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324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3" r:id="rId22"/>
    <p:sldId id="284" r:id="rId23"/>
    <p:sldId id="285" r:id="rId24"/>
    <p:sldId id="307" r:id="rId25"/>
    <p:sldId id="308" r:id="rId26"/>
    <p:sldId id="309" r:id="rId27"/>
    <p:sldId id="310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319" r:id="rId37"/>
    <p:sldId id="320" r:id="rId38"/>
    <p:sldId id="321" r:id="rId39"/>
    <p:sldId id="298" r:id="rId40"/>
    <p:sldId id="303" r:id="rId41"/>
    <p:sldId id="304" r:id="rId42"/>
    <p:sldId id="305" r:id="rId43"/>
    <p:sldId id="306" r:id="rId44"/>
    <p:sldId id="311" r:id="rId45"/>
    <p:sldId id="312" r:id="rId46"/>
    <p:sldId id="313" r:id="rId47"/>
    <p:sldId id="315" r:id="rId48"/>
    <p:sldId id="316" r:id="rId49"/>
    <p:sldId id="322" r:id="rId50"/>
    <p:sldId id="323" r:id="rId51"/>
    <p:sldId id="317" r:id="rId5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238" autoAdjust="0"/>
  </p:normalViewPr>
  <p:slideViewPr>
    <p:cSldViewPr>
      <p:cViewPr varScale="1">
        <p:scale>
          <a:sx n="114" d="100"/>
          <a:sy n="114" d="100"/>
        </p:scale>
        <p:origin x="108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Relationship Id="rId9" Type="http://schemas.openxmlformats.org/officeDocument/2006/relationships/image" Target="../media/image7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image" Target="../media/image111.wmf"/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12" Type="http://schemas.openxmlformats.org/officeDocument/2006/relationships/image" Target="../media/image110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11" Type="http://schemas.openxmlformats.org/officeDocument/2006/relationships/image" Target="../media/image109.wmf"/><Relationship Id="rId5" Type="http://schemas.openxmlformats.org/officeDocument/2006/relationships/image" Target="../media/image103.wmf"/><Relationship Id="rId10" Type="http://schemas.openxmlformats.org/officeDocument/2006/relationships/image" Target="../media/image108.wmf"/><Relationship Id="rId4" Type="http://schemas.openxmlformats.org/officeDocument/2006/relationships/image" Target="../media/image102.wmf"/><Relationship Id="rId9" Type="http://schemas.openxmlformats.org/officeDocument/2006/relationships/image" Target="../media/image10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12" Type="http://schemas.openxmlformats.org/officeDocument/2006/relationships/image" Target="../media/image123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11" Type="http://schemas.openxmlformats.org/officeDocument/2006/relationships/image" Target="../media/image122.wmf"/><Relationship Id="rId5" Type="http://schemas.openxmlformats.org/officeDocument/2006/relationships/image" Target="../media/image116.wmf"/><Relationship Id="rId10" Type="http://schemas.openxmlformats.org/officeDocument/2006/relationships/image" Target="../media/image121.wmf"/><Relationship Id="rId4" Type="http://schemas.openxmlformats.org/officeDocument/2006/relationships/image" Target="../media/image115.wmf"/><Relationship Id="rId9" Type="http://schemas.openxmlformats.org/officeDocument/2006/relationships/image" Target="../media/image120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image" Target="../media/image126.wmf"/><Relationship Id="rId7" Type="http://schemas.openxmlformats.org/officeDocument/2006/relationships/image" Target="../media/image130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Relationship Id="rId9" Type="http://schemas.openxmlformats.org/officeDocument/2006/relationships/image" Target="../media/image13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4" Type="http://schemas.openxmlformats.org/officeDocument/2006/relationships/image" Target="../media/image13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7" Type="http://schemas.openxmlformats.org/officeDocument/2006/relationships/image" Target="../media/image144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image" Target="../media/image146.wmf"/><Relationship Id="rId7" Type="http://schemas.openxmlformats.org/officeDocument/2006/relationships/image" Target="../media/image150.wmf"/><Relationship Id="rId2" Type="http://schemas.openxmlformats.org/officeDocument/2006/relationships/image" Target="../media/image139.wmf"/><Relationship Id="rId1" Type="http://schemas.openxmlformats.org/officeDocument/2006/relationships/image" Target="../media/image145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Relationship Id="rId9" Type="http://schemas.openxmlformats.org/officeDocument/2006/relationships/image" Target="../media/image152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emf"/><Relationship Id="rId2" Type="http://schemas.openxmlformats.org/officeDocument/2006/relationships/image" Target="../media/image167.emf"/><Relationship Id="rId1" Type="http://schemas.openxmlformats.org/officeDocument/2006/relationships/image" Target="../media/image166.emf"/><Relationship Id="rId5" Type="http://schemas.openxmlformats.org/officeDocument/2006/relationships/image" Target="../media/image170.emf"/><Relationship Id="rId4" Type="http://schemas.openxmlformats.org/officeDocument/2006/relationships/image" Target="../media/image169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7" Type="http://schemas.openxmlformats.org/officeDocument/2006/relationships/image" Target="../media/image177.wmf"/><Relationship Id="rId2" Type="http://schemas.openxmlformats.org/officeDocument/2006/relationships/image" Target="../media/image172.wmf"/><Relationship Id="rId1" Type="http://schemas.openxmlformats.org/officeDocument/2006/relationships/image" Target="../media/image171.emf"/><Relationship Id="rId6" Type="http://schemas.openxmlformats.org/officeDocument/2006/relationships/image" Target="../media/image176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3" Type="http://schemas.openxmlformats.org/officeDocument/2006/relationships/image" Target="../media/image180.wmf"/><Relationship Id="rId7" Type="http://schemas.openxmlformats.org/officeDocument/2006/relationships/image" Target="../media/image184.e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6" Type="http://schemas.openxmlformats.org/officeDocument/2006/relationships/image" Target="../media/image183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Relationship Id="rId6" Type="http://schemas.openxmlformats.org/officeDocument/2006/relationships/image" Target="../media/image191.wmf"/><Relationship Id="rId5" Type="http://schemas.openxmlformats.org/officeDocument/2006/relationships/image" Target="../media/image190.wmf"/><Relationship Id="rId4" Type="http://schemas.openxmlformats.org/officeDocument/2006/relationships/image" Target="../media/image18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3" Type="http://schemas.openxmlformats.org/officeDocument/2006/relationships/image" Target="../media/image197.wmf"/><Relationship Id="rId7" Type="http://schemas.openxmlformats.org/officeDocument/2006/relationships/image" Target="../media/image201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Relationship Id="rId6" Type="http://schemas.openxmlformats.org/officeDocument/2006/relationships/image" Target="../media/image200.wmf"/><Relationship Id="rId5" Type="http://schemas.openxmlformats.org/officeDocument/2006/relationships/image" Target="../media/image199.wmf"/><Relationship Id="rId4" Type="http://schemas.openxmlformats.org/officeDocument/2006/relationships/image" Target="../media/image198.wmf"/><Relationship Id="rId9" Type="http://schemas.openxmlformats.org/officeDocument/2006/relationships/image" Target="../media/image203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3" Type="http://schemas.openxmlformats.org/officeDocument/2006/relationships/image" Target="../media/image206.wmf"/><Relationship Id="rId7" Type="http://schemas.openxmlformats.org/officeDocument/2006/relationships/image" Target="../media/image210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Relationship Id="rId6" Type="http://schemas.openxmlformats.org/officeDocument/2006/relationships/image" Target="../media/image209.wmf"/><Relationship Id="rId11" Type="http://schemas.openxmlformats.org/officeDocument/2006/relationships/image" Target="../media/image214.wmf"/><Relationship Id="rId5" Type="http://schemas.openxmlformats.org/officeDocument/2006/relationships/image" Target="../media/image208.wmf"/><Relationship Id="rId10" Type="http://schemas.openxmlformats.org/officeDocument/2006/relationships/image" Target="../media/image213.wmf"/><Relationship Id="rId4" Type="http://schemas.openxmlformats.org/officeDocument/2006/relationships/image" Target="../media/image207.wmf"/><Relationship Id="rId9" Type="http://schemas.openxmlformats.org/officeDocument/2006/relationships/image" Target="../media/image212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wmf"/><Relationship Id="rId2" Type="http://schemas.openxmlformats.org/officeDocument/2006/relationships/image" Target="../media/image216.wmf"/><Relationship Id="rId1" Type="http://schemas.openxmlformats.org/officeDocument/2006/relationships/image" Target="../media/image215.emf"/><Relationship Id="rId5" Type="http://schemas.openxmlformats.org/officeDocument/2006/relationships/image" Target="../media/image219.wmf"/><Relationship Id="rId4" Type="http://schemas.openxmlformats.org/officeDocument/2006/relationships/image" Target="../media/image218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wmf"/><Relationship Id="rId2" Type="http://schemas.openxmlformats.org/officeDocument/2006/relationships/image" Target="../media/image221.wmf"/><Relationship Id="rId1" Type="http://schemas.openxmlformats.org/officeDocument/2006/relationships/image" Target="../media/image220.wmf"/><Relationship Id="rId6" Type="http://schemas.openxmlformats.org/officeDocument/2006/relationships/image" Target="../media/image225.wmf"/><Relationship Id="rId5" Type="http://schemas.openxmlformats.org/officeDocument/2006/relationships/image" Target="../media/image224.wmf"/><Relationship Id="rId4" Type="http://schemas.openxmlformats.org/officeDocument/2006/relationships/image" Target="../media/image223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wmf"/><Relationship Id="rId3" Type="http://schemas.openxmlformats.org/officeDocument/2006/relationships/image" Target="../media/image228.wmf"/><Relationship Id="rId7" Type="http://schemas.openxmlformats.org/officeDocument/2006/relationships/image" Target="../media/image232.wmf"/><Relationship Id="rId2" Type="http://schemas.openxmlformats.org/officeDocument/2006/relationships/image" Target="../media/image227.wmf"/><Relationship Id="rId1" Type="http://schemas.openxmlformats.org/officeDocument/2006/relationships/image" Target="../media/image226.wmf"/><Relationship Id="rId6" Type="http://schemas.openxmlformats.org/officeDocument/2006/relationships/image" Target="../media/image231.wmf"/><Relationship Id="rId5" Type="http://schemas.openxmlformats.org/officeDocument/2006/relationships/image" Target="../media/image230.wmf"/><Relationship Id="rId4" Type="http://schemas.openxmlformats.org/officeDocument/2006/relationships/image" Target="../media/image229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wmf"/><Relationship Id="rId13" Type="http://schemas.openxmlformats.org/officeDocument/2006/relationships/image" Target="../media/image246.wmf"/><Relationship Id="rId3" Type="http://schemas.openxmlformats.org/officeDocument/2006/relationships/image" Target="../media/image236.wmf"/><Relationship Id="rId7" Type="http://schemas.openxmlformats.org/officeDocument/2006/relationships/image" Target="../media/image240.wmf"/><Relationship Id="rId12" Type="http://schemas.openxmlformats.org/officeDocument/2006/relationships/image" Target="../media/image245.wmf"/><Relationship Id="rId2" Type="http://schemas.openxmlformats.org/officeDocument/2006/relationships/image" Target="../media/image235.wmf"/><Relationship Id="rId1" Type="http://schemas.openxmlformats.org/officeDocument/2006/relationships/image" Target="../media/image234.wmf"/><Relationship Id="rId6" Type="http://schemas.openxmlformats.org/officeDocument/2006/relationships/image" Target="../media/image239.wmf"/><Relationship Id="rId11" Type="http://schemas.openxmlformats.org/officeDocument/2006/relationships/image" Target="../media/image244.wmf"/><Relationship Id="rId5" Type="http://schemas.openxmlformats.org/officeDocument/2006/relationships/image" Target="../media/image238.wmf"/><Relationship Id="rId15" Type="http://schemas.openxmlformats.org/officeDocument/2006/relationships/image" Target="../media/image248.wmf"/><Relationship Id="rId10" Type="http://schemas.openxmlformats.org/officeDocument/2006/relationships/image" Target="../media/image243.wmf"/><Relationship Id="rId4" Type="http://schemas.openxmlformats.org/officeDocument/2006/relationships/image" Target="../media/image237.wmf"/><Relationship Id="rId9" Type="http://schemas.openxmlformats.org/officeDocument/2006/relationships/image" Target="../media/image242.wmf"/><Relationship Id="rId14" Type="http://schemas.openxmlformats.org/officeDocument/2006/relationships/image" Target="../media/image247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wmf"/><Relationship Id="rId3" Type="http://schemas.openxmlformats.org/officeDocument/2006/relationships/image" Target="../media/image251.wmf"/><Relationship Id="rId7" Type="http://schemas.openxmlformats.org/officeDocument/2006/relationships/image" Target="../media/image255.wmf"/><Relationship Id="rId2" Type="http://schemas.openxmlformats.org/officeDocument/2006/relationships/image" Target="../media/image250.wmf"/><Relationship Id="rId1" Type="http://schemas.openxmlformats.org/officeDocument/2006/relationships/image" Target="../media/image249.wmf"/><Relationship Id="rId6" Type="http://schemas.openxmlformats.org/officeDocument/2006/relationships/image" Target="../media/image254.wmf"/><Relationship Id="rId5" Type="http://schemas.openxmlformats.org/officeDocument/2006/relationships/image" Target="../media/image253.wmf"/><Relationship Id="rId4" Type="http://schemas.openxmlformats.org/officeDocument/2006/relationships/image" Target="../media/image252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8.wmf"/><Relationship Id="rId1" Type="http://schemas.openxmlformats.org/officeDocument/2006/relationships/image" Target="../media/image257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wmf"/><Relationship Id="rId1" Type="http://schemas.openxmlformats.org/officeDocument/2006/relationships/image" Target="../media/image25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2.wmf"/><Relationship Id="rId1" Type="http://schemas.openxmlformats.org/officeDocument/2006/relationships/image" Target="../media/image261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wmf"/><Relationship Id="rId3" Type="http://schemas.openxmlformats.org/officeDocument/2006/relationships/image" Target="../media/image265.emf"/><Relationship Id="rId7" Type="http://schemas.openxmlformats.org/officeDocument/2006/relationships/image" Target="../media/image269.wmf"/><Relationship Id="rId2" Type="http://schemas.openxmlformats.org/officeDocument/2006/relationships/image" Target="../media/image264.emf"/><Relationship Id="rId1" Type="http://schemas.openxmlformats.org/officeDocument/2006/relationships/image" Target="../media/image263.emf"/><Relationship Id="rId6" Type="http://schemas.openxmlformats.org/officeDocument/2006/relationships/image" Target="../media/image268.wmf"/><Relationship Id="rId5" Type="http://schemas.openxmlformats.org/officeDocument/2006/relationships/image" Target="../media/image267.wmf"/><Relationship Id="rId4" Type="http://schemas.openxmlformats.org/officeDocument/2006/relationships/image" Target="../media/image266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3.emf"/><Relationship Id="rId2" Type="http://schemas.openxmlformats.org/officeDocument/2006/relationships/image" Target="../media/image272.emf"/><Relationship Id="rId1" Type="http://schemas.openxmlformats.org/officeDocument/2006/relationships/image" Target="../media/image271.emf"/><Relationship Id="rId4" Type="http://schemas.openxmlformats.org/officeDocument/2006/relationships/image" Target="../media/image274.e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emf"/><Relationship Id="rId3" Type="http://schemas.openxmlformats.org/officeDocument/2006/relationships/image" Target="../media/image277.emf"/><Relationship Id="rId7" Type="http://schemas.openxmlformats.org/officeDocument/2006/relationships/image" Target="../media/image281.emf"/><Relationship Id="rId2" Type="http://schemas.openxmlformats.org/officeDocument/2006/relationships/image" Target="../media/image276.emf"/><Relationship Id="rId1" Type="http://schemas.openxmlformats.org/officeDocument/2006/relationships/image" Target="../media/image275.emf"/><Relationship Id="rId6" Type="http://schemas.openxmlformats.org/officeDocument/2006/relationships/image" Target="../media/image280.emf"/><Relationship Id="rId5" Type="http://schemas.openxmlformats.org/officeDocument/2006/relationships/image" Target="../media/image279.emf"/><Relationship Id="rId4" Type="http://schemas.openxmlformats.org/officeDocument/2006/relationships/image" Target="../media/image278.wmf"/><Relationship Id="rId9" Type="http://schemas.openxmlformats.org/officeDocument/2006/relationships/image" Target="../media/image283.e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6.wmf"/><Relationship Id="rId7" Type="http://schemas.openxmlformats.org/officeDocument/2006/relationships/image" Target="../media/image290.wmf"/><Relationship Id="rId2" Type="http://schemas.openxmlformats.org/officeDocument/2006/relationships/image" Target="../media/image285.wmf"/><Relationship Id="rId1" Type="http://schemas.openxmlformats.org/officeDocument/2006/relationships/image" Target="../media/image284.emf"/><Relationship Id="rId6" Type="http://schemas.openxmlformats.org/officeDocument/2006/relationships/image" Target="../media/image289.wmf"/><Relationship Id="rId5" Type="http://schemas.openxmlformats.org/officeDocument/2006/relationships/image" Target="../media/image288.wmf"/><Relationship Id="rId4" Type="http://schemas.openxmlformats.org/officeDocument/2006/relationships/image" Target="../media/image287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wmf"/><Relationship Id="rId3" Type="http://schemas.openxmlformats.org/officeDocument/2006/relationships/image" Target="../media/image293.wmf"/><Relationship Id="rId7" Type="http://schemas.openxmlformats.org/officeDocument/2006/relationships/image" Target="../media/image297.wmf"/><Relationship Id="rId2" Type="http://schemas.openxmlformats.org/officeDocument/2006/relationships/image" Target="../media/image292.wmf"/><Relationship Id="rId1" Type="http://schemas.openxmlformats.org/officeDocument/2006/relationships/image" Target="../media/image291.emf"/><Relationship Id="rId6" Type="http://schemas.openxmlformats.org/officeDocument/2006/relationships/image" Target="../media/image296.wmf"/><Relationship Id="rId5" Type="http://schemas.openxmlformats.org/officeDocument/2006/relationships/image" Target="../media/image295.wmf"/><Relationship Id="rId4" Type="http://schemas.openxmlformats.org/officeDocument/2006/relationships/image" Target="../media/image294.wmf"/><Relationship Id="rId9" Type="http://schemas.openxmlformats.org/officeDocument/2006/relationships/image" Target="../media/image299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7.wmf"/><Relationship Id="rId3" Type="http://schemas.openxmlformats.org/officeDocument/2006/relationships/image" Target="../media/image302.wmf"/><Relationship Id="rId7" Type="http://schemas.openxmlformats.org/officeDocument/2006/relationships/image" Target="../media/image306.wmf"/><Relationship Id="rId2" Type="http://schemas.openxmlformats.org/officeDocument/2006/relationships/image" Target="../media/image301.wmf"/><Relationship Id="rId1" Type="http://schemas.openxmlformats.org/officeDocument/2006/relationships/image" Target="../media/image300.wmf"/><Relationship Id="rId6" Type="http://schemas.openxmlformats.org/officeDocument/2006/relationships/image" Target="../media/image305.wmf"/><Relationship Id="rId5" Type="http://schemas.openxmlformats.org/officeDocument/2006/relationships/image" Target="../media/image304.wmf"/><Relationship Id="rId10" Type="http://schemas.openxmlformats.org/officeDocument/2006/relationships/image" Target="../media/image309.wmf"/><Relationship Id="rId4" Type="http://schemas.openxmlformats.org/officeDocument/2006/relationships/image" Target="../media/image303.wmf"/><Relationship Id="rId9" Type="http://schemas.openxmlformats.org/officeDocument/2006/relationships/image" Target="../media/image308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7.wmf"/><Relationship Id="rId3" Type="http://schemas.openxmlformats.org/officeDocument/2006/relationships/image" Target="../media/image312.wmf"/><Relationship Id="rId7" Type="http://schemas.openxmlformats.org/officeDocument/2006/relationships/image" Target="../media/image316.wmf"/><Relationship Id="rId2" Type="http://schemas.openxmlformats.org/officeDocument/2006/relationships/image" Target="../media/image311.wmf"/><Relationship Id="rId1" Type="http://schemas.openxmlformats.org/officeDocument/2006/relationships/image" Target="../media/image310.wmf"/><Relationship Id="rId6" Type="http://schemas.openxmlformats.org/officeDocument/2006/relationships/image" Target="../media/image315.wmf"/><Relationship Id="rId11" Type="http://schemas.openxmlformats.org/officeDocument/2006/relationships/image" Target="../media/image320.wmf"/><Relationship Id="rId5" Type="http://schemas.openxmlformats.org/officeDocument/2006/relationships/image" Target="../media/image314.wmf"/><Relationship Id="rId10" Type="http://schemas.openxmlformats.org/officeDocument/2006/relationships/image" Target="../media/image319.wmf"/><Relationship Id="rId4" Type="http://schemas.openxmlformats.org/officeDocument/2006/relationships/image" Target="../media/image313.wmf"/><Relationship Id="rId9" Type="http://schemas.openxmlformats.org/officeDocument/2006/relationships/image" Target="../media/image318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8.wmf"/><Relationship Id="rId3" Type="http://schemas.openxmlformats.org/officeDocument/2006/relationships/image" Target="../media/image323.wmf"/><Relationship Id="rId7" Type="http://schemas.openxmlformats.org/officeDocument/2006/relationships/image" Target="../media/image327.wmf"/><Relationship Id="rId2" Type="http://schemas.openxmlformats.org/officeDocument/2006/relationships/image" Target="../media/image322.wmf"/><Relationship Id="rId1" Type="http://schemas.openxmlformats.org/officeDocument/2006/relationships/image" Target="../media/image321.wmf"/><Relationship Id="rId6" Type="http://schemas.openxmlformats.org/officeDocument/2006/relationships/image" Target="../media/image326.wmf"/><Relationship Id="rId5" Type="http://schemas.openxmlformats.org/officeDocument/2006/relationships/image" Target="../media/image325.wmf"/><Relationship Id="rId4" Type="http://schemas.openxmlformats.org/officeDocument/2006/relationships/image" Target="../media/image324.wmf"/><Relationship Id="rId9" Type="http://schemas.openxmlformats.org/officeDocument/2006/relationships/image" Target="../media/image329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2.wmf"/><Relationship Id="rId2" Type="http://schemas.openxmlformats.org/officeDocument/2006/relationships/image" Target="../media/image331.wmf"/><Relationship Id="rId1" Type="http://schemas.openxmlformats.org/officeDocument/2006/relationships/image" Target="../media/image330.emf"/><Relationship Id="rId4" Type="http://schemas.openxmlformats.org/officeDocument/2006/relationships/image" Target="../media/image33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e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10" Type="http://schemas.openxmlformats.org/officeDocument/2006/relationships/image" Target="../media/image24.wmf"/><Relationship Id="rId4" Type="http://schemas.openxmlformats.org/officeDocument/2006/relationships/image" Target="../media/image18.emf"/><Relationship Id="rId9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e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image" Target="../media/image45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12" Type="http://schemas.openxmlformats.org/officeDocument/2006/relationships/image" Target="../media/image44.wmf"/><Relationship Id="rId2" Type="http://schemas.openxmlformats.org/officeDocument/2006/relationships/image" Target="../media/image34.wmf"/><Relationship Id="rId1" Type="http://schemas.openxmlformats.org/officeDocument/2006/relationships/image" Target="../media/image33.emf"/><Relationship Id="rId6" Type="http://schemas.openxmlformats.org/officeDocument/2006/relationships/image" Target="../media/image38.emf"/><Relationship Id="rId11" Type="http://schemas.openxmlformats.org/officeDocument/2006/relationships/image" Target="../media/image43.wmf"/><Relationship Id="rId5" Type="http://schemas.openxmlformats.org/officeDocument/2006/relationships/image" Target="../media/image37.wmf"/><Relationship Id="rId10" Type="http://schemas.openxmlformats.org/officeDocument/2006/relationships/image" Target="../media/image42.wmf"/><Relationship Id="rId4" Type="http://schemas.openxmlformats.org/officeDocument/2006/relationships/image" Target="../media/image36.wmf"/><Relationship Id="rId9" Type="http://schemas.openxmlformats.org/officeDocument/2006/relationships/image" Target="../media/image41.wmf"/><Relationship Id="rId14" Type="http://schemas.openxmlformats.org/officeDocument/2006/relationships/image" Target="../media/image4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2021/10/24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="" xmlns:a16="http://schemas.microsoft.com/office/drawing/2014/main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="" xmlns:a16="http://schemas.microsoft.com/office/drawing/2014/main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2021/10/24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="" xmlns:a16="http://schemas.microsoft.com/office/drawing/2014/main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2021/10/24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="" xmlns:a16="http://schemas.microsoft.com/office/drawing/2014/main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="" xmlns:a16="http://schemas.microsoft.com/office/drawing/2014/main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="" xmlns:a16="http://schemas.microsoft.com/office/drawing/2014/main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2021/10/24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="" xmlns:a16="http://schemas.microsoft.com/office/drawing/2014/main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="" xmlns:a16="http://schemas.microsoft.com/office/drawing/2014/main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="" xmlns:a16="http://schemas.microsoft.com/office/drawing/2014/main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2021/10/24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="" xmlns:a16="http://schemas.microsoft.com/office/drawing/2014/main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2021/10/24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2021/10/24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25000"/>
                    </a14:imgEffect>
                    <a14:imgEffect>
                      <a14:colorTemperature colorTemp="97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="" xmlns:a16="http://schemas.microsoft.com/office/drawing/2014/main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="" xmlns:a16="http://schemas.microsoft.com/office/drawing/2014/main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55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63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0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78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7.wmf"/><Relationship Id="rId20" Type="http://schemas.openxmlformats.org/officeDocument/2006/relationships/image" Target="../media/image79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74.wmf"/><Relationship Id="rId19" Type="http://schemas.openxmlformats.org/officeDocument/2006/relationships/oleObject" Target="../embeddings/oleObject78.bin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87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6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8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9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9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9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9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106.wmf"/><Relationship Id="rId26" Type="http://schemas.openxmlformats.org/officeDocument/2006/relationships/image" Target="../media/image110.wmf"/><Relationship Id="rId3" Type="http://schemas.openxmlformats.org/officeDocument/2006/relationships/oleObject" Target="../embeddings/oleObject98.bin"/><Relationship Id="rId21" Type="http://schemas.openxmlformats.org/officeDocument/2006/relationships/oleObject" Target="../embeddings/oleObject107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105.bin"/><Relationship Id="rId25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5.wmf"/><Relationship Id="rId20" Type="http://schemas.openxmlformats.org/officeDocument/2006/relationships/image" Target="../media/image107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02.bin"/><Relationship Id="rId24" Type="http://schemas.openxmlformats.org/officeDocument/2006/relationships/image" Target="../media/image109.wmf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23" Type="http://schemas.openxmlformats.org/officeDocument/2006/relationships/oleObject" Target="../embeddings/oleObject108.bin"/><Relationship Id="rId28" Type="http://schemas.openxmlformats.org/officeDocument/2006/relationships/image" Target="../media/image111.wmf"/><Relationship Id="rId10" Type="http://schemas.openxmlformats.org/officeDocument/2006/relationships/image" Target="../media/image102.wmf"/><Relationship Id="rId19" Type="http://schemas.openxmlformats.org/officeDocument/2006/relationships/oleObject" Target="../embeddings/oleObject106.bin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04.wmf"/><Relationship Id="rId22" Type="http://schemas.openxmlformats.org/officeDocument/2006/relationships/image" Target="../media/image108.wmf"/><Relationship Id="rId27" Type="http://schemas.openxmlformats.org/officeDocument/2006/relationships/oleObject" Target="../embeddings/oleObject11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119.emf"/><Relationship Id="rId26" Type="http://schemas.openxmlformats.org/officeDocument/2006/relationships/image" Target="../media/image123.wmf"/><Relationship Id="rId3" Type="http://schemas.openxmlformats.org/officeDocument/2006/relationships/oleObject" Target="../embeddings/oleObject111.bin"/><Relationship Id="rId21" Type="http://schemas.openxmlformats.org/officeDocument/2006/relationships/oleObject" Target="../embeddings/oleObject120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16.wmf"/><Relationship Id="rId17" Type="http://schemas.openxmlformats.org/officeDocument/2006/relationships/oleObject" Target="../embeddings/oleObject118.bin"/><Relationship Id="rId25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8.wmf"/><Relationship Id="rId20" Type="http://schemas.openxmlformats.org/officeDocument/2006/relationships/image" Target="../media/image120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15.bin"/><Relationship Id="rId24" Type="http://schemas.openxmlformats.org/officeDocument/2006/relationships/image" Target="../media/image122.wmf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23" Type="http://schemas.openxmlformats.org/officeDocument/2006/relationships/oleObject" Target="../embeddings/oleObject121.bin"/><Relationship Id="rId10" Type="http://schemas.openxmlformats.org/officeDocument/2006/relationships/image" Target="../media/image115.wmf"/><Relationship Id="rId19" Type="http://schemas.openxmlformats.org/officeDocument/2006/relationships/oleObject" Target="../embeddings/oleObject119.bin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17.wmf"/><Relationship Id="rId22" Type="http://schemas.openxmlformats.org/officeDocument/2006/relationships/image" Target="../media/image12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oleObject" Target="../embeddings/oleObject128.bin"/><Relationship Id="rId18" Type="http://schemas.openxmlformats.org/officeDocument/2006/relationships/image" Target="../media/image131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28.wmf"/><Relationship Id="rId17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0.wmf"/><Relationship Id="rId20" Type="http://schemas.openxmlformats.org/officeDocument/2006/relationships/image" Target="../media/image132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10" Type="http://schemas.openxmlformats.org/officeDocument/2006/relationships/image" Target="../media/image127.wmf"/><Relationship Id="rId19" Type="http://schemas.openxmlformats.org/officeDocument/2006/relationships/oleObject" Target="../embeddings/oleObject131.bin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2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4.wmf"/><Relationship Id="rId11" Type="http://schemas.openxmlformats.org/officeDocument/2006/relationships/image" Target="../media/image137.png"/><Relationship Id="rId5" Type="http://schemas.openxmlformats.org/officeDocument/2006/relationships/oleObject" Target="../embeddings/oleObject133.bin"/><Relationship Id="rId10" Type="http://schemas.openxmlformats.org/officeDocument/2006/relationships/image" Target="../media/image136.wmf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3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oleObject" Target="../embeddings/oleObject141.bin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4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4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10" Type="http://schemas.openxmlformats.org/officeDocument/2006/relationships/image" Target="../media/image141.w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4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oleObject" Target="../embeddings/oleObject148.bin"/><Relationship Id="rId18" Type="http://schemas.openxmlformats.org/officeDocument/2006/relationships/image" Target="../media/image151.w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48.wmf"/><Relationship Id="rId17" Type="http://schemas.openxmlformats.org/officeDocument/2006/relationships/oleObject" Target="../embeddings/oleObject1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0.wmf"/><Relationship Id="rId20" Type="http://schemas.openxmlformats.org/officeDocument/2006/relationships/image" Target="../media/image152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4.bin"/><Relationship Id="rId15" Type="http://schemas.openxmlformats.org/officeDocument/2006/relationships/oleObject" Target="../embeddings/oleObject149.bin"/><Relationship Id="rId10" Type="http://schemas.openxmlformats.org/officeDocument/2006/relationships/image" Target="../media/image147.wmf"/><Relationship Id="rId19" Type="http://schemas.openxmlformats.org/officeDocument/2006/relationships/oleObject" Target="../embeddings/oleObject151.bin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14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15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5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56.w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158.wmf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15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13" Type="http://schemas.openxmlformats.org/officeDocument/2006/relationships/oleObject" Target="../embeddings/oleObject164.bin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6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60.bin"/><Relationship Id="rId10" Type="http://schemas.openxmlformats.org/officeDocument/2006/relationships/image" Target="../media/image163.wmf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16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emf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17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67.emf"/><Relationship Id="rId11" Type="http://schemas.openxmlformats.org/officeDocument/2006/relationships/oleObject" Target="../embeddings/oleObject169.bin"/><Relationship Id="rId5" Type="http://schemas.openxmlformats.org/officeDocument/2006/relationships/oleObject" Target="../embeddings/oleObject166.bin"/><Relationship Id="rId10" Type="http://schemas.openxmlformats.org/officeDocument/2006/relationships/image" Target="../media/image169.emf"/><Relationship Id="rId4" Type="http://schemas.openxmlformats.org/officeDocument/2006/relationships/image" Target="../media/image166.emf"/><Relationship Id="rId9" Type="http://schemas.openxmlformats.org/officeDocument/2006/relationships/oleObject" Target="../embeddings/oleObject16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13" Type="http://schemas.openxmlformats.org/officeDocument/2006/relationships/oleObject" Target="../embeddings/oleObject175.bin"/><Relationship Id="rId3" Type="http://schemas.openxmlformats.org/officeDocument/2006/relationships/oleObject" Target="../embeddings/oleObject170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7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7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72.wmf"/><Relationship Id="rId11" Type="http://schemas.openxmlformats.org/officeDocument/2006/relationships/oleObject" Target="../embeddings/oleObject174.bin"/><Relationship Id="rId5" Type="http://schemas.openxmlformats.org/officeDocument/2006/relationships/oleObject" Target="../embeddings/oleObject171.bin"/><Relationship Id="rId15" Type="http://schemas.openxmlformats.org/officeDocument/2006/relationships/oleObject" Target="../embeddings/oleObject176.bin"/><Relationship Id="rId10" Type="http://schemas.openxmlformats.org/officeDocument/2006/relationships/image" Target="../media/image174.wmf"/><Relationship Id="rId4" Type="http://schemas.openxmlformats.org/officeDocument/2006/relationships/image" Target="../media/image171.emf"/><Relationship Id="rId9" Type="http://schemas.openxmlformats.org/officeDocument/2006/relationships/oleObject" Target="../embeddings/oleObject173.bin"/><Relationship Id="rId14" Type="http://schemas.openxmlformats.org/officeDocument/2006/relationships/image" Target="../media/image17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13" Type="http://schemas.openxmlformats.org/officeDocument/2006/relationships/oleObject" Target="../embeddings/oleObject182.bin"/><Relationship Id="rId18" Type="http://schemas.openxmlformats.org/officeDocument/2006/relationships/image" Target="../media/image185.wmf"/><Relationship Id="rId3" Type="http://schemas.openxmlformats.org/officeDocument/2006/relationships/oleObject" Target="../embeddings/oleObject177.bin"/><Relationship Id="rId7" Type="http://schemas.openxmlformats.org/officeDocument/2006/relationships/oleObject" Target="../embeddings/oleObject179.bin"/><Relationship Id="rId12" Type="http://schemas.openxmlformats.org/officeDocument/2006/relationships/image" Target="../media/image182.wmf"/><Relationship Id="rId17" Type="http://schemas.openxmlformats.org/officeDocument/2006/relationships/oleObject" Target="../embeddings/oleObject1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4.e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79.wmf"/><Relationship Id="rId11" Type="http://schemas.openxmlformats.org/officeDocument/2006/relationships/oleObject" Target="../embeddings/oleObject181.bin"/><Relationship Id="rId5" Type="http://schemas.openxmlformats.org/officeDocument/2006/relationships/oleObject" Target="../embeddings/oleObject178.bin"/><Relationship Id="rId15" Type="http://schemas.openxmlformats.org/officeDocument/2006/relationships/oleObject" Target="../embeddings/oleObject183.bin"/><Relationship Id="rId10" Type="http://schemas.openxmlformats.org/officeDocument/2006/relationships/image" Target="../media/image181.wmf"/><Relationship Id="rId4" Type="http://schemas.openxmlformats.org/officeDocument/2006/relationships/image" Target="../media/image178.wmf"/><Relationship Id="rId9" Type="http://schemas.openxmlformats.org/officeDocument/2006/relationships/oleObject" Target="../embeddings/oleObject180.bin"/><Relationship Id="rId14" Type="http://schemas.openxmlformats.org/officeDocument/2006/relationships/image" Target="../media/image18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13" Type="http://schemas.openxmlformats.org/officeDocument/2006/relationships/oleObject" Target="../embeddings/oleObject190.bin"/><Relationship Id="rId3" Type="http://schemas.openxmlformats.org/officeDocument/2006/relationships/oleObject" Target="../embeddings/oleObject185.bin"/><Relationship Id="rId7" Type="http://schemas.openxmlformats.org/officeDocument/2006/relationships/oleObject" Target="../embeddings/oleObject187.bin"/><Relationship Id="rId12" Type="http://schemas.openxmlformats.org/officeDocument/2006/relationships/image" Target="../media/image19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87.wmf"/><Relationship Id="rId11" Type="http://schemas.openxmlformats.org/officeDocument/2006/relationships/oleObject" Target="../embeddings/oleObject189.bin"/><Relationship Id="rId5" Type="http://schemas.openxmlformats.org/officeDocument/2006/relationships/oleObject" Target="../embeddings/oleObject186.bin"/><Relationship Id="rId10" Type="http://schemas.openxmlformats.org/officeDocument/2006/relationships/image" Target="../media/image189.wmf"/><Relationship Id="rId4" Type="http://schemas.openxmlformats.org/officeDocument/2006/relationships/image" Target="../media/image186.wmf"/><Relationship Id="rId9" Type="http://schemas.openxmlformats.org/officeDocument/2006/relationships/oleObject" Target="../embeddings/oleObject188.bin"/><Relationship Id="rId14" Type="http://schemas.openxmlformats.org/officeDocument/2006/relationships/image" Target="../media/image191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3" Type="http://schemas.openxmlformats.org/officeDocument/2006/relationships/oleObject" Target="../embeddings/oleObject191.bin"/><Relationship Id="rId7" Type="http://schemas.openxmlformats.org/officeDocument/2006/relationships/oleObject" Target="../embeddings/oleObject1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93.wmf"/><Relationship Id="rId5" Type="http://schemas.openxmlformats.org/officeDocument/2006/relationships/oleObject" Target="../embeddings/oleObject192.bin"/><Relationship Id="rId4" Type="http://schemas.openxmlformats.org/officeDocument/2006/relationships/image" Target="../media/image19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13" Type="http://schemas.openxmlformats.org/officeDocument/2006/relationships/oleObject" Target="../embeddings/oleObject199.bin"/><Relationship Id="rId18" Type="http://schemas.openxmlformats.org/officeDocument/2006/relationships/image" Target="../media/image202.wmf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199.wmf"/><Relationship Id="rId17" Type="http://schemas.openxmlformats.org/officeDocument/2006/relationships/oleObject" Target="../embeddings/oleObject20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1.wmf"/><Relationship Id="rId20" Type="http://schemas.openxmlformats.org/officeDocument/2006/relationships/image" Target="../media/image203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96.wmf"/><Relationship Id="rId11" Type="http://schemas.openxmlformats.org/officeDocument/2006/relationships/oleObject" Target="../embeddings/oleObject198.bin"/><Relationship Id="rId5" Type="http://schemas.openxmlformats.org/officeDocument/2006/relationships/oleObject" Target="../embeddings/oleObject195.bin"/><Relationship Id="rId15" Type="http://schemas.openxmlformats.org/officeDocument/2006/relationships/oleObject" Target="../embeddings/oleObject200.bin"/><Relationship Id="rId10" Type="http://schemas.openxmlformats.org/officeDocument/2006/relationships/image" Target="../media/image198.wmf"/><Relationship Id="rId19" Type="http://schemas.openxmlformats.org/officeDocument/2006/relationships/oleObject" Target="../embeddings/oleObject202.bin"/><Relationship Id="rId4" Type="http://schemas.openxmlformats.org/officeDocument/2006/relationships/image" Target="../media/image195.wmf"/><Relationship Id="rId9" Type="http://schemas.openxmlformats.org/officeDocument/2006/relationships/oleObject" Target="../embeddings/oleObject197.bin"/><Relationship Id="rId14" Type="http://schemas.openxmlformats.org/officeDocument/2006/relationships/image" Target="../media/image20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13" Type="http://schemas.openxmlformats.org/officeDocument/2006/relationships/oleObject" Target="../embeddings/oleObject208.bin"/><Relationship Id="rId18" Type="http://schemas.openxmlformats.org/officeDocument/2006/relationships/image" Target="../media/image211.wmf"/><Relationship Id="rId3" Type="http://schemas.openxmlformats.org/officeDocument/2006/relationships/oleObject" Target="../embeddings/oleObject203.bin"/><Relationship Id="rId21" Type="http://schemas.openxmlformats.org/officeDocument/2006/relationships/oleObject" Target="../embeddings/oleObject212.bin"/><Relationship Id="rId7" Type="http://schemas.openxmlformats.org/officeDocument/2006/relationships/oleObject" Target="../embeddings/oleObject205.bin"/><Relationship Id="rId12" Type="http://schemas.openxmlformats.org/officeDocument/2006/relationships/image" Target="../media/image208.wmf"/><Relationship Id="rId17" Type="http://schemas.openxmlformats.org/officeDocument/2006/relationships/oleObject" Target="../embeddings/oleObject2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0.wmf"/><Relationship Id="rId20" Type="http://schemas.openxmlformats.org/officeDocument/2006/relationships/image" Target="../media/image212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05.wmf"/><Relationship Id="rId11" Type="http://schemas.openxmlformats.org/officeDocument/2006/relationships/oleObject" Target="../embeddings/oleObject207.bin"/><Relationship Id="rId24" Type="http://schemas.openxmlformats.org/officeDocument/2006/relationships/image" Target="../media/image214.wmf"/><Relationship Id="rId5" Type="http://schemas.openxmlformats.org/officeDocument/2006/relationships/oleObject" Target="../embeddings/oleObject204.bin"/><Relationship Id="rId15" Type="http://schemas.openxmlformats.org/officeDocument/2006/relationships/oleObject" Target="../embeddings/oleObject209.bin"/><Relationship Id="rId23" Type="http://schemas.openxmlformats.org/officeDocument/2006/relationships/oleObject" Target="../embeddings/oleObject213.bin"/><Relationship Id="rId10" Type="http://schemas.openxmlformats.org/officeDocument/2006/relationships/image" Target="../media/image207.wmf"/><Relationship Id="rId19" Type="http://schemas.openxmlformats.org/officeDocument/2006/relationships/oleObject" Target="../embeddings/oleObject211.bin"/><Relationship Id="rId4" Type="http://schemas.openxmlformats.org/officeDocument/2006/relationships/image" Target="../media/image204.wmf"/><Relationship Id="rId9" Type="http://schemas.openxmlformats.org/officeDocument/2006/relationships/oleObject" Target="../embeddings/oleObject206.bin"/><Relationship Id="rId14" Type="http://schemas.openxmlformats.org/officeDocument/2006/relationships/image" Target="../media/image209.wmf"/><Relationship Id="rId22" Type="http://schemas.openxmlformats.org/officeDocument/2006/relationships/image" Target="../media/image213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3" Type="http://schemas.openxmlformats.org/officeDocument/2006/relationships/oleObject" Target="../embeddings/oleObject214.bin"/><Relationship Id="rId7" Type="http://schemas.openxmlformats.org/officeDocument/2006/relationships/oleObject" Target="../embeddings/oleObject216.bin"/><Relationship Id="rId12" Type="http://schemas.openxmlformats.org/officeDocument/2006/relationships/image" Target="../media/image2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16.wmf"/><Relationship Id="rId11" Type="http://schemas.openxmlformats.org/officeDocument/2006/relationships/oleObject" Target="../embeddings/oleObject218.bin"/><Relationship Id="rId5" Type="http://schemas.openxmlformats.org/officeDocument/2006/relationships/oleObject" Target="../embeddings/oleObject215.bin"/><Relationship Id="rId10" Type="http://schemas.openxmlformats.org/officeDocument/2006/relationships/image" Target="../media/image218.wmf"/><Relationship Id="rId4" Type="http://schemas.openxmlformats.org/officeDocument/2006/relationships/image" Target="../media/image215.emf"/><Relationship Id="rId9" Type="http://schemas.openxmlformats.org/officeDocument/2006/relationships/oleObject" Target="../embeddings/oleObject21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13" Type="http://schemas.openxmlformats.org/officeDocument/2006/relationships/image" Target="../media/image224.wmf"/><Relationship Id="rId3" Type="http://schemas.openxmlformats.org/officeDocument/2006/relationships/oleObject" Target="../embeddings/oleObject219.bin"/><Relationship Id="rId7" Type="http://schemas.openxmlformats.org/officeDocument/2006/relationships/oleObject" Target="../embeddings/oleObject221.bin"/><Relationship Id="rId12" Type="http://schemas.openxmlformats.org/officeDocument/2006/relationships/oleObject" Target="../embeddings/oleObject2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21.wmf"/><Relationship Id="rId11" Type="http://schemas.openxmlformats.org/officeDocument/2006/relationships/oleObject" Target="../embeddings/oleObject223.bin"/><Relationship Id="rId5" Type="http://schemas.openxmlformats.org/officeDocument/2006/relationships/oleObject" Target="../embeddings/oleObject220.bin"/><Relationship Id="rId15" Type="http://schemas.openxmlformats.org/officeDocument/2006/relationships/image" Target="../media/image225.wmf"/><Relationship Id="rId10" Type="http://schemas.openxmlformats.org/officeDocument/2006/relationships/image" Target="../media/image223.wmf"/><Relationship Id="rId4" Type="http://schemas.openxmlformats.org/officeDocument/2006/relationships/image" Target="../media/image220.wmf"/><Relationship Id="rId9" Type="http://schemas.openxmlformats.org/officeDocument/2006/relationships/oleObject" Target="../embeddings/oleObject222.bin"/><Relationship Id="rId14" Type="http://schemas.openxmlformats.org/officeDocument/2006/relationships/oleObject" Target="../embeddings/oleObject225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wmf"/><Relationship Id="rId13" Type="http://schemas.openxmlformats.org/officeDocument/2006/relationships/oleObject" Target="../embeddings/oleObject231.bin"/><Relationship Id="rId18" Type="http://schemas.openxmlformats.org/officeDocument/2006/relationships/image" Target="../media/image233.wmf"/><Relationship Id="rId3" Type="http://schemas.openxmlformats.org/officeDocument/2006/relationships/oleObject" Target="../embeddings/oleObject226.bin"/><Relationship Id="rId7" Type="http://schemas.openxmlformats.org/officeDocument/2006/relationships/oleObject" Target="../embeddings/oleObject228.bin"/><Relationship Id="rId12" Type="http://schemas.openxmlformats.org/officeDocument/2006/relationships/image" Target="../media/image230.wmf"/><Relationship Id="rId17" Type="http://schemas.openxmlformats.org/officeDocument/2006/relationships/oleObject" Target="../embeddings/oleObject2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2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27.wmf"/><Relationship Id="rId11" Type="http://schemas.openxmlformats.org/officeDocument/2006/relationships/oleObject" Target="../embeddings/oleObject230.bin"/><Relationship Id="rId5" Type="http://schemas.openxmlformats.org/officeDocument/2006/relationships/oleObject" Target="../embeddings/oleObject227.bin"/><Relationship Id="rId15" Type="http://schemas.openxmlformats.org/officeDocument/2006/relationships/oleObject" Target="../embeddings/oleObject232.bin"/><Relationship Id="rId10" Type="http://schemas.openxmlformats.org/officeDocument/2006/relationships/image" Target="../media/image229.wmf"/><Relationship Id="rId4" Type="http://schemas.openxmlformats.org/officeDocument/2006/relationships/image" Target="../media/image226.wmf"/><Relationship Id="rId9" Type="http://schemas.openxmlformats.org/officeDocument/2006/relationships/oleObject" Target="../embeddings/oleObject229.bin"/><Relationship Id="rId14" Type="http://schemas.openxmlformats.org/officeDocument/2006/relationships/image" Target="../media/image231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wmf"/><Relationship Id="rId13" Type="http://schemas.openxmlformats.org/officeDocument/2006/relationships/oleObject" Target="../embeddings/oleObject239.bin"/><Relationship Id="rId18" Type="http://schemas.openxmlformats.org/officeDocument/2006/relationships/image" Target="../media/image241.wmf"/><Relationship Id="rId26" Type="http://schemas.openxmlformats.org/officeDocument/2006/relationships/image" Target="../media/image245.wmf"/><Relationship Id="rId3" Type="http://schemas.openxmlformats.org/officeDocument/2006/relationships/oleObject" Target="../embeddings/oleObject234.bin"/><Relationship Id="rId21" Type="http://schemas.openxmlformats.org/officeDocument/2006/relationships/oleObject" Target="../embeddings/oleObject243.bin"/><Relationship Id="rId7" Type="http://schemas.openxmlformats.org/officeDocument/2006/relationships/oleObject" Target="../embeddings/oleObject236.bin"/><Relationship Id="rId12" Type="http://schemas.openxmlformats.org/officeDocument/2006/relationships/image" Target="../media/image238.wmf"/><Relationship Id="rId17" Type="http://schemas.openxmlformats.org/officeDocument/2006/relationships/oleObject" Target="../embeddings/oleObject241.bin"/><Relationship Id="rId25" Type="http://schemas.openxmlformats.org/officeDocument/2006/relationships/oleObject" Target="../embeddings/oleObject2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0.wmf"/><Relationship Id="rId20" Type="http://schemas.openxmlformats.org/officeDocument/2006/relationships/image" Target="../media/image242.wmf"/><Relationship Id="rId29" Type="http://schemas.openxmlformats.org/officeDocument/2006/relationships/oleObject" Target="../embeddings/oleObject247.bin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35.wmf"/><Relationship Id="rId11" Type="http://schemas.openxmlformats.org/officeDocument/2006/relationships/oleObject" Target="../embeddings/oleObject238.bin"/><Relationship Id="rId24" Type="http://schemas.openxmlformats.org/officeDocument/2006/relationships/image" Target="../media/image244.wmf"/><Relationship Id="rId32" Type="http://schemas.openxmlformats.org/officeDocument/2006/relationships/image" Target="../media/image248.wmf"/><Relationship Id="rId5" Type="http://schemas.openxmlformats.org/officeDocument/2006/relationships/oleObject" Target="../embeddings/oleObject235.bin"/><Relationship Id="rId15" Type="http://schemas.openxmlformats.org/officeDocument/2006/relationships/oleObject" Target="../embeddings/oleObject240.bin"/><Relationship Id="rId23" Type="http://schemas.openxmlformats.org/officeDocument/2006/relationships/oleObject" Target="../embeddings/oleObject244.bin"/><Relationship Id="rId28" Type="http://schemas.openxmlformats.org/officeDocument/2006/relationships/image" Target="../media/image246.wmf"/><Relationship Id="rId10" Type="http://schemas.openxmlformats.org/officeDocument/2006/relationships/image" Target="../media/image237.wmf"/><Relationship Id="rId19" Type="http://schemas.openxmlformats.org/officeDocument/2006/relationships/oleObject" Target="../embeddings/oleObject242.bin"/><Relationship Id="rId31" Type="http://schemas.openxmlformats.org/officeDocument/2006/relationships/oleObject" Target="../embeddings/oleObject248.bin"/><Relationship Id="rId4" Type="http://schemas.openxmlformats.org/officeDocument/2006/relationships/image" Target="../media/image234.wmf"/><Relationship Id="rId9" Type="http://schemas.openxmlformats.org/officeDocument/2006/relationships/oleObject" Target="../embeddings/oleObject237.bin"/><Relationship Id="rId14" Type="http://schemas.openxmlformats.org/officeDocument/2006/relationships/image" Target="../media/image239.wmf"/><Relationship Id="rId22" Type="http://schemas.openxmlformats.org/officeDocument/2006/relationships/image" Target="../media/image243.wmf"/><Relationship Id="rId27" Type="http://schemas.openxmlformats.org/officeDocument/2006/relationships/oleObject" Target="../embeddings/oleObject246.bin"/><Relationship Id="rId30" Type="http://schemas.openxmlformats.org/officeDocument/2006/relationships/image" Target="../media/image247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wmf"/><Relationship Id="rId13" Type="http://schemas.openxmlformats.org/officeDocument/2006/relationships/oleObject" Target="../embeddings/oleObject254.bin"/><Relationship Id="rId18" Type="http://schemas.openxmlformats.org/officeDocument/2006/relationships/image" Target="../media/image256.wmf"/><Relationship Id="rId3" Type="http://schemas.openxmlformats.org/officeDocument/2006/relationships/oleObject" Target="../embeddings/oleObject249.bin"/><Relationship Id="rId7" Type="http://schemas.openxmlformats.org/officeDocument/2006/relationships/oleObject" Target="../embeddings/oleObject251.bin"/><Relationship Id="rId12" Type="http://schemas.openxmlformats.org/officeDocument/2006/relationships/image" Target="../media/image253.wmf"/><Relationship Id="rId17" Type="http://schemas.openxmlformats.org/officeDocument/2006/relationships/oleObject" Target="../embeddings/oleObject2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5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50.wmf"/><Relationship Id="rId11" Type="http://schemas.openxmlformats.org/officeDocument/2006/relationships/oleObject" Target="../embeddings/oleObject253.bin"/><Relationship Id="rId5" Type="http://schemas.openxmlformats.org/officeDocument/2006/relationships/oleObject" Target="../embeddings/oleObject250.bin"/><Relationship Id="rId15" Type="http://schemas.openxmlformats.org/officeDocument/2006/relationships/oleObject" Target="../embeddings/oleObject255.bin"/><Relationship Id="rId10" Type="http://schemas.openxmlformats.org/officeDocument/2006/relationships/image" Target="../media/image252.wmf"/><Relationship Id="rId4" Type="http://schemas.openxmlformats.org/officeDocument/2006/relationships/image" Target="../media/image249.wmf"/><Relationship Id="rId9" Type="http://schemas.openxmlformats.org/officeDocument/2006/relationships/oleObject" Target="../embeddings/oleObject252.bin"/><Relationship Id="rId14" Type="http://schemas.openxmlformats.org/officeDocument/2006/relationships/image" Target="../media/image254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7.bin"/><Relationship Id="rId7" Type="http://schemas.openxmlformats.org/officeDocument/2006/relationships/slide" Target="slide4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58.wmf"/><Relationship Id="rId5" Type="http://schemas.openxmlformats.org/officeDocument/2006/relationships/oleObject" Target="../embeddings/oleObject258.bin"/><Relationship Id="rId4" Type="http://schemas.openxmlformats.org/officeDocument/2006/relationships/image" Target="../media/image257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7" Type="http://schemas.openxmlformats.org/officeDocument/2006/relationships/image" Target="../media/image26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259.bin"/><Relationship Id="rId5" Type="http://schemas.openxmlformats.org/officeDocument/2006/relationships/slide" Target="slide40.xml"/><Relationship Id="rId4" Type="http://schemas.openxmlformats.org/officeDocument/2006/relationships/image" Target="../media/image259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7" Type="http://schemas.openxmlformats.org/officeDocument/2006/relationships/image" Target="../media/image2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261.bin"/><Relationship Id="rId5" Type="http://schemas.openxmlformats.org/officeDocument/2006/relationships/image" Target="../media/image261.wmf"/><Relationship Id="rId4" Type="http://schemas.openxmlformats.org/officeDocument/2006/relationships/oleObject" Target="../embeddings/oleObject260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emf"/><Relationship Id="rId13" Type="http://schemas.openxmlformats.org/officeDocument/2006/relationships/oleObject" Target="../embeddings/oleObject267.bin"/><Relationship Id="rId18" Type="http://schemas.openxmlformats.org/officeDocument/2006/relationships/image" Target="../media/image270.wmf"/><Relationship Id="rId3" Type="http://schemas.openxmlformats.org/officeDocument/2006/relationships/oleObject" Target="../embeddings/oleObject262.bin"/><Relationship Id="rId7" Type="http://schemas.openxmlformats.org/officeDocument/2006/relationships/oleObject" Target="../embeddings/oleObject264.bin"/><Relationship Id="rId12" Type="http://schemas.openxmlformats.org/officeDocument/2006/relationships/image" Target="../media/image267.wmf"/><Relationship Id="rId17" Type="http://schemas.openxmlformats.org/officeDocument/2006/relationships/oleObject" Target="../embeddings/oleObject2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9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64.emf"/><Relationship Id="rId11" Type="http://schemas.openxmlformats.org/officeDocument/2006/relationships/oleObject" Target="../embeddings/oleObject266.bin"/><Relationship Id="rId5" Type="http://schemas.openxmlformats.org/officeDocument/2006/relationships/oleObject" Target="../embeddings/oleObject263.bin"/><Relationship Id="rId15" Type="http://schemas.openxmlformats.org/officeDocument/2006/relationships/oleObject" Target="../embeddings/oleObject268.bin"/><Relationship Id="rId10" Type="http://schemas.openxmlformats.org/officeDocument/2006/relationships/image" Target="../media/image266.wmf"/><Relationship Id="rId4" Type="http://schemas.openxmlformats.org/officeDocument/2006/relationships/image" Target="../media/image263.emf"/><Relationship Id="rId9" Type="http://schemas.openxmlformats.org/officeDocument/2006/relationships/oleObject" Target="../embeddings/oleObject265.bin"/><Relationship Id="rId14" Type="http://schemas.openxmlformats.org/officeDocument/2006/relationships/image" Target="../media/image268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emf"/><Relationship Id="rId3" Type="http://schemas.openxmlformats.org/officeDocument/2006/relationships/oleObject" Target="../embeddings/oleObject270.bin"/><Relationship Id="rId7" Type="http://schemas.openxmlformats.org/officeDocument/2006/relationships/oleObject" Target="../embeddings/oleObject2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72.emf"/><Relationship Id="rId5" Type="http://schemas.openxmlformats.org/officeDocument/2006/relationships/oleObject" Target="../embeddings/oleObject271.bin"/><Relationship Id="rId10" Type="http://schemas.openxmlformats.org/officeDocument/2006/relationships/image" Target="../media/image274.emf"/><Relationship Id="rId4" Type="http://schemas.openxmlformats.org/officeDocument/2006/relationships/image" Target="../media/image271.emf"/><Relationship Id="rId9" Type="http://schemas.openxmlformats.org/officeDocument/2006/relationships/oleObject" Target="../embeddings/oleObject273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emf"/><Relationship Id="rId13" Type="http://schemas.openxmlformats.org/officeDocument/2006/relationships/oleObject" Target="../embeddings/oleObject279.bin"/><Relationship Id="rId18" Type="http://schemas.openxmlformats.org/officeDocument/2006/relationships/image" Target="../media/image282.emf"/><Relationship Id="rId3" Type="http://schemas.openxmlformats.org/officeDocument/2006/relationships/oleObject" Target="../embeddings/oleObject274.bin"/><Relationship Id="rId7" Type="http://schemas.openxmlformats.org/officeDocument/2006/relationships/oleObject" Target="../embeddings/oleObject276.bin"/><Relationship Id="rId12" Type="http://schemas.openxmlformats.org/officeDocument/2006/relationships/image" Target="../media/image279.emf"/><Relationship Id="rId17" Type="http://schemas.openxmlformats.org/officeDocument/2006/relationships/oleObject" Target="../embeddings/oleObject28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1.emf"/><Relationship Id="rId20" Type="http://schemas.openxmlformats.org/officeDocument/2006/relationships/image" Target="../media/image283.e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76.emf"/><Relationship Id="rId11" Type="http://schemas.openxmlformats.org/officeDocument/2006/relationships/oleObject" Target="../embeddings/oleObject278.bin"/><Relationship Id="rId5" Type="http://schemas.openxmlformats.org/officeDocument/2006/relationships/oleObject" Target="../embeddings/oleObject275.bin"/><Relationship Id="rId15" Type="http://schemas.openxmlformats.org/officeDocument/2006/relationships/oleObject" Target="../embeddings/oleObject280.bin"/><Relationship Id="rId10" Type="http://schemas.openxmlformats.org/officeDocument/2006/relationships/image" Target="../media/image278.wmf"/><Relationship Id="rId19" Type="http://schemas.openxmlformats.org/officeDocument/2006/relationships/oleObject" Target="../embeddings/oleObject282.bin"/><Relationship Id="rId4" Type="http://schemas.openxmlformats.org/officeDocument/2006/relationships/image" Target="../media/image275.emf"/><Relationship Id="rId9" Type="http://schemas.openxmlformats.org/officeDocument/2006/relationships/oleObject" Target="../embeddings/oleObject277.bin"/><Relationship Id="rId14" Type="http://schemas.openxmlformats.org/officeDocument/2006/relationships/image" Target="../media/image280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wmf"/><Relationship Id="rId13" Type="http://schemas.openxmlformats.org/officeDocument/2006/relationships/oleObject" Target="../embeddings/oleObject288.bin"/><Relationship Id="rId3" Type="http://schemas.openxmlformats.org/officeDocument/2006/relationships/oleObject" Target="../embeddings/oleObject283.bin"/><Relationship Id="rId7" Type="http://schemas.openxmlformats.org/officeDocument/2006/relationships/oleObject" Target="../embeddings/oleObject285.bin"/><Relationship Id="rId12" Type="http://schemas.openxmlformats.org/officeDocument/2006/relationships/image" Target="../media/image28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0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85.wmf"/><Relationship Id="rId11" Type="http://schemas.openxmlformats.org/officeDocument/2006/relationships/oleObject" Target="../embeddings/oleObject287.bin"/><Relationship Id="rId5" Type="http://schemas.openxmlformats.org/officeDocument/2006/relationships/oleObject" Target="../embeddings/oleObject284.bin"/><Relationship Id="rId15" Type="http://schemas.openxmlformats.org/officeDocument/2006/relationships/oleObject" Target="../embeddings/oleObject289.bin"/><Relationship Id="rId10" Type="http://schemas.openxmlformats.org/officeDocument/2006/relationships/image" Target="../media/image287.wmf"/><Relationship Id="rId4" Type="http://schemas.openxmlformats.org/officeDocument/2006/relationships/image" Target="../media/image284.emf"/><Relationship Id="rId9" Type="http://schemas.openxmlformats.org/officeDocument/2006/relationships/oleObject" Target="../embeddings/oleObject286.bin"/><Relationship Id="rId14" Type="http://schemas.openxmlformats.org/officeDocument/2006/relationships/image" Target="../media/image289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wmf"/><Relationship Id="rId13" Type="http://schemas.openxmlformats.org/officeDocument/2006/relationships/oleObject" Target="../embeddings/oleObject295.bin"/><Relationship Id="rId18" Type="http://schemas.openxmlformats.org/officeDocument/2006/relationships/image" Target="../media/image298.wmf"/><Relationship Id="rId3" Type="http://schemas.openxmlformats.org/officeDocument/2006/relationships/oleObject" Target="../embeddings/oleObject290.bin"/><Relationship Id="rId7" Type="http://schemas.openxmlformats.org/officeDocument/2006/relationships/oleObject" Target="../embeddings/oleObject292.bin"/><Relationship Id="rId12" Type="http://schemas.openxmlformats.org/officeDocument/2006/relationships/image" Target="../media/image295.wmf"/><Relationship Id="rId17" Type="http://schemas.openxmlformats.org/officeDocument/2006/relationships/oleObject" Target="../embeddings/oleObject29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7.wmf"/><Relationship Id="rId20" Type="http://schemas.openxmlformats.org/officeDocument/2006/relationships/image" Target="../media/image299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92.wmf"/><Relationship Id="rId11" Type="http://schemas.openxmlformats.org/officeDocument/2006/relationships/oleObject" Target="../embeddings/oleObject294.bin"/><Relationship Id="rId5" Type="http://schemas.openxmlformats.org/officeDocument/2006/relationships/oleObject" Target="../embeddings/oleObject291.bin"/><Relationship Id="rId15" Type="http://schemas.openxmlformats.org/officeDocument/2006/relationships/oleObject" Target="../embeddings/oleObject296.bin"/><Relationship Id="rId10" Type="http://schemas.openxmlformats.org/officeDocument/2006/relationships/image" Target="../media/image294.wmf"/><Relationship Id="rId19" Type="http://schemas.openxmlformats.org/officeDocument/2006/relationships/oleObject" Target="../embeddings/oleObject298.bin"/><Relationship Id="rId4" Type="http://schemas.openxmlformats.org/officeDocument/2006/relationships/image" Target="../media/image291.emf"/><Relationship Id="rId9" Type="http://schemas.openxmlformats.org/officeDocument/2006/relationships/oleObject" Target="../embeddings/oleObject293.bin"/><Relationship Id="rId14" Type="http://schemas.openxmlformats.org/officeDocument/2006/relationships/image" Target="../media/image296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wmf"/><Relationship Id="rId13" Type="http://schemas.openxmlformats.org/officeDocument/2006/relationships/oleObject" Target="../embeddings/oleObject304.bin"/><Relationship Id="rId18" Type="http://schemas.openxmlformats.org/officeDocument/2006/relationships/image" Target="../media/image307.wmf"/><Relationship Id="rId3" Type="http://schemas.openxmlformats.org/officeDocument/2006/relationships/oleObject" Target="../embeddings/oleObject299.bin"/><Relationship Id="rId21" Type="http://schemas.openxmlformats.org/officeDocument/2006/relationships/oleObject" Target="../embeddings/oleObject308.bin"/><Relationship Id="rId7" Type="http://schemas.openxmlformats.org/officeDocument/2006/relationships/oleObject" Target="../embeddings/oleObject301.bin"/><Relationship Id="rId12" Type="http://schemas.openxmlformats.org/officeDocument/2006/relationships/image" Target="../media/image304.wmf"/><Relationship Id="rId17" Type="http://schemas.openxmlformats.org/officeDocument/2006/relationships/oleObject" Target="../embeddings/oleObject30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6.wmf"/><Relationship Id="rId20" Type="http://schemas.openxmlformats.org/officeDocument/2006/relationships/image" Target="../media/image308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301.wmf"/><Relationship Id="rId11" Type="http://schemas.openxmlformats.org/officeDocument/2006/relationships/oleObject" Target="../embeddings/oleObject303.bin"/><Relationship Id="rId5" Type="http://schemas.openxmlformats.org/officeDocument/2006/relationships/oleObject" Target="../embeddings/oleObject300.bin"/><Relationship Id="rId15" Type="http://schemas.openxmlformats.org/officeDocument/2006/relationships/oleObject" Target="../embeddings/oleObject305.bin"/><Relationship Id="rId10" Type="http://schemas.openxmlformats.org/officeDocument/2006/relationships/image" Target="../media/image303.wmf"/><Relationship Id="rId19" Type="http://schemas.openxmlformats.org/officeDocument/2006/relationships/oleObject" Target="../embeddings/oleObject307.bin"/><Relationship Id="rId4" Type="http://schemas.openxmlformats.org/officeDocument/2006/relationships/image" Target="../media/image300.wmf"/><Relationship Id="rId9" Type="http://schemas.openxmlformats.org/officeDocument/2006/relationships/oleObject" Target="../embeddings/oleObject302.bin"/><Relationship Id="rId14" Type="http://schemas.openxmlformats.org/officeDocument/2006/relationships/image" Target="../media/image305.wmf"/><Relationship Id="rId22" Type="http://schemas.openxmlformats.org/officeDocument/2006/relationships/image" Target="../media/image309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wmf"/><Relationship Id="rId13" Type="http://schemas.openxmlformats.org/officeDocument/2006/relationships/oleObject" Target="../embeddings/oleObject314.bin"/><Relationship Id="rId18" Type="http://schemas.openxmlformats.org/officeDocument/2006/relationships/image" Target="../media/image317.wmf"/><Relationship Id="rId3" Type="http://schemas.openxmlformats.org/officeDocument/2006/relationships/oleObject" Target="../embeddings/oleObject309.bin"/><Relationship Id="rId21" Type="http://schemas.openxmlformats.org/officeDocument/2006/relationships/oleObject" Target="../embeddings/oleObject318.bin"/><Relationship Id="rId7" Type="http://schemas.openxmlformats.org/officeDocument/2006/relationships/oleObject" Target="../embeddings/oleObject311.bin"/><Relationship Id="rId12" Type="http://schemas.openxmlformats.org/officeDocument/2006/relationships/image" Target="../media/image314.wmf"/><Relationship Id="rId17" Type="http://schemas.openxmlformats.org/officeDocument/2006/relationships/oleObject" Target="../embeddings/oleObject3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6.wmf"/><Relationship Id="rId20" Type="http://schemas.openxmlformats.org/officeDocument/2006/relationships/image" Target="../media/image318.w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311.wmf"/><Relationship Id="rId11" Type="http://schemas.openxmlformats.org/officeDocument/2006/relationships/oleObject" Target="../embeddings/oleObject313.bin"/><Relationship Id="rId24" Type="http://schemas.openxmlformats.org/officeDocument/2006/relationships/image" Target="../media/image320.wmf"/><Relationship Id="rId5" Type="http://schemas.openxmlformats.org/officeDocument/2006/relationships/oleObject" Target="../embeddings/oleObject310.bin"/><Relationship Id="rId15" Type="http://schemas.openxmlformats.org/officeDocument/2006/relationships/oleObject" Target="../embeddings/oleObject315.bin"/><Relationship Id="rId23" Type="http://schemas.openxmlformats.org/officeDocument/2006/relationships/oleObject" Target="../embeddings/oleObject319.bin"/><Relationship Id="rId10" Type="http://schemas.openxmlformats.org/officeDocument/2006/relationships/image" Target="../media/image313.wmf"/><Relationship Id="rId19" Type="http://schemas.openxmlformats.org/officeDocument/2006/relationships/oleObject" Target="../embeddings/oleObject317.bin"/><Relationship Id="rId4" Type="http://schemas.openxmlformats.org/officeDocument/2006/relationships/image" Target="../media/image310.wmf"/><Relationship Id="rId9" Type="http://schemas.openxmlformats.org/officeDocument/2006/relationships/oleObject" Target="../embeddings/oleObject312.bin"/><Relationship Id="rId14" Type="http://schemas.openxmlformats.org/officeDocument/2006/relationships/image" Target="../media/image315.wmf"/><Relationship Id="rId22" Type="http://schemas.openxmlformats.org/officeDocument/2006/relationships/image" Target="../media/image31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3.wmf"/><Relationship Id="rId13" Type="http://schemas.openxmlformats.org/officeDocument/2006/relationships/oleObject" Target="../embeddings/oleObject325.bin"/><Relationship Id="rId18" Type="http://schemas.openxmlformats.org/officeDocument/2006/relationships/image" Target="../media/image328.wmf"/><Relationship Id="rId3" Type="http://schemas.openxmlformats.org/officeDocument/2006/relationships/oleObject" Target="../embeddings/oleObject320.bin"/><Relationship Id="rId7" Type="http://schemas.openxmlformats.org/officeDocument/2006/relationships/oleObject" Target="../embeddings/oleObject322.bin"/><Relationship Id="rId12" Type="http://schemas.openxmlformats.org/officeDocument/2006/relationships/image" Target="../media/image325.wmf"/><Relationship Id="rId17" Type="http://schemas.openxmlformats.org/officeDocument/2006/relationships/oleObject" Target="../embeddings/oleObject3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7.wmf"/><Relationship Id="rId20" Type="http://schemas.openxmlformats.org/officeDocument/2006/relationships/image" Target="../media/image329.w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322.wmf"/><Relationship Id="rId11" Type="http://schemas.openxmlformats.org/officeDocument/2006/relationships/oleObject" Target="../embeddings/oleObject324.bin"/><Relationship Id="rId5" Type="http://schemas.openxmlformats.org/officeDocument/2006/relationships/oleObject" Target="../embeddings/oleObject321.bin"/><Relationship Id="rId15" Type="http://schemas.openxmlformats.org/officeDocument/2006/relationships/oleObject" Target="../embeddings/oleObject326.bin"/><Relationship Id="rId10" Type="http://schemas.openxmlformats.org/officeDocument/2006/relationships/image" Target="../media/image324.wmf"/><Relationship Id="rId19" Type="http://schemas.openxmlformats.org/officeDocument/2006/relationships/oleObject" Target="../embeddings/oleObject328.bin"/><Relationship Id="rId4" Type="http://schemas.openxmlformats.org/officeDocument/2006/relationships/image" Target="../media/image321.wmf"/><Relationship Id="rId9" Type="http://schemas.openxmlformats.org/officeDocument/2006/relationships/oleObject" Target="../embeddings/oleObject323.bin"/><Relationship Id="rId14" Type="http://schemas.openxmlformats.org/officeDocument/2006/relationships/image" Target="../media/image326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2.wmf"/><Relationship Id="rId3" Type="http://schemas.openxmlformats.org/officeDocument/2006/relationships/oleObject" Target="../embeddings/oleObject329.bin"/><Relationship Id="rId7" Type="http://schemas.openxmlformats.org/officeDocument/2006/relationships/oleObject" Target="../embeddings/oleObject3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331.wmf"/><Relationship Id="rId5" Type="http://schemas.openxmlformats.org/officeDocument/2006/relationships/oleObject" Target="../embeddings/oleObject330.bin"/><Relationship Id="rId10" Type="http://schemas.openxmlformats.org/officeDocument/2006/relationships/image" Target="../media/image333.wmf"/><Relationship Id="rId4" Type="http://schemas.openxmlformats.org/officeDocument/2006/relationships/image" Target="../media/image330.emf"/><Relationship Id="rId9" Type="http://schemas.openxmlformats.org/officeDocument/2006/relationships/oleObject" Target="../embeddings/oleObject33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14.bin"/><Relationship Id="rId21" Type="http://schemas.openxmlformats.org/officeDocument/2006/relationships/oleObject" Target="../embeddings/oleObject23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8.e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0.wmf"/><Relationship Id="rId22" Type="http://schemas.openxmlformats.org/officeDocument/2006/relationships/image" Target="../media/image2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2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28.w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40.wmf"/><Relationship Id="rId26" Type="http://schemas.openxmlformats.org/officeDocument/2006/relationships/image" Target="../media/image44.wmf"/><Relationship Id="rId3" Type="http://schemas.openxmlformats.org/officeDocument/2006/relationships/oleObject" Target="../embeddings/oleObject32.bin"/><Relationship Id="rId21" Type="http://schemas.openxmlformats.org/officeDocument/2006/relationships/oleObject" Target="../embeddings/oleObject41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39.bin"/><Relationship Id="rId25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wmf"/><Relationship Id="rId20" Type="http://schemas.openxmlformats.org/officeDocument/2006/relationships/image" Target="../media/image41.wmf"/><Relationship Id="rId29" Type="http://schemas.openxmlformats.org/officeDocument/2006/relationships/oleObject" Target="../embeddings/oleObject45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6.bin"/><Relationship Id="rId24" Type="http://schemas.openxmlformats.org/officeDocument/2006/relationships/image" Target="../media/image43.wmf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23" Type="http://schemas.openxmlformats.org/officeDocument/2006/relationships/oleObject" Target="../embeddings/oleObject42.bin"/><Relationship Id="rId28" Type="http://schemas.openxmlformats.org/officeDocument/2006/relationships/image" Target="../media/image45.wmf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40.bin"/><Relationship Id="rId4" Type="http://schemas.openxmlformats.org/officeDocument/2006/relationships/image" Target="../media/image33.e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8.emf"/><Relationship Id="rId22" Type="http://schemas.openxmlformats.org/officeDocument/2006/relationships/image" Target="../media/image42.wmf"/><Relationship Id="rId27" Type="http://schemas.openxmlformats.org/officeDocument/2006/relationships/oleObject" Target="../embeddings/oleObject44.bin"/><Relationship Id="rId30" Type="http://schemas.openxmlformats.org/officeDocument/2006/relationships/image" Target="../media/image4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3594371" y="2534504"/>
            <a:ext cx="47277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ea typeface="楷体_GB2312" pitchFamily="49" charset="-122"/>
              </a:rPr>
              <a:t>一、导数的四则运算</a:t>
            </a:r>
          </a:p>
        </p:txBody>
      </p:sp>
      <p:sp>
        <p:nvSpPr>
          <p:cNvPr id="199684" name="Text Box 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594371" y="3112945"/>
            <a:ext cx="50878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ea typeface="楷体_GB2312" pitchFamily="49" charset="-122"/>
              </a:rPr>
              <a:t>二、复合函数的求导法则</a:t>
            </a:r>
          </a:p>
        </p:txBody>
      </p:sp>
      <p:sp>
        <p:nvSpPr>
          <p:cNvPr id="199685" name="Text Box 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603522" y="3725860"/>
            <a:ext cx="4439766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ea typeface="楷体_GB2312" pitchFamily="49" charset="-122"/>
              </a:rPr>
              <a:t>三、反函数的导数</a:t>
            </a:r>
          </a:p>
        </p:txBody>
      </p:sp>
      <p:sp>
        <p:nvSpPr>
          <p:cNvPr id="199686" name="Text Box 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603522" y="4331444"/>
            <a:ext cx="451785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ea typeface="楷体_GB2312" pitchFamily="49" charset="-122"/>
              </a:rPr>
              <a:t>四、隐函数的求导法则</a:t>
            </a:r>
          </a:p>
        </p:txBody>
      </p:sp>
      <p:sp>
        <p:nvSpPr>
          <p:cNvPr id="199687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594371" y="4910882"/>
            <a:ext cx="4799806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ea typeface="楷体_GB2312" pitchFamily="49" charset="-122"/>
              </a:rPr>
              <a:t>五、参数函数的求导法则</a:t>
            </a:r>
          </a:p>
        </p:txBody>
      </p:sp>
      <p:sp>
        <p:nvSpPr>
          <p:cNvPr id="199690" name="Text Box 10"/>
          <p:cNvSpPr txBox="1">
            <a:spLocks noChangeArrowheads="1"/>
          </p:cNvSpPr>
          <p:nvPr/>
        </p:nvSpPr>
        <p:spPr bwMode="auto">
          <a:xfrm>
            <a:off x="2883019" y="1020652"/>
            <a:ext cx="6240812" cy="1446550"/>
          </a:xfrm>
          <a:prstGeom prst="rect">
            <a:avLst/>
          </a:prstGeom>
          <a:noFill/>
          <a:ln w="53975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第二</a:t>
            </a:r>
            <a:r>
              <a:rPr lang="zh-CN" altLang="en-US" sz="4400" b="1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节   导数</a:t>
            </a:r>
            <a:r>
              <a:rPr lang="zh-CN" altLang="en-US" sz="4400" b="1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的基本</a:t>
            </a:r>
            <a:r>
              <a:rPr lang="zh-CN" altLang="en-US" sz="4400" b="1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公式</a:t>
            </a:r>
            <a:endParaRPr lang="en-US" altLang="zh-CN" sz="4400" b="1" dirty="0" smtClean="0">
              <a:solidFill>
                <a:srgbClr val="FF0000"/>
              </a:solidFill>
              <a:latin typeface="华文行楷" pitchFamily="2" charset="-122"/>
              <a:ea typeface="华文行楷" pitchFamily="2" charset="-122"/>
            </a:endParaRPr>
          </a:p>
          <a:p>
            <a:pPr algn="ctr"/>
            <a:r>
              <a:rPr lang="zh-CN" altLang="en-US" sz="4400" b="1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和</a:t>
            </a:r>
            <a:r>
              <a:rPr lang="zh-CN" altLang="en-US" sz="4400" b="1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运算法则  </a:t>
            </a:r>
          </a:p>
        </p:txBody>
      </p:sp>
      <p:sp>
        <p:nvSpPr>
          <p:cNvPr id="199692" name="Text Box 12"/>
          <p:cNvSpPr txBox="1">
            <a:spLocks noChangeArrowheads="1"/>
          </p:cNvSpPr>
          <p:nvPr/>
        </p:nvSpPr>
        <p:spPr bwMode="auto">
          <a:xfrm>
            <a:off x="9624392" y="388169"/>
            <a:ext cx="1750800" cy="584775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2</a:t>
            </a:r>
            <a:r>
              <a:rPr lang="zh-CN" altLang="en-US" sz="3200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endParaRPr lang="zh-CN" altLang="en-US" sz="3200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2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603522" y="5467192"/>
            <a:ext cx="4799806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ea typeface="楷体_GB2312" pitchFamily="49" charset="-122"/>
              </a:rPr>
              <a:t>六、分段函数的求导法则</a:t>
            </a:r>
          </a:p>
        </p:txBody>
      </p:sp>
    </p:spTree>
    <p:extLst>
      <p:ext uri="{BB962C8B-B14F-4D97-AF65-F5344CB8AC3E}">
        <p14:creationId xmlns:p14="http://schemas.microsoft.com/office/powerpoint/2010/main" val="30088106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4" name="Text Box 2"/>
          <p:cNvSpPr txBox="1">
            <a:spLocks noChangeArrowheads="1"/>
          </p:cNvSpPr>
          <p:nvPr/>
        </p:nvSpPr>
        <p:spPr bwMode="auto">
          <a:xfrm>
            <a:off x="2373313" y="873126"/>
            <a:ext cx="770359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证</a:t>
            </a:r>
          </a:p>
        </p:txBody>
      </p:sp>
      <p:graphicFrame>
        <p:nvGraphicFramePr>
          <p:cNvPr id="90115" name="Object 3"/>
          <p:cNvGraphicFramePr>
            <a:graphicFrameLocks noChangeAspect="1"/>
          </p:cNvGraphicFramePr>
          <p:nvPr/>
        </p:nvGraphicFramePr>
        <p:xfrm>
          <a:off x="3271839" y="979488"/>
          <a:ext cx="32718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4" name="公式" r:id="rId3" imgW="3504960" imgH="444240" progId="Equation.3">
                  <p:embed/>
                </p:oleObj>
              </mc:Choice>
              <mc:Fallback>
                <p:oleObj name="公式" r:id="rId3" imgW="3504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839" y="979488"/>
                        <a:ext cx="327183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6757989" y="762000"/>
          <a:ext cx="254952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5" name="公式" r:id="rId5" imgW="2730240" imgH="838080" progId="Equation.3">
                  <p:embed/>
                </p:oleObj>
              </mc:Choice>
              <mc:Fallback>
                <p:oleObj name="公式" r:id="rId5" imgW="27302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7989" y="762000"/>
                        <a:ext cx="2549525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3262314" y="1544639"/>
          <a:ext cx="4491037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6" name="公式" r:id="rId7" imgW="4813200" imgH="838080" progId="Equation.3">
                  <p:embed/>
                </p:oleObj>
              </mc:Choice>
              <mc:Fallback>
                <p:oleObj name="公式" r:id="rId7" imgW="48132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14" y="1544639"/>
                        <a:ext cx="4491037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8" name="Object 6"/>
          <p:cNvGraphicFramePr>
            <a:graphicFrameLocks noChangeAspect="1"/>
          </p:cNvGraphicFramePr>
          <p:nvPr/>
        </p:nvGraphicFramePr>
        <p:xfrm>
          <a:off x="3314701" y="2535238"/>
          <a:ext cx="33067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7" name="公式" r:id="rId9" imgW="3543120" imgH="444240" progId="Equation.3">
                  <p:embed/>
                </p:oleObj>
              </mc:Choice>
              <mc:Fallback>
                <p:oleObj name="公式" r:id="rId9" imgW="35431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1" y="2535238"/>
                        <a:ext cx="330676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9" name="Object 7"/>
          <p:cNvGraphicFramePr>
            <a:graphicFrameLocks noChangeAspect="1"/>
          </p:cNvGraphicFramePr>
          <p:nvPr/>
        </p:nvGraphicFramePr>
        <p:xfrm>
          <a:off x="3275014" y="3124200"/>
          <a:ext cx="131603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8" name="公式" r:id="rId11" imgW="1409400" imgH="838080" progId="Equation.3">
                  <p:embed/>
                </p:oleObj>
              </mc:Choice>
              <mc:Fallback>
                <p:oleObj name="公式" r:id="rId11" imgW="14094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14" y="3124200"/>
                        <a:ext cx="1316037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0" name="Object 8"/>
          <p:cNvGraphicFramePr>
            <a:graphicFrameLocks noChangeAspect="1"/>
          </p:cNvGraphicFramePr>
          <p:nvPr/>
        </p:nvGraphicFramePr>
        <p:xfrm>
          <a:off x="4648200" y="3124200"/>
          <a:ext cx="33655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9" name="公式" r:id="rId13" imgW="3606480" imgH="838080" progId="Equation.3">
                  <p:embed/>
                </p:oleObj>
              </mc:Choice>
              <mc:Fallback>
                <p:oleObj name="公式" r:id="rId13" imgW="36064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124200"/>
                        <a:ext cx="33655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3847"/>
              </p:ext>
            </p:extLst>
          </p:nvPr>
        </p:nvGraphicFramePr>
        <p:xfrm>
          <a:off x="3205805" y="4045804"/>
          <a:ext cx="4690395" cy="923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0" name="Equation" r:id="rId15" imgW="2057400" imgH="406080" progId="Equation.DSMT4">
                  <p:embed/>
                </p:oleObj>
              </mc:Choice>
              <mc:Fallback>
                <p:oleObj name="Equation" r:id="rId15" imgW="2057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805" y="4045804"/>
                        <a:ext cx="4690395" cy="923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210920"/>
              </p:ext>
            </p:extLst>
          </p:nvPr>
        </p:nvGraphicFramePr>
        <p:xfrm>
          <a:off x="3205805" y="5109694"/>
          <a:ext cx="2276654" cy="514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1" name="Equation" r:id="rId17" imgW="1002960" imgH="228600" progId="Equation.DSMT4">
                  <p:embed/>
                </p:oleObj>
              </mc:Choice>
              <mc:Fallback>
                <p:oleObj name="Equation" r:id="rId17" imgW="1002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805" y="5109694"/>
                        <a:ext cx="2276654" cy="5140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62592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"/>
          <p:cNvGrpSpPr>
            <a:grpSpLocks/>
          </p:cNvGrpSpPr>
          <p:nvPr/>
        </p:nvGrpSpPr>
        <p:grpSpPr bwMode="auto">
          <a:xfrm>
            <a:off x="1919536" y="624426"/>
            <a:ext cx="8496944" cy="2640269"/>
            <a:chOff x="541" y="437"/>
            <a:chExt cx="5341" cy="4118"/>
          </a:xfrm>
        </p:grpSpPr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541" y="437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659" y="603"/>
              <a:ext cx="5082" cy="3865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3258" name="Text Box 2" descr="轮廓式菱形"/>
          <p:cNvSpPr txBox="1">
            <a:spLocks noChangeArrowheads="1"/>
          </p:cNvSpPr>
          <p:nvPr/>
        </p:nvSpPr>
        <p:spPr bwMode="auto">
          <a:xfrm>
            <a:off x="2781300" y="918850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推广</a:t>
            </a:r>
          </a:p>
        </p:txBody>
      </p:sp>
      <p:graphicFrame>
        <p:nvGraphicFramePr>
          <p:cNvPr id="911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748839"/>
              </p:ext>
            </p:extLst>
          </p:nvPr>
        </p:nvGraphicFramePr>
        <p:xfrm>
          <a:off x="3861721" y="973928"/>
          <a:ext cx="52070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8" name="公式" r:id="rId3" imgW="5206680" imgH="444240" progId="Equation.3">
                  <p:embed/>
                </p:oleObj>
              </mc:Choice>
              <mc:Fallback>
                <p:oleObj name="公式" r:id="rId3" imgW="52066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1721" y="973928"/>
                        <a:ext cx="52070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008944"/>
              </p:ext>
            </p:extLst>
          </p:nvPr>
        </p:nvGraphicFramePr>
        <p:xfrm>
          <a:off x="2781300" y="1487246"/>
          <a:ext cx="589280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9" name="公式" r:id="rId5" imgW="6019560" imgH="1473120" progId="Equation.3">
                  <p:embed/>
                </p:oleObj>
              </mc:Choice>
              <mc:Fallback>
                <p:oleObj name="公式" r:id="rId5" imgW="6019560" imgH="1473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1487246"/>
                        <a:ext cx="5892800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2362200" y="3276601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3282950" y="3373438"/>
          <a:ext cx="40005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0" name="公式" r:id="rId7" imgW="4000320" imgH="431640" progId="Equation.3">
                  <p:embed/>
                </p:oleObj>
              </mc:Choice>
              <mc:Fallback>
                <p:oleObj name="公式" r:id="rId7" imgW="4000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3373438"/>
                        <a:ext cx="40005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2362200" y="4038601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91144" name="Object 8"/>
          <p:cNvGraphicFramePr>
            <a:graphicFrameLocks noChangeAspect="1"/>
          </p:cNvGraphicFramePr>
          <p:nvPr/>
        </p:nvGraphicFramePr>
        <p:xfrm>
          <a:off x="3352800" y="4114801"/>
          <a:ext cx="29591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1" name="公式" r:id="rId9" imgW="2958840" imgH="393480" progId="Equation.3">
                  <p:embed/>
                </p:oleObj>
              </mc:Choice>
              <mc:Fallback>
                <p:oleObj name="公式" r:id="rId9" imgW="2958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114801"/>
                        <a:ext cx="29591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5" name="Object 9"/>
          <p:cNvGraphicFramePr>
            <a:graphicFrameLocks noChangeAspect="1"/>
          </p:cNvGraphicFramePr>
          <p:nvPr/>
        </p:nvGraphicFramePr>
        <p:xfrm>
          <a:off x="3352800" y="4724400"/>
          <a:ext cx="2070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2" name="公式" r:id="rId11" imgW="2070000" imgH="838080" progId="Equation.3">
                  <p:embed/>
                </p:oleObj>
              </mc:Choice>
              <mc:Fallback>
                <p:oleObj name="公式" r:id="rId11" imgW="20700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724400"/>
                        <a:ext cx="2070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6" name="Object 10"/>
          <p:cNvGraphicFramePr>
            <a:graphicFrameLocks noChangeAspect="1"/>
          </p:cNvGraphicFramePr>
          <p:nvPr/>
        </p:nvGraphicFramePr>
        <p:xfrm>
          <a:off x="5562600" y="4724400"/>
          <a:ext cx="1473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3" name="公式" r:id="rId13" imgW="1473120" imgH="838080" progId="Equation.3">
                  <p:embed/>
                </p:oleObj>
              </mc:Choice>
              <mc:Fallback>
                <p:oleObj name="公式" r:id="rId13" imgW="14731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724400"/>
                        <a:ext cx="1473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7" name="Object 11"/>
          <p:cNvGraphicFramePr>
            <a:graphicFrameLocks noChangeAspect="1"/>
          </p:cNvGraphicFramePr>
          <p:nvPr/>
        </p:nvGraphicFramePr>
        <p:xfrm>
          <a:off x="7150100" y="4724400"/>
          <a:ext cx="1079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4" name="公式" r:id="rId15" imgW="1079280" imgH="838080" progId="Equation.3">
                  <p:embed/>
                </p:oleObj>
              </mc:Choice>
              <mc:Fallback>
                <p:oleObj name="公式" r:id="rId15" imgW="10792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100" y="4724400"/>
                        <a:ext cx="1079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8" name="Object 12"/>
          <p:cNvGraphicFramePr>
            <a:graphicFrameLocks noChangeAspect="1"/>
          </p:cNvGraphicFramePr>
          <p:nvPr/>
        </p:nvGraphicFramePr>
        <p:xfrm>
          <a:off x="8324850" y="4997451"/>
          <a:ext cx="10414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5" name="公式" r:id="rId17" imgW="1041120" imgH="291960" progId="Equation.3">
                  <p:embed/>
                </p:oleObj>
              </mc:Choice>
              <mc:Fallback>
                <p:oleObj name="公式" r:id="rId17" imgW="104112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4850" y="4997451"/>
                        <a:ext cx="104140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05976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autoUpdateAnimBg="0"/>
      <p:bldP spid="9114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61231" y="92040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611924"/>
              </p:ext>
            </p:extLst>
          </p:nvPr>
        </p:nvGraphicFramePr>
        <p:xfrm>
          <a:off x="2186759" y="954670"/>
          <a:ext cx="45608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5" name="Equation" r:id="rId3" imgW="2019240" imgH="215640" progId="Equation.DSMT4">
                  <p:embed/>
                </p:oleObj>
              </mc:Choice>
              <mc:Fallback>
                <p:oleObj name="Equation" r:id="rId3" imgW="20192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6759" y="954670"/>
                        <a:ext cx="4560888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361231" y="166118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99831" y="1637274"/>
            <a:ext cx="2029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当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时，</a:t>
            </a:r>
            <a:endParaRPr lang="zh-CN" altLang="en-US" sz="28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984989"/>
              </p:ext>
            </p:extLst>
          </p:nvPr>
        </p:nvGraphicFramePr>
        <p:xfrm>
          <a:off x="2327902" y="2344322"/>
          <a:ext cx="1682574" cy="480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6" name="Equation" r:id="rId5" imgW="711000" imgH="203040" progId="Equation.DSMT4">
                  <p:embed/>
                </p:oleObj>
              </mc:Choice>
              <mc:Fallback>
                <p:oleObj name="Equation" r:id="rId5" imgW="711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27902" y="2344322"/>
                        <a:ext cx="1682574" cy="480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294712"/>
              </p:ext>
            </p:extLst>
          </p:nvPr>
        </p:nvGraphicFramePr>
        <p:xfrm>
          <a:off x="4010476" y="2114597"/>
          <a:ext cx="815578" cy="966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7" name="Equation" r:id="rId7" imgW="342720" imgH="406080" progId="Equation.DSMT4">
                  <p:embed/>
                </p:oleObj>
              </mc:Choice>
              <mc:Fallback>
                <p:oleObj name="Equation" r:id="rId7" imgW="3427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10476" y="2114597"/>
                        <a:ext cx="815578" cy="966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931815" y="3008884"/>
            <a:ext cx="2029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当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x&lt;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时，</a:t>
            </a:r>
            <a:endParaRPr lang="zh-CN" altLang="en-US" sz="28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218040"/>
              </p:ext>
            </p:extLst>
          </p:nvPr>
        </p:nvGraphicFramePr>
        <p:xfrm>
          <a:off x="2303440" y="3482518"/>
          <a:ext cx="216376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8" name="Equation" r:id="rId9" imgW="914400" imgH="317160" progId="Equation.DSMT4">
                  <p:embed/>
                </p:oleObj>
              </mc:Choice>
              <mc:Fallback>
                <p:oleObj name="Equation" r:id="rId9" imgW="91440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03440" y="3482518"/>
                        <a:ext cx="2163763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948687"/>
              </p:ext>
            </p:extLst>
          </p:nvPr>
        </p:nvGraphicFramePr>
        <p:xfrm>
          <a:off x="4467203" y="3394100"/>
          <a:ext cx="1967083" cy="1015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9" name="Equation" r:id="rId11" imgW="787320" imgH="406080" progId="Equation.DSMT4">
                  <p:embed/>
                </p:oleObj>
              </mc:Choice>
              <mc:Fallback>
                <p:oleObj name="Equation" r:id="rId11" imgW="7873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67203" y="3394100"/>
                        <a:ext cx="1967083" cy="10152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688576"/>
              </p:ext>
            </p:extLst>
          </p:nvPr>
        </p:nvGraphicFramePr>
        <p:xfrm>
          <a:off x="6434286" y="3413883"/>
          <a:ext cx="815578" cy="966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0" name="Equation" r:id="rId13" imgW="342720" imgH="406080" progId="Equation.DSMT4">
                  <p:embed/>
                </p:oleObj>
              </mc:Choice>
              <mc:Fallback>
                <p:oleObj name="Equation" r:id="rId13" imgW="3427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34286" y="3413883"/>
                        <a:ext cx="815578" cy="966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931816" y="4380494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总之有，</a:t>
            </a:r>
            <a:endParaRPr lang="zh-CN" altLang="en-US" sz="2800" b="1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893837"/>
              </p:ext>
            </p:extLst>
          </p:nvPr>
        </p:nvGraphicFramePr>
        <p:xfrm>
          <a:off x="3407075" y="4919566"/>
          <a:ext cx="3600400" cy="976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1" name="Equation" r:id="rId15" imgW="1498320" imgH="406080" progId="Equation.DSMT4">
                  <p:embed/>
                </p:oleObj>
              </mc:Choice>
              <mc:Fallback>
                <p:oleObj name="Equation" r:id="rId15" imgW="14983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07075" y="4919566"/>
                        <a:ext cx="3600400" cy="976380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142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3" name="Text Box 2"/>
          <p:cNvSpPr txBox="1">
            <a:spLocks noChangeArrowheads="1"/>
          </p:cNvSpPr>
          <p:nvPr/>
        </p:nvSpPr>
        <p:spPr bwMode="auto">
          <a:xfrm>
            <a:off x="2362200" y="703263"/>
            <a:ext cx="862014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54274" name="Object 3"/>
          <p:cNvGraphicFramePr>
            <a:graphicFrameLocks noChangeAspect="1"/>
          </p:cNvGraphicFramePr>
          <p:nvPr/>
        </p:nvGraphicFramePr>
        <p:xfrm>
          <a:off x="3276600" y="763588"/>
          <a:ext cx="4419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3" name="公式" r:id="rId3" imgW="4419360" imgH="469800" progId="Equation.3">
                  <p:embed/>
                </p:oleObj>
              </mc:Choice>
              <mc:Fallback>
                <p:oleObj name="公式" r:id="rId3" imgW="44193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763588"/>
                        <a:ext cx="4419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2362200" y="14239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92165" name="Object 5"/>
          <p:cNvGraphicFramePr>
            <a:graphicFrameLocks noChangeAspect="1"/>
          </p:cNvGraphicFramePr>
          <p:nvPr/>
        </p:nvGraphicFramePr>
        <p:xfrm>
          <a:off x="3276600" y="1371600"/>
          <a:ext cx="3657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" name="公式" r:id="rId5" imgW="3835080" imgH="838080" progId="Equation.3">
                  <p:embed/>
                </p:oleObj>
              </mc:Choice>
              <mc:Fallback>
                <p:oleObj name="公式" r:id="rId5" imgW="38350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371600"/>
                        <a:ext cx="36576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6" name="Object 6"/>
          <p:cNvGraphicFramePr>
            <a:graphicFrameLocks noChangeAspect="1"/>
          </p:cNvGraphicFramePr>
          <p:nvPr/>
        </p:nvGraphicFramePr>
        <p:xfrm>
          <a:off x="3733800" y="2270126"/>
          <a:ext cx="24336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" name="公式" r:id="rId7" imgW="2552400" imgH="469800" progId="Equation.3">
                  <p:embed/>
                </p:oleObj>
              </mc:Choice>
              <mc:Fallback>
                <p:oleObj name="公式" r:id="rId7" imgW="25524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270126"/>
                        <a:ext cx="243363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7" name="Object 7"/>
          <p:cNvGraphicFramePr>
            <a:graphicFrameLocks noChangeAspect="1"/>
          </p:cNvGraphicFramePr>
          <p:nvPr/>
        </p:nvGraphicFramePr>
        <p:xfrm>
          <a:off x="6248400" y="2270126"/>
          <a:ext cx="21796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" name="公式" r:id="rId9" imgW="2286000" imgH="469800" progId="Equation.3">
                  <p:embed/>
                </p:oleObj>
              </mc:Choice>
              <mc:Fallback>
                <p:oleObj name="公式" r:id="rId9" imgW="22860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270126"/>
                        <a:ext cx="217963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2362200" y="3098801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92169" name="Object 9"/>
          <p:cNvGraphicFramePr>
            <a:graphicFrameLocks noChangeAspect="1"/>
          </p:cNvGraphicFramePr>
          <p:nvPr/>
        </p:nvGraphicFramePr>
        <p:xfrm>
          <a:off x="3224214" y="2895600"/>
          <a:ext cx="66055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7" name="公式" r:id="rId11" imgW="6603840" imgH="888840" progId="Equation.3">
                  <p:embed/>
                </p:oleObj>
              </mc:Choice>
              <mc:Fallback>
                <p:oleObj name="公式" r:id="rId11" imgW="660384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214" y="2895600"/>
                        <a:ext cx="6605587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2362200" y="3962401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921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025564"/>
              </p:ext>
            </p:extLst>
          </p:nvPr>
        </p:nvGraphicFramePr>
        <p:xfrm>
          <a:off x="3200399" y="3852864"/>
          <a:ext cx="4729113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" name="公式" r:id="rId13" imgW="5029200" imgH="888840" progId="Equation.3">
                  <p:embed/>
                </p:oleObj>
              </mc:Choice>
              <mc:Fallback>
                <p:oleObj name="公式" r:id="rId13" imgW="50292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399" y="3852864"/>
                        <a:ext cx="4729113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620781"/>
              </p:ext>
            </p:extLst>
          </p:nvPr>
        </p:nvGraphicFramePr>
        <p:xfrm>
          <a:off x="3581400" y="4762500"/>
          <a:ext cx="5674508" cy="931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" name="公式" r:id="rId15" imgW="5638680" imgH="927000" progId="Equation.3">
                  <p:embed/>
                </p:oleObj>
              </mc:Choice>
              <mc:Fallback>
                <p:oleObj name="公式" r:id="rId15" imgW="563868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762500"/>
                        <a:ext cx="5674508" cy="931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666300"/>
              </p:ext>
            </p:extLst>
          </p:nvPr>
        </p:nvGraphicFramePr>
        <p:xfrm>
          <a:off x="3581400" y="5717974"/>
          <a:ext cx="1819140" cy="447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" name="公式" r:id="rId17" imgW="1752480" imgH="431640" progId="Equation.3">
                  <p:embed/>
                </p:oleObj>
              </mc:Choice>
              <mc:Fallback>
                <p:oleObj name="公式" r:id="rId17" imgW="1752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717974"/>
                        <a:ext cx="1819140" cy="4473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4" name="Object 14"/>
          <p:cNvGraphicFramePr>
            <a:graphicFrameLocks noChangeAspect="1"/>
          </p:cNvGraphicFramePr>
          <p:nvPr/>
        </p:nvGraphicFramePr>
        <p:xfrm>
          <a:off x="8737600" y="3646488"/>
          <a:ext cx="10160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1" name="公式" r:id="rId19" imgW="1015920" imgH="393480" progId="Equation.3">
                  <p:embed/>
                </p:oleObj>
              </mc:Choice>
              <mc:Fallback>
                <p:oleObj name="公式" r:id="rId19" imgW="1015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7600" y="3646488"/>
                        <a:ext cx="10160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755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utoUpdateAnimBg="0"/>
      <p:bldP spid="92168" grpId="0" autoUpdateAnimBg="0"/>
      <p:bldP spid="9217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6" name="Text Box 2"/>
          <p:cNvSpPr txBox="1">
            <a:spLocks noChangeArrowheads="1"/>
          </p:cNvSpPr>
          <p:nvPr/>
        </p:nvSpPr>
        <p:spPr bwMode="auto">
          <a:xfrm>
            <a:off x="2362200" y="79216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55298" name="Object 3"/>
          <p:cNvGraphicFramePr>
            <a:graphicFrameLocks noChangeAspect="1"/>
          </p:cNvGraphicFramePr>
          <p:nvPr/>
        </p:nvGraphicFramePr>
        <p:xfrm>
          <a:off x="3300414" y="609600"/>
          <a:ext cx="553878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6" name="公式" r:id="rId3" imgW="5537160" imgH="927000" progId="Equation.3">
                  <p:embed/>
                </p:oleObj>
              </mc:Choice>
              <mc:Fallback>
                <p:oleObj name="公式" r:id="rId3" imgW="553716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4" y="609600"/>
                        <a:ext cx="5538787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2362200" y="1778001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3276600" y="1689101"/>
          <a:ext cx="41148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7" name="公式" r:id="rId5" imgW="4533840" imgH="838080" progId="Equation.3">
                  <p:embed/>
                </p:oleObj>
              </mc:Choice>
              <mc:Fallback>
                <p:oleObj name="公式" r:id="rId5" imgW="45338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689101"/>
                        <a:ext cx="411480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82761"/>
              </p:ext>
            </p:extLst>
          </p:nvPr>
        </p:nvGraphicFramePr>
        <p:xfrm>
          <a:off x="2444751" y="2601914"/>
          <a:ext cx="4371329" cy="902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8" name="公式" r:id="rId7" imgW="4419360" imgH="914400" progId="Equation.3">
                  <p:embed/>
                </p:oleObj>
              </mc:Choice>
              <mc:Fallback>
                <p:oleObj name="公式" r:id="rId7" imgW="44193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1" y="2601914"/>
                        <a:ext cx="4371329" cy="9029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22038"/>
              </p:ext>
            </p:extLst>
          </p:nvPr>
        </p:nvGraphicFramePr>
        <p:xfrm>
          <a:off x="6961665" y="2629054"/>
          <a:ext cx="2712403" cy="902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9" name="公式" r:id="rId9" imgW="2743200" imgH="914400" progId="Equation.3">
                  <p:embed/>
                </p:oleObj>
              </mc:Choice>
              <mc:Fallback>
                <p:oleObj name="公式" r:id="rId9" imgW="27432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1665" y="2629054"/>
                        <a:ext cx="2712403" cy="9029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2362200" y="3759201"/>
            <a:ext cx="844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93193" name="Object 9"/>
          <p:cNvGraphicFramePr>
            <a:graphicFrameLocks noChangeAspect="1"/>
          </p:cNvGraphicFramePr>
          <p:nvPr/>
        </p:nvGraphicFramePr>
        <p:xfrm>
          <a:off x="3359150" y="3559176"/>
          <a:ext cx="36068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0" name="公式" r:id="rId11" imgW="3606480" imgH="723600" progId="Equation.3">
                  <p:embed/>
                </p:oleObj>
              </mc:Choice>
              <mc:Fallback>
                <p:oleObj name="公式" r:id="rId11" imgW="360648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3559176"/>
                        <a:ext cx="36068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4" name="Text Box 10"/>
          <p:cNvSpPr txBox="1">
            <a:spLocks noChangeArrowheads="1"/>
          </p:cNvSpPr>
          <p:nvPr/>
        </p:nvSpPr>
        <p:spPr bwMode="auto">
          <a:xfrm>
            <a:off x="2368550" y="4584701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931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147965"/>
              </p:ext>
            </p:extLst>
          </p:nvPr>
        </p:nvGraphicFramePr>
        <p:xfrm>
          <a:off x="3352801" y="4483099"/>
          <a:ext cx="2368549" cy="893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1" name="公式" r:id="rId13" imgW="2425680" imgH="914400" progId="Equation.3">
                  <p:embed/>
                </p:oleObj>
              </mc:Choice>
              <mc:Fallback>
                <p:oleObj name="公式" r:id="rId13" imgW="24256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4483099"/>
                        <a:ext cx="2368549" cy="893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794487"/>
              </p:ext>
            </p:extLst>
          </p:nvPr>
        </p:nvGraphicFramePr>
        <p:xfrm>
          <a:off x="5721350" y="4508499"/>
          <a:ext cx="2822922" cy="950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2" name="公式" r:id="rId15" imgW="2717640" imgH="914400" progId="Equation.3">
                  <p:embed/>
                </p:oleObj>
              </mc:Choice>
              <mc:Fallback>
                <p:oleObj name="公式" r:id="rId15" imgW="27176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350" y="4508499"/>
                        <a:ext cx="2822922" cy="9505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332851"/>
              </p:ext>
            </p:extLst>
          </p:nvPr>
        </p:nvGraphicFramePr>
        <p:xfrm>
          <a:off x="3667906" y="5391151"/>
          <a:ext cx="2738273" cy="912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3" name="公式" r:id="rId17" imgW="2781000" imgH="927000" progId="Equation.3">
                  <p:embed/>
                </p:oleObj>
              </mc:Choice>
              <mc:Fallback>
                <p:oleObj name="公式" r:id="rId17" imgW="278100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906" y="5391151"/>
                        <a:ext cx="2738273" cy="9127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01616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autoUpdateAnimBg="0"/>
      <p:bldP spid="93192" grpId="0" autoUpdateAnimBg="0"/>
      <p:bldP spid="9319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3" name="Text Box 2"/>
          <p:cNvSpPr txBox="1">
            <a:spLocks noChangeArrowheads="1"/>
          </p:cNvSpPr>
          <p:nvPr/>
        </p:nvSpPr>
        <p:spPr bwMode="auto">
          <a:xfrm>
            <a:off x="2355850" y="792163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65538" name="Object 3"/>
          <p:cNvGraphicFramePr>
            <a:graphicFrameLocks noChangeAspect="1"/>
          </p:cNvGraphicFramePr>
          <p:nvPr/>
        </p:nvGraphicFramePr>
        <p:xfrm>
          <a:off x="3251200" y="793750"/>
          <a:ext cx="5054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" name="公式" r:id="rId3" imgW="5054400" imgH="520560" progId="Equation.3">
                  <p:embed/>
                </p:oleObj>
              </mc:Choice>
              <mc:Fallback>
                <p:oleObj name="公式" r:id="rId3" imgW="50544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793750"/>
                        <a:ext cx="5054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373313" y="1676401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104453" name="Object 5"/>
          <p:cNvGraphicFramePr>
            <a:graphicFrameLocks noChangeAspect="1"/>
          </p:cNvGraphicFramePr>
          <p:nvPr/>
        </p:nvGraphicFramePr>
        <p:xfrm>
          <a:off x="2895600" y="1498600"/>
          <a:ext cx="536098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" name="公式" r:id="rId5" imgW="5359320" imgH="939600" progId="Equation.3">
                  <p:embed/>
                </p:oleObj>
              </mc:Choice>
              <mc:Fallback>
                <p:oleObj name="公式" r:id="rId5" imgW="535932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498600"/>
                        <a:ext cx="536098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4" name="Object 6"/>
          <p:cNvGraphicFramePr>
            <a:graphicFrameLocks noChangeAspect="1"/>
          </p:cNvGraphicFramePr>
          <p:nvPr/>
        </p:nvGraphicFramePr>
        <p:xfrm>
          <a:off x="3351214" y="2679700"/>
          <a:ext cx="63261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" name="公式" r:id="rId7" imgW="6324480" imgH="914400" progId="Equation.3">
                  <p:embed/>
                </p:oleObj>
              </mc:Choice>
              <mc:Fallback>
                <p:oleObj name="公式" r:id="rId7" imgW="63244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214" y="2679700"/>
                        <a:ext cx="632618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7"/>
          <p:cNvGraphicFramePr>
            <a:graphicFrameLocks noChangeAspect="1"/>
          </p:cNvGraphicFramePr>
          <p:nvPr/>
        </p:nvGraphicFramePr>
        <p:xfrm>
          <a:off x="3313114" y="3810000"/>
          <a:ext cx="636428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" name="公式" r:id="rId9" imgW="6362640" imgH="939600" progId="Equation.3">
                  <p:embed/>
                </p:oleObj>
              </mc:Choice>
              <mc:Fallback>
                <p:oleObj name="公式" r:id="rId9" imgW="636264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4" y="3810000"/>
                        <a:ext cx="6364287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6" name="Object 8"/>
          <p:cNvGraphicFramePr>
            <a:graphicFrameLocks noChangeAspect="1"/>
          </p:cNvGraphicFramePr>
          <p:nvPr/>
        </p:nvGraphicFramePr>
        <p:xfrm>
          <a:off x="3276600" y="5029200"/>
          <a:ext cx="4648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8" name="公式" r:id="rId11" imgW="4647960" imgH="1015920" progId="Equation.3">
                  <p:embed/>
                </p:oleObj>
              </mc:Choice>
              <mc:Fallback>
                <p:oleObj name="公式" r:id="rId11" imgW="464796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029200"/>
                        <a:ext cx="46482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9947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Text Box 2"/>
          <p:cNvSpPr txBox="1">
            <a:spLocks noChangeArrowheads="1"/>
          </p:cNvSpPr>
          <p:nvPr/>
        </p:nvSpPr>
        <p:spPr bwMode="auto">
          <a:xfrm>
            <a:off x="2355850" y="116840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66562" name="Object 3"/>
          <p:cNvGraphicFramePr>
            <a:graphicFrameLocks noChangeAspect="1"/>
          </p:cNvGraphicFramePr>
          <p:nvPr/>
        </p:nvGraphicFramePr>
        <p:xfrm>
          <a:off x="3270250" y="1247775"/>
          <a:ext cx="5156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3" name="公式" r:id="rId3" imgW="5155920" imgH="469800" progId="Equation.3">
                  <p:embed/>
                </p:oleObj>
              </mc:Choice>
              <mc:Fallback>
                <p:oleObj name="公式" r:id="rId3" imgW="51559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1247775"/>
                        <a:ext cx="5156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2355850" y="2235201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105477" name="Object 5"/>
          <p:cNvGraphicFramePr>
            <a:graphicFrameLocks noChangeAspect="1"/>
          </p:cNvGraphicFramePr>
          <p:nvPr/>
        </p:nvGraphicFramePr>
        <p:xfrm>
          <a:off x="3194050" y="2235200"/>
          <a:ext cx="55895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4" name="公式" r:id="rId5" imgW="5587920" imgH="469800" progId="Equation.3">
                  <p:embed/>
                </p:oleObj>
              </mc:Choice>
              <mc:Fallback>
                <p:oleObj name="公式" r:id="rId5" imgW="55879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2235200"/>
                        <a:ext cx="55895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8" name="Object 6"/>
          <p:cNvGraphicFramePr>
            <a:graphicFrameLocks noChangeAspect="1"/>
          </p:cNvGraphicFramePr>
          <p:nvPr/>
        </p:nvGraphicFramePr>
        <p:xfrm>
          <a:off x="3803650" y="3048000"/>
          <a:ext cx="3797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5" name="公式" r:id="rId7" imgW="3797280" imgH="469800" progId="Equation.3">
                  <p:embed/>
                </p:oleObj>
              </mc:Choice>
              <mc:Fallback>
                <p:oleObj name="公式" r:id="rId7" imgW="37972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3048000"/>
                        <a:ext cx="3797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9" name="Object 7"/>
          <p:cNvGraphicFramePr>
            <a:graphicFrameLocks noChangeAspect="1"/>
          </p:cNvGraphicFramePr>
          <p:nvPr/>
        </p:nvGraphicFramePr>
        <p:xfrm>
          <a:off x="7677150" y="3049588"/>
          <a:ext cx="20701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6" name="公式" r:id="rId9" imgW="2070000" imgH="393480" progId="Equation.3">
                  <p:embed/>
                </p:oleObj>
              </mc:Choice>
              <mc:Fallback>
                <p:oleObj name="公式" r:id="rId9" imgW="2070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7150" y="3049588"/>
                        <a:ext cx="20701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0" name="Object 8"/>
          <p:cNvGraphicFramePr>
            <a:graphicFrameLocks noChangeAspect="1"/>
          </p:cNvGraphicFramePr>
          <p:nvPr/>
        </p:nvGraphicFramePr>
        <p:xfrm>
          <a:off x="3575050" y="3835400"/>
          <a:ext cx="585628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7" name="公式" r:id="rId11" imgW="5854680" imgH="1041120" progId="Equation.3">
                  <p:embed/>
                </p:oleObj>
              </mc:Choice>
              <mc:Fallback>
                <p:oleObj name="公式" r:id="rId11" imgW="585468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3835400"/>
                        <a:ext cx="5856288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8464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1234405" y="1672887"/>
            <a:ext cx="9505056" cy="3307289"/>
            <a:chOff x="541" y="437"/>
            <a:chExt cx="5341" cy="4118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541" y="437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659" y="603"/>
              <a:ext cx="5082" cy="3865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1816040" y="824674"/>
            <a:ext cx="4050407" cy="659160"/>
          </a:xfrm>
        </p:spPr>
        <p:txBody>
          <a:bodyPr/>
          <a:lstStyle/>
          <a:p>
            <a:pPr algn="l" eaLnBrk="1" hangingPunct="1"/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三、反函数的导数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1864881" y="1890492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</a:p>
        </p:txBody>
      </p:sp>
      <p:graphicFrame>
        <p:nvGraphicFramePr>
          <p:cNvPr id="849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207394"/>
              </p:ext>
            </p:extLst>
          </p:nvPr>
        </p:nvGraphicFramePr>
        <p:xfrm>
          <a:off x="1847526" y="1960364"/>
          <a:ext cx="8278813" cy="283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Equation" r:id="rId3" imgW="3416040" imgH="1168200" progId="Equation.DSMT4">
                  <p:embed/>
                </p:oleObj>
              </mc:Choice>
              <mc:Fallback>
                <p:oleObj name="Equation" r:id="rId3" imgW="341604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6" y="1960364"/>
                        <a:ext cx="8278813" cy="283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2279576" y="5100551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即  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反函数的导数等于直接函数导数的倒数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57476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autoUpdateAnimBg="0"/>
      <p:bldP spid="8499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43" name="Text Box 2"/>
          <p:cNvSpPr txBox="1">
            <a:spLocks noChangeArrowheads="1"/>
          </p:cNvSpPr>
          <p:nvPr/>
        </p:nvSpPr>
        <p:spPr bwMode="auto">
          <a:xfrm>
            <a:off x="2362200" y="9286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证</a:t>
            </a:r>
          </a:p>
        </p:txBody>
      </p:sp>
      <p:graphicFrame>
        <p:nvGraphicFramePr>
          <p:cNvPr id="860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110424"/>
              </p:ext>
            </p:extLst>
          </p:nvPr>
        </p:nvGraphicFramePr>
        <p:xfrm>
          <a:off x="2990850" y="1025662"/>
          <a:ext cx="1657350" cy="422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6" name="公式" r:id="rId3" imgW="1739880" imgH="444240" progId="Equation.3">
                  <p:embed/>
                </p:oleObj>
              </mc:Choice>
              <mc:Fallback>
                <p:oleObj name="公式" r:id="rId3" imgW="17398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850" y="1025662"/>
                        <a:ext cx="1657350" cy="422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07732"/>
              </p:ext>
            </p:extLst>
          </p:nvPr>
        </p:nvGraphicFramePr>
        <p:xfrm>
          <a:off x="4800601" y="1054007"/>
          <a:ext cx="2171699" cy="393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7" name="公式" r:id="rId5" imgW="2057400" imgH="393480" progId="Equation.3">
                  <p:embed/>
                </p:oleObj>
              </mc:Choice>
              <mc:Fallback>
                <p:oleObj name="公式" r:id="rId5" imgW="2057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1054007"/>
                        <a:ext cx="2171699" cy="3937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281615"/>
              </p:ext>
            </p:extLst>
          </p:nvPr>
        </p:nvGraphicFramePr>
        <p:xfrm>
          <a:off x="3048001" y="1676401"/>
          <a:ext cx="3648075" cy="406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8" name="公式" r:id="rId7" imgW="3860640" imgH="431640" progId="Equation.3">
                  <p:embed/>
                </p:oleObj>
              </mc:Choice>
              <mc:Fallback>
                <p:oleObj name="公式" r:id="rId7" imgW="3860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1676401"/>
                        <a:ext cx="3648075" cy="4066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2" name="Object 6"/>
          <p:cNvGraphicFramePr>
            <a:graphicFrameLocks noChangeAspect="1"/>
          </p:cNvGraphicFramePr>
          <p:nvPr/>
        </p:nvGraphicFramePr>
        <p:xfrm>
          <a:off x="6972300" y="1695450"/>
          <a:ext cx="9715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9" name="公式" r:id="rId9" imgW="1054080" imgH="393480" progId="Equation.3">
                  <p:embed/>
                </p:oleObj>
              </mc:Choice>
              <mc:Fallback>
                <p:oleObj name="公式" r:id="rId9" imgW="1054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300" y="1695450"/>
                        <a:ext cx="9715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2895600" y="2438400"/>
            <a:ext cx="175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于是有</a:t>
            </a:r>
          </a:p>
        </p:txBody>
      </p:sp>
      <p:graphicFrame>
        <p:nvGraphicFramePr>
          <p:cNvPr id="86024" name="Object 8"/>
          <p:cNvGraphicFramePr>
            <a:graphicFrameLocks noChangeAspect="1"/>
          </p:cNvGraphicFramePr>
          <p:nvPr/>
        </p:nvGraphicFramePr>
        <p:xfrm>
          <a:off x="4267201" y="2239964"/>
          <a:ext cx="1323975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0" name="公式" r:id="rId11" imgW="1434960" imgH="1371600" progId="Equation.3">
                  <p:embed/>
                </p:oleObj>
              </mc:Choice>
              <mc:Fallback>
                <p:oleObj name="公式" r:id="rId11" imgW="143496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1" y="2239964"/>
                        <a:ext cx="1323975" cy="126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800752"/>
              </p:ext>
            </p:extLst>
          </p:nvPr>
        </p:nvGraphicFramePr>
        <p:xfrm>
          <a:off x="6477000" y="2479674"/>
          <a:ext cx="1923256" cy="440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1" name="公式" r:id="rId13" imgW="1879560" imgH="431640" progId="Equation.3">
                  <p:embed/>
                </p:oleObj>
              </mc:Choice>
              <mc:Fallback>
                <p:oleObj name="公式" r:id="rId13" imgW="1879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479674"/>
                        <a:ext cx="1923256" cy="440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004329"/>
              </p:ext>
            </p:extLst>
          </p:nvPr>
        </p:nvGraphicFramePr>
        <p:xfrm>
          <a:off x="2990850" y="3585248"/>
          <a:ext cx="28575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2" name="公式" r:id="rId15" imgW="3162240" imgH="393480" progId="Equation.3">
                  <p:embed/>
                </p:oleObj>
              </mc:Choice>
              <mc:Fallback>
                <p:oleObj name="公式" r:id="rId15" imgW="31622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850" y="3585248"/>
                        <a:ext cx="285750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433044"/>
              </p:ext>
            </p:extLst>
          </p:nvPr>
        </p:nvGraphicFramePr>
        <p:xfrm>
          <a:off x="6228800" y="3563085"/>
          <a:ext cx="2038656" cy="398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3" name="公式" r:id="rId17" imgW="2145960" imgH="419040" progId="Equation.3">
                  <p:embed/>
                </p:oleObj>
              </mc:Choice>
              <mc:Fallback>
                <p:oleObj name="公式" r:id="rId17" imgW="2145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800" y="3563085"/>
                        <a:ext cx="2038656" cy="398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47071"/>
              </p:ext>
            </p:extLst>
          </p:nvPr>
        </p:nvGraphicFramePr>
        <p:xfrm>
          <a:off x="2990850" y="4255504"/>
          <a:ext cx="23780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4" name="公式" r:id="rId19" imgW="2616120" imgH="838080" progId="Equation.3">
                  <p:embed/>
                </p:oleObj>
              </mc:Choice>
              <mc:Fallback>
                <p:oleObj name="公式" r:id="rId19" imgW="26161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850" y="4255504"/>
                        <a:ext cx="23780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806430"/>
              </p:ext>
            </p:extLst>
          </p:nvPr>
        </p:nvGraphicFramePr>
        <p:xfrm>
          <a:off x="5482355" y="4236352"/>
          <a:ext cx="1295400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5" name="公式" r:id="rId21" imgW="1422360" imgH="1371600" progId="Equation.3">
                  <p:embed/>
                </p:oleObj>
              </mc:Choice>
              <mc:Fallback>
                <p:oleObj name="公式" r:id="rId21" imgW="142236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2355" y="4236352"/>
                        <a:ext cx="1295400" cy="124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697496"/>
              </p:ext>
            </p:extLst>
          </p:nvPr>
        </p:nvGraphicFramePr>
        <p:xfrm>
          <a:off x="6863442" y="4245194"/>
          <a:ext cx="103981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6" name="公式" r:id="rId23" imgW="1143000" imgH="914400" progId="Equation.3">
                  <p:embed/>
                </p:oleObj>
              </mc:Choice>
              <mc:Fallback>
                <p:oleObj name="公式" r:id="rId23" imgW="1143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3442" y="4245194"/>
                        <a:ext cx="103981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826079"/>
              </p:ext>
            </p:extLst>
          </p:nvPr>
        </p:nvGraphicFramePr>
        <p:xfrm>
          <a:off x="3145046" y="5115891"/>
          <a:ext cx="2411412" cy="863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7" name="公式" r:id="rId25" imgW="2552400" imgH="914400" progId="Equation.3">
                  <p:embed/>
                </p:oleObj>
              </mc:Choice>
              <mc:Fallback>
                <p:oleObj name="公式" r:id="rId25" imgW="25524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5046" y="5115891"/>
                        <a:ext cx="2411412" cy="8636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238242"/>
              </p:ext>
            </p:extLst>
          </p:nvPr>
        </p:nvGraphicFramePr>
        <p:xfrm>
          <a:off x="7248128" y="1054005"/>
          <a:ext cx="2880320" cy="404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8" name="公式" r:id="rId27" imgW="3060360" imgH="431640" progId="Equation.3">
                  <p:embed/>
                </p:oleObj>
              </mc:Choice>
              <mc:Fallback>
                <p:oleObj name="公式" r:id="rId27" imgW="3060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128" y="1054005"/>
                        <a:ext cx="2880320" cy="4040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50946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7" name="Text Box 2"/>
          <p:cNvSpPr txBox="1">
            <a:spLocks noChangeArrowheads="1"/>
          </p:cNvSpPr>
          <p:nvPr/>
        </p:nvSpPr>
        <p:spPr bwMode="auto">
          <a:xfrm>
            <a:off x="2382838" y="76200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49154" name="Object 3"/>
          <p:cNvGraphicFramePr>
            <a:graphicFrameLocks noChangeAspect="1"/>
          </p:cNvGraphicFramePr>
          <p:nvPr/>
        </p:nvGraphicFramePr>
        <p:xfrm>
          <a:off x="3276600" y="865188"/>
          <a:ext cx="41402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2" name="公式" r:id="rId3" imgW="4140000" imgH="431640" progId="Equation.3">
                  <p:embed/>
                </p:oleObj>
              </mc:Choice>
              <mc:Fallback>
                <p:oleObj name="公式" r:id="rId3" imgW="4140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865188"/>
                        <a:ext cx="41402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2382838" y="15382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87045" name="Object 5"/>
          <p:cNvGraphicFramePr>
            <a:graphicFrameLocks noChangeAspect="1"/>
          </p:cNvGraphicFramePr>
          <p:nvPr/>
        </p:nvGraphicFramePr>
        <p:xfrm>
          <a:off x="3200401" y="1433514"/>
          <a:ext cx="577532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3" name="公式" r:id="rId5" imgW="6146640" imgH="825480" progId="Equation.3">
                  <p:embed/>
                </p:oleObj>
              </mc:Choice>
              <mc:Fallback>
                <p:oleObj name="公式" r:id="rId5" imgW="614664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1433514"/>
                        <a:ext cx="5775325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6"/>
          <p:cNvGraphicFramePr>
            <a:graphicFrameLocks noChangeAspect="1"/>
          </p:cNvGraphicFramePr>
          <p:nvPr/>
        </p:nvGraphicFramePr>
        <p:xfrm>
          <a:off x="2459039" y="2501900"/>
          <a:ext cx="29940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4" name="公式" r:id="rId7" imgW="3187440" imgH="419040" progId="Equation.3">
                  <p:embed/>
                </p:oleObj>
              </mc:Choice>
              <mc:Fallback>
                <p:oleObj name="公式" r:id="rId7" imgW="3187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9" y="2501900"/>
                        <a:ext cx="29940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7" name="Object 7"/>
          <p:cNvGraphicFramePr>
            <a:graphicFrameLocks noChangeAspect="1"/>
          </p:cNvGraphicFramePr>
          <p:nvPr/>
        </p:nvGraphicFramePr>
        <p:xfrm>
          <a:off x="5986463" y="2493964"/>
          <a:ext cx="29575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5" name="公式" r:id="rId9" imgW="3149280" imgH="469800" progId="Equation.3">
                  <p:embed/>
                </p:oleObj>
              </mc:Choice>
              <mc:Fallback>
                <p:oleObj name="公式" r:id="rId9" imgW="31492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6463" y="2493964"/>
                        <a:ext cx="295751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8" name="Object 8"/>
          <p:cNvGraphicFramePr>
            <a:graphicFrameLocks noChangeAspect="1"/>
          </p:cNvGraphicFramePr>
          <p:nvPr>
            <p:extLst/>
          </p:nvPr>
        </p:nvGraphicFramePr>
        <p:xfrm>
          <a:off x="2207569" y="3140969"/>
          <a:ext cx="2801937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6" name="公式" r:id="rId11" imgW="2984400" imgH="914400" progId="Equation.3">
                  <p:embed/>
                </p:oleObj>
              </mc:Choice>
              <mc:Fallback>
                <p:oleObj name="公式" r:id="rId11" imgW="29844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9" y="3140969"/>
                        <a:ext cx="2801937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9" name="Object 9"/>
          <p:cNvGraphicFramePr>
            <a:graphicFrameLocks noChangeAspect="1"/>
          </p:cNvGraphicFramePr>
          <p:nvPr>
            <p:extLst/>
          </p:nvPr>
        </p:nvGraphicFramePr>
        <p:xfrm>
          <a:off x="5159896" y="3140969"/>
          <a:ext cx="1014412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7" name="公式" r:id="rId13" imgW="1079280" imgH="914400" progId="Equation.3">
                  <p:embed/>
                </p:oleObj>
              </mc:Choice>
              <mc:Fallback>
                <p:oleObj name="公式" r:id="rId13" imgW="10792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896" y="3140969"/>
                        <a:ext cx="1014412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0" name="Object 10"/>
          <p:cNvGraphicFramePr>
            <a:graphicFrameLocks noChangeAspect="1"/>
          </p:cNvGraphicFramePr>
          <p:nvPr>
            <p:extLst/>
          </p:nvPr>
        </p:nvGraphicFramePr>
        <p:xfrm>
          <a:off x="6096001" y="3140968"/>
          <a:ext cx="1824037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8" name="公式" r:id="rId15" imgW="1942920" imgH="965160" progId="Equation.3">
                  <p:embed/>
                </p:oleObj>
              </mc:Choice>
              <mc:Fallback>
                <p:oleObj name="公式" r:id="rId15" imgW="194292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3140968"/>
                        <a:ext cx="1824037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1" name="Object 11"/>
          <p:cNvGraphicFramePr>
            <a:graphicFrameLocks noChangeAspect="1"/>
          </p:cNvGraphicFramePr>
          <p:nvPr>
            <p:extLst/>
          </p:nvPr>
        </p:nvGraphicFramePr>
        <p:xfrm>
          <a:off x="7896200" y="3140969"/>
          <a:ext cx="1503362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9" name="公式" r:id="rId17" imgW="1600200" imgH="888840" progId="Equation.3">
                  <p:embed/>
                </p:oleObj>
              </mc:Choice>
              <mc:Fallback>
                <p:oleObj name="公式" r:id="rId17" imgW="16002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200" y="3140969"/>
                        <a:ext cx="1503362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3" name="Text Box 13"/>
          <p:cNvSpPr txBox="1">
            <a:spLocks noChangeArrowheads="1"/>
          </p:cNvSpPr>
          <p:nvPr/>
        </p:nvSpPr>
        <p:spPr bwMode="auto">
          <a:xfrm>
            <a:off x="2330451" y="4359276"/>
            <a:ext cx="1789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同理可得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7680176" y="627734"/>
          <a:ext cx="2620124" cy="85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0" name="Equation" r:id="rId19" imgW="1358640" imgH="444240" progId="Equation.DSMT4">
                  <p:embed/>
                </p:oleObj>
              </mc:Choice>
              <mc:Fallback>
                <p:oleObj name="Equation" r:id="rId19" imgW="13586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680176" y="627734"/>
                        <a:ext cx="2620124" cy="857050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4295800" y="4190206"/>
          <a:ext cx="3024337" cy="912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1" name="Equation" r:id="rId21" imgW="1473120" imgH="444240" progId="Equation.DSMT4">
                  <p:embed/>
                </p:oleObj>
              </mc:Choice>
              <mc:Fallback>
                <p:oleObj name="Equation" r:id="rId21" imgW="14731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800" y="4190206"/>
                        <a:ext cx="3024337" cy="91288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346042"/>
              </p:ext>
            </p:extLst>
          </p:nvPr>
        </p:nvGraphicFramePr>
        <p:xfrm>
          <a:off x="3623266" y="5270600"/>
          <a:ext cx="2702710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2" name="Equation" r:id="rId23" imgW="1269720" imgH="406080" progId="Equation.DSMT4">
                  <p:embed/>
                </p:oleObj>
              </mc:Choice>
              <mc:Fallback>
                <p:oleObj name="Equation" r:id="rId23" imgW="1269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3266" y="5270600"/>
                        <a:ext cx="2702710" cy="86409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694745"/>
              </p:ext>
            </p:extLst>
          </p:nvPr>
        </p:nvGraphicFramePr>
        <p:xfrm>
          <a:off x="6744072" y="5270600"/>
          <a:ext cx="2952328" cy="87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3" name="Equation" r:id="rId25" imgW="1371600" imgH="406080" progId="Equation.DSMT4">
                  <p:embed/>
                </p:oleObj>
              </mc:Choice>
              <mc:Fallback>
                <p:oleObj name="Equation" r:id="rId25" imgW="1371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4072" y="5270600"/>
                        <a:ext cx="2952328" cy="87333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7626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 autoUpdateAnimBg="0"/>
      <p:bldP spid="8705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1199456" y="1556792"/>
            <a:ext cx="9721080" cy="4536504"/>
            <a:chOff x="541" y="437"/>
            <a:chExt cx="5341" cy="4118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541" y="437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659" y="603"/>
              <a:ext cx="5082" cy="3865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1559496" y="728761"/>
            <a:ext cx="4103013" cy="773891"/>
          </a:xfrm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一、导数的四则运算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2362200" y="1828801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</a:p>
        </p:txBody>
      </p:sp>
      <p:graphicFrame>
        <p:nvGraphicFramePr>
          <p:cNvPr id="696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17235"/>
              </p:ext>
            </p:extLst>
          </p:nvPr>
        </p:nvGraphicFramePr>
        <p:xfrm>
          <a:off x="2332045" y="1864842"/>
          <a:ext cx="7299325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3" imgW="3098520" imgH="685800" progId="Equation.DSMT4">
                  <p:embed/>
                </p:oleObj>
              </mc:Choice>
              <mc:Fallback>
                <p:oleObj name="Equation" r:id="rId3" imgW="309852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045" y="1864842"/>
                        <a:ext cx="7299325" cy="161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808411"/>
              </p:ext>
            </p:extLst>
          </p:nvPr>
        </p:nvGraphicFramePr>
        <p:xfrm>
          <a:off x="2393450" y="3606468"/>
          <a:ext cx="7068049" cy="200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公式" r:id="rId5" imgW="6933960" imgH="1968480" progId="Equation.3">
                  <p:embed/>
                </p:oleObj>
              </mc:Choice>
              <mc:Fallback>
                <p:oleObj name="公式" r:id="rId5" imgW="6933960" imgH="1968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450" y="3606468"/>
                        <a:ext cx="7068049" cy="200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048479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6" name="Text Box 2"/>
          <p:cNvSpPr txBox="1">
            <a:spLocks noChangeArrowheads="1"/>
          </p:cNvSpPr>
          <p:nvPr/>
        </p:nvSpPr>
        <p:spPr bwMode="auto">
          <a:xfrm>
            <a:off x="2332038" y="99060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5017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350525"/>
              </p:ext>
            </p:extLst>
          </p:nvPr>
        </p:nvGraphicFramePr>
        <p:xfrm>
          <a:off x="3398837" y="1081087"/>
          <a:ext cx="4032217" cy="462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3" name="公式" r:id="rId3" imgW="3860640" imgH="444240" progId="Equation.3">
                  <p:embed/>
                </p:oleObj>
              </mc:Choice>
              <mc:Fallback>
                <p:oleObj name="公式" r:id="rId3" imgW="38606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837" y="1081087"/>
                        <a:ext cx="4032217" cy="4625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307356"/>
              </p:ext>
            </p:extLst>
          </p:nvPr>
        </p:nvGraphicFramePr>
        <p:xfrm>
          <a:off x="3054349" y="2667001"/>
          <a:ext cx="3187807" cy="477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4" name="公式" r:id="rId5" imgW="3136680" imgH="469800" progId="Equation.3">
                  <p:embed/>
                </p:oleObj>
              </mc:Choice>
              <mc:Fallback>
                <p:oleObj name="公式" r:id="rId5" imgW="31366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49" y="2667001"/>
                        <a:ext cx="3187807" cy="477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070279"/>
              </p:ext>
            </p:extLst>
          </p:nvPr>
        </p:nvGraphicFramePr>
        <p:xfrm>
          <a:off x="6486611" y="2697004"/>
          <a:ext cx="3142617" cy="447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5" name="公式" r:id="rId7" imgW="3111480" imgH="444240" progId="Equation.3">
                  <p:embed/>
                </p:oleObj>
              </mc:Choice>
              <mc:Fallback>
                <p:oleObj name="公式" r:id="rId7" imgW="31114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6611" y="2697004"/>
                        <a:ext cx="3142617" cy="447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715942"/>
              </p:ext>
            </p:extLst>
          </p:nvPr>
        </p:nvGraphicFramePr>
        <p:xfrm>
          <a:off x="3053227" y="3253067"/>
          <a:ext cx="224155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6" name="公式" r:id="rId9" imgW="2387520" imgH="914400" progId="Equation.3">
                  <p:embed/>
                </p:oleObj>
              </mc:Choice>
              <mc:Fallback>
                <p:oleObj name="公式" r:id="rId9" imgW="238752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3227" y="3253067"/>
                        <a:ext cx="2241550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366097"/>
              </p:ext>
            </p:extLst>
          </p:nvPr>
        </p:nvGraphicFramePr>
        <p:xfrm>
          <a:off x="5431070" y="3257069"/>
          <a:ext cx="1241425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7" name="公式" r:id="rId11" imgW="1320480" imgH="850680" progId="Equation.3">
                  <p:embed/>
                </p:oleObj>
              </mc:Choice>
              <mc:Fallback>
                <p:oleObj name="公式" r:id="rId11" imgW="132048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1070" y="3257069"/>
                        <a:ext cx="1241425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581485"/>
              </p:ext>
            </p:extLst>
          </p:nvPr>
        </p:nvGraphicFramePr>
        <p:xfrm>
          <a:off x="6808788" y="3288785"/>
          <a:ext cx="11922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8" name="公式" r:id="rId13" imgW="1269720" imgH="838080" progId="Equation.3">
                  <p:embed/>
                </p:oleObj>
              </mc:Choice>
              <mc:Fallback>
                <p:oleObj name="公式" r:id="rId13" imgW="12697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8788" y="3288785"/>
                        <a:ext cx="11922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2332038" y="18430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880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022567"/>
              </p:ext>
            </p:extLst>
          </p:nvPr>
        </p:nvGraphicFramePr>
        <p:xfrm>
          <a:off x="3164199" y="1877038"/>
          <a:ext cx="5701754" cy="49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9" name="公式" r:id="rId15" imgW="5956200" imgH="520560" progId="Equation.3">
                  <p:embed/>
                </p:oleObj>
              </mc:Choice>
              <mc:Fallback>
                <p:oleObj name="公式" r:id="rId15" imgW="59562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4199" y="1877038"/>
                        <a:ext cx="5701754" cy="49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2751138" y="5517233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特别</a:t>
            </a:r>
            <a:r>
              <a:rPr lang="zh-CN" altLang="en-US" sz="2800" b="1" dirty="0" smtClean="0"/>
              <a:t>地，</a:t>
            </a:r>
            <a:endParaRPr lang="zh-CN" altLang="en-US" sz="2800" b="1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525247"/>
              </p:ext>
            </p:extLst>
          </p:nvPr>
        </p:nvGraphicFramePr>
        <p:xfrm>
          <a:off x="4594141" y="4253265"/>
          <a:ext cx="2376264" cy="884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0" name="Equation" r:id="rId17" imgW="1091880" imgH="406080" progId="Equation.DSMT4">
                  <p:embed/>
                </p:oleObj>
              </mc:Choice>
              <mc:Fallback>
                <p:oleObj name="Equation" r:id="rId17" imgW="10918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594141" y="4253265"/>
                        <a:ext cx="2376264" cy="884192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824542"/>
              </p:ext>
            </p:extLst>
          </p:nvPr>
        </p:nvGraphicFramePr>
        <p:xfrm>
          <a:off x="4830427" y="5220684"/>
          <a:ext cx="1656184" cy="883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1" name="Equation" r:id="rId19" imgW="761760" imgH="406080" progId="Equation.DSMT4">
                  <p:embed/>
                </p:oleObj>
              </mc:Choice>
              <mc:Fallback>
                <p:oleObj name="Equation" r:id="rId19" imgW="7617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830427" y="5220684"/>
                        <a:ext cx="1656184" cy="883298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0693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3" grpId="0" autoUpdateAnimBg="0"/>
      <p:bldP spid="8807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2" name="Rectangle 2"/>
          <p:cNvSpPr>
            <a:spLocks noGrp="1" noChangeArrowheads="1"/>
          </p:cNvSpPr>
          <p:nvPr>
            <p:ph type="title"/>
          </p:nvPr>
        </p:nvSpPr>
        <p:spPr>
          <a:xfrm>
            <a:off x="2333625" y="762415"/>
            <a:ext cx="4371975" cy="739775"/>
          </a:xfrm>
        </p:spPr>
        <p:txBody>
          <a:bodyPr/>
          <a:lstStyle/>
          <a:p>
            <a:pPr algn="l" eaLnBrk="1" hangingPunct="1"/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四、隐函数求导法则</a:t>
            </a:r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1919536" y="1657187"/>
            <a:ext cx="1239371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定义</a:t>
            </a:r>
            <a:r>
              <a:rPr lang="en-US" altLang="zh-CN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graphicFrame>
        <p:nvGraphicFramePr>
          <p:cNvPr id="132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57837"/>
              </p:ext>
            </p:extLst>
          </p:nvPr>
        </p:nvGraphicFramePr>
        <p:xfrm>
          <a:off x="2999656" y="1724504"/>
          <a:ext cx="7623728" cy="461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8" name="Equation" r:id="rId3" imgW="3568680" imgH="215640" progId="Equation.DSMT4">
                  <p:embed/>
                </p:oleObj>
              </mc:Choice>
              <mc:Fallback>
                <p:oleObj name="Equation" r:id="rId3" imgW="3568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656" y="1724504"/>
                        <a:ext cx="7623728" cy="461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1" name="Object 5"/>
          <p:cNvGraphicFramePr>
            <a:graphicFrameLocks noChangeAspect="1"/>
          </p:cNvGraphicFramePr>
          <p:nvPr/>
        </p:nvGraphicFramePr>
        <p:xfrm>
          <a:off x="2489200" y="2389188"/>
          <a:ext cx="40259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9" name="公式" r:id="rId5" imgW="4025880" imgH="431640" progId="Equation.3">
                  <p:embed/>
                </p:oleObj>
              </mc:Choice>
              <mc:Fallback>
                <p:oleObj name="公式" r:id="rId5" imgW="4025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2389188"/>
                        <a:ext cx="40259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2" name="Object 6"/>
          <p:cNvGraphicFramePr>
            <a:graphicFrameLocks noChangeAspect="1"/>
          </p:cNvGraphicFramePr>
          <p:nvPr/>
        </p:nvGraphicFramePr>
        <p:xfrm>
          <a:off x="2438400" y="3124201"/>
          <a:ext cx="1676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0" name="公式" r:id="rId7" imgW="1676160" imgH="393480" progId="Equation.3">
                  <p:embed/>
                </p:oleObj>
              </mc:Choice>
              <mc:Fallback>
                <p:oleObj name="公式" r:id="rId7" imgW="1676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124201"/>
                        <a:ext cx="16764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3" name="AutoShape 7"/>
          <p:cNvSpPr>
            <a:spLocks noChangeArrowheads="1"/>
          </p:cNvSpPr>
          <p:nvPr/>
        </p:nvSpPr>
        <p:spPr bwMode="auto">
          <a:xfrm>
            <a:off x="4267200" y="32004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2104" name="Object 8"/>
          <p:cNvGraphicFramePr>
            <a:graphicFrameLocks noChangeAspect="1"/>
          </p:cNvGraphicFramePr>
          <p:nvPr/>
        </p:nvGraphicFramePr>
        <p:xfrm>
          <a:off x="5029200" y="3143251"/>
          <a:ext cx="14605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1" name="公式" r:id="rId9" imgW="1460160" imgH="393480" progId="Equation.3">
                  <p:embed/>
                </p:oleObj>
              </mc:Choice>
              <mc:Fallback>
                <p:oleObj name="公式" r:id="rId9" imgW="1460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143251"/>
                        <a:ext cx="14605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6705600" y="3048001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隐函数的显化</a:t>
            </a:r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2324100" y="3824288"/>
            <a:ext cx="762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2800" b="1" dirty="0"/>
              <a:t>:</a:t>
            </a:r>
            <a:r>
              <a:rPr lang="zh-CN" altLang="en-US" sz="2800" b="1" dirty="0"/>
              <a:t>隐函数不易显化或不能显化如何求导</a:t>
            </a:r>
            <a:r>
              <a:rPr lang="en-US" altLang="zh-CN" sz="2800" b="1" dirty="0"/>
              <a:t>?</a:t>
            </a:r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2324100" y="444873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隐函数求导法则</a:t>
            </a:r>
            <a:r>
              <a:rPr lang="en-US" altLang="zh-CN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:</a:t>
            </a:r>
            <a:endParaRPr lang="en-US" altLang="zh-CN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2108" name="Text Box 12"/>
              <p:cNvSpPr txBox="1">
                <a:spLocks noChangeArrowheads="1"/>
              </p:cNvSpPr>
              <p:nvPr/>
            </p:nvSpPr>
            <p:spPr bwMode="auto">
              <a:xfrm>
                <a:off x="2438400" y="5064866"/>
                <a:ext cx="7391400" cy="990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dirty="0" smtClean="0"/>
                  <a:t>(1)</a:t>
                </a:r>
                <a:r>
                  <a:rPr lang="zh-CN" altLang="en-US" sz="2800" b="1" dirty="0" smtClean="0"/>
                  <a:t>将</a:t>
                </a:r>
                <a:r>
                  <a:rPr lang="en-US" altLang="zh-CN" sz="2800" b="1" i="1" dirty="0" smtClean="0"/>
                  <a:t>y</a:t>
                </a:r>
                <a:r>
                  <a:rPr lang="zh-CN" altLang="en-US" sz="2800" b="1" dirty="0" smtClean="0"/>
                  <a:t>看作</a:t>
                </a:r>
                <a:r>
                  <a:rPr lang="en-US" altLang="zh-CN" sz="2800" b="1" i="1" dirty="0" smtClean="0"/>
                  <a:t>x</a:t>
                </a:r>
                <a:r>
                  <a:rPr lang="zh-CN" altLang="en-US" sz="2800" b="1" dirty="0" smtClean="0"/>
                  <a:t>的函数用</a:t>
                </a:r>
                <a:r>
                  <a:rPr lang="zh-CN" altLang="en-US" sz="2800" b="1" dirty="0"/>
                  <a:t>复合函数求导法则直接对方程两边求导</a:t>
                </a:r>
                <a:r>
                  <a:rPr lang="en-US" altLang="zh-CN" sz="2800" b="1" dirty="0" smtClean="0"/>
                  <a:t>.</a:t>
                </a:r>
                <a:r>
                  <a:rPr lang="en-US" altLang="zh-CN" sz="2800" b="1" dirty="0" smtClean="0"/>
                  <a:t>(2)</a:t>
                </a:r>
                <a:r>
                  <a:rPr lang="zh-CN" altLang="en-US" sz="2800" b="1" dirty="0" smtClean="0"/>
                  <a:t>整理出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800" b="1" i="1" dirty="0"/>
              </a:p>
            </p:txBody>
          </p:sp>
        </mc:Choice>
        <mc:Fallback>
          <p:sp>
            <p:nvSpPr>
              <p:cNvPr id="132108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064866"/>
                <a:ext cx="7391400" cy="990977"/>
              </a:xfrm>
              <a:prstGeom prst="rect">
                <a:avLst/>
              </a:prstGeom>
              <a:blipFill rotWithShape="0">
                <a:blip r:embed="rId11"/>
                <a:stretch>
                  <a:fillRect l="-1649" t="-8642" r="-1484" b="-1358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81824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1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"/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autoUpdateAnimBg="0"/>
      <p:bldP spid="132103" grpId="0" animBg="1"/>
      <p:bldP spid="132105" grpId="0" autoUpdateAnimBg="0"/>
      <p:bldP spid="132106" grpId="0" autoUpdateAnimBg="0"/>
      <p:bldP spid="132107" grpId="0" autoUpdateAnimBg="0"/>
      <p:bldP spid="13210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9" name="Text Box 2"/>
          <p:cNvSpPr txBox="1">
            <a:spLocks noChangeArrowheads="1"/>
          </p:cNvSpPr>
          <p:nvPr/>
        </p:nvSpPr>
        <p:spPr bwMode="auto">
          <a:xfrm>
            <a:off x="2395538" y="83820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9216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702333"/>
              </p:ext>
            </p:extLst>
          </p:nvPr>
        </p:nvGraphicFramePr>
        <p:xfrm>
          <a:off x="3275015" y="908050"/>
          <a:ext cx="6565402" cy="1418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8" name="公式" r:id="rId3" imgW="6933960" imgH="1498320" progId="Equation.3">
                  <p:embed/>
                </p:oleObj>
              </mc:Choice>
              <mc:Fallback>
                <p:oleObj name="公式" r:id="rId3" imgW="6933960" imgH="1498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15" y="908050"/>
                        <a:ext cx="6565402" cy="14185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2395538" y="243854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33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429118"/>
              </p:ext>
            </p:extLst>
          </p:nvPr>
        </p:nvGraphicFramePr>
        <p:xfrm>
          <a:off x="3233738" y="2537019"/>
          <a:ext cx="2774950" cy="402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9" name="公式" r:id="rId5" imgW="2793960" imgH="406080" progId="Equation.3">
                  <p:embed/>
                </p:oleObj>
              </mc:Choice>
              <mc:Fallback>
                <p:oleObj name="公式" r:id="rId5" imgW="27939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3738" y="2537019"/>
                        <a:ext cx="2774950" cy="4029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790312"/>
              </p:ext>
            </p:extLst>
          </p:nvPr>
        </p:nvGraphicFramePr>
        <p:xfrm>
          <a:off x="3232881" y="2981326"/>
          <a:ext cx="3727215" cy="859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0" name="公式" r:id="rId7" imgW="3632040" imgH="838080" progId="Equation.3">
                  <p:embed/>
                </p:oleObj>
              </mc:Choice>
              <mc:Fallback>
                <p:oleObj name="公式" r:id="rId7" imgW="36320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881" y="2981326"/>
                        <a:ext cx="3727215" cy="8598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2771092" y="4194890"/>
            <a:ext cx="9235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解得</a:t>
            </a:r>
            <a:endParaRPr lang="zh-CN" altLang="en-US" sz="2800" dirty="0"/>
          </a:p>
        </p:txBody>
      </p:sp>
      <p:graphicFrame>
        <p:nvGraphicFramePr>
          <p:cNvPr id="1331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567601"/>
              </p:ext>
            </p:extLst>
          </p:nvPr>
        </p:nvGraphicFramePr>
        <p:xfrm>
          <a:off x="3800505" y="4030658"/>
          <a:ext cx="1763366" cy="851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1" name="公式" r:id="rId9" imgW="1866600" imgH="901440" progId="Equation.3">
                  <p:embed/>
                </p:oleObj>
              </mc:Choice>
              <mc:Fallback>
                <p:oleObj name="公式" r:id="rId9" imgW="186660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0505" y="4030658"/>
                        <a:ext cx="1763366" cy="851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930960"/>
              </p:ext>
            </p:extLst>
          </p:nvPr>
        </p:nvGraphicFramePr>
        <p:xfrm>
          <a:off x="5807968" y="4294249"/>
          <a:ext cx="3605287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2" name="公式" r:id="rId11" imgW="3886200" imgH="457200" progId="Equation.3">
                  <p:embed/>
                </p:oleObj>
              </mc:Choice>
              <mc:Fallback>
                <p:oleObj name="公式" r:id="rId11" imgW="3886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968" y="4294249"/>
                        <a:ext cx="3605287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528885"/>
              </p:ext>
            </p:extLst>
          </p:nvPr>
        </p:nvGraphicFramePr>
        <p:xfrm>
          <a:off x="3575719" y="5015612"/>
          <a:ext cx="3041417" cy="93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3" name="公式" r:id="rId13" imgW="3162240" imgH="977760" progId="Equation.3">
                  <p:embed/>
                </p:oleObj>
              </mc:Choice>
              <mc:Fallback>
                <p:oleObj name="公式" r:id="rId13" imgW="316224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719" y="5015612"/>
                        <a:ext cx="3041417" cy="939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003769"/>
              </p:ext>
            </p:extLst>
          </p:nvPr>
        </p:nvGraphicFramePr>
        <p:xfrm>
          <a:off x="6816080" y="5301208"/>
          <a:ext cx="562898" cy="317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4" name="公式" r:id="rId15" imgW="558720" imgH="317160" progId="Equation.3">
                  <p:embed/>
                </p:oleObj>
              </mc:Choice>
              <mc:Fallback>
                <p:oleObj name="公式" r:id="rId15" imgW="55872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080" y="5301208"/>
                        <a:ext cx="562898" cy="317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70942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4" grpId="0" autoUpdateAnimBg="0"/>
      <p:bldP spid="13312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5" name="Text Box 2"/>
          <p:cNvSpPr txBox="1">
            <a:spLocks noChangeArrowheads="1"/>
          </p:cNvSpPr>
          <p:nvPr/>
        </p:nvSpPr>
        <p:spPr bwMode="auto">
          <a:xfrm>
            <a:off x="2198638" y="731303"/>
            <a:ext cx="84713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9318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567449"/>
              </p:ext>
            </p:extLst>
          </p:nvPr>
        </p:nvGraphicFramePr>
        <p:xfrm>
          <a:off x="2289841" y="765732"/>
          <a:ext cx="7118528" cy="2012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7" name="公式" r:id="rId3" imgW="7454880" imgH="2108160" progId="Equation.3">
                  <p:embed/>
                </p:oleObj>
              </mc:Choice>
              <mc:Fallback>
                <p:oleObj name="公式" r:id="rId3" imgW="7454880" imgH="2108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841" y="765732"/>
                        <a:ext cx="7118528" cy="2012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2207568" y="2906780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341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186823"/>
              </p:ext>
            </p:extLst>
          </p:nvPr>
        </p:nvGraphicFramePr>
        <p:xfrm>
          <a:off x="2929768" y="2989264"/>
          <a:ext cx="2806192" cy="40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8" name="公式" r:id="rId5" imgW="2793960" imgH="406080" progId="Equation.3">
                  <p:embed/>
                </p:oleObj>
              </mc:Choice>
              <mc:Fallback>
                <p:oleObj name="公式" r:id="rId5" imgW="27939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9768" y="2989264"/>
                        <a:ext cx="2806192" cy="4078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159130"/>
              </p:ext>
            </p:extLst>
          </p:nvPr>
        </p:nvGraphicFramePr>
        <p:xfrm>
          <a:off x="6041609" y="2918535"/>
          <a:ext cx="3747052" cy="497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9" name="公式" r:id="rId7" imgW="3530520" imgH="469800" progId="Equation.3">
                  <p:embed/>
                </p:oleObj>
              </mc:Choice>
              <mc:Fallback>
                <p:oleObj name="公式" r:id="rId7" imgW="35305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1609" y="2918535"/>
                        <a:ext cx="3747052" cy="497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834276"/>
              </p:ext>
            </p:extLst>
          </p:nvPr>
        </p:nvGraphicFramePr>
        <p:xfrm>
          <a:off x="2844800" y="3393785"/>
          <a:ext cx="3067050" cy="970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0" name="公式" r:id="rId9" imgW="3288960" imgH="1041120" progId="Equation.3">
                  <p:embed/>
                </p:oleObj>
              </mc:Choice>
              <mc:Fallback>
                <p:oleObj name="公式" r:id="rId9" imgW="328896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3393785"/>
                        <a:ext cx="3067050" cy="9707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440565"/>
              </p:ext>
            </p:extLst>
          </p:nvPr>
        </p:nvGraphicFramePr>
        <p:xfrm>
          <a:off x="6112247" y="3682566"/>
          <a:ext cx="849015" cy="334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1" name="公式" r:id="rId11" imgW="838080" imgH="330120" progId="Equation.3">
                  <p:embed/>
                </p:oleObj>
              </mc:Choice>
              <mc:Fallback>
                <p:oleObj name="公式" r:id="rId11" imgW="8380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2247" y="3682566"/>
                        <a:ext cx="849015" cy="3342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2306638" y="4638313"/>
            <a:ext cx="3962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所求切线方程为</a:t>
            </a:r>
          </a:p>
        </p:txBody>
      </p:sp>
      <p:graphicFrame>
        <p:nvGraphicFramePr>
          <p:cNvPr id="1341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612879"/>
              </p:ext>
            </p:extLst>
          </p:nvPr>
        </p:nvGraphicFramePr>
        <p:xfrm>
          <a:off x="4980359" y="4467443"/>
          <a:ext cx="22637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2" name="公式" r:id="rId13" imgW="2514600" imgH="888840" progId="Equation.3">
                  <p:embed/>
                </p:oleObj>
              </mc:Choice>
              <mc:Fallback>
                <p:oleObj name="公式" r:id="rId13" imgW="25146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0359" y="4467443"/>
                        <a:ext cx="226377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836720"/>
              </p:ext>
            </p:extLst>
          </p:nvPr>
        </p:nvGraphicFramePr>
        <p:xfrm>
          <a:off x="7536160" y="4705915"/>
          <a:ext cx="2523128" cy="455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3" name="公式" r:id="rId15" imgW="2323800" imgH="419040" progId="Equation.3">
                  <p:embed/>
                </p:oleObj>
              </mc:Choice>
              <mc:Fallback>
                <p:oleObj name="公式" r:id="rId15" imgW="23238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6160" y="4705915"/>
                        <a:ext cx="2523128" cy="455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277399"/>
              </p:ext>
            </p:extLst>
          </p:nvPr>
        </p:nvGraphicFramePr>
        <p:xfrm>
          <a:off x="2667847" y="5267543"/>
          <a:ext cx="3764765" cy="836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4" name="公式" r:id="rId17" imgW="4000320" imgH="888840" progId="Equation.3">
                  <p:embed/>
                </p:oleObj>
              </mc:Choice>
              <mc:Fallback>
                <p:oleObj name="公式" r:id="rId17" imgW="400032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847" y="5267543"/>
                        <a:ext cx="3764765" cy="8362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257650"/>
              </p:ext>
            </p:extLst>
          </p:nvPr>
        </p:nvGraphicFramePr>
        <p:xfrm>
          <a:off x="6744072" y="5543271"/>
          <a:ext cx="1385045" cy="444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5" name="公式" r:id="rId19" imgW="1307880" imgH="419040" progId="Equation.3">
                  <p:embed/>
                </p:oleObj>
              </mc:Choice>
              <mc:Fallback>
                <p:oleObj name="公式" r:id="rId19" imgW="13078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4072" y="5543271"/>
                        <a:ext cx="1385045" cy="444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8" name="Text Box 14"/>
          <p:cNvSpPr txBox="1">
            <a:spLocks noChangeArrowheads="1"/>
          </p:cNvSpPr>
          <p:nvPr/>
        </p:nvSpPr>
        <p:spPr bwMode="auto">
          <a:xfrm>
            <a:off x="8256240" y="5464311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显然通过原点</a:t>
            </a:r>
            <a:r>
              <a:rPr lang="en-US" altLang="zh-CN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90424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"/>
                                        <p:tgtEl>
                                          <p:spTgt spid="13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 autoUpdateAnimBg="0"/>
      <p:bldP spid="134153" grpId="0" autoUpdateAnimBg="0"/>
      <p:bldP spid="13415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>
          <a:xfrm>
            <a:off x="2323485" y="823453"/>
            <a:ext cx="4112890" cy="731168"/>
          </a:xfrm>
        </p:spPr>
        <p:txBody>
          <a:bodyPr/>
          <a:lstStyle/>
          <a:p>
            <a:pPr algn="l" eaLnBrk="1" hangingPunct="1"/>
            <a:r>
              <a:rPr lang="zh-CN" altLang="en-US" sz="3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四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、对数求导法</a:t>
            </a:r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2379065" y="1885614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观察函数</a:t>
            </a:r>
          </a:p>
        </p:txBody>
      </p:sp>
      <p:graphicFrame>
        <p:nvGraphicFramePr>
          <p:cNvPr id="136196" name="Object 4"/>
          <p:cNvGraphicFramePr>
            <a:graphicFrameLocks noChangeAspect="1"/>
          </p:cNvGraphicFramePr>
          <p:nvPr>
            <p:extLst/>
          </p:nvPr>
        </p:nvGraphicFramePr>
        <p:xfrm>
          <a:off x="4245625" y="1668921"/>
          <a:ext cx="4381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4" name="公式" r:id="rId3" imgW="4381200" imgH="952200" progId="Equation.3">
                  <p:embed/>
                </p:oleObj>
              </mc:Choice>
              <mc:Fallback>
                <p:oleObj name="公式" r:id="rId3" imgW="438120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5625" y="1668921"/>
                        <a:ext cx="4381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2434030" y="264795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方法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: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136198" name="Text Box 6"/>
          <p:cNvSpPr txBox="1">
            <a:spLocks noChangeArrowheads="1"/>
          </p:cNvSpPr>
          <p:nvPr/>
        </p:nvSpPr>
        <p:spPr bwMode="auto">
          <a:xfrm>
            <a:off x="2402769" y="3213051"/>
            <a:ext cx="7524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先在方程两边取对数</a:t>
            </a:r>
            <a:r>
              <a:rPr lang="en-US" altLang="zh-CN" sz="2800" b="1" dirty="0">
                <a:solidFill>
                  <a:srgbClr val="FF0000"/>
                </a:solidFill>
              </a:rPr>
              <a:t>,  </a:t>
            </a:r>
            <a:r>
              <a:rPr lang="zh-CN" altLang="en-US" sz="2800" b="1" dirty="0">
                <a:solidFill>
                  <a:srgbClr val="FF0000"/>
                </a:solidFill>
              </a:rPr>
              <a:t>然后利用隐函数的求导方法求出导数</a:t>
            </a:r>
            <a:r>
              <a:rPr lang="en-US" altLang="zh-CN" sz="28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6744072" y="405363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</a:rPr>
              <a:t>--------</a:t>
            </a:r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对数求导法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6200" name="Text Box 8"/>
          <p:cNvSpPr txBox="1">
            <a:spLocks noChangeArrowheads="1"/>
          </p:cNvSpPr>
          <p:nvPr/>
        </p:nvSpPr>
        <p:spPr bwMode="auto">
          <a:xfrm>
            <a:off x="2479363" y="4448412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适用范围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: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36201" name="Object 9"/>
          <p:cNvGraphicFramePr>
            <a:graphicFrameLocks noChangeAspect="1"/>
          </p:cNvGraphicFramePr>
          <p:nvPr>
            <p:extLst/>
          </p:nvPr>
        </p:nvGraphicFramePr>
        <p:xfrm>
          <a:off x="2479363" y="5178372"/>
          <a:ext cx="66944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5" name="公式" r:id="rId5" imgW="6692760" imgH="469800" progId="Equation.3">
                  <p:embed/>
                </p:oleObj>
              </mc:Choice>
              <mc:Fallback>
                <p:oleObj name="公式" r:id="rId5" imgW="66927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363" y="5178372"/>
                        <a:ext cx="66944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2769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2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autoUpdateAnimBg="0"/>
      <p:bldP spid="136197" grpId="0" autoUpdateAnimBg="0"/>
      <p:bldP spid="136198" grpId="0" autoUpdateAnimBg="0"/>
      <p:bldP spid="136199" grpId="0" autoUpdateAnimBg="0"/>
      <p:bldP spid="13620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3" name="Text Box 2"/>
          <p:cNvSpPr txBox="1">
            <a:spLocks noChangeArrowheads="1"/>
          </p:cNvSpPr>
          <p:nvPr/>
        </p:nvSpPr>
        <p:spPr bwMode="auto">
          <a:xfrm>
            <a:off x="2355850" y="94773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2362200" y="1828801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37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082830"/>
              </p:ext>
            </p:extLst>
          </p:nvPr>
        </p:nvGraphicFramePr>
        <p:xfrm>
          <a:off x="2783632" y="5013176"/>
          <a:ext cx="7378601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1" name="公式" r:id="rId3" imgW="6972120" imgH="952200" progId="Equation.3">
                  <p:embed/>
                </p:oleObj>
              </mc:Choice>
              <mc:Fallback>
                <p:oleObj name="公式" r:id="rId3" imgW="697212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632" y="5013176"/>
                        <a:ext cx="7378601" cy="10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3048000" y="184308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等式两边取对数得</a:t>
            </a:r>
            <a:endParaRPr lang="zh-CN" altLang="en-US" b="1"/>
          </a:p>
        </p:txBody>
      </p:sp>
      <p:graphicFrame>
        <p:nvGraphicFramePr>
          <p:cNvPr id="1372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751164"/>
              </p:ext>
            </p:extLst>
          </p:nvPr>
        </p:nvGraphicFramePr>
        <p:xfrm>
          <a:off x="2936876" y="2316140"/>
          <a:ext cx="6780121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2" name="公式" r:id="rId5" imgW="6451560" imgH="838080" progId="Equation.3">
                  <p:embed/>
                </p:oleObj>
              </mc:Choice>
              <mc:Fallback>
                <p:oleObj name="公式" r:id="rId5" imgW="64515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6" y="2316140"/>
                        <a:ext cx="6780121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3" name="Object 7"/>
          <p:cNvGraphicFramePr>
            <a:graphicFrameLocks noChangeAspect="1"/>
          </p:cNvGraphicFramePr>
          <p:nvPr/>
        </p:nvGraphicFramePr>
        <p:xfrm>
          <a:off x="2990851" y="3328988"/>
          <a:ext cx="30400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3" name="公式" r:id="rId7" imgW="3377880" imgH="457200" progId="Equation.3">
                  <p:embed/>
                </p:oleObj>
              </mc:Choice>
              <mc:Fallback>
                <p:oleObj name="公式" r:id="rId7" imgW="3377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851" y="3328988"/>
                        <a:ext cx="304006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105956"/>
              </p:ext>
            </p:extLst>
          </p:nvPr>
        </p:nvGraphicFramePr>
        <p:xfrm>
          <a:off x="3013076" y="3760742"/>
          <a:ext cx="4953550" cy="1001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4" name="公式" r:id="rId9" imgW="4520880" imgH="914400" progId="Equation.3">
                  <p:embed/>
                </p:oleObj>
              </mc:Choice>
              <mc:Fallback>
                <p:oleObj name="公式" r:id="rId9" imgW="45208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076" y="3760742"/>
                        <a:ext cx="4953550" cy="10017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9"/>
          <p:cNvGraphicFramePr>
            <a:graphicFrameLocks noChangeAspect="1"/>
          </p:cNvGraphicFramePr>
          <p:nvPr/>
        </p:nvGraphicFramePr>
        <p:xfrm>
          <a:off x="3289300" y="762000"/>
          <a:ext cx="4102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5" name="公式" r:id="rId11" imgW="4101840" imgH="990360" progId="Equation.3">
                  <p:embed/>
                </p:oleObj>
              </mc:Choice>
              <mc:Fallback>
                <p:oleObj name="公式" r:id="rId11" imgW="410184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762000"/>
                        <a:ext cx="41021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51330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autoUpdateAnimBg="0"/>
      <p:bldP spid="13722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8" name="Text Box 2"/>
          <p:cNvSpPr txBox="1">
            <a:spLocks noChangeArrowheads="1"/>
          </p:cNvSpPr>
          <p:nvPr/>
        </p:nvSpPr>
        <p:spPr bwMode="auto">
          <a:xfrm>
            <a:off x="2362200" y="8524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2362200" y="1600201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97282" name="Object 4"/>
          <p:cNvGraphicFramePr>
            <a:graphicFrameLocks noChangeAspect="1"/>
          </p:cNvGraphicFramePr>
          <p:nvPr/>
        </p:nvGraphicFramePr>
        <p:xfrm>
          <a:off x="3276600" y="908050"/>
          <a:ext cx="3886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6" name="公式" r:id="rId3" imgW="3886200" imgH="469800" progId="Equation.3">
                  <p:embed/>
                </p:oleObj>
              </mc:Choice>
              <mc:Fallback>
                <p:oleObj name="公式" r:id="rId3" imgW="38862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908050"/>
                        <a:ext cx="3886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3157538" y="1606551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等式两边取对数得</a:t>
            </a:r>
          </a:p>
        </p:txBody>
      </p:sp>
      <p:graphicFrame>
        <p:nvGraphicFramePr>
          <p:cNvPr id="138246" name="Object 6"/>
          <p:cNvGraphicFramePr>
            <a:graphicFrameLocks noChangeAspect="1"/>
          </p:cNvGraphicFramePr>
          <p:nvPr/>
        </p:nvGraphicFramePr>
        <p:xfrm>
          <a:off x="6319838" y="1752600"/>
          <a:ext cx="2290762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7" name="公式" r:id="rId5" imgW="2425680" imgH="393480" progId="Equation.3">
                  <p:embed/>
                </p:oleObj>
              </mc:Choice>
              <mc:Fallback>
                <p:oleObj name="公式" r:id="rId5" imgW="2425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9838" y="1752600"/>
                        <a:ext cx="2290762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7" name="Object 7"/>
          <p:cNvGraphicFramePr>
            <a:graphicFrameLocks noChangeAspect="1"/>
          </p:cNvGraphicFramePr>
          <p:nvPr/>
        </p:nvGraphicFramePr>
        <p:xfrm>
          <a:off x="3176588" y="2447925"/>
          <a:ext cx="31480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8" name="公式" r:id="rId7" imgW="3301920" imgH="419040" progId="Equation.3">
                  <p:embed/>
                </p:oleObj>
              </mc:Choice>
              <mc:Fallback>
                <p:oleObj name="公式" r:id="rId7" imgW="3301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8" y="2447925"/>
                        <a:ext cx="3148012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8" name="Object 8"/>
          <p:cNvGraphicFramePr>
            <a:graphicFrameLocks noChangeAspect="1"/>
          </p:cNvGraphicFramePr>
          <p:nvPr/>
        </p:nvGraphicFramePr>
        <p:xfrm>
          <a:off x="3276600" y="3048001"/>
          <a:ext cx="375285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9" name="公式" r:id="rId9" imgW="3974760" imgH="914400" progId="Equation.3">
                  <p:embed/>
                </p:oleObj>
              </mc:Choice>
              <mc:Fallback>
                <p:oleObj name="公式" r:id="rId9" imgW="39747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048001"/>
                        <a:ext cx="375285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9" name="Object 9"/>
          <p:cNvGraphicFramePr>
            <a:graphicFrameLocks noChangeAspect="1"/>
          </p:cNvGraphicFramePr>
          <p:nvPr/>
        </p:nvGraphicFramePr>
        <p:xfrm>
          <a:off x="3200401" y="3962401"/>
          <a:ext cx="4195763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0" name="公式" r:id="rId11" imgW="4444920" imgH="838080" progId="Equation.3">
                  <p:embed/>
                </p:oleObj>
              </mc:Choice>
              <mc:Fallback>
                <p:oleObj name="公式" r:id="rId11" imgW="44449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3962401"/>
                        <a:ext cx="4195763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0" name="Object 10"/>
          <p:cNvGraphicFramePr>
            <a:graphicFrameLocks noChangeAspect="1"/>
          </p:cNvGraphicFramePr>
          <p:nvPr/>
        </p:nvGraphicFramePr>
        <p:xfrm>
          <a:off x="3810000" y="4924426"/>
          <a:ext cx="36195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1" name="公式" r:id="rId13" imgW="3835080" imgH="838080" progId="Equation.3">
                  <p:embed/>
                </p:oleObj>
              </mc:Choice>
              <mc:Fallback>
                <p:oleObj name="公式" r:id="rId13" imgW="38350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924426"/>
                        <a:ext cx="36195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01416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autoUpdateAnimBg="0"/>
      <p:bldP spid="13824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1" name="Text Box 2"/>
          <p:cNvSpPr txBox="1">
            <a:spLocks noChangeArrowheads="1"/>
          </p:cNvSpPr>
          <p:nvPr/>
        </p:nvSpPr>
        <p:spPr bwMode="auto">
          <a:xfrm>
            <a:off x="2438400" y="762001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一般地</a:t>
            </a:r>
          </a:p>
        </p:txBody>
      </p:sp>
      <p:graphicFrame>
        <p:nvGraphicFramePr>
          <p:cNvPr id="139267" name="Object 3"/>
          <p:cNvGraphicFramePr>
            <a:graphicFrameLocks noChangeAspect="1"/>
          </p:cNvGraphicFramePr>
          <p:nvPr/>
        </p:nvGraphicFramePr>
        <p:xfrm>
          <a:off x="3011488" y="1447800"/>
          <a:ext cx="422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9" name="公式" r:id="rId3" imgW="4228920" imgH="469800" progId="Equation.3">
                  <p:embed/>
                </p:oleObj>
              </mc:Choice>
              <mc:Fallback>
                <p:oleObj name="公式" r:id="rId3" imgW="42289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488" y="1447800"/>
                        <a:ext cx="422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8" name="Object 4"/>
          <p:cNvGraphicFramePr>
            <a:graphicFrameLocks noChangeAspect="1"/>
          </p:cNvGraphicFramePr>
          <p:nvPr/>
        </p:nvGraphicFramePr>
        <p:xfrm>
          <a:off x="2895600" y="2978150"/>
          <a:ext cx="445928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0" name="公式" r:id="rId5" imgW="5181480" imgH="965160" progId="Equation.3">
                  <p:embed/>
                </p:oleObj>
              </mc:Choice>
              <mc:Fallback>
                <p:oleObj name="公式" r:id="rId5" imgW="518148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978150"/>
                        <a:ext cx="4459288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9" name="Object 5"/>
          <p:cNvGraphicFramePr>
            <a:graphicFrameLocks noChangeAspect="1"/>
          </p:cNvGraphicFramePr>
          <p:nvPr/>
        </p:nvGraphicFramePr>
        <p:xfrm>
          <a:off x="2986089" y="4016376"/>
          <a:ext cx="3748087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1" name="公式" r:id="rId7" imgW="4343400" imgH="888840" progId="Equation.3">
                  <p:embed/>
                </p:oleObj>
              </mc:Choice>
              <mc:Fallback>
                <p:oleObj name="公式" r:id="rId7" imgW="43434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9" y="4016376"/>
                        <a:ext cx="3748087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0" name="Object 6" descr="小网格"/>
          <p:cNvGraphicFramePr>
            <a:graphicFrameLocks noChangeAspect="1"/>
          </p:cNvGraphicFramePr>
          <p:nvPr/>
        </p:nvGraphicFramePr>
        <p:xfrm>
          <a:off x="2935289" y="4894264"/>
          <a:ext cx="6434137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2" name="公式" r:id="rId9" imgW="6972120" imgH="965160" progId="Equation.3">
                  <p:embed/>
                </p:oleObj>
              </mc:Choice>
              <mc:Fallback>
                <p:oleObj name="公式" r:id="rId9" imgW="697212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9" y="4894264"/>
                        <a:ext cx="6434137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pattFill prst="smGrid">
                              <a:fgClr>
                                <a:srgbClr val="FFE7FF"/>
                              </a:fgClr>
                              <a:bgClr>
                                <a:srgbClr val="FFFFFF"/>
                              </a:bgClr>
                            </a:patt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1" name="Object 7"/>
          <p:cNvGraphicFramePr>
            <a:graphicFrameLocks noChangeAspect="1"/>
          </p:cNvGraphicFramePr>
          <p:nvPr/>
        </p:nvGraphicFramePr>
        <p:xfrm>
          <a:off x="3011488" y="2286001"/>
          <a:ext cx="3962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3" name="公式" r:id="rId11" imgW="3962160" imgH="406080" progId="Equation.3">
                  <p:embed/>
                </p:oleObj>
              </mc:Choice>
              <mc:Fallback>
                <p:oleObj name="公式" r:id="rId11" imgW="39621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488" y="2286001"/>
                        <a:ext cx="39624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39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7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1" y="743155"/>
            <a:ext cx="6902151" cy="724796"/>
          </a:xfrm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五、由参数方程所确定的函数的导数</a:t>
            </a:r>
          </a:p>
        </p:txBody>
      </p:sp>
      <p:graphicFrame>
        <p:nvGraphicFramePr>
          <p:cNvPr id="140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065147"/>
              </p:ext>
            </p:extLst>
          </p:nvPr>
        </p:nvGraphicFramePr>
        <p:xfrm>
          <a:off x="2418121" y="1599099"/>
          <a:ext cx="7312544" cy="1526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5" name="公式" r:id="rId3" imgW="7543800" imgH="1574640" progId="Equation.3">
                  <p:embed/>
                </p:oleObj>
              </mc:Choice>
              <mc:Fallback>
                <p:oleObj name="公式" r:id="rId3" imgW="7543800" imgH="1574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8121" y="1599099"/>
                        <a:ext cx="7312544" cy="15262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2411414" y="3510964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例如</a:t>
            </a:r>
          </a:p>
        </p:txBody>
      </p:sp>
      <p:graphicFrame>
        <p:nvGraphicFramePr>
          <p:cNvPr id="1402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592854"/>
              </p:ext>
            </p:extLst>
          </p:nvPr>
        </p:nvGraphicFramePr>
        <p:xfrm>
          <a:off x="3631024" y="3329488"/>
          <a:ext cx="1206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6" name="公式" r:id="rId5" imgW="1206360" imgH="977760" progId="Equation.3">
                  <p:embed/>
                </p:oleObj>
              </mc:Choice>
              <mc:Fallback>
                <p:oleObj name="公式" r:id="rId5" imgW="120636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1024" y="3329488"/>
                        <a:ext cx="1206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4" name="AutoShape 6"/>
          <p:cNvSpPr>
            <a:spLocks noChangeArrowheads="1"/>
          </p:cNvSpPr>
          <p:nvPr/>
        </p:nvSpPr>
        <p:spPr bwMode="auto">
          <a:xfrm>
            <a:off x="5149440" y="3767599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02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749135"/>
              </p:ext>
            </p:extLst>
          </p:nvPr>
        </p:nvGraphicFramePr>
        <p:xfrm>
          <a:off x="5721350" y="3363914"/>
          <a:ext cx="82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7" name="公式" r:id="rId7" imgW="825480" imgH="888840" progId="Equation.3">
                  <p:embed/>
                </p:oleObj>
              </mc:Choice>
              <mc:Fallback>
                <p:oleObj name="公式" r:id="rId7" imgW="8254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350" y="3363914"/>
                        <a:ext cx="825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695167"/>
              </p:ext>
            </p:extLst>
          </p:nvPr>
        </p:nvGraphicFramePr>
        <p:xfrm>
          <a:off x="2599992" y="4348804"/>
          <a:ext cx="229696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8" name="公式" r:id="rId9" imgW="2197080" imgH="838080" progId="Equation.3">
                  <p:embed/>
                </p:oleObj>
              </mc:Choice>
              <mc:Fallback>
                <p:oleObj name="公式" r:id="rId9" imgW="21970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9992" y="4348804"/>
                        <a:ext cx="2296968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765594"/>
              </p:ext>
            </p:extLst>
          </p:nvPr>
        </p:nvGraphicFramePr>
        <p:xfrm>
          <a:off x="4972050" y="4310704"/>
          <a:ext cx="749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9" name="公式" r:id="rId11" imgW="749160" imgH="914400" progId="Equation.3">
                  <p:embed/>
                </p:oleObj>
              </mc:Choice>
              <mc:Fallback>
                <p:oleObj name="公式" r:id="rId11" imgW="7491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4310704"/>
                        <a:ext cx="749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618294"/>
              </p:ext>
            </p:extLst>
          </p:nvPr>
        </p:nvGraphicFramePr>
        <p:xfrm>
          <a:off x="6240016" y="4307388"/>
          <a:ext cx="1549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0" name="公式" r:id="rId13" imgW="1549080" imgH="888840" progId="Equation.3">
                  <p:embed/>
                </p:oleObj>
              </mc:Choice>
              <mc:Fallback>
                <p:oleObj name="公式" r:id="rId13" imgW="15490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016" y="4307388"/>
                        <a:ext cx="1549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9" name="Text Box 11"/>
          <p:cNvSpPr txBox="1">
            <a:spLocks noChangeArrowheads="1"/>
          </p:cNvSpPr>
          <p:nvPr/>
        </p:nvSpPr>
        <p:spPr bwMode="auto">
          <a:xfrm>
            <a:off x="6908800" y="3596176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消去参数</a:t>
            </a:r>
          </a:p>
        </p:txBody>
      </p:sp>
      <p:sp>
        <p:nvSpPr>
          <p:cNvPr id="140300" name="Text Box 12"/>
          <p:cNvSpPr txBox="1">
            <a:spLocks noChangeArrowheads="1"/>
          </p:cNvSpPr>
          <p:nvPr/>
        </p:nvSpPr>
        <p:spPr bwMode="auto">
          <a:xfrm>
            <a:off x="3215680" y="5356252"/>
            <a:ext cx="634558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 dirty="0"/>
              <a:t>消参困难或无法消参如何求导</a:t>
            </a:r>
            <a:r>
              <a:rPr lang="en-US" altLang="zh-CN" sz="2800" b="1" dirty="0"/>
              <a:t>?</a:t>
            </a:r>
          </a:p>
        </p:txBody>
      </p:sp>
      <p:graphicFrame>
        <p:nvGraphicFramePr>
          <p:cNvPr id="1403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784299"/>
              </p:ext>
            </p:extLst>
          </p:nvPr>
        </p:nvGraphicFramePr>
        <p:xfrm>
          <a:off x="8544272" y="3698542"/>
          <a:ext cx="163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1" name="公式" r:id="rId15" imgW="164880" imgH="291960" progId="Equation.3">
                  <p:embed/>
                </p:oleObj>
              </mc:Choice>
              <mc:Fallback>
                <p:oleObj name="公式" r:id="rId15" imgW="1648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4272" y="3698542"/>
                        <a:ext cx="163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5548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75"/>
                                        <p:tgtEl>
                                          <p:spTgt spid="14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2" grpId="0" autoUpdateAnimBg="0"/>
      <p:bldP spid="140294" grpId="0" animBg="1"/>
      <p:bldP spid="140299" grpId="0" autoUpdateAnimBg="0"/>
      <p:bldP spid="14030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314" name="Object 2"/>
          <p:cNvGraphicFramePr>
            <a:graphicFrameLocks noChangeAspect="1"/>
          </p:cNvGraphicFramePr>
          <p:nvPr/>
        </p:nvGraphicFramePr>
        <p:xfrm>
          <a:off x="2444751" y="2060576"/>
          <a:ext cx="78025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0" name="公式" r:id="rId3" imgW="8064360" imgH="469800" progId="Equation.3">
                  <p:embed/>
                </p:oleObj>
              </mc:Choice>
              <mc:Fallback>
                <p:oleObj name="公式" r:id="rId3" imgW="80643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1" y="2060576"/>
                        <a:ext cx="780256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5" name="Object 3"/>
          <p:cNvGraphicFramePr>
            <a:graphicFrameLocks noChangeAspect="1"/>
          </p:cNvGraphicFramePr>
          <p:nvPr/>
        </p:nvGraphicFramePr>
        <p:xfrm>
          <a:off x="2798764" y="2689226"/>
          <a:ext cx="23955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1" name="公式" r:id="rId5" imgW="2476440" imgH="469800" progId="Equation.3">
                  <p:embed/>
                </p:oleObj>
              </mc:Choice>
              <mc:Fallback>
                <p:oleObj name="公式" r:id="rId5" imgW="24764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764" y="2689226"/>
                        <a:ext cx="239553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797910"/>
              </p:ext>
            </p:extLst>
          </p:nvPr>
        </p:nvGraphicFramePr>
        <p:xfrm>
          <a:off x="2444750" y="3435352"/>
          <a:ext cx="7107634" cy="438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2" name="公式" r:id="rId7" imgW="7416720" imgH="457200" progId="Equation.3">
                  <p:embed/>
                </p:oleObj>
              </mc:Choice>
              <mc:Fallback>
                <p:oleObj name="公式" r:id="rId7" imgW="7416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3435352"/>
                        <a:ext cx="7107634" cy="438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2438400" y="3959880"/>
            <a:ext cx="58140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由复合函数及反函数的求导法则得</a:t>
            </a:r>
          </a:p>
        </p:txBody>
      </p:sp>
      <p:graphicFrame>
        <p:nvGraphicFramePr>
          <p:cNvPr id="1413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130046"/>
              </p:ext>
            </p:extLst>
          </p:nvPr>
        </p:nvGraphicFramePr>
        <p:xfrm>
          <a:off x="2511424" y="4692652"/>
          <a:ext cx="168275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3" name="公式" r:id="rId9" imgW="1739880" imgH="838080" progId="Equation.3">
                  <p:embed/>
                </p:oleObj>
              </mc:Choice>
              <mc:Fallback>
                <p:oleObj name="公式" r:id="rId9" imgW="17398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4" y="4692652"/>
                        <a:ext cx="168275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290053"/>
              </p:ext>
            </p:extLst>
          </p:nvPr>
        </p:nvGraphicFramePr>
        <p:xfrm>
          <a:off x="4252067" y="4717256"/>
          <a:ext cx="1265238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4" name="公式" r:id="rId11" imgW="1307880" imgH="1295280" progId="Equation.3">
                  <p:embed/>
                </p:oleObj>
              </mc:Choice>
              <mc:Fallback>
                <p:oleObj name="公式" r:id="rId11" imgW="1307880" imgH="1295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067" y="4717256"/>
                        <a:ext cx="1265238" cy="125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377792"/>
              </p:ext>
            </p:extLst>
          </p:nvPr>
        </p:nvGraphicFramePr>
        <p:xfrm>
          <a:off x="5517305" y="4702199"/>
          <a:ext cx="11049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5" name="公式" r:id="rId13" imgW="1143000" imgH="965160" progId="Equation.3">
                  <p:embed/>
                </p:oleObj>
              </mc:Choice>
              <mc:Fallback>
                <p:oleObj name="公式" r:id="rId13" imgW="114300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7305" y="4702199"/>
                        <a:ext cx="11049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621416"/>
              </p:ext>
            </p:extLst>
          </p:nvPr>
        </p:nvGraphicFramePr>
        <p:xfrm>
          <a:off x="7169819" y="4308499"/>
          <a:ext cx="1635125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6" name="公式" r:id="rId15" imgW="1688760" imgH="1777680" progId="Equation.3">
                  <p:embed/>
                </p:oleObj>
              </mc:Choice>
              <mc:Fallback>
                <p:oleObj name="公式" r:id="rId15" imgW="1688760" imgH="1777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819" y="4308499"/>
                        <a:ext cx="1635125" cy="172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50194"/>
              </p:ext>
            </p:extLst>
          </p:nvPr>
        </p:nvGraphicFramePr>
        <p:xfrm>
          <a:off x="2446178" y="919173"/>
          <a:ext cx="2865512" cy="966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7" name="公式" r:id="rId17" imgW="2895480" imgH="977760" progId="Equation.3">
                  <p:embed/>
                </p:oleObj>
              </mc:Choice>
              <mc:Fallback>
                <p:oleObj name="公式" r:id="rId17" imgW="289548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178" y="919173"/>
                        <a:ext cx="2865512" cy="966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6356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2362200" y="15382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证</a:t>
            </a:r>
            <a:r>
              <a:rPr lang="en-US" altLang="zh-CN" sz="2800" b="1" dirty="0">
                <a:ea typeface="黑体" pitchFamily="2" charset="-122"/>
                <a:cs typeface="Times New Roman" panose="02020603050405020304" pitchFamily="18" charset="0"/>
              </a:rPr>
              <a:t>(3)</a:t>
            </a:r>
            <a:endParaRPr lang="en-US" altLang="zh-CN" sz="2800" b="1" dirty="0">
              <a:solidFill>
                <a:srgbClr val="006600"/>
              </a:solidFill>
              <a:ea typeface="黑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0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811466"/>
              </p:ext>
            </p:extLst>
          </p:nvPr>
        </p:nvGraphicFramePr>
        <p:xfrm>
          <a:off x="3575720" y="1392815"/>
          <a:ext cx="4031717" cy="92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公式" r:id="rId3" imgW="3974760" imgH="914400" progId="Equation.3">
                  <p:embed/>
                </p:oleObj>
              </mc:Choice>
              <mc:Fallback>
                <p:oleObj name="公式" r:id="rId3" imgW="39747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720" y="1392815"/>
                        <a:ext cx="4031717" cy="92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336743"/>
              </p:ext>
            </p:extLst>
          </p:nvPr>
        </p:nvGraphicFramePr>
        <p:xfrm>
          <a:off x="3353449" y="2392362"/>
          <a:ext cx="4253988" cy="856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公式" r:id="rId5" imgW="4165560" imgH="838080" progId="Equation.3">
                  <p:embed/>
                </p:oleObj>
              </mc:Choice>
              <mc:Fallback>
                <p:oleObj name="公式" r:id="rId5" imgW="41655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3449" y="2392362"/>
                        <a:ext cx="4253988" cy="8560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266000"/>
              </p:ext>
            </p:extLst>
          </p:nvPr>
        </p:nvGraphicFramePr>
        <p:xfrm>
          <a:off x="4236561" y="5013176"/>
          <a:ext cx="4664390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公式" r:id="rId7" imgW="4940280" imgH="914400" progId="Equation.3">
                  <p:embed/>
                </p:oleObj>
              </mc:Choice>
              <mc:Fallback>
                <p:oleObj name="公式" r:id="rId7" imgW="49402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6561" y="5013176"/>
                        <a:ext cx="4664390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526136"/>
              </p:ext>
            </p:extLst>
          </p:nvPr>
        </p:nvGraphicFramePr>
        <p:xfrm>
          <a:off x="4267200" y="3319828"/>
          <a:ext cx="3182476" cy="134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公式" r:id="rId9" imgW="3162240" imgH="1333440" progId="Equation.3">
                  <p:embed/>
                </p:oleObj>
              </mc:Choice>
              <mc:Fallback>
                <p:oleObj name="公式" r:id="rId9" imgW="3162240" imgH="1333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319828"/>
                        <a:ext cx="3182476" cy="1342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2384937" y="899854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证</a:t>
            </a:r>
            <a:r>
              <a:rPr lang="en-US" altLang="zh-CN" sz="2800" b="1" dirty="0">
                <a:ea typeface="黑体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2800" b="1" dirty="0">
                <a:ea typeface="黑体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ea typeface="黑体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略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sz="2800" b="1" dirty="0">
              <a:solidFill>
                <a:srgbClr val="0066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838015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9" name="Text Box 2"/>
          <p:cNvSpPr txBox="1">
            <a:spLocks noChangeArrowheads="1"/>
          </p:cNvSpPr>
          <p:nvPr/>
        </p:nvSpPr>
        <p:spPr bwMode="auto">
          <a:xfrm>
            <a:off x="2336801" y="10144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8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2408188" y="2321921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43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244150"/>
              </p:ext>
            </p:extLst>
          </p:nvPr>
        </p:nvGraphicFramePr>
        <p:xfrm>
          <a:off x="3390867" y="1920154"/>
          <a:ext cx="1152525" cy="163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3" name="公式" r:id="rId3" imgW="1206360" imgH="1714320" progId="Equation.3">
                  <p:embed/>
                </p:oleObj>
              </mc:Choice>
              <mc:Fallback>
                <p:oleObj name="公式" r:id="rId3" imgW="1206360" imgH="1714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867" y="1920154"/>
                        <a:ext cx="1152525" cy="163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762464"/>
              </p:ext>
            </p:extLst>
          </p:nvPr>
        </p:nvGraphicFramePr>
        <p:xfrm>
          <a:off x="6442108" y="2290042"/>
          <a:ext cx="1481138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4" name="公式" r:id="rId5" imgW="1549080" imgH="888840" progId="Equation.3">
                  <p:embed/>
                </p:oleObj>
              </mc:Choice>
              <mc:Fallback>
                <p:oleObj name="公式" r:id="rId5" imgW="15490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2108" y="2290042"/>
                        <a:ext cx="1481138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366876"/>
              </p:ext>
            </p:extLst>
          </p:nvPr>
        </p:nvGraphicFramePr>
        <p:xfrm>
          <a:off x="4660900" y="2337666"/>
          <a:ext cx="16637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5" name="公式" r:id="rId7" imgW="1739880" imgH="838080" progId="Equation.3">
                  <p:embed/>
                </p:oleObj>
              </mc:Choice>
              <mc:Fallback>
                <p:oleObj name="公式" r:id="rId7" imgW="17398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2337666"/>
                        <a:ext cx="16637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882662"/>
              </p:ext>
            </p:extLst>
          </p:nvPr>
        </p:nvGraphicFramePr>
        <p:xfrm>
          <a:off x="3390867" y="3554054"/>
          <a:ext cx="2744787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6" name="公式" r:id="rId9" imgW="2869920" imgH="1701720" progId="Equation.3">
                  <p:embed/>
                </p:oleObj>
              </mc:Choice>
              <mc:Fallback>
                <p:oleObj name="公式" r:id="rId9" imgW="2869920" imgH="1701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867" y="3554054"/>
                        <a:ext cx="2744787" cy="162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242389"/>
              </p:ext>
            </p:extLst>
          </p:nvPr>
        </p:nvGraphicFramePr>
        <p:xfrm>
          <a:off x="6174614" y="4216834"/>
          <a:ext cx="534987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7" name="公式" r:id="rId11" imgW="558720" imgH="317160" progId="Equation.3">
                  <p:embed/>
                </p:oleObj>
              </mc:Choice>
              <mc:Fallback>
                <p:oleObj name="公式" r:id="rId11" imgW="55872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4614" y="4216834"/>
                        <a:ext cx="534987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409486"/>
              </p:ext>
            </p:extLst>
          </p:nvPr>
        </p:nvGraphicFramePr>
        <p:xfrm>
          <a:off x="3130558" y="771103"/>
          <a:ext cx="6929670" cy="1073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8" name="Equation" r:id="rId13" imgW="3035160" imgH="469800" progId="Equation.DSMT4">
                  <p:embed/>
                </p:oleObj>
              </mc:Choice>
              <mc:Fallback>
                <p:oleObj name="Equation" r:id="rId13" imgW="30351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8" y="771103"/>
                        <a:ext cx="6929670" cy="10737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48769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26" name="Object 2"/>
          <p:cNvGraphicFramePr>
            <a:graphicFrameLocks noChangeAspect="1"/>
          </p:cNvGraphicFramePr>
          <p:nvPr/>
        </p:nvGraphicFramePr>
        <p:xfrm>
          <a:off x="2590801" y="990601"/>
          <a:ext cx="47720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0" name="公式" r:id="rId3" imgW="4991040" imgH="888840" progId="Equation.3">
                  <p:embed/>
                </p:oleObj>
              </mc:Choice>
              <mc:Fallback>
                <p:oleObj name="公式" r:id="rId3" imgW="499104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990601"/>
                        <a:ext cx="47720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2438400" y="2057400"/>
            <a:ext cx="3048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/>
              <a:t> </a:t>
            </a:r>
            <a:r>
              <a:rPr lang="zh-CN" altLang="zh-CN" sz="2800" b="1" dirty="0"/>
              <a:t>所求切线方程为</a:t>
            </a:r>
            <a:endParaRPr lang="zh-CN" altLang="en-US" sz="2800" b="1" dirty="0"/>
          </a:p>
        </p:txBody>
      </p:sp>
      <p:graphicFrame>
        <p:nvGraphicFramePr>
          <p:cNvPr id="144388" name="Object 4"/>
          <p:cNvGraphicFramePr>
            <a:graphicFrameLocks noChangeAspect="1"/>
          </p:cNvGraphicFramePr>
          <p:nvPr/>
        </p:nvGraphicFramePr>
        <p:xfrm>
          <a:off x="3825876" y="2566988"/>
          <a:ext cx="291306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1" name="公式" r:id="rId5" imgW="3047760" imgH="888840" progId="Equation.3">
                  <p:embed/>
                </p:oleObj>
              </mc:Choice>
              <mc:Fallback>
                <p:oleObj name="公式" r:id="rId5" imgW="30477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76" y="2566988"/>
                        <a:ext cx="291306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359338"/>
              </p:ext>
            </p:extLst>
          </p:nvPr>
        </p:nvGraphicFramePr>
        <p:xfrm>
          <a:off x="3071664" y="3573016"/>
          <a:ext cx="3233738" cy="987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2" name="Equation" r:id="rId7" imgW="1333440" imgH="406080" progId="Equation.DSMT4">
                  <p:embed/>
                </p:oleObj>
              </mc:Choice>
              <mc:Fallback>
                <p:oleObj name="Equation" r:id="rId7" imgW="13334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664" y="3573016"/>
                        <a:ext cx="3233738" cy="9872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4210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9" name="Text Box 2"/>
          <p:cNvSpPr txBox="1">
            <a:spLocks noChangeArrowheads="1"/>
          </p:cNvSpPr>
          <p:nvPr/>
        </p:nvSpPr>
        <p:spPr bwMode="auto">
          <a:xfrm>
            <a:off x="2362200" y="68580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2317593" y="4349751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044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014778"/>
              </p:ext>
            </p:extLst>
          </p:nvPr>
        </p:nvGraphicFramePr>
        <p:xfrm>
          <a:off x="2495600" y="777814"/>
          <a:ext cx="6696744" cy="3440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3" name="公式" r:id="rId3" imgW="7315200" imgH="3759120" progId="Equation.3">
                  <p:embed/>
                </p:oleObj>
              </mc:Choice>
              <mc:Fallback>
                <p:oleObj name="公式" r:id="rId3" imgW="7315200" imgH="3759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777814"/>
                        <a:ext cx="6696744" cy="34406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3" name="Arc 5"/>
          <p:cNvSpPr>
            <a:spLocks/>
          </p:cNvSpPr>
          <p:nvPr/>
        </p:nvSpPr>
        <p:spPr bwMode="auto">
          <a:xfrm flipV="1">
            <a:off x="8433009" y="4892362"/>
            <a:ext cx="1808162" cy="1038225"/>
          </a:xfrm>
          <a:custGeom>
            <a:avLst/>
            <a:gdLst>
              <a:gd name="T0" fmla="*/ 1808162 w 43182"/>
              <a:gd name="T1" fmla="*/ 78752 h 22412"/>
              <a:gd name="T2" fmla="*/ 628 w 43182"/>
              <a:gd name="T3" fmla="*/ 0 h 22412"/>
              <a:gd name="T4" fmla="*/ 904458 w 43182"/>
              <a:gd name="T5" fmla="*/ 37616 h 22412"/>
              <a:gd name="T6" fmla="*/ 0 60000 65536"/>
              <a:gd name="T7" fmla="*/ 0 60000 65536"/>
              <a:gd name="T8" fmla="*/ 0 60000 65536"/>
              <a:gd name="T9" fmla="*/ 0 w 43182"/>
              <a:gd name="T10" fmla="*/ 0 h 22412"/>
              <a:gd name="T11" fmla="*/ 43182 w 43182"/>
              <a:gd name="T12" fmla="*/ 22412 h 22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82" h="22412" fill="none" extrusionOk="0">
                <a:moveTo>
                  <a:pt x="43181" y="1699"/>
                </a:moveTo>
                <a:cubicBezTo>
                  <a:pt x="42705" y="13274"/>
                  <a:pt x="33183" y="22411"/>
                  <a:pt x="21600" y="22412"/>
                </a:cubicBezTo>
                <a:cubicBezTo>
                  <a:pt x="9670" y="22412"/>
                  <a:pt x="0" y="12741"/>
                  <a:pt x="0" y="812"/>
                </a:cubicBezTo>
                <a:cubicBezTo>
                  <a:pt x="-1" y="541"/>
                  <a:pt x="5" y="270"/>
                  <a:pt x="15" y="0"/>
                </a:cubicBezTo>
              </a:path>
              <a:path w="43182" h="22412" stroke="0" extrusionOk="0">
                <a:moveTo>
                  <a:pt x="43181" y="1699"/>
                </a:moveTo>
                <a:cubicBezTo>
                  <a:pt x="42705" y="13274"/>
                  <a:pt x="33183" y="22411"/>
                  <a:pt x="21600" y="22412"/>
                </a:cubicBezTo>
                <a:cubicBezTo>
                  <a:pt x="9670" y="22412"/>
                  <a:pt x="0" y="12741"/>
                  <a:pt x="0" y="812"/>
                </a:cubicBezTo>
                <a:cubicBezTo>
                  <a:pt x="-1" y="541"/>
                  <a:pt x="5" y="270"/>
                  <a:pt x="15" y="0"/>
                </a:cubicBezTo>
                <a:lnTo>
                  <a:pt x="21600" y="812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090935" y="4521200"/>
            <a:ext cx="2743200" cy="1625600"/>
            <a:chOff x="2784" y="2928"/>
            <a:chExt cx="2256" cy="1165"/>
          </a:xfrm>
        </p:grpSpPr>
        <p:graphicFrame>
          <p:nvGraphicFramePr>
            <p:cNvPr id="104456" name="Object 7"/>
            <p:cNvGraphicFramePr>
              <a:graphicFrameLocks noChangeAspect="1"/>
            </p:cNvGraphicFramePr>
            <p:nvPr/>
          </p:nvGraphicFramePr>
          <p:xfrm>
            <a:off x="4925" y="3984"/>
            <a:ext cx="115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84" name="公式" r:id="rId5" imgW="253800" imgH="241200" progId="Equation.3">
                    <p:embed/>
                  </p:oleObj>
                </mc:Choice>
                <mc:Fallback>
                  <p:oleObj name="公式" r:id="rId5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5" y="3984"/>
                          <a:ext cx="115" cy="1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57" name="Object 8"/>
            <p:cNvGraphicFramePr>
              <a:graphicFrameLocks noChangeAspect="1"/>
            </p:cNvGraphicFramePr>
            <p:nvPr/>
          </p:nvGraphicFramePr>
          <p:xfrm>
            <a:off x="2865" y="2928"/>
            <a:ext cx="115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85" name="公式" r:id="rId7" imgW="253800" imgH="317160" progId="Equation.3">
                    <p:embed/>
                  </p:oleObj>
                </mc:Choice>
                <mc:Fallback>
                  <p:oleObj name="公式" r:id="rId7" imgW="253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5" y="2928"/>
                          <a:ext cx="115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4471" name="Group 9"/>
            <p:cNvGrpSpPr>
              <a:grpSpLocks/>
            </p:cNvGrpSpPr>
            <p:nvPr/>
          </p:nvGrpSpPr>
          <p:grpSpPr bwMode="auto">
            <a:xfrm>
              <a:off x="2784" y="2928"/>
              <a:ext cx="2256" cy="1152"/>
              <a:chOff x="2784" y="2928"/>
              <a:chExt cx="2256" cy="1152"/>
            </a:xfrm>
          </p:grpSpPr>
          <p:sp>
            <p:nvSpPr>
              <p:cNvPr id="104472" name="Line 10"/>
              <p:cNvSpPr>
                <a:spLocks noChangeShapeType="1"/>
              </p:cNvSpPr>
              <p:nvPr/>
            </p:nvSpPr>
            <p:spPr bwMode="auto">
              <a:xfrm>
                <a:off x="2784" y="3936"/>
                <a:ext cx="22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73" name="Line 11"/>
              <p:cNvSpPr>
                <a:spLocks noChangeShapeType="1"/>
              </p:cNvSpPr>
              <p:nvPr/>
            </p:nvSpPr>
            <p:spPr bwMode="auto">
              <a:xfrm flipV="1">
                <a:off x="3024" y="2928"/>
                <a:ext cx="0" cy="115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4458" name="Object 12"/>
              <p:cNvGraphicFramePr>
                <a:graphicFrameLocks noChangeAspect="1"/>
              </p:cNvGraphicFramePr>
              <p:nvPr/>
            </p:nvGraphicFramePr>
            <p:xfrm>
              <a:off x="2905" y="3952"/>
              <a:ext cx="97" cy="1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86" name="公式" r:id="rId9" imgW="215640" imgH="241200" progId="Equation.3">
                      <p:embed/>
                    </p:oleObj>
                  </mc:Choice>
                  <mc:Fallback>
                    <p:oleObj name="公式" r:id="rId9" imgW="21564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05" y="3952"/>
                            <a:ext cx="97" cy="1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8926294" y="4691818"/>
            <a:ext cx="474662" cy="311150"/>
            <a:chOff x="3456" y="3089"/>
            <a:chExt cx="391" cy="223"/>
          </a:xfrm>
        </p:grpSpPr>
        <p:sp>
          <p:nvSpPr>
            <p:cNvPr id="104470" name="Line 14"/>
            <p:cNvSpPr>
              <a:spLocks noChangeShapeType="1"/>
            </p:cNvSpPr>
            <p:nvPr/>
          </p:nvSpPr>
          <p:spPr bwMode="auto">
            <a:xfrm flipV="1">
              <a:off x="3456" y="3168"/>
              <a:ext cx="28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4455" name="Object 15"/>
            <p:cNvGraphicFramePr>
              <a:graphicFrameLocks noChangeAspect="1"/>
            </p:cNvGraphicFramePr>
            <p:nvPr/>
          </p:nvGraphicFramePr>
          <p:xfrm>
            <a:off x="3755" y="3089"/>
            <a:ext cx="92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87" name="公式" r:id="rId11" imgW="203040" imgH="241200" progId="Equation.3">
                    <p:embed/>
                  </p:oleObj>
                </mc:Choice>
                <mc:Fallback>
                  <p:oleObj name="公式" r:id="rId11" imgW="2030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5" y="3089"/>
                          <a:ext cx="92" cy="1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8922785" y="4868864"/>
            <a:ext cx="539750" cy="274638"/>
            <a:chOff x="3456" y="3216"/>
            <a:chExt cx="444" cy="196"/>
          </a:xfrm>
        </p:grpSpPr>
        <p:sp>
          <p:nvSpPr>
            <p:cNvPr id="104469" name="Line 17"/>
            <p:cNvSpPr>
              <a:spLocks noChangeShapeType="1"/>
            </p:cNvSpPr>
            <p:nvPr/>
          </p:nvSpPr>
          <p:spPr bwMode="auto">
            <a:xfrm>
              <a:off x="3456" y="331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4454" name="Object 18"/>
            <p:cNvGraphicFramePr>
              <a:graphicFrameLocks noChangeAspect="1"/>
            </p:cNvGraphicFramePr>
            <p:nvPr/>
          </p:nvGraphicFramePr>
          <p:xfrm>
            <a:off x="3744" y="3216"/>
            <a:ext cx="156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88" name="公式" r:id="rId13" imgW="342720" imgH="431640" progId="Equation.3">
                    <p:embed/>
                  </p:oleObj>
                </mc:Choice>
                <mc:Fallback>
                  <p:oleObj name="公式" r:id="rId13" imgW="34272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216"/>
                          <a:ext cx="156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8874284" y="4426084"/>
            <a:ext cx="188913" cy="566738"/>
            <a:chOff x="3408" y="2906"/>
            <a:chExt cx="156" cy="406"/>
          </a:xfrm>
        </p:grpSpPr>
        <p:sp>
          <p:nvSpPr>
            <p:cNvPr id="104468" name="Line 20"/>
            <p:cNvSpPr>
              <a:spLocks noChangeShapeType="1"/>
            </p:cNvSpPr>
            <p:nvPr/>
          </p:nvSpPr>
          <p:spPr bwMode="auto">
            <a:xfrm flipV="1">
              <a:off x="3456" y="307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4453" name="Object 21"/>
            <p:cNvGraphicFramePr>
              <a:graphicFrameLocks noChangeAspect="1"/>
            </p:cNvGraphicFramePr>
            <p:nvPr/>
          </p:nvGraphicFramePr>
          <p:xfrm>
            <a:off x="3408" y="2906"/>
            <a:ext cx="156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89" name="公式" r:id="rId15" imgW="342720" imgH="469800" progId="Equation.3">
                    <p:embed/>
                  </p:oleObj>
                </mc:Choice>
                <mc:Fallback>
                  <p:oleObj name="公式" r:id="rId15" imgW="34272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906"/>
                          <a:ext cx="156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452129" y="4621666"/>
            <a:ext cx="260350" cy="1063625"/>
            <a:chOff x="3024" y="3173"/>
            <a:chExt cx="214" cy="763"/>
          </a:xfrm>
        </p:grpSpPr>
        <p:sp>
          <p:nvSpPr>
            <p:cNvPr id="104467" name="Line 23"/>
            <p:cNvSpPr>
              <a:spLocks noChangeShapeType="1"/>
            </p:cNvSpPr>
            <p:nvPr/>
          </p:nvSpPr>
          <p:spPr bwMode="auto">
            <a:xfrm flipV="1">
              <a:off x="3024" y="3312"/>
              <a:ext cx="96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4452" name="Object 24"/>
            <p:cNvGraphicFramePr>
              <a:graphicFrameLocks noChangeAspect="1"/>
            </p:cNvGraphicFramePr>
            <p:nvPr/>
          </p:nvGraphicFramePr>
          <p:xfrm>
            <a:off x="3094" y="3173"/>
            <a:ext cx="144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90" name="公式" r:id="rId17" imgW="317160" imgH="431640" progId="Equation.3">
                    <p:embed/>
                  </p:oleObj>
                </mc:Choice>
                <mc:Fallback>
                  <p:oleObj name="公式" r:id="rId17" imgW="3171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4" y="3173"/>
                          <a:ext cx="144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543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868388"/>
              </p:ext>
            </p:extLst>
          </p:nvPr>
        </p:nvGraphicFramePr>
        <p:xfrm>
          <a:off x="3015690" y="4380099"/>
          <a:ext cx="3925105" cy="1512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1" name="公式" r:id="rId19" imgW="4317840" imgH="1663560" progId="Equation.3">
                  <p:embed/>
                </p:oleObj>
              </mc:Choice>
              <mc:Fallback>
                <p:oleObj name="公式" r:id="rId19" imgW="4317840" imgH="1663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5690" y="4380099"/>
                        <a:ext cx="3925105" cy="15128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8604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autoUpdateAnimBg="0"/>
      <p:bldP spid="1454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839991"/>
              </p:ext>
            </p:extLst>
          </p:nvPr>
        </p:nvGraphicFramePr>
        <p:xfrm>
          <a:off x="2383490" y="656315"/>
          <a:ext cx="3091776" cy="1202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8" name="公式" r:id="rId3" imgW="3429000" imgH="1333440" progId="Equation.3">
                  <p:embed/>
                </p:oleObj>
              </mc:Choice>
              <mc:Fallback>
                <p:oleObj name="公式" r:id="rId3" imgW="3429000" imgH="1333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3490" y="656315"/>
                        <a:ext cx="3091776" cy="1202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406688"/>
              </p:ext>
            </p:extLst>
          </p:nvPr>
        </p:nvGraphicFramePr>
        <p:xfrm>
          <a:off x="5489576" y="996298"/>
          <a:ext cx="1893489" cy="862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9" name="公式" r:id="rId5" imgW="2171520" imgH="990360" progId="Equation.3">
                  <p:embed/>
                </p:oleObj>
              </mc:Choice>
              <mc:Fallback>
                <p:oleObj name="公式" r:id="rId5" imgW="217152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9576" y="996298"/>
                        <a:ext cx="1893489" cy="8626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99221"/>
              </p:ext>
            </p:extLst>
          </p:nvPr>
        </p:nvGraphicFramePr>
        <p:xfrm>
          <a:off x="2438401" y="1870076"/>
          <a:ext cx="3445884" cy="873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0" name="公式" r:id="rId7" imgW="3708360" imgH="939600" progId="Equation.3">
                  <p:embed/>
                </p:oleObj>
              </mc:Choice>
              <mc:Fallback>
                <p:oleObj name="公式" r:id="rId7" imgW="37083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1870076"/>
                        <a:ext cx="3445884" cy="8731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945652"/>
              </p:ext>
            </p:extLst>
          </p:nvPr>
        </p:nvGraphicFramePr>
        <p:xfrm>
          <a:off x="2149453" y="2854327"/>
          <a:ext cx="66516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1" name="公式" r:id="rId9" imgW="7302240" imgH="469800" progId="Equation.3">
                  <p:embed/>
                </p:oleObj>
              </mc:Choice>
              <mc:Fallback>
                <p:oleObj name="公式" r:id="rId9" imgW="73022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53" y="2854327"/>
                        <a:ext cx="665162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892511"/>
              </p:ext>
            </p:extLst>
          </p:nvPr>
        </p:nvGraphicFramePr>
        <p:xfrm>
          <a:off x="2408238" y="3308349"/>
          <a:ext cx="3759770" cy="748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2" name="公式" r:id="rId11" imgW="4203360" imgH="838080" progId="Equation.3">
                  <p:embed/>
                </p:oleObj>
              </mc:Choice>
              <mc:Fallback>
                <p:oleObj name="公式" r:id="rId11" imgW="42033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8" y="3308349"/>
                        <a:ext cx="3759770" cy="7488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828031"/>
              </p:ext>
            </p:extLst>
          </p:nvPr>
        </p:nvGraphicFramePr>
        <p:xfrm>
          <a:off x="6324600" y="3548063"/>
          <a:ext cx="1356478" cy="417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3" name="公式" r:id="rId13" imgW="1485720" imgH="457200" progId="Equation.3">
                  <p:embed/>
                </p:oleObj>
              </mc:Choice>
              <mc:Fallback>
                <p:oleObj name="公式" r:id="rId13" imgW="1485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548063"/>
                        <a:ext cx="1356478" cy="4175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52080"/>
              </p:ext>
            </p:extLst>
          </p:nvPr>
        </p:nvGraphicFramePr>
        <p:xfrm>
          <a:off x="2402826" y="4112418"/>
          <a:ext cx="4672332" cy="747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4" name="公式" r:id="rId15" imgW="5232240" imgH="838080" progId="Equation.3">
                  <p:embed/>
                </p:oleObj>
              </mc:Choice>
              <mc:Fallback>
                <p:oleObj name="公式" r:id="rId15" imgW="52322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2826" y="4112418"/>
                        <a:ext cx="4672332" cy="7477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688960"/>
              </p:ext>
            </p:extLst>
          </p:nvPr>
        </p:nvGraphicFramePr>
        <p:xfrm>
          <a:off x="7075159" y="4332846"/>
          <a:ext cx="1901161" cy="388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5" name="公式" r:id="rId17" imgW="2234880" imgH="457200" progId="Equation.3">
                  <p:embed/>
                </p:oleObj>
              </mc:Choice>
              <mc:Fallback>
                <p:oleObj name="公式" r:id="rId17" imgW="2234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5159" y="4332846"/>
                        <a:ext cx="1901161" cy="388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658886"/>
              </p:ext>
            </p:extLst>
          </p:nvPr>
        </p:nvGraphicFramePr>
        <p:xfrm>
          <a:off x="2307208" y="4994670"/>
          <a:ext cx="3860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6" name="公式" r:id="rId19" imgW="4190760" imgH="469800" progId="Equation.3">
                  <p:embed/>
                </p:oleObj>
              </mc:Choice>
              <mc:Fallback>
                <p:oleObj name="公式" r:id="rId19" imgW="41907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7208" y="4994670"/>
                        <a:ext cx="3860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90093"/>
              </p:ext>
            </p:extLst>
          </p:nvPr>
        </p:nvGraphicFramePr>
        <p:xfrm>
          <a:off x="3215680" y="5505074"/>
          <a:ext cx="1756494" cy="524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7" name="公式" r:id="rId21" imgW="1866600" imgH="558720" progId="Equation.3">
                  <p:embed/>
                </p:oleObj>
              </mc:Choice>
              <mc:Fallback>
                <p:oleObj name="公式" r:id="rId21" imgW="186660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80" y="5505074"/>
                        <a:ext cx="1756494" cy="524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159850"/>
              </p:ext>
            </p:extLst>
          </p:nvPr>
        </p:nvGraphicFramePr>
        <p:xfrm>
          <a:off x="5015879" y="5552965"/>
          <a:ext cx="3708009" cy="476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8" name="公式" r:id="rId23" imgW="4051080" imgH="520560" progId="Equation.3">
                  <p:embed/>
                </p:oleObj>
              </mc:Choice>
              <mc:Fallback>
                <p:oleObj name="公式" r:id="rId23" imgW="40510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879" y="5552965"/>
                        <a:ext cx="3708009" cy="4765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41831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1" name="Text Box 2"/>
          <p:cNvSpPr txBox="1">
            <a:spLocks noChangeArrowheads="1"/>
          </p:cNvSpPr>
          <p:nvPr/>
        </p:nvSpPr>
        <p:spPr bwMode="auto">
          <a:xfrm>
            <a:off x="1890192" y="2924944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389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639551"/>
              </p:ext>
            </p:extLst>
          </p:nvPr>
        </p:nvGraphicFramePr>
        <p:xfrm>
          <a:off x="2582290" y="2712908"/>
          <a:ext cx="6184971" cy="1051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7" name="公式" r:id="rId3" imgW="5003640" imgH="850680" progId="Equation.3">
                  <p:embed/>
                </p:oleObj>
              </mc:Choice>
              <mc:Fallback>
                <p:oleObj name="公式" r:id="rId3" imgW="500364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290" y="2712908"/>
                        <a:ext cx="6184971" cy="10517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1890193" y="3733607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768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319930"/>
              </p:ext>
            </p:extLst>
          </p:nvPr>
        </p:nvGraphicFramePr>
        <p:xfrm>
          <a:off x="4339526" y="3816946"/>
          <a:ext cx="1517135" cy="416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8" name="公式" r:id="rId5" imgW="1473120" imgH="406080" progId="Equation.3">
                  <p:embed/>
                </p:oleObj>
              </mc:Choice>
              <mc:Fallback>
                <p:oleObj name="公式" r:id="rId5" imgW="14731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526" y="3816946"/>
                        <a:ext cx="1517135" cy="416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083458"/>
              </p:ext>
            </p:extLst>
          </p:nvPr>
        </p:nvGraphicFramePr>
        <p:xfrm>
          <a:off x="2690934" y="3789041"/>
          <a:ext cx="1532858" cy="410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9" name="公式" r:id="rId7" imgW="1511280" imgH="406080" progId="Equation.3">
                  <p:embed/>
                </p:oleObj>
              </mc:Choice>
              <mc:Fallback>
                <p:oleObj name="公式" r:id="rId7" imgW="1511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934" y="3789041"/>
                        <a:ext cx="1532858" cy="4104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194733"/>
              </p:ext>
            </p:extLst>
          </p:nvPr>
        </p:nvGraphicFramePr>
        <p:xfrm>
          <a:off x="2690935" y="4233586"/>
          <a:ext cx="1532857" cy="410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0" name="公式" r:id="rId9" imgW="1511280" imgH="406080" progId="Equation.3">
                  <p:embed/>
                </p:oleObj>
              </mc:Choice>
              <mc:Fallback>
                <p:oleObj name="公式" r:id="rId9" imgW="1511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935" y="4233586"/>
                        <a:ext cx="1532857" cy="410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770391"/>
              </p:ext>
            </p:extLst>
          </p:nvPr>
        </p:nvGraphicFramePr>
        <p:xfrm>
          <a:off x="2595525" y="4717514"/>
          <a:ext cx="2132323" cy="969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1" name="Equation" r:id="rId11" imgW="888840" imgH="406080" progId="Equation.DSMT4">
                  <p:embed/>
                </p:oleObj>
              </mc:Choice>
              <mc:Fallback>
                <p:oleObj name="Equation" r:id="rId11" imgW="8888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25" y="4717514"/>
                        <a:ext cx="2132323" cy="9699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23271" y="333944"/>
            <a:ext cx="430438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六、分段函数求导法则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23593" y="991131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考察</a:t>
            </a:r>
            <a:r>
              <a:rPr lang="zh-CN" altLang="en-US" sz="2400" b="1" dirty="0" smtClean="0"/>
              <a:t>分段函数的</a:t>
            </a:r>
            <a:r>
              <a:rPr lang="zh-CN" altLang="en-US" sz="2400" b="1" dirty="0"/>
              <a:t>导数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3271" y="1479342"/>
            <a:ext cx="5049470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2400" b="1" dirty="0">
                <a:latin typeface="宋体" panose="02010600030101010101" pitchFamily="2" charset="-122"/>
              </a:rPr>
              <a:t>用定义考察其左右导数是否存在？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8345" y="2186947"/>
            <a:ext cx="2159566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400" b="1" dirty="0"/>
              <a:t> 是否相等？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7218154" y="1611029"/>
            <a:ext cx="2046198" cy="39447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248128" y="1763428"/>
            <a:ext cx="720080" cy="331186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8501102" y="2347945"/>
            <a:ext cx="907267" cy="19893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8501102" y="1708079"/>
            <a:ext cx="797649" cy="60440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968208" y="1147019"/>
            <a:ext cx="41549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否</a:t>
            </a:r>
            <a:endParaRPr lang="zh-CN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466703" y="1718525"/>
            <a:ext cx="41549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否</a:t>
            </a:r>
            <a:endParaRPr lang="zh-CN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00419" y="1687329"/>
            <a:ext cx="41549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是</a:t>
            </a:r>
            <a:endParaRPr lang="zh-CN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746985" y="2417779"/>
            <a:ext cx="41549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是</a:t>
            </a:r>
            <a:endParaRPr lang="zh-CN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298750" y="1426363"/>
            <a:ext cx="1107996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不可导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408369" y="2140781"/>
            <a:ext cx="803425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可导</a:t>
            </a:r>
          </a:p>
        </p:txBody>
      </p:sp>
    </p:spTree>
    <p:extLst>
      <p:ext uri="{BB962C8B-B14F-4D97-AF65-F5344CB8AC3E}">
        <p14:creationId xmlns:p14="http://schemas.microsoft.com/office/powerpoint/2010/main" val="169129113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1" grpId="0"/>
      <p:bldP spid="76804" grpId="0" autoUpdateAnimBg="0"/>
      <p:bldP spid="3" grpId="0"/>
      <p:bldP spid="5" grpId="0" animBg="1"/>
      <p:bldP spid="6" grpId="0" animBg="1"/>
      <p:bldP spid="21" grpId="0" animBg="1"/>
      <p:bldP spid="33" grpId="0" animBg="1"/>
      <p:bldP spid="34" grpId="0" animBg="1"/>
      <p:bldP spid="35" grpId="0" animBg="1"/>
      <p:bldP spid="22" grpId="0" animBg="1"/>
      <p:bldP spid="3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898128"/>
              </p:ext>
            </p:extLst>
          </p:nvPr>
        </p:nvGraphicFramePr>
        <p:xfrm>
          <a:off x="2862264" y="995364"/>
          <a:ext cx="1558692" cy="41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9" name="公式" r:id="rId3" imgW="1511280" imgH="406080" progId="Equation.3">
                  <p:embed/>
                </p:oleObj>
              </mc:Choice>
              <mc:Fallback>
                <p:oleObj name="公式" r:id="rId3" imgW="1511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4" y="995364"/>
                        <a:ext cx="1558692" cy="41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7" name="Object 3"/>
          <p:cNvGraphicFramePr>
            <a:graphicFrameLocks noChangeAspect="1"/>
          </p:cNvGraphicFramePr>
          <p:nvPr/>
        </p:nvGraphicFramePr>
        <p:xfrm>
          <a:off x="2828925" y="1555750"/>
          <a:ext cx="40735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0" name="Equation" r:id="rId5" imgW="4381200" imgH="838080" progId="Equation.DSMT4">
                  <p:embed/>
                </p:oleObj>
              </mc:Choice>
              <mc:Fallback>
                <p:oleObj name="Equation" r:id="rId5" imgW="438120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1555750"/>
                        <a:ext cx="407352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7024688" y="1773238"/>
          <a:ext cx="51911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1" name="公式" r:id="rId7" imgW="558720" imgH="368280" progId="Equation.3">
                  <p:embed/>
                </p:oleObj>
              </mc:Choice>
              <mc:Fallback>
                <p:oleObj name="公式" r:id="rId7" imgW="5587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4688" y="1773238"/>
                        <a:ext cx="519112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2819401" y="2651126"/>
          <a:ext cx="4983163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2" name="公式" r:id="rId9" imgW="5359320" imgH="838080" progId="Equation.3">
                  <p:embed/>
                </p:oleObj>
              </mc:Choice>
              <mc:Fallback>
                <p:oleObj name="公式" r:id="rId9" imgW="53593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2651126"/>
                        <a:ext cx="4983163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6"/>
          <p:cNvGraphicFramePr>
            <a:graphicFrameLocks noChangeAspect="1"/>
          </p:cNvGraphicFramePr>
          <p:nvPr/>
        </p:nvGraphicFramePr>
        <p:xfrm>
          <a:off x="7862888" y="2879725"/>
          <a:ext cx="51911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3" name="公式" r:id="rId11" imgW="558720" imgH="368280" progId="Equation.3">
                  <p:embed/>
                </p:oleObj>
              </mc:Choice>
              <mc:Fallback>
                <p:oleObj name="公式" r:id="rId11" imgW="5587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2888" y="2879725"/>
                        <a:ext cx="519112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637906"/>
              </p:ext>
            </p:extLst>
          </p:nvPr>
        </p:nvGraphicFramePr>
        <p:xfrm>
          <a:off x="2819400" y="3810000"/>
          <a:ext cx="1741484" cy="41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4" name="公式" r:id="rId12" imgW="1714320" imgH="406080" progId="Equation.3">
                  <p:embed/>
                </p:oleObj>
              </mc:Choice>
              <mc:Fallback>
                <p:oleObj name="公式" r:id="rId12" imgW="17143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810000"/>
                        <a:ext cx="1741484" cy="41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242302"/>
              </p:ext>
            </p:extLst>
          </p:nvPr>
        </p:nvGraphicFramePr>
        <p:xfrm>
          <a:off x="2832394" y="4293096"/>
          <a:ext cx="3767662" cy="124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5" name="公式" r:id="rId14" imgW="3809880" imgH="1257120" progId="Equation.3">
                  <p:embed/>
                </p:oleObj>
              </mc:Choice>
              <mc:Fallback>
                <p:oleObj name="公式" r:id="rId14" imgW="3809880" imgH="1257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394" y="4293096"/>
                        <a:ext cx="3767662" cy="124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09781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67317" y="769131"/>
            <a:ext cx="745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509959"/>
              </p:ext>
            </p:extLst>
          </p:nvPr>
        </p:nvGraphicFramePr>
        <p:xfrm>
          <a:off x="2063552" y="307530"/>
          <a:ext cx="6897216" cy="1471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5" name="Equation" r:id="rId3" imgW="3035160" imgH="647640" progId="Equation.DSMT4">
                  <p:embed/>
                </p:oleObj>
              </mc:Choice>
              <mc:Fallback>
                <p:oleObj name="Equation" r:id="rId3" imgW="303516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3552" y="307530"/>
                        <a:ext cx="6897216" cy="1471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242176" y="1290978"/>
            <a:ext cx="43428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b="1" dirty="0"/>
              <a:t>在</a:t>
            </a:r>
            <a:r>
              <a:rPr lang="zh-CN" altLang="en-US" sz="2800" b="1" dirty="0" smtClean="0"/>
              <a:t>点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 </a:t>
            </a:r>
            <a:r>
              <a:rPr lang="zh-CN" altLang="en-US" sz="2800" b="1" dirty="0" smtClean="0"/>
              <a:t>处连续；</a:t>
            </a:r>
            <a:endParaRPr lang="en-US" altLang="zh-CN" sz="2800" b="1" dirty="0" smtClean="0"/>
          </a:p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b="1" dirty="0"/>
              <a:t>在</a:t>
            </a:r>
            <a:r>
              <a:rPr lang="zh-CN" altLang="en-US" sz="2800" b="1" dirty="0" smtClean="0"/>
              <a:t>点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 </a:t>
            </a:r>
            <a:r>
              <a:rPr lang="zh-CN" altLang="en-US" sz="2800" b="1" dirty="0" smtClean="0"/>
              <a:t>处</a:t>
            </a:r>
            <a:r>
              <a:rPr lang="zh-CN" altLang="en-US" sz="2800" b="1" dirty="0"/>
              <a:t>可导</a:t>
            </a:r>
            <a:r>
              <a:rPr lang="zh-CN" altLang="en-US" sz="2800" b="1" dirty="0" smtClean="0"/>
              <a:t>；</a:t>
            </a:r>
            <a:endParaRPr lang="en-US" altLang="zh-CN" sz="2800" b="1" dirty="0" smtClean="0"/>
          </a:p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800" b="1" dirty="0"/>
              <a:t>在</a:t>
            </a:r>
            <a:r>
              <a:rPr lang="zh-CN" altLang="en-US" sz="2800" b="1" dirty="0" smtClean="0"/>
              <a:t>点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 </a:t>
            </a:r>
            <a:r>
              <a:rPr lang="zh-CN" altLang="en-US" sz="2800" b="1" dirty="0" smtClean="0"/>
              <a:t>处</a:t>
            </a:r>
            <a:r>
              <a:rPr lang="zh-CN" altLang="en-US" sz="2800" b="1" dirty="0"/>
              <a:t>导函数连续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301686" y="271845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036647"/>
              </p:ext>
            </p:extLst>
          </p:nvPr>
        </p:nvGraphicFramePr>
        <p:xfrm>
          <a:off x="1907190" y="2528100"/>
          <a:ext cx="6808787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6" name="Equation" r:id="rId5" imgW="3149280" imgH="406080" progId="Equation.DSMT4">
                  <p:embed/>
                </p:oleObj>
              </mc:Choice>
              <mc:Fallback>
                <p:oleObj name="Equation" r:id="rId5" imgW="31492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7190" y="2528100"/>
                        <a:ext cx="6808787" cy="877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643914"/>
              </p:ext>
            </p:extLst>
          </p:nvPr>
        </p:nvGraphicFramePr>
        <p:xfrm>
          <a:off x="1591686" y="4603331"/>
          <a:ext cx="5739481" cy="500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7" name="Equation" r:id="rId7" imgW="2476440" imgH="215640" progId="Equation.DSMT4">
                  <p:embed/>
                </p:oleObj>
              </mc:Choice>
              <mc:Fallback>
                <p:oleObj name="Equation" r:id="rId7" imgW="24764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91686" y="4603331"/>
                        <a:ext cx="5739481" cy="500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616512"/>
              </p:ext>
            </p:extLst>
          </p:nvPr>
        </p:nvGraphicFramePr>
        <p:xfrm>
          <a:off x="1675083" y="5149058"/>
          <a:ext cx="4391268" cy="640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8" name="Equation" r:id="rId9" imgW="1917360" imgH="279360" progId="Equation.DSMT4">
                  <p:embed/>
                </p:oleObj>
              </mc:Choice>
              <mc:Fallback>
                <p:oleObj name="Equation" r:id="rId9" imgW="19173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75083" y="5149058"/>
                        <a:ext cx="4391268" cy="6405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795727"/>
              </p:ext>
            </p:extLst>
          </p:nvPr>
        </p:nvGraphicFramePr>
        <p:xfrm>
          <a:off x="1603548" y="5789592"/>
          <a:ext cx="538638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9" name="Equation" r:id="rId11" imgW="2323800" imgH="215640" progId="Equation.DSMT4">
                  <p:embed/>
                </p:oleObj>
              </mc:Choice>
              <mc:Fallback>
                <p:oleObj name="Equation" r:id="rId11" imgW="23238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03548" y="5789592"/>
                        <a:ext cx="5386387" cy="500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585249"/>
              </p:ext>
            </p:extLst>
          </p:nvPr>
        </p:nvGraphicFramePr>
        <p:xfrm>
          <a:off x="7654925" y="5137150"/>
          <a:ext cx="2667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0" name="Equation" r:id="rId13" imgW="114120" imgH="177480" progId="Equation.DSMT4">
                  <p:embed/>
                </p:oleObj>
              </mc:Choice>
              <mc:Fallback>
                <p:oleObj name="Equation" r:id="rId13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654925" y="5137150"/>
                        <a:ext cx="266700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153994"/>
              </p:ext>
            </p:extLst>
          </p:nvPr>
        </p:nvGraphicFramePr>
        <p:xfrm>
          <a:off x="1573555" y="3336327"/>
          <a:ext cx="28003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1" name="Equation" r:id="rId15" imgW="1295280" imgH="279360" progId="Equation.DSMT4">
                  <p:embed/>
                </p:oleObj>
              </mc:Choice>
              <mc:Fallback>
                <p:oleObj name="Equation" r:id="rId15" imgW="12952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73555" y="3336327"/>
                        <a:ext cx="2800350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475371"/>
              </p:ext>
            </p:extLst>
          </p:nvPr>
        </p:nvGraphicFramePr>
        <p:xfrm>
          <a:off x="1591686" y="3691840"/>
          <a:ext cx="664845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2" name="Equation" r:id="rId17" imgW="3111480" imgH="406080" progId="Equation.DSMT4">
                  <p:embed/>
                </p:oleObj>
              </mc:Choice>
              <mc:Fallback>
                <p:oleObj name="Equation" r:id="rId17" imgW="31114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91686" y="3691840"/>
                        <a:ext cx="6648450" cy="868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755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387112"/>
              </p:ext>
            </p:extLst>
          </p:nvPr>
        </p:nvGraphicFramePr>
        <p:xfrm>
          <a:off x="949322" y="2604275"/>
          <a:ext cx="3384375" cy="479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78" name="Equation" r:id="rId3" imgW="1523880" imgH="215640" progId="Equation.DSMT4">
                  <p:embed/>
                </p:oleObj>
              </mc:Choice>
              <mc:Fallback>
                <p:oleObj name="Equation" r:id="rId3" imgW="15238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9322" y="2604275"/>
                        <a:ext cx="3384375" cy="4794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184788"/>
              </p:ext>
            </p:extLst>
          </p:nvPr>
        </p:nvGraphicFramePr>
        <p:xfrm>
          <a:off x="4418618" y="2339816"/>
          <a:ext cx="5914989" cy="93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79" name="Equation" r:id="rId5" imgW="2577960" imgH="406080" progId="Equation.DSMT4">
                  <p:embed/>
                </p:oleObj>
              </mc:Choice>
              <mc:Fallback>
                <p:oleObj name="Equation" r:id="rId5" imgW="25779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18618" y="2339816"/>
                        <a:ext cx="5914989" cy="932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254538"/>
              </p:ext>
            </p:extLst>
          </p:nvPr>
        </p:nvGraphicFramePr>
        <p:xfrm>
          <a:off x="949322" y="3379589"/>
          <a:ext cx="2232248" cy="452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80" name="Equation" r:id="rId7" imgW="1002960" imgH="203040" progId="Equation.DSMT4">
                  <p:embed/>
                </p:oleObj>
              </mc:Choice>
              <mc:Fallback>
                <p:oleObj name="Equation" r:id="rId7" imgW="1002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49322" y="3379589"/>
                        <a:ext cx="2232248" cy="4521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006073"/>
              </p:ext>
            </p:extLst>
          </p:nvPr>
        </p:nvGraphicFramePr>
        <p:xfrm>
          <a:off x="3369115" y="3358847"/>
          <a:ext cx="3512319" cy="49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81" name="Equation" r:id="rId9" imgW="1536480" imgH="215640" progId="Equation.DSMT4">
                  <p:embed/>
                </p:oleObj>
              </mc:Choice>
              <mc:Fallback>
                <p:oleObj name="Equation" r:id="rId9" imgW="1536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69115" y="3358847"/>
                        <a:ext cx="3512319" cy="493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840620"/>
              </p:ext>
            </p:extLst>
          </p:nvPr>
        </p:nvGraphicFramePr>
        <p:xfrm>
          <a:off x="6881434" y="3110198"/>
          <a:ext cx="3375373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82" name="Equation" r:id="rId11" imgW="1587240" imgH="406080" progId="Equation.DSMT4">
                  <p:embed/>
                </p:oleObj>
              </mc:Choice>
              <mc:Fallback>
                <p:oleObj name="Equation" r:id="rId11" imgW="15872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81434" y="3110198"/>
                        <a:ext cx="3375373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777736"/>
              </p:ext>
            </p:extLst>
          </p:nvPr>
        </p:nvGraphicFramePr>
        <p:xfrm>
          <a:off x="936772" y="4173531"/>
          <a:ext cx="3497170" cy="495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83" name="Equation" r:id="rId13" imgW="1523880" imgH="215640" progId="Equation.DSMT4">
                  <p:embed/>
                </p:oleObj>
              </mc:Choice>
              <mc:Fallback>
                <p:oleObj name="Equation" r:id="rId13" imgW="15238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36772" y="4173531"/>
                        <a:ext cx="3497170" cy="4954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967159"/>
              </p:ext>
            </p:extLst>
          </p:nvPr>
        </p:nvGraphicFramePr>
        <p:xfrm>
          <a:off x="4548218" y="4105533"/>
          <a:ext cx="2584773" cy="493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84" name="Equation" r:id="rId15" imgW="1130040" imgH="215640" progId="Equation.DSMT4">
                  <p:embed/>
                </p:oleObj>
              </mc:Choice>
              <mc:Fallback>
                <p:oleObj name="Equation" r:id="rId15" imgW="11300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48218" y="4105533"/>
                        <a:ext cx="2584773" cy="4937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190300"/>
              </p:ext>
            </p:extLst>
          </p:nvPr>
        </p:nvGraphicFramePr>
        <p:xfrm>
          <a:off x="7125518" y="3898982"/>
          <a:ext cx="2292538" cy="883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85" name="Equation" r:id="rId17" imgW="1054080" imgH="406080" progId="Equation.DSMT4">
                  <p:embed/>
                </p:oleObj>
              </mc:Choice>
              <mc:Fallback>
                <p:oleObj name="Equation" r:id="rId17" imgW="10540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125518" y="3898982"/>
                        <a:ext cx="2292538" cy="883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751960"/>
              </p:ext>
            </p:extLst>
          </p:nvPr>
        </p:nvGraphicFramePr>
        <p:xfrm>
          <a:off x="9521247" y="4117348"/>
          <a:ext cx="736893" cy="438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86" name="Equation" r:id="rId19" imgW="342720" imgH="203040" progId="Equation.DSMT4">
                  <p:embed/>
                </p:oleObj>
              </mc:Choice>
              <mc:Fallback>
                <p:oleObj name="Equation" r:id="rId19" imgW="342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521247" y="4117348"/>
                        <a:ext cx="736893" cy="438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604469"/>
              </p:ext>
            </p:extLst>
          </p:nvPr>
        </p:nvGraphicFramePr>
        <p:xfrm>
          <a:off x="4504559" y="4559074"/>
          <a:ext cx="2503487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87" name="Equation" r:id="rId21" imgW="1155600" imgH="406080" progId="Equation.DSMT4">
                  <p:embed/>
                </p:oleObj>
              </mc:Choice>
              <mc:Fallback>
                <p:oleObj name="Equation" r:id="rId21" imgW="11556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504559" y="4559074"/>
                        <a:ext cx="2503487" cy="881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527082"/>
              </p:ext>
            </p:extLst>
          </p:nvPr>
        </p:nvGraphicFramePr>
        <p:xfrm>
          <a:off x="942379" y="5401037"/>
          <a:ext cx="6183139" cy="500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88" name="Equation" r:id="rId23" imgW="2666880" imgH="215640" progId="Equation.DSMT4">
                  <p:embed/>
                </p:oleObj>
              </mc:Choice>
              <mc:Fallback>
                <p:oleObj name="Equation" r:id="rId23" imgW="26668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42379" y="5401037"/>
                        <a:ext cx="6183139" cy="500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114852"/>
              </p:ext>
            </p:extLst>
          </p:nvPr>
        </p:nvGraphicFramePr>
        <p:xfrm>
          <a:off x="7132991" y="5389772"/>
          <a:ext cx="1959478" cy="511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89" name="Equation" r:id="rId25" imgW="825480" imgH="215640" progId="Equation.DSMT4">
                  <p:embed/>
                </p:oleObj>
              </mc:Choice>
              <mc:Fallback>
                <p:oleObj name="Equation" r:id="rId25" imgW="825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132991" y="5389772"/>
                        <a:ext cx="1959478" cy="511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468758"/>
              </p:ext>
            </p:extLst>
          </p:nvPr>
        </p:nvGraphicFramePr>
        <p:xfrm>
          <a:off x="1343472" y="1055672"/>
          <a:ext cx="8666163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0" name="Equation" r:id="rId27" imgW="3898800" imgH="571320" progId="Equation.DSMT4">
                  <p:embed/>
                </p:oleObj>
              </mc:Choice>
              <mc:Fallback>
                <p:oleObj name="Equation" r:id="rId27" imgW="389880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343472" y="1055672"/>
                        <a:ext cx="8666163" cy="127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745082"/>
              </p:ext>
            </p:extLst>
          </p:nvPr>
        </p:nvGraphicFramePr>
        <p:xfrm>
          <a:off x="1199456" y="772518"/>
          <a:ext cx="2275205" cy="460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1" name="Equation" r:id="rId29" imgW="1066680" imgH="215640" progId="Equation.DSMT4">
                  <p:embed/>
                </p:oleObj>
              </mc:Choice>
              <mc:Fallback>
                <p:oleObj name="Equation" r:id="rId29" imgW="1066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199456" y="772518"/>
                        <a:ext cx="2275205" cy="4604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815762"/>
              </p:ext>
            </p:extLst>
          </p:nvPr>
        </p:nvGraphicFramePr>
        <p:xfrm>
          <a:off x="3474661" y="707409"/>
          <a:ext cx="32750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2" name="Equation" r:id="rId31" imgW="1422360" imgH="215640" progId="Equation.DSMT4">
                  <p:embed/>
                </p:oleObj>
              </mc:Choice>
              <mc:Fallback>
                <p:oleObj name="Equation" r:id="rId31" imgW="1422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474661" y="707409"/>
                        <a:ext cx="3275012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749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04952"/>
              </p:ext>
            </p:extLst>
          </p:nvPr>
        </p:nvGraphicFramePr>
        <p:xfrm>
          <a:off x="1343472" y="1018783"/>
          <a:ext cx="21685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8" name="Equation" r:id="rId3" imgW="1015920" imgH="215640" progId="Equation.DSMT4">
                  <p:embed/>
                </p:oleObj>
              </mc:Choice>
              <mc:Fallback>
                <p:oleObj name="Equation" r:id="rId3" imgW="10159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43472" y="1018783"/>
                        <a:ext cx="2168525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585520"/>
              </p:ext>
            </p:extLst>
          </p:nvPr>
        </p:nvGraphicFramePr>
        <p:xfrm>
          <a:off x="3647728" y="788328"/>
          <a:ext cx="4779160" cy="921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9" name="Equation" r:id="rId5" imgW="2108160" imgH="406080" progId="Equation.DSMT4">
                  <p:embed/>
                </p:oleObj>
              </mc:Choice>
              <mc:Fallback>
                <p:oleObj name="Equation" r:id="rId5" imgW="21081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47728" y="788328"/>
                        <a:ext cx="4779160" cy="921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7327"/>
              </p:ext>
            </p:extLst>
          </p:nvPr>
        </p:nvGraphicFramePr>
        <p:xfrm>
          <a:off x="1313269" y="1722113"/>
          <a:ext cx="1944216" cy="459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0" name="Equation" r:id="rId7" imgW="914400" imgH="215640" progId="Equation.DSMT4">
                  <p:embed/>
                </p:oleObj>
              </mc:Choice>
              <mc:Fallback>
                <p:oleObj name="Equation" r:id="rId7" imgW="9144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13269" y="1722113"/>
                        <a:ext cx="1944216" cy="4590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271383"/>
              </p:ext>
            </p:extLst>
          </p:nvPr>
        </p:nvGraphicFramePr>
        <p:xfrm>
          <a:off x="2329502" y="1924344"/>
          <a:ext cx="5755621" cy="1431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1" name="Equation" r:id="rId9" imgW="2603160" imgH="647640" progId="Equation.DSMT4">
                  <p:embed/>
                </p:oleObj>
              </mc:Choice>
              <mc:Fallback>
                <p:oleObj name="Equation" r:id="rId9" imgW="260316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29502" y="1924344"/>
                        <a:ext cx="5755621" cy="14318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246603"/>
              </p:ext>
            </p:extLst>
          </p:nvPr>
        </p:nvGraphicFramePr>
        <p:xfrm>
          <a:off x="1332093" y="3385644"/>
          <a:ext cx="3739877" cy="485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2" name="Equation" r:id="rId11" imgW="1663560" imgH="215640" progId="Equation.DSMT4">
                  <p:embed/>
                </p:oleObj>
              </mc:Choice>
              <mc:Fallback>
                <p:oleObj name="Equation" r:id="rId11" imgW="16635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32093" y="3385644"/>
                        <a:ext cx="3739877" cy="4853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128692"/>
              </p:ext>
            </p:extLst>
          </p:nvPr>
        </p:nvGraphicFramePr>
        <p:xfrm>
          <a:off x="1387496" y="3746526"/>
          <a:ext cx="7188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3" name="Equation" r:id="rId13" imgW="3263760" imgH="444240" progId="Equation.DSMT4">
                  <p:embed/>
                </p:oleObj>
              </mc:Choice>
              <mc:Fallback>
                <p:oleObj name="Equation" r:id="rId13" imgW="32637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87496" y="3746526"/>
                        <a:ext cx="7188200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384112"/>
              </p:ext>
            </p:extLst>
          </p:nvPr>
        </p:nvGraphicFramePr>
        <p:xfrm>
          <a:off x="1387496" y="4651564"/>
          <a:ext cx="766286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4" name="Equation" r:id="rId15" imgW="3479760" imgH="444240" progId="Equation.DSMT4">
                  <p:embed/>
                </p:oleObj>
              </mc:Choice>
              <mc:Fallback>
                <p:oleObj name="Equation" r:id="rId15" imgW="34797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87496" y="4651564"/>
                        <a:ext cx="7662863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83558"/>
              </p:ext>
            </p:extLst>
          </p:nvPr>
        </p:nvGraphicFramePr>
        <p:xfrm>
          <a:off x="1387496" y="5668742"/>
          <a:ext cx="7399400" cy="47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5" name="Equation" r:id="rId17" imgW="3340080" imgH="215640" progId="Equation.DSMT4">
                  <p:embed/>
                </p:oleObj>
              </mc:Choice>
              <mc:Fallback>
                <p:oleObj name="Equation" r:id="rId17" imgW="33400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387496" y="5668742"/>
                        <a:ext cx="7399400" cy="478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800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727848" y="2708920"/>
            <a:ext cx="1872208" cy="792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小结</a:t>
            </a:r>
            <a:endParaRPr lang="zh-CN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530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206357"/>
              </p:ext>
            </p:extLst>
          </p:nvPr>
        </p:nvGraphicFramePr>
        <p:xfrm>
          <a:off x="2832741" y="1196752"/>
          <a:ext cx="6797170" cy="845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公式" r:id="rId3" imgW="7353000" imgH="914400" progId="Equation.3">
                  <p:embed/>
                </p:oleObj>
              </mc:Choice>
              <mc:Fallback>
                <p:oleObj name="公式" r:id="rId3" imgW="7353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741" y="1196752"/>
                        <a:ext cx="6797170" cy="845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867131"/>
              </p:ext>
            </p:extLst>
          </p:nvPr>
        </p:nvGraphicFramePr>
        <p:xfrm>
          <a:off x="2819401" y="2438400"/>
          <a:ext cx="6859809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公式" r:id="rId5" imgW="7353000" imgH="1333440" progId="Equation.3">
                  <p:embed/>
                </p:oleObj>
              </mc:Choice>
              <mc:Fallback>
                <p:oleObj name="公式" r:id="rId5" imgW="7353000" imgH="1333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2438400"/>
                        <a:ext cx="6859809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106493"/>
              </p:ext>
            </p:extLst>
          </p:nvPr>
        </p:nvGraphicFramePr>
        <p:xfrm>
          <a:off x="2796840" y="3933056"/>
          <a:ext cx="3453357" cy="898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公式" r:id="rId7" imgW="3517560" imgH="914400" progId="Equation.3">
                  <p:embed/>
                </p:oleObj>
              </mc:Choice>
              <mc:Fallback>
                <p:oleObj name="公式" r:id="rId7" imgW="35175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6840" y="3933056"/>
                        <a:ext cx="3453357" cy="898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722517"/>
              </p:ext>
            </p:extLst>
          </p:nvPr>
        </p:nvGraphicFramePr>
        <p:xfrm>
          <a:off x="2832741" y="5086005"/>
          <a:ext cx="2940942" cy="461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公式" r:id="rId9" imgW="2755800" imgH="431640" progId="Equation.3">
                  <p:embed/>
                </p:oleObj>
              </mc:Choice>
              <mc:Fallback>
                <p:oleObj name="公式" r:id="rId9" imgW="2755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741" y="5086005"/>
                        <a:ext cx="2940942" cy="461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210638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Text Box 2"/>
          <p:cNvSpPr txBox="1">
            <a:spLocks noChangeArrowheads="1"/>
          </p:cNvSpPr>
          <p:nvPr/>
        </p:nvSpPr>
        <p:spPr bwMode="auto">
          <a:xfrm>
            <a:off x="1991544" y="742909"/>
            <a:ext cx="556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基本导数公式</a:t>
            </a:r>
          </a:p>
        </p:txBody>
      </p:sp>
      <p:graphicFrame>
        <p:nvGraphicFramePr>
          <p:cNvPr id="155650" name="Object 3"/>
          <p:cNvGraphicFramePr>
            <a:graphicFrameLocks noChangeAspect="1"/>
          </p:cNvGraphicFramePr>
          <p:nvPr>
            <p:extLst/>
          </p:nvPr>
        </p:nvGraphicFramePr>
        <p:xfrm>
          <a:off x="2957450" y="1363866"/>
          <a:ext cx="3030538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6" name="公式" r:id="rId3" imgW="3073320" imgH="5549760" progId="Equation.3">
                  <p:embed/>
                </p:oleObj>
              </mc:Choice>
              <mc:Fallback>
                <p:oleObj name="公式" r:id="rId3" imgW="3073320" imgH="5549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450" y="1363866"/>
                        <a:ext cx="3030538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4" name="Text Box 4"/>
          <p:cNvSpPr txBox="1">
            <a:spLocks noChangeArrowheads="1"/>
          </p:cNvSpPr>
          <p:nvPr/>
        </p:nvSpPr>
        <p:spPr bwMode="auto">
          <a:xfrm>
            <a:off x="5233690" y="813010"/>
            <a:ext cx="51347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b="1" dirty="0">
                <a:solidFill>
                  <a:srgbClr val="0000FF"/>
                </a:solidFill>
              </a:rPr>
              <a:t>（常数和基本初等函数的导数公式）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graphicFrame>
        <p:nvGraphicFramePr>
          <p:cNvPr id="155651" name="Object 5"/>
          <p:cNvGraphicFramePr>
            <a:graphicFrameLocks noChangeAspect="1"/>
          </p:cNvGraphicFramePr>
          <p:nvPr>
            <p:extLst/>
          </p:nvPr>
        </p:nvGraphicFramePr>
        <p:xfrm>
          <a:off x="6600056" y="1274675"/>
          <a:ext cx="2931134" cy="4902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7" name="Equation" r:id="rId5" imgW="1473120" imgH="2463480" progId="Equation.DSMT4">
                  <p:embed/>
                </p:oleObj>
              </mc:Choice>
              <mc:Fallback>
                <p:oleObj name="Equation" r:id="rId5" imgW="1473120" imgH="246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056" y="1274675"/>
                        <a:ext cx="2931134" cy="4902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5" name="Rectangle 6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702800" y="629920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67741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Text Box 2"/>
          <p:cNvSpPr txBox="1">
            <a:spLocks noChangeArrowheads="1"/>
          </p:cNvSpPr>
          <p:nvPr/>
        </p:nvSpPr>
        <p:spPr bwMode="auto">
          <a:xfrm>
            <a:off x="2320879" y="763191"/>
            <a:ext cx="265368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求导法则</a:t>
            </a:r>
          </a:p>
        </p:txBody>
      </p:sp>
      <p:graphicFrame>
        <p:nvGraphicFramePr>
          <p:cNvPr id="15667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086848"/>
              </p:ext>
            </p:extLst>
          </p:nvPr>
        </p:nvGraphicFramePr>
        <p:xfrm>
          <a:off x="2288040" y="2002309"/>
          <a:ext cx="8237537" cy="204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4" name="Document" r:id="rId3" imgW="8284103" imgH="2065394" progId="Word.Document.8">
                  <p:embed/>
                </p:oleObj>
              </mc:Choice>
              <mc:Fallback>
                <p:oleObj name="Document" r:id="rId3" imgW="8284103" imgH="20653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8040" y="2002309"/>
                        <a:ext cx="8237537" cy="204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7" name="Text Box 4"/>
          <p:cNvSpPr txBox="1">
            <a:spLocks noChangeArrowheads="1"/>
          </p:cNvSpPr>
          <p:nvPr/>
        </p:nvSpPr>
        <p:spPr bwMode="auto">
          <a:xfrm>
            <a:off x="2286000" y="1330821"/>
            <a:ext cx="662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(1) </a:t>
            </a:r>
            <a:r>
              <a:rPr lang="zh-CN" altLang="en-US" sz="2800" b="1" dirty="0">
                <a:solidFill>
                  <a:srgbClr val="FF0000"/>
                </a:solidFill>
              </a:rPr>
              <a:t>函数的和、差、积、商的求导法则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6678" name="Text Box 5"/>
          <p:cNvSpPr txBox="1">
            <a:spLocks noChangeArrowheads="1"/>
          </p:cNvSpPr>
          <p:nvPr/>
        </p:nvSpPr>
        <p:spPr bwMode="auto">
          <a:xfrm>
            <a:off x="2320879" y="4048597"/>
            <a:ext cx="662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(2)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复合函数</a:t>
            </a:r>
            <a:r>
              <a:rPr lang="zh-CN" altLang="en-US" sz="2800" b="1" dirty="0">
                <a:solidFill>
                  <a:srgbClr val="FF0000"/>
                </a:solidFill>
              </a:rPr>
              <a:t>的求导法则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6679" name="Rectangle 7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702800" y="629920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959860"/>
              </p:ext>
            </p:extLst>
          </p:nvPr>
        </p:nvGraphicFramePr>
        <p:xfrm>
          <a:off x="2320879" y="4725144"/>
          <a:ext cx="7924800" cy="132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5" name="公式" r:id="rId6" imgW="8254800" imgH="1384200" progId="Equation.3">
                  <p:embed/>
                </p:oleObj>
              </mc:Choice>
              <mc:Fallback>
                <p:oleObj name="公式" r:id="rId6" imgW="8254800" imgH="13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879" y="4725144"/>
                        <a:ext cx="7924800" cy="1328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764475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0" name="Text Box 2"/>
          <p:cNvSpPr txBox="1">
            <a:spLocks noChangeArrowheads="1"/>
          </p:cNvSpPr>
          <p:nvPr/>
        </p:nvSpPr>
        <p:spPr bwMode="auto">
          <a:xfrm>
            <a:off x="1991544" y="772616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(3)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反函数</a:t>
            </a:r>
            <a:r>
              <a:rPr lang="zh-CN" altLang="en-US" sz="2800" b="1" dirty="0">
                <a:solidFill>
                  <a:srgbClr val="FF0000"/>
                </a:solidFill>
              </a:rPr>
              <a:t>的求导法则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7704" name="Rectangle 8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702800" y="629920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065472"/>
              </p:ext>
            </p:extLst>
          </p:nvPr>
        </p:nvGraphicFramePr>
        <p:xfrm>
          <a:off x="2423592" y="1278758"/>
          <a:ext cx="6598344" cy="1530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9" name="Equation" r:id="rId4" imgW="2844720" imgH="660240" progId="Equation.DSMT4">
                  <p:embed/>
                </p:oleObj>
              </mc:Choice>
              <mc:Fallback>
                <p:oleObj name="Equation" r:id="rId4" imgW="284472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1278758"/>
                        <a:ext cx="6598344" cy="1530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783632" y="3224394"/>
            <a:ext cx="739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用复合函数求导法则直接对方程两边求导</a:t>
            </a:r>
            <a:r>
              <a:rPr lang="en-US" altLang="zh-CN" sz="2800" b="1" dirty="0"/>
              <a:t>.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994298" y="2660714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(4)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宋体" charset="-122"/>
              </a:rPr>
              <a:t>隐函数求导法则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991544" y="3785768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</a:rPr>
              <a:t>(4-1) </a:t>
            </a:r>
            <a:r>
              <a:rPr lang="zh-CN" altLang="en-US" sz="2800" b="1" dirty="0">
                <a:solidFill>
                  <a:srgbClr val="FF0000"/>
                </a:solidFill>
              </a:rPr>
              <a:t>对数求导法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014212" y="4298728"/>
            <a:ext cx="8160819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先在方程两边取对数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然后利用隐函数的求导方法求出导数</a:t>
            </a:r>
            <a:r>
              <a:rPr lang="en-US" altLang="zh-CN" sz="2800" b="1" dirty="0"/>
              <a:t>.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991544" y="5280987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适用范围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: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464440"/>
              </p:ext>
            </p:extLst>
          </p:nvPr>
        </p:nvGraphicFramePr>
        <p:xfrm>
          <a:off x="3798133" y="5310011"/>
          <a:ext cx="62753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0" name="公式" r:id="rId6" imgW="6273720" imgH="469800" progId="Equation.3">
                  <p:embed/>
                </p:oleObj>
              </mc:Choice>
              <mc:Fallback>
                <p:oleObj name="公式" r:id="rId6" imgW="62737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133" y="5310011"/>
                        <a:ext cx="62753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593223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7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190863"/>
              </p:ext>
            </p:extLst>
          </p:nvPr>
        </p:nvGraphicFramePr>
        <p:xfrm>
          <a:off x="2226055" y="1355824"/>
          <a:ext cx="69103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6" name="公式" r:id="rId3" imgW="6908760" imgH="977760" progId="Equation.3">
                  <p:embed/>
                </p:oleObj>
              </mc:Choice>
              <mc:Fallback>
                <p:oleObj name="公式" r:id="rId3" imgW="690876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6055" y="1355824"/>
                        <a:ext cx="691038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451729"/>
              </p:ext>
            </p:extLst>
          </p:nvPr>
        </p:nvGraphicFramePr>
        <p:xfrm>
          <a:off x="2299080" y="2276872"/>
          <a:ext cx="2479675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7" name="公式" r:id="rId5" imgW="2565360" imgH="1676160" progId="Equation.3">
                  <p:embed/>
                </p:oleObj>
              </mc:Choice>
              <mc:Fallback>
                <p:oleObj name="公式" r:id="rId5" imgW="2565360" imgH="1676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9080" y="2276872"/>
                        <a:ext cx="2479675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208535"/>
              </p:ext>
            </p:extLst>
          </p:nvPr>
        </p:nvGraphicFramePr>
        <p:xfrm>
          <a:off x="5231904" y="2620565"/>
          <a:ext cx="428466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8" name="公式" r:id="rId7" imgW="4431960" imgH="965160" progId="Equation.3">
                  <p:embed/>
                </p:oleObj>
              </mc:Choice>
              <mc:Fallback>
                <p:oleObj name="公式" r:id="rId7" imgW="443196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1904" y="2620565"/>
                        <a:ext cx="4284663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7" name="Text Box 7"/>
          <p:cNvSpPr txBox="1">
            <a:spLocks noChangeArrowheads="1"/>
          </p:cNvSpPr>
          <p:nvPr/>
        </p:nvSpPr>
        <p:spPr bwMode="auto">
          <a:xfrm>
            <a:off x="2226055" y="836712"/>
            <a:ext cx="510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(5)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宋体" charset="-122"/>
              </a:rPr>
              <a:t>参变量函数的求导法则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193822" y="3899297"/>
            <a:ext cx="510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(6)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charset="-122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charset="-122"/>
              </a:rPr>
              <a:t>分段函数的</a:t>
            </a:r>
            <a:r>
              <a:rPr lang="zh-CN" altLang="en-US" sz="2800" b="1" dirty="0">
                <a:solidFill>
                  <a:srgbClr val="FF0000"/>
                </a:solidFill>
                <a:latin typeface="宋体" charset="-122"/>
              </a:rPr>
              <a:t>求导法则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29026"/>
              </p:ext>
            </p:extLst>
          </p:nvPr>
        </p:nvGraphicFramePr>
        <p:xfrm>
          <a:off x="2299080" y="4292005"/>
          <a:ext cx="3636962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9" name="Equation" r:id="rId9" imgW="1536480" imgH="482400" progId="Equation.DSMT4">
                  <p:embed/>
                </p:oleObj>
              </mc:Choice>
              <mc:Fallback>
                <p:oleObj name="Equation" r:id="rId9" imgW="15364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99080" y="4292005"/>
                        <a:ext cx="3636962" cy="1141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257113"/>
              </p:ext>
            </p:extLst>
          </p:nvPr>
        </p:nvGraphicFramePr>
        <p:xfrm>
          <a:off x="6462651" y="4004802"/>
          <a:ext cx="40703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0" name="Equation" r:id="rId11" imgW="2019240" imgH="444240" progId="Equation.DSMT4">
                  <p:embed/>
                </p:oleObj>
              </mc:Choice>
              <mc:Fallback>
                <p:oleObj name="Equation" r:id="rId11" imgW="20192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62651" y="4004802"/>
                        <a:ext cx="4070350" cy="89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186833"/>
              </p:ext>
            </p:extLst>
          </p:nvPr>
        </p:nvGraphicFramePr>
        <p:xfrm>
          <a:off x="6437251" y="4862711"/>
          <a:ext cx="40957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1" name="Equation" r:id="rId13" imgW="2031840" imgH="444240" progId="Equation.DSMT4">
                  <p:embed/>
                </p:oleObj>
              </mc:Choice>
              <mc:Fallback>
                <p:oleObj name="Equation" r:id="rId13" imgW="20318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37251" y="4862711"/>
                        <a:ext cx="4095750" cy="89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408293"/>
              </p:ext>
            </p:extLst>
          </p:nvPr>
        </p:nvGraphicFramePr>
        <p:xfrm>
          <a:off x="5735960" y="5882392"/>
          <a:ext cx="1437294" cy="506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2" name="Equation" r:id="rId15" imgW="647640" imgH="228600" progId="Equation.DSMT4">
                  <p:embed/>
                </p:oleObj>
              </mc:Choice>
              <mc:Fallback>
                <p:oleObj name="Equation" r:id="rId15" imgW="647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735960" y="5882392"/>
                        <a:ext cx="1437294" cy="506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右箭头 4"/>
          <p:cNvSpPr/>
          <p:nvPr/>
        </p:nvSpPr>
        <p:spPr>
          <a:xfrm>
            <a:off x="7264826" y="5979885"/>
            <a:ext cx="776146" cy="292794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 smtClean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642582"/>
              </p:ext>
            </p:extLst>
          </p:nvPr>
        </p:nvGraphicFramePr>
        <p:xfrm>
          <a:off x="8040216" y="5828395"/>
          <a:ext cx="1804539" cy="5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3" name="Equation" r:id="rId17" imgW="761760" imgH="228600" progId="Equation.DSMT4">
                  <p:embed/>
                </p:oleObj>
              </mc:Choice>
              <mc:Fallback>
                <p:oleObj name="Equation" r:id="rId17" imgW="761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040216" y="5828395"/>
                        <a:ext cx="1804539" cy="541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289418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70" name="Rectangle 2"/>
          <p:cNvSpPr>
            <a:spLocks noChangeArrowheads="1"/>
          </p:cNvSpPr>
          <p:nvPr/>
        </p:nvSpPr>
        <p:spPr bwMode="auto">
          <a:xfrm>
            <a:off x="2286000" y="742982"/>
            <a:ext cx="222582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典型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例题</a:t>
            </a:r>
          </a:p>
        </p:txBody>
      </p:sp>
      <p:sp>
        <p:nvSpPr>
          <p:cNvPr id="208899" name="Text Box 3"/>
          <p:cNvSpPr txBox="1">
            <a:spLocks noChangeArrowheads="1"/>
          </p:cNvSpPr>
          <p:nvPr/>
        </p:nvSpPr>
        <p:spPr bwMode="auto">
          <a:xfrm>
            <a:off x="2286000" y="17526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08900" name="Object 4"/>
          <p:cNvGraphicFramePr>
            <a:graphicFrameLocks noChangeAspect="1"/>
          </p:cNvGraphicFramePr>
          <p:nvPr/>
        </p:nvGraphicFramePr>
        <p:xfrm>
          <a:off x="3124200" y="1828800"/>
          <a:ext cx="57165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2" name="公式" r:id="rId3" imgW="5715000" imgH="990360" progId="Equation.3">
                  <p:embed/>
                </p:oleObj>
              </mc:Choice>
              <mc:Fallback>
                <p:oleObj name="公式" r:id="rId3" imgW="571500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828800"/>
                        <a:ext cx="571658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01" name="Text Box 5"/>
          <p:cNvSpPr txBox="1">
            <a:spLocks noChangeArrowheads="1"/>
          </p:cNvSpPr>
          <p:nvPr/>
        </p:nvSpPr>
        <p:spPr bwMode="auto">
          <a:xfrm>
            <a:off x="2286000" y="31892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208902" name="Object 6"/>
          <p:cNvGraphicFramePr>
            <a:graphicFrameLocks noChangeAspect="1"/>
          </p:cNvGraphicFramePr>
          <p:nvPr/>
        </p:nvGraphicFramePr>
        <p:xfrm>
          <a:off x="3124200" y="3036888"/>
          <a:ext cx="36576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3" name="公式" r:id="rId5" imgW="3657600" imgH="863280" progId="Equation.3">
                  <p:embed/>
                </p:oleObj>
              </mc:Choice>
              <mc:Fallback>
                <p:oleObj name="公式" r:id="rId5" imgW="365760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036888"/>
                        <a:ext cx="3657600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3" name="Object 7"/>
          <p:cNvGraphicFramePr>
            <a:graphicFrameLocks noChangeAspect="1"/>
          </p:cNvGraphicFramePr>
          <p:nvPr/>
        </p:nvGraphicFramePr>
        <p:xfrm>
          <a:off x="4038600" y="4167188"/>
          <a:ext cx="4622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4" name="公式" r:id="rId7" imgW="4622760" imgH="558720" progId="Equation.3">
                  <p:embed/>
                </p:oleObj>
              </mc:Choice>
              <mc:Fallback>
                <p:oleObj name="公式" r:id="rId7" imgW="462276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167188"/>
                        <a:ext cx="4622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4" name="Object 8"/>
          <p:cNvGraphicFramePr>
            <a:graphicFrameLocks noChangeAspect="1"/>
          </p:cNvGraphicFramePr>
          <p:nvPr/>
        </p:nvGraphicFramePr>
        <p:xfrm>
          <a:off x="4076700" y="5170488"/>
          <a:ext cx="9525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5" name="公式" r:id="rId9" imgW="952200" imgH="317160" progId="Equation.3">
                  <p:embed/>
                </p:oleObj>
              </mc:Choice>
              <mc:Fallback>
                <p:oleObj name="公式" r:id="rId9" imgW="9522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700" y="5170488"/>
                        <a:ext cx="9525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568980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autoUpdateAnimBg="0"/>
      <p:bldP spid="20890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9" name="Text Box 2"/>
          <p:cNvSpPr txBox="1">
            <a:spLocks noChangeArrowheads="1"/>
          </p:cNvSpPr>
          <p:nvPr/>
        </p:nvSpPr>
        <p:spPr bwMode="auto">
          <a:xfrm>
            <a:off x="2286000" y="9144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65890" name="Object 3"/>
          <p:cNvGraphicFramePr>
            <a:graphicFrameLocks noChangeAspect="1"/>
          </p:cNvGraphicFramePr>
          <p:nvPr/>
        </p:nvGraphicFramePr>
        <p:xfrm>
          <a:off x="3124200" y="685800"/>
          <a:ext cx="631348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5" name="公式" r:id="rId3" imgW="6311880" imgH="1523880" progId="Equation.3">
                  <p:embed/>
                </p:oleObj>
              </mc:Choice>
              <mc:Fallback>
                <p:oleObj name="公式" r:id="rId3" imgW="6311880" imgH="1523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685800"/>
                        <a:ext cx="6313488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2286000" y="2486026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209925" name="Object 5"/>
          <p:cNvGraphicFramePr>
            <a:graphicFrameLocks noChangeAspect="1"/>
          </p:cNvGraphicFramePr>
          <p:nvPr/>
        </p:nvGraphicFramePr>
        <p:xfrm>
          <a:off x="2971801" y="2566988"/>
          <a:ext cx="19907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6" name="公式" r:id="rId5" imgW="2311200" imgH="507960" progId="Equation.3">
                  <p:embed/>
                </p:oleObj>
              </mc:Choice>
              <mc:Fallback>
                <p:oleObj name="公式" r:id="rId5" imgW="23112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2566988"/>
                        <a:ext cx="19907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6" name="Object 6"/>
          <p:cNvGraphicFramePr>
            <a:graphicFrameLocks noChangeAspect="1"/>
          </p:cNvGraphicFramePr>
          <p:nvPr/>
        </p:nvGraphicFramePr>
        <p:xfrm>
          <a:off x="5511800" y="2438400"/>
          <a:ext cx="37846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7" name="公式" r:id="rId7" imgW="4394160" imgH="863280" progId="Equation.3">
                  <p:embed/>
                </p:oleObj>
              </mc:Choice>
              <mc:Fallback>
                <p:oleObj name="公式" r:id="rId7" imgW="439416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2438400"/>
                        <a:ext cx="37846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957001"/>
              </p:ext>
            </p:extLst>
          </p:nvPr>
        </p:nvGraphicFramePr>
        <p:xfrm>
          <a:off x="2311458" y="3303591"/>
          <a:ext cx="4898950" cy="973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8" name="Equation" r:id="rId9" imgW="2171520" imgH="431640" progId="Equation.DSMT4">
                  <p:embed/>
                </p:oleObj>
              </mc:Choice>
              <mc:Fallback>
                <p:oleObj name="Equation" r:id="rId9" imgW="2171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58" y="3303591"/>
                        <a:ext cx="4898950" cy="973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620381"/>
              </p:ext>
            </p:extLst>
          </p:nvPr>
        </p:nvGraphicFramePr>
        <p:xfrm>
          <a:off x="7179482" y="3378016"/>
          <a:ext cx="1049337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9" name="公式" r:id="rId11" imgW="1218960" imgH="863280" progId="Equation.3">
                  <p:embed/>
                </p:oleObj>
              </mc:Choice>
              <mc:Fallback>
                <p:oleObj name="公式" r:id="rId11" imgW="121896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9482" y="3378016"/>
                        <a:ext cx="1049337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738509"/>
              </p:ext>
            </p:extLst>
          </p:nvPr>
        </p:nvGraphicFramePr>
        <p:xfrm>
          <a:off x="8256240" y="3378016"/>
          <a:ext cx="180498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0" name="公式" r:id="rId13" imgW="2095200" imgH="863280" progId="Equation.3">
                  <p:embed/>
                </p:oleObj>
              </mc:Choice>
              <mc:Fallback>
                <p:oleObj name="公式" r:id="rId13" imgW="209520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240" y="3378016"/>
                        <a:ext cx="1804987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30" name="Object 10"/>
          <p:cNvGraphicFramePr>
            <a:graphicFrameLocks noChangeAspect="1"/>
          </p:cNvGraphicFramePr>
          <p:nvPr/>
        </p:nvGraphicFramePr>
        <p:xfrm>
          <a:off x="2514601" y="4605339"/>
          <a:ext cx="19796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1" name="公式" r:id="rId15" imgW="2298600" imgH="520560" progId="Equation.3">
                  <p:embed/>
                </p:oleObj>
              </mc:Choice>
              <mc:Fallback>
                <p:oleObj name="公式" r:id="rId15" imgW="22986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4605339"/>
                        <a:ext cx="197961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31" name="Object 11"/>
          <p:cNvGraphicFramePr>
            <a:graphicFrameLocks noChangeAspect="1"/>
          </p:cNvGraphicFramePr>
          <p:nvPr/>
        </p:nvGraphicFramePr>
        <p:xfrm>
          <a:off x="4565650" y="4452939"/>
          <a:ext cx="142240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2" name="公式" r:id="rId17" imgW="1650960" imgH="901440" progId="Equation.3">
                  <p:embed/>
                </p:oleObj>
              </mc:Choice>
              <mc:Fallback>
                <p:oleObj name="公式" r:id="rId17" imgW="165096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650" y="4452939"/>
                        <a:ext cx="1422400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32" name="Object 12"/>
          <p:cNvGraphicFramePr>
            <a:graphicFrameLocks noChangeAspect="1"/>
          </p:cNvGraphicFramePr>
          <p:nvPr/>
        </p:nvGraphicFramePr>
        <p:xfrm>
          <a:off x="2476500" y="5373688"/>
          <a:ext cx="35433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3" name="公式" r:id="rId19" imgW="4114800" imgH="965160" progId="Equation.3">
                  <p:embed/>
                </p:oleObj>
              </mc:Choice>
              <mc:Fallback>
                <p:oleObj name="公式" r:id="rId19" imgW="411480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5373688"/>
                        <a:ext cx="35433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41291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21" name="Text Box 2"/>
          <p:cNvSpPr txBox="1">
            <a:spLocks noChangeArrowheads="1"/>
          </p:cNvSpPr>
          <p:nvPr/>
        </p:nvSpPr>
        <p:spPr bwMode="auto">
          <a:xfrm>
            <a:off x="2286000" y="9144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66914" name="Object 3"/>
          <p:cNvGraphicFramePr>
            <a:graphicFrameLocks noChangeAspect="1"/>
          </p:cNvGraphicFramePr>
          <p:nvPr/>
        </p:nvGraphicFramePr>
        <p:xfrm>
          <a:off x="3200400" y="685800"/>
          <a:ext cx="41783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8" name="公式" r:id="rId3" imgW="4178160" imgH="1104840" progId="Equation.3">
                  <p:embed/>
                </p:oleObj>
              </mc:Choice>
              <mc:Fallback>
                <p:oleObj name="公式" r:id="rId3" imgW="4178160" imgH="1104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685800"/>
                        <a:ext cx="41783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2286000" y="20574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2971800" y="21336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分析</a:t>
            </a:r>
            <a:r>
              <a:rPr lang="en-US" altLang="zh-CN" b="1"/>
              <a:t>:</a:t>
            </a:r>
          </a:p>
        </p:txBody>
      </p:sp>
      <p:graphicFrame>
        <p:nvGraphicFramePr>
          <p:cNvPr id="210950" name="Object 6"/>
          <p:cNvGraphicFramePr>
            <a:graphicFrameLocks noChangeAspect="1"/>
          </p:cNvGraphicFramePr>
          <p:nvPr/>
        </p:nvGraphicFramePr>
        <p:xfrm>
          <a:off x="3886200" y="2162176"/>
          <a:ext cx="27828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9" name="公式" r:id="rId5" imgW="2958840" imgH="469800" progId="Equation.3">
                  <p:embed/>
                </p:oleObj>
              </mc:Choice>
              <mc:Fallback>
                <p:oleObj name="公式" r:id="rId5" imgW="29588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162176"/>
                        <a:ext cx="278288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1" name="Object 7"/>
          <p:cNvGraphicFramePr>
            <a:graphicFrameLocks noChangeAspect="1"/>
          </p:cNvGraphicFramePr>
          <p:nvPr/>
        </p:nvGraphicFramePr>
        <p:xfrm>
          <a:off x="2514600" y="2770188"/>
          <a:ext cx="38100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0" name="公式" r:id="rId7" imgW="4051080" imgH="863280" progId="Equation.3">
                  <p:embed/>
                </p:oleObj>
              </mc:Choice>
              <mc:Fallback>
                <p:oleObj name="公式" r:id="rId7" imgW="405108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770188"/>
                        <a:ext cx="38100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2" name="Text Box 8"/>
          <p:cNvSpPr txBox="1">
            <a:spLocks noChangeArrowheads="1"/>
          </p:cNvSpPr>
          <p:nvPr/>
        </p:nvSpPr>
        <p:spPr bwMode="auto">
          <a:xfrm>
            <a:off x="6781800" y="28956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不能用公式求导</a:t>
            </a:r>
            <a:r>
              <a:rPr lang="en-US" altLang="zh-CN" b="1"/>
              <a:t>.</a:t>
            </a:r>
          </a:p>
        </p:txBody>
      </p:sp>
      <p:graphicFrame>
        <p:nvGraphicFramePr>
          <p:cNvPr id="210953" name="Object 9"/>
          <p:cNvGraphicFramePr>
            <a:graphicFrameLocks noChangeAspect="1"/>
          </p:cNvGraphicFramePr>
          <p:nvPr/>
        </p:nvGraphicFramePr>
        <p:xfrm>
          <a:off x="2433638" y="3859214"/>
          <a:ext cx="4119562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1" name="公式" r:id="rId9" imgW="4381200" imgH="1002960" progId="Equation.3">
                  <p:embed/>
                </p:oleObj>
              </mc:Choice>
              <mc:Fallback>
                <p:oleObj name="公式" r:id="rId9" imgW="4381200" imgH="100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3859214"/>
                        <a:ext cx="4119562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4" name="Object 10"/>
          <p:cNvGraphicFramePr>
            <a:graphicFrameLocks noChangeAspect="1"/>
          </p:cNvGraphicFramePr>
          <p:nvPr/>
        </p:nvGraphicFramePr>
        <p:xfrm>
          <a:off x="6629400" y="3916364"/>
          <a:ext cx="32004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2" name="公式" r:id="rId11" imgW="3403440" imgH="939600" progId="Equation.3">
                  <p:embed/>
                </p:oleObj>
              </mc:Choice>
              <mc:Fallback>
                <p:oleObj name="公式" r:id="rId11" imgW="340344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916364"/>
                        <a:ext cx="320040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5" name="Object 11"/>
          <p:cNvGraphicFramePr>
            <a:graphicFrameLocks noChangeAspect="1"/>
          </p:cNvGraphicFramePr>
          <p:nvPr/>
        </p:nvGraphicFramePr>
        <p:xfrm>
          <a:off x="6677026" y="4953001"/>
          <a:ext cx="561975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3" name="公式" r:id="rId13" imgW="596880" imgH="317160" progId="Equation.3">
                  <p:embed/>
                </p:oleObj>
              </mc:Choice>
              <mc:Fallback>
                <p:oleObj name="公式" r:id="rId13" imgW="5968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7026" y="4953001"/>
                        <a:ext cx="561975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6" name="Object 12"/>
          <p:cNvGraphicFramePr>
            <a:graphicFrameLocks noChangeAspect="1"/>
          </p:cNvGraphicFramePr>
          <p:nvPr/>
        </p:nvGraphicFramePr>
        <p:xfrm>
          <a:off x="2997200" y="5148264"/>
          <a:ext cx="1803400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4" name="公式" r:id="rId15" imgW="1955520" imgH="863280" progId="Equation.3">
                  <p:embed/>
                </p:oleObj>
              </mc:Choice>
              <mc:Fallback>
                <p:oleObj name="公式" r:id="rId15" imgW="195552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5148264"/>
                        <a:ext cx="1803400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487645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8" grpId="0" autoUpdateAnimBg="0"/>
      <p:bldP spid="210949" grpId="0" autoUpdateAnimBg="0"/>
      <p:bldP spid="210952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962" name="Object 2"/>
          <p:cNvGraphicFramePr>
            <a:graphicFrameLocks noChangeAspect="1"/>
          </p:cNvGraphicFramePr>
          <p:nvPr/>
        </p:nvGraphicFramePr>
        <p:xfrm>
          <a:off x="3200400" y="825500"/>
          <a:ext cx="4559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7" name="公式" r:id="rId3" imgW="4559040" imgH="469800" progId="Equation.3">
                  <p:embed/>
                </p:oleObj>
              </mc:Choice>
              <mc:Fallback>
                <p:oleObj name="公式" r:id="rId3" imgW="4559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825500"/>
                        <a:ext cx="4559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1" name="Text Box 3"/>
          <p:cNvSpPr txBox="1">
            <a:spLocks noChangeArrowheads="1"/>
          </p:cNvSpPr>
          <p:nvPr/>
        </p:nvSpPr>
        <p:spPr bwMode="auto">
          <a:xfrm>
            <a:off x="2209800" y="7635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12996" name="Text Box 4"/>
          <p:cNvSpPr txBox="1">
            <a:spLocks noChangeArrowheads="1"/>
          </p:cNvSpPr>
          <p:nvPr/>
        </p:nvSpPr>
        <p:spPr bwMode="auto">
          <a:xfrm>
            <a:off x="2209800" y="14620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sp>
        <p:nvSpPr>
          <p:cNvPr id="212997" name="Text Box 5"/>
          <p:cNvSpPr txBox="1">
            <a:spLocks noChangeArrowheads="1"/>
          </p:cNvSpPr>
          <p:nvPr/>
        </p:nvSpPr>
        <p:spPr bwMode="auto">
          <a:xfrm>
            <a:off x="2895600" y="15240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先去掉绝对值</a:t>
            </a:r>
          </a:p>
        </p:txBody>
      </p:sp>
      <p:graphicFrame>
        <p:nvGraphicFramePr>
          <p:cNvPr id="212998" name="Object 6"/>
          <p:cNvGraphicFramePr>
            <a:graphicFrameLocks noChangeAspect="1"/>
          </p:cNvGraphicFramePr>
          <p:nvPr/>
        </p:nvGraphicFramePr>
        <p:xfrm>
          <a:off x="2616200" y="2209800"/>
          <a:ext cx="4230688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8" name="公式" r:id="rId5" imgW="4622760" imgH="1714320" progId="Equation.3">
                  <p:embed/>
                </p:oleObj>
              </mc:Choice>
              <mc:Fallback>
                <p:oleObj name="公式" r:id="rId5" imgW="4622760" imgH="1714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2209800"/>
                        <a:ext cx="4230688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9" name="Object 7"/>
          <p:cNvGraphicFramePr>
            <a:graphicFrameLocks noChangeAspect="1"/>
          </p:cNvGraphicFramePr>
          <p:nvPr/>
        </p:nvGraphicFramePr>
        <p:xfrm>
          <a:off x="2362200" y="4035426"/>
          <a:ext cx="14414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9" name="公式" r:id="rId7" imgW="1574640" imgH="419040" progId="Equation.3">
                  <p:embed/>
                </p:oleObj>
              </mc:Choice>
              <mc:Fallback>
                <p:oleObj name="公式" r:id="rId7" imgW="15746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035426"/>
                        <a:ext cx="144145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0" name="Object 8"/>
          <p:cNvGraphicFramePr>
            <a:graphicFrameLocks noChangeAspect="1"/>
          </p:cNvGraphicFramePr>
          <p:nvPr/>
        </p:nvGraphicFramePr>
        <p:xfrm>
          <a:off x="4343401" y="4014788"/>
          <a:ext cx="24987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0" name="公式" r:id="rId9" imgW="2730240" imgH="444240" progId="Equation.3">
                  <p:embed/>
                </p:oleObj>
              </mc:Choice>
              <mc:Fallback>
                <p:oleObj name="公式" r:id="rId9" imgW="27302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4014788"/>
                        <a:ext cx="249872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1" name="Object 9"/>
          <p:cNvGraphicFramePr>
            <a:graphicFrameLocks noChangeAspect="1"/>
          </p:cNvGraphicFramePr>
          <p:nvPr/>
        </p:nvGraphicFramePr>
        <p:xfrm>
          <a:off x="7315200" y="4008439"/>
          <a:ext cx="13716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1" name="公式" r:id="rId11" imgW="1498320" imgH="419040" progId="Equation.3">
                  <p:embed/>
                </p:oleObj>
              </mc:Choice>
              <mc:Fallback>
                <p:oleObj name="公式" r:id="rId11" imgW="1498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008439"/>
                        <a:ext cx="13716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2" name="Object 10"/>
          <p:cNvGraphicFramePr>
            <a:graphicFrameLocks noChangeAspect="1"/>
          </p:cNvGraphicFramePr>
          <p:nvPr/>
        </p:nvGraphicFramePr>
        <p:xfrm>
          <a:off x="2349500" y="5559426"/>
          <a:ext cx="19637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2" name="公式" r:id="rId13" imgW="2145960" imgH="419040" progId="Equation.3">
                  <p:embed/>
                </p:oleObj>
              </mc:Choice>
              <mc:Fallback>
                <p:oleObj name="公式" r:id="rId13" imgW="2145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5559426"/>
                        <a:ext cx="1963738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3" name="Object 11"/>
          <p:cNvGraphicFramePr>
            <a:graphicFrameLocks noChangeAspect="1"/>
          </p:cNvGraphicFramePr>
          <p:nvPr/>
        </p:nvGraphicFramePr>
        <p:xfrm>
          <a:off x="5359401" y="4764088"/>
          <a:ext cx="248761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3" name="公式" r:id="rId15" imgW="2717640" imgH="469800" progId="Equation.3">
                  <p:embed/>
                </p:oleObj>
              </mc:Choice>
              <mc:Fallback>
                <p:oleObj name="公式" r:id="rId15" imgW="27176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1" y="4764088"/>
                        <a:ext cx="2487613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4" name="Object 12"/>
          <p:cNvGraphicFramePr>
            <a:graphicFrameLocks noChangeAspect="1"/>
          </p:cNvGraphicFramePr>
          <p:nvPr/>
        </p:nvGraphicFramePr>
        <p:xfrm>
          <a:off x="2336800" y="4759326"/>
          <a:ext cx="24638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4" name="公式" r:id="rId17" imgW="2692080" imgH="419040" progId="Equation.3">
                  <p:embed/>
                </p:oleObj>
              </mc:Choice>
              <mc:Fallback>
                <p:oleObj name="公式" r:id="rId17" imgW="26920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4759326"/>
                        <a:ext cx="24638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5" name="Object 13"/>
          <p:cNvGraphicFramePr>
            <a:graphicFrameLocks noChangeAspect="1"/>
          </p:cNvGraphicFramePr>
          <p:nvPr/>
        </p:nvGraphicFramePr>
        <p:xfrm>
          <a:off x="4914901" y="5513388"/>
          <a:ext cx="268446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5" name="公式" r:id="rId19" imgW="2933640" imgH="469800" progId="Equation.3">
                  <p:embed/>
                </p:oleObj>
              </mc:Choice>
              <mc:Fallback>
                <p:oleObj name="公式" r:id="rId19" imgW="29336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1" y="5513388"/>
                        <a:ext cx="2684463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52758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6" grpId="0" autoUpdateAnimBg="0"/>
      <p:bldP spid="212997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986" name="Object 2"/>
          <p:cNvGraphicFramePr>
            <a:graphicFrameLocks noChangeAspect="1"/>
          </p:cNvGraphicFramePr>
          <p:nvPr/>
        </p:nvGraphicFramePr>
        <p:xfrm>
          <a:off x="2362200" y="901700"/>
          <a:ext cx="14795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8" name="公式" r:id="rId3" imgW="1574640" imgH="419040" progId="Equation.3">
                  <p:embed/>
                </p:oleObj>
              </mc:Choice>
              <mc:Fallback>
                <p:oleObj name="公式" r:id="rId3" imgW="15746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901700"/>
                        <a:ext cx="14795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19" name="Object 3"/>
          <p:cNvGraphicFramePr>
            <a:graphicFrameLocks noChangeAspect="1"/>
          </p:cNvGraphicFramePr>
          <p:nvPr/>
        </p:nvGraphicFramePr>
        <p:xfrm>
          <a:off x="2286000" y="1524001"/>
          <a:ext cx="35067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9" name="公式" r:id="rId5" imgW="3733560" imgH="863280" progId="Equation.3">
                  <p:embed/>
                </p:oleObj>
              </mc:Choice>
              <mc:Fallback>
                <p:oleObj name="公式" r:id="rId5" imgW="373356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1"/>
                        <a:ext cx="3506788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0" name="Object 4"/>
          <p:cNvGraphicFramePr>
            <a:graphicFrameLocks noChangeAspect="1"/>
          </p:cNvGraphicFramePr>
          <p:nvPr/>
        </p:nvGraphicFramePr>
        <p:xfrm>
          <a:off x="5943601" y="1501776"/>
          <a:ext cx="25177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0" name="公式" r:id="rId7" imgW="2679480" imgH="901440" progId="Equation.3">
                  <p:embed/>
                </p:oleObj>
              </mc:Choice>
              <mc:Fallback>
                <p:oleObj name="公式" r:id="rId7" imgW="267948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1" y="1501776"/>
                        <a:ext cx="251777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1" name="Object 5"/>
          <p:cNvGraphicFramePr>
            <a:graphicFrameLocks noChangeAspect="1"/>
          </p:cNvGraphicFramePr>
          <p:nvPr/>
        </p:nvGraphicFramePr>
        <p:xfrm>
          <a:off x="8458200" y="1771651"/>
          <a:ext cx="76200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1" name="公式" r:id="rId9" imgW="812520" imgH="317160" progId="Equation.3">
                  <p:embed/>
                </p:oleObj>
              </mc:Choice>
              <mc:Fallback>
                <p:oleObj name="公式" r:id="rId9" imgW="81252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1771651"/>
                        <a:ext cx="762000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2" name="Object 6"/>
          <p:cNvGraphicFramePr>
            <a:graphicFrameLocks noChangeAspect="1"/>
          </p:cNvGraphicFramePr>
          <p:nvPr/>
        </p:nvGraphicFramePr>
        <p:xfrm>
          <a:off x="2286000" y="2590801"/>
          <a:ext cx="35194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2" name="公式" r:id="rId11" imgW="3746160" imgH="863280" progId="Equation.3">
                  <p:embed/>
                </p:oleObj>
              </mc:Choice>
              <mc:Fallback>
                <p:oleObj name="公式" r:id="rId11" imgW="374616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590801"/>
                        <a:ext cx="3519488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3" name="Object 7"/>
          <p:cNvGraphicFramePr>
            <a:graphicFrameLocks noChangeAspect="1"/>
          </p:cNvGraphicFramePr>
          <p:nvPr/>
        </p:nvGraphicFramePr>
        <p:xfrm>
          <a:off x="5943600" y="2590800"/>
          <a:ext cx="225425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3" name="公式" r:id="rId13" imgW="2400120" imgH="901440" progId="Equation.3">
                  <p:embed/>
                </p:oleObj>
              </mc:Choice>
              <mc:Fallback>
                <p:oleObj name="公式" r:id="rId13" imgW="240012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590800"/>
                        <a:ext cx="225425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4" name="Object 8"/>
          <p:cNvGraphicFramePr>
            <a:graphicFrameLocks noChangeAspect="1"/>
          </p:cNvGraphicFramePr>
          <p:nvPr/>
        </p:nvGraphicFramePr>
        <p:xfrm>
          <a:off x="8229600" y="2903538"/>
          <a:ext cx="560388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4" name="公式" r:id="rId15" imgW="596880" imgH="317160" progId="Equation.3">
                  <p:embed/>
                </p:oleObj>
              </mc:Choice>
              <mc:Fallback>
                <p:oleObj name="公式" r:id="rId15" imgW="5968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2903538"/>
                        <a:ext cx="560388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5" name="Object 9"/>
          <p:cNvGraphicFramePr>
            <a:graphicFrameLocks noChangeAspect="1"/>
          </p:cNvGraphicFramePr>
          <p:nvPr/>
        </p:nvGraphicFramePr>
        <p:xfrm>
          <a:off x="2514600" y="3733801"/>
          <a:ext cx="20526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5" name="公式" r:id="rId17" imgW="2184120" imgH="444240" progId="Equation.3">
                  <p:embed/>
                </p:oleObj>
              </mc:Choice>
              <mc:Fallback>
                <p:oleObj name="公式" r:id="rId17" imgW="21841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733801"/>
                        <a:ext cx="205263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6" name="Object 10"/>
          <p:cNvGraphicFramePr>
            <a:graphicFrameLocks noChangeAspect="1"/>
          </p:cNvGraphicFramePr>
          <p:nvPr/>
        </p:nvGraphicFramePr>
        <p:xfrm>
          <a:off x="5029201" y="3733801"/>
          <a:ext cx="35782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6" name="公式" r:id="rId19" imgW="3809880" imgH="444240" progId="Equation.3">
                  <p:embed/>
                </p:oleObj>
              </mc:Choice>
              <mc:Fallback>
                <p:oleObj name="公式" r:id="rId19" imgW="38098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1" y="3733801"/>
                        <a:ext cx="35782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7" name="Object 11"/>
          <p:cNvGraphicFramePr>
            <a:graphicFrameLocks noChangeAspect="1"/>
          </p:cNvGraphicFramePr>
          <p:nvPr/>
        </p:nvGraphicFramePr>
        <p:xfrm>
          <a:off x="2378075" y="4506914"/>
          <a:ext cx="4795838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7" name="公式" r:id="rId21" imgW="5105160" imgH="1625400" progId="Equation.3">
                  <p:embed/>
                </p:oleObj>
              </mc:Choice>
              <mc:Fallback>
                <p:oleObj name="公式" r:id="rId21" imgW="5105160" imgH="1625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4506914"/>
                        <a:ext cx="4795838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70220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320085"/>
              </p:ext>
            </p:extLst>
          </p:nvPr>
        </p:nvGraphicFramePr>
        <p:xfrm>
          <a:off x="1952062" y="857253"/>
          <a:ext cx="3653172" cy="496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7" name="Equation" r:id="rId3" imgW="1587240" imgH="215640" progId="Equation.DSMT4">
                  <p:embed/>
                </p:oleObj>
              </mc:Choice>
              <mc:Fallback>
                <p:oleObj name="Equation" r:id="rId3" imgW="15872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2062" y="857253"/>
                        <a:ext cx="3653172" cy="496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239101" y="814573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47928" y="810127"/>
            <a:ext cx="5918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分别讨论下面函数</a:t>
            </a:r>
            <a:r>
              <a:rPr lang="zh-CN" altLang="en-US" sz="2800" b="1" dirty="0" smtClean="0"/>
              <a:t>在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/>
              <a:t>处是否可导</a:t>
            </a:r>
            <a:r>
              <a:rPr lang="en-US" altLang="zh-CN" sz="2800" b="1" dirty="0" smtClean="0"/>
              <a:t>:</a:t>
            </a:r>
            <a:endParaRPr lang="zh-CN" altLang="en-US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661973"/>
              </p:ext>
            </p:extLst>
          </p:nvPr>
        </p:nvGraphicFramePr>
        <p:xfrm>
          <a:off x="1342703" y="1358531"/>
          <a:ext cx="3384377" cy="458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8" name="Equation" r:id="rId5" imgW="1498320" imgH="203040" progId="Equation.DSMT4">
                  <p:embed/>
                </p:oleObj>
              </mc:Choice>
              <mc:Fallback>
                <p:oleObj name="Equation" r:id="rId5" imgW="1498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42703" y="1358531"/>
                        <a:ext cx="3384377" cy="4588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071044"/>
              </p:ext>
            </p:extLst>
          </p:nvPr>
        </p:nvGraphicFramePr>
        <p:xfrm>
          <a:off x="1328328" y="1845116"/>
          <a:ext cx="341312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9" name="Equation" r:id="rId7" imgW="1511280" imgH="203040" progId="Equation.DSMT4">
                  <p:embed/>
                </p:oleObj>
              </mc:Choice>
              <mc:Fallback>
                <p:oleObj name="Equation" r:id="rId7" imgW="1511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28328" y="1845116"/>
                        <a:ext cx="3413125" cy="458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995473"/>
              </p:ext>
            </p:extLst>
          </p:nvPr>
        </p:nvGraphicFramePr>
        <p:xfrm>
          <a:off x="1328328" y="2331590"/>
          <a:ext cx="3757613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0" name="Equation" r:id="rId9" imgW="1663560" imgH="203040" progId="Equation.DSMT4">
                  <p:embed/>
                </p:oleObj>
              </mc:Choice>
              <mc:Fallback>
                <p:oleObj name="Equation" r:id="rId9" imgW="1663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28328" y="2331590"/>
                        <a:ext cx="3757613" cy="458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312097" y="301979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证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153527"/>
              </p:ext>
            </p:extLst>
          </p:nvPr>
        </p:nvGraphicFramePr>
        <p:xfrm>
          <a:off x="1855836" y="2790377"/>
          <a:ext cx="5328593" cy="874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1" name="Equation" r:id="rId11" imgW="2476440" imgH="406080" progId="Equation.DSMT4">
                  <p:embed/>
                </p:oleObj>
              </mc:Choice>
              <mc:Fallback>
                <p:oleObj name="Equation" r:id="rId11" imgW="24764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55836" y="2790377"/>
                        <a:ext cx="5328593" cy="874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850889"/>
              </p:ext>
            </p:extLst>
          </p:nvPr>
        </p:nvGraphicFramePr>
        <p:xfrm>
          <a:off x="7184429" y="2967913"/>
          <a:ext cx="1994973" cy="626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2" name="Equation" r:id="rId13" imgW="888840" imgH="279360" progId="Equation.DSMT4">
                  <p:embed/>
                </p:oleObj>
              </mc:Choice>
              <mc:Fallback>
                <p:oleObj name="Equation" r:id="rId13" imgW="8888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184429" y="2967913"/>
                        <a:ext cx="1994973" cy="626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628897"/>
              </p:ext>
            </p:extLst>
          </p:nvPr>
        </p:nvGraphicFramePr>
        <p:xfrm>
          <a:off x="9120336" y="2967913"/>
          <a:ext cx="1237078" cy="507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3" name="Equation" r:id="rId15" imgW="495000" imgH="203040" progId="Equation.DSMT4">
                  <p:embed/>
                </p:oleObj>
              </mc:Choice>
              <mc:Fallback>
                <p:oleObj name="Equation" r:id="rId15" imgW="495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120336" y="2967913"/>
                        <a:ext cx="1237078" cy="507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684106"/>
              </p:ext>
            </p:extLst>
          </p:nvPr>
        </p:nvGraphicFramePr>
        <p:xfrm>
          <a:off x="1239101" y="3789990"/>
          <a:ext cx="4393941" cy="497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4" name="Equation" r:id="rId17" imgW="1904760" imgH="215640" progId="Equation.DSMT4">
                  <p:embed/>
                </p:oleObj>
              </mc:Choice>
              <mc:Fallback>
                <p:oleObj name="Equation" r:id="rId17" imgW="1904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39101" y="3789990"/>
                        <a:ext cx="4393941" cy="497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222884"/>
              </p:ext>
            </p:extLst>
          </p:nvPr>
        </p:nvGraphicFramePr>
        <p:xfrm>
          <a:off x="5633042" y="3774929"/>
          <a:ext cx="2481547" cy="514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5" name="Equation" r:id="rId19" imgW="1041120" imgH="215640" progId="Equation.DSMT4">
                  <p:embed/>
                </p:oleObj>
              </mc:Choice>
              <mc:Fallback>
                <p:oleObj name="Equation" r:id="rId19" imgW="10411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633042" y="3774929"/>
                        <a:ext cx="2481547" cy="5144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333217"/>
              </p:ext>
            </p:extLst>
          </p:nvPr>
        </p:nvGraphicFramePr>
        <p:xfrm>
          <a:off x="1239768" y="4380708"/>
          <a:ext cx="5548312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6" name="Equation" r:id="rId21" imgW="2577960" imgH="406080" progId="Equation.DSMT4">
                  <p:embed/>
                </p:oleObj>
              </mc:Choice>
              <mc:Fallback>
                <p:oleObj name="Equation" r:id="rId21" imgW="25779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239768" y="4380708"/>
                        <a:ext cx="5548312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7145348" y="455566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716170"/>
              </p:ext>
            </p:extLst>
          </p:nvPr>
        </p:nvGraphicFramePr>
        <p:xfrm>
          <a:off x="2063553" y="5277615"/>
          <a:ext cx="4320480" cy="915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7" name="Equation" r:id="rId23" imgW="1917360" imgH="406080" progId="Equation.DSMT4">
                  <p:embed/>
                </p:oleObj>
              </mc:Choice>
              <mc:Fallback>
                <p:oleObj name="Equation" r:id="rId23" imgW="19173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063553" y="5277615"/>
                        <a:ext cx="4320480" cy="915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73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1559496" y="764705"/>
            <a:ext cx="9001000" cy="5400600"/>
            <a:chOff x="541" y="437"/>
            <a:chExt cx="5341" cy="4118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541" y="437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659" y="603"/>
              <a:ext cx="5082" cy="3865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4821" name="Text Box 2" descr="小网格"/>
          <p:cNvSpPr txBox="1">
            <a:spLocks noChangeArrowheads="1"/>
          </p:cNvSpPr>
          <p:nvPr/>
        </p:nvSpPr>
        <p:spPr bwMode="auto">
          <a:xfrm>
            <a:off x="2639616" y="96274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推论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649842"/>
              </p:ext>
            </p:extLst>
          </p:nvPr>
        </p:nvGraphicFramePr>
        <p:xfrm>
          <a:off x="2743199" y="1331153"/>
          <a:ext cx="4280245" cy="1015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公式" r:id="rId3" imgW="4012920" imgH="952200" progId="Equation.3">
                  <p:embed/>
                </p:oleObj>
              </mc:Choice>
              <mc:Fallback>
                <p:oleObj name="公式" r:id="rId3" imgW="401292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199" y="1331153"/>
                        <a:ext cx="4280245" cy="10158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283722"/>
              </p:ext>
            </p:extLst>
          </p:nvPr>
        </p:nvGraphicFramePr>
        <p:xfrm>
          <a:off x="2743199" y="2397801"/>
          <a:ext cx="3879703" cy="454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公式" r:id="rId5" imgW="3454200" imgH="406080" progId="Equation.3">
                  <p:embed/>
                </p:oleObj>
              </mc:Choice>
              <mc:Fallback>
                <p:oleObj name="公式" r:id="rId5" imgW="34542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199" y="2397801"/>
                        <a:ext cx="3879703" cy="4546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506888"/>
              </p:ext>
            </p:extLst>
          </p:nvPr>
        </p:nvGraphicFramePr>
        <p:xfrm>
          <a:off x="2725714" y="2730044"/>
          <a:ext cx="6075115" cy="30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Equation" r:id="rId7" imgW="2463480" imgH="1218960" progId="Equation.DSMT4">
                  <p:embed/>
                </p:oleObj>
              </mc:Choice>
              <mc:Fallback>
                <p:oleObj name="Equation" r:id="rId7" imgW="246348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14" y="2730044"/>
                        <a:ext cx="6075115" cy="30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376244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606779"/>
              </p:ext>
            </p:extLst>
          </p:nvPr>
        </p:nvGraphicFramePr>
        <p:xfrm>
          <a:off x="1703512" y="836712"/>
          <a:ext cx="4979988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7" name="Equation" r:id="rId3" imgW="2209680" imgH="406080" progId="Equation.DSMT4">
                  <p:embed/>
                </p:oleObj>
              </mc:Choice>
              <mc:Fallback>
                <p:oleObj name="Equation" r:id="rId3" imgW="22096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3512" y="836712"/>
                        <a:ext cx="4979988" cy="915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820083"/>
              </p:ext>
            </p:extLst>
          </p:nvPr>
        </p:nvGraphicFramePr>
        <p:xfrm>
          <a:off x="1415480" y="1759648"/>
          <a:ext cx="62071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8" name="Equation" r:id="rId5" imgW="2743200" imgH="215640" progId="Equation.DSMT4">
                  <p:embed/>
                </p:oleObj>
              </mc:Choice>
              <mc:Fallback>
                <p:oleObj name="Equation" r:id="rId5" imgW="27432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15480" y="1759648"/>
                        <a:ext cx="6207125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158438"/>
              </p:ext>
            </p:extLst>
          </p:nvPr>
        </p:nvGraphicFramePr>
        <p:xfrm>
          <a:off x="1418953" y="2348880"/>
          <a:ext cx="58340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9" name="Equation" r:id="rId7" imgW="2577960" imgH="215640" progId="Equation.DSMT4">
                  <p:embed/>
                </p:oleObj>
              </mc:Choice>
              <mc:Fallback>
                <p:oleObj name="Equation" r:id="rId7" imgW="25779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18953" y="2348880"/>
                        <a:ext cx="5834062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968680"/>
              </p:ext>
            </p:extLst>
          </p:nvPr>
        </p:nvGraphicFramePr>
        <p:xfrm>
          <a:off x="7253015" y="2348880"/>
          <a:ext cx="189827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0" name="Equation" r:id="rId9" imgW="838080" imgH="215640" progId="Equation.DSMT4">
                  <p:embed/>
                </p:oleObj>
              </mc:Choice>
              <mc:Fallback>
                <p:oleObj name="Equation" r:id="rId9" imgW="8380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53015" y="2348880"/>
                        <a:ext cx="1898277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515698"/>
              </p:ext>
            </p:extLst>
          </p:nvPr>
        </p:nvGraphicFramePr>
        <p:xfrm>
          <a:off x="1457325" y="2997200"/>
          <a:ext cx="546576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1" name="Equation" r:id="rId11" imgW="2539800" imgH="406080" progId="Equation.DSMT4">
                  <p:embed/>
                </p:oleObj>
              </mc:Choice>
              <mc:Fallback>
                <p:oleObj name="Equation" r:id="rId11" imgW="25398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57325" y="2997200"/>
                        <a:ext cx="5465763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053138"/>
              </p:ext>
            </p:extLst>
          </p:nvPr>
        </p:nvGraphicFramePr>
        <p:xfrm>
          <a:off x="4583832" y="4029695"/>
          <a:ext cx="2164458" cy="602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2" name="Equation" r:id="rId13" imgW="1002960" imgH="279360" progId="Equation.DSMT4">
                  <p:embed/>
                </p:oleObj>
              </mc:Choice>
              <mc:Fallback>
                <p:oleObj name="Equation" r:id="rId13" imgW="10029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83832" y="4029695"/>
                        <a:ext cx="2164458" cy="602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400053"/>
              </p:ext>
            </p:extLst>
          </p:nvPr>
        </p:nvGraphicFramePr>
        <p:xfrm>
          <a:off x="6748290" y="4054618"/>
          <a:ext cx="1355349" cy="461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3" name="Equation" r:id="rId15" imgW="596880" imgH="203040" progId="Equation.DSMT4">
                  <p:embed/>
                </p:oleObj>
              </mc:Choice>
              <mc:Fallback>
                <p:oleObj name="Equation" r:id="rId15" imgW="596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748290" y="4054618"/>
                        <a:ext cx="1355349" cy="461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107083"/>
              </p:ext>
            </p:extLst>
          </p:nvPr>
        </p:nvGraphicFramePr>
        <p:xfrm>
          <a:off x="1415480" y="4846224"/>
          <a:ext cx="3558555" cy="491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4" name="Equation" r:id="rId17" imgW="1562040" imgH="215640" progId="Equation.DSMT4">
                  <p:embed/>
                </p:oleObj>
              </mc:Choice>
              <mc:Fallback>
                <p:oleObj name="Equation" r:id="rId17" imgW="15620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15480" y="4846224"/>
                        <a:ext cx="3558555" cy="4918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159222"/>
              </p:ext>
            </p:extLst>
          </p:nvPr>
        </p:nvGraphicFramePr>
        <p:xfrm>
          <a:off x="5112379" y="4860965"/>
          <a:ext cx="2530537" cy="467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5" name="Equation" r:id="rId19" imgW="1168200" imgH="215640" progId="Equation.DSMT4">
                  <p:embed/>
                </p:oleObj>
              </mc:Choice>
              <mc:Fallback>
                <p:oleObj name="Equation" r:id="rId19" imgW="11682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112379" y="4860965"/>
                        <a:ext cx="2530537" cy="467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241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010" name="Object 2"/>
          <p:cNvGraphicFramePr>
            <a:graphicFrameLocks noChangeAspect="1"/>
          </p:cNvGraphicFramePr>
          <p:nvPr/>
        </p:nvGraphicFramePr>
        <p:xfrm>
          <a:off x="3200400" y="1130300"/>
          <a:ext cx="3619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4" name="公式" r:id="rId3" imgW="3619440" imgH="469800" progId="Equation.3">
                  <p:embed/>
                </p:oleObj>
              </mc:Choice>
              <mc:Fallback>
                <p:oleObj name="公式" r:id="rId3" imgW="36194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130300"/>
                        <a:ext cx="3619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4" name="Text Box 3"/>
          <p:cNvSpPr txBox="1">
            <a:spLocks noChangeArrowheads="1"/>
          </p:cNvSpPr>
          <p:nvPr/>
        </p:nvSpPr>
        <p:spPr bwMode="auto">
          <a:xfrm>
            <a:off x="2209800" y="10683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2209800" y="20716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2150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356081"/>
              </p:ext>
            </p:extLst>
          </p:nvPr>
        </p:nvGraphicFramePr>
        <p:xfrm>
          <a:off x="2999656" y="2115724"/>
          <a:ext cx="18796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5" name="公式" r:id="rId5" imgW="1879560" imgH="419040" progId="Equation.3">
                  <p:embed/>
                </p:oleObj>
              </mc:Choice>
              <mc:Fallback>
                <p:oleObj name="公式" r:id="rId5" imgW="1879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656" y="2115724"/>
                        <a:ext cx="18796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6" name="Object 6"/>
          <p:cNvGraphicFramePr>
            <a:graphicFrameLocks noChangeAspect="1"/>
          </p:cNvGraphicFramePr>
          <p:nvPr/>
        </p:nvGraphicFramePr>
        <p:xfrm>
          <a:off x="3429000" y="2990850"/>
          <a:ext cx="37211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6" name="公式" r:id="rId7" imgW="3720960" imgH="419040" progId="Equation.3">
                  <p:embed/>
                </p:oleObj>
              </mc:Choice>
              <mc:Fallback>
                <p:oleObj name="公式" r:id="rId7" imgW="3720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990850"/>
                        <a:ext cx="37211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3414714" y="3630614"/>
          <a:ext cx="6186487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7" name="公式" r:id="rId9" imgW="6184800" imgH="901440" progId="Equation.3">
                  <p:embed/>
                </p:oleObj>
              </mc:Choice>
              <mc:Fallback>
                <p:oleObj name="公式" r:id="rId9" imgW="618480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714" y="3630614"/>
                        <a:ext cx="6186487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93570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2349500" y="1099342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948696"/>
              </p:ext>
            </p:extLst>
          </p:nvPr>
        </p:nvGraphicFramePr>
        <p:xfrm>
          <a:off x="3124200" y="1132285"/>
          <a:ext cx="4648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2" name="公式" r:id="rId3" imgW="4647960" imgH="469800" progId="Equation.3">
                  <p:embed/>
                </p:oleObj>
              </mc:Choice>
              <mc:Fallback>
                <p:oleObj name="公式" r:id="rId3" imgW="4647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132285"/>
                        <a:ext cx="4648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2362200" y="174937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737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18895"/>
              </p:ext>
            </p:extLst>
          </p:nvPr>
        </p:nvGraphicFramePr>
        <p:xfrm>
          <a:off x="3110289" y="1739901"/>
          <a:ext cx="1244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3" name="公式" r:id="rId5" imgW="1244520" imgH="469800" progId="Equation.3">
                  <p:embed/>
                </p:oleObj>
              </mc:Choice>
              <mc:Fallback>
                <p:oleObj name="公式" r:id="rId5" imgW="12445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0289" y="1739901"/>
                        <a:ext cx="1244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799279"/>
              </p:ext>
            </p:extLst>
          </p:nvPr>
        </p:nvGraphicFramePr>
        <p:xfrm>
          <a:off x="4349750" y="1825227"/>
          <a:ext cx="7112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" name="公式" r:id="rId7" imgW="711000" imgH="317160" progId="Equation.3">
                  <p:embed/>
                </p:oleObj>
              </mc:Choice>
              <mc:Fallback>
                <p:oleObj name="公式" r:id="rId7" imgW="7110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0" y="1825227"/>
                        <a:ext cx="7112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2349500" y="2605883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737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149980"/>
              </p:ext>
            </p:extLst>
          </p:nvPr>
        </p:nvGraphicFramePr>
        <p:xfrm>
          <a:off x="3333421" y="2655096"/>
          <a:ext cx="39751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" name="公式" r:id="rId9" imgW="3974760" imgH="431640" progId="Equation.3">
                  <p:embed/>
                </p:oleObj>
              </mc:Choice>
              <mc:Fallback>
                <p:oleObj name="公式" r:id="rId9" imgW="3974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421" y="2655096"/>
                        <a:ext cx="39751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2362200" y="3176588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737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249398"/>
              </p:ext>
            </p:extLst>
          </p:nvPr>
        </p:nvGraphicFramePr>
        <p:xfrm>
          <a:off x="3333421" y="3282950"/>
          <a:ext cx="36195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" name="公式" r:id="rId11" imgW="3619440" imgH="393480" progId="Equation.3">
                  <p:embed/>
                </p:oleObj>
              </mc:Choice>
              <mc:Fallback>
                <p:oleObj name="公式" r:id="rId11" imgW="3619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421" y="3282950"/>
                        <a:ext cx="36195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392211"/>
              </p:ext>
            </p:extLst>
          </p:nvPr>
        </p:nvGraphicFramePr>
        <p:xfrm>
          <a:off x="2501900" y="3853655"/>
          <a:ext cx="35560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" name="公式" r:id="rId13" imgW="3555720" imgH="406080" progId="Equation.3">
                  <p:embed/>
                </p:oleObj>
              </mc:Choice>
              <mc:Fallback>
                <p:oleObj name="公式" r:id="rId13" imgW="35557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3853655"/>
                        <a:ext cx="35560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082219"/>
              </p:ext>
            </p:extLst>
          </p:nvPr>
        </p:nvGraphicFramePr>
        <p:xfrm>
          <a:off x="6019800" y="3866355"/>
          <a:ext cx="3505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" name="公式" r:id="rId15" imgW="3504960" imgH="393480" progId="Equation.3">
                  <p:embed/>
                </p:oleObj>
              </mc:Choice>
              <mc:Fallback>
                <p:oleObj name="公式" r:id="rId15" imgW="3504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866355"/>
                        <a:ext cx="35052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92140"/>
              </p:ext>
            </p:extLst>
          </p:nvPr>
        </p:nvGraphicFramePr>
        <p:xfrm>
          <a:off x="3352800" y="4258468"/>
          <a:ext cx="2705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" name="公式" r:id="rId17" imgW="2705040" imgH="838080" progId="Equation.3">
                  <p:embed/>
                </p:oleObj>
              </mc:Choice>
              <mc:Fallback>
                <p:oleObj name="公式" r:id="rId17" imgW="27050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258468"/>
                        <a:ext cx="2705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901955"/>
              </p:ext>
            </p:extLst>
          </p:nvPr>
        </p:nvGraphicFramePr>
        <p:xfrm>
          <a:off x="5122928" y="1889521"/>
          <a:ext cx="11303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" name="公式" r:id="rId19" imgW="1130040" imgH="253800" progId="Equation.3">
                  <p:embed/>
                </p:oleObj>
              </mc:Choice>
              <mc:Fallback>
                <p:oleObj name="公式" r:id="rId19" imgW="1130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2928" y="1889521"/>
                        <a:ext cx="1130300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390687"/>
              </p:ext>
            </p:extLst>
          </p:nvPr>
        </p:nvGraphicFramePr>
        <p:xfrm>
          <a:off x="3125343" y="5082381"/>
          <a:ext cx="3683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" name="公式" r:id="rId21" imgW="3682800" imgH="838080" progId="Equation.3">
                  <p:embed/>
                </p:oleObj>
              </mc:Choice>
              <mc:Fallback>
                <p:oleObj name="公式" r:id="rId21" imgW="36828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343" y="5082381"/>
                        <a:ext cx="3683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32555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utoUpdateAnimBg="0"/>
      <p:bldP spid="73733" grpId="0" autoUpdateAnimBg="0"/>
      <p:bldP spid="73736" grpId="0" autoUpdateAnimBg="0"/>
      <p:bldP spid="7373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3" name="Text Box 2"/>
          <p:cNvSpPr txBox="1">
            <a:spLocks noChangeArrowheads="1"/>
          </p:cNvSpPr>
          <p:nvPr/>
        </p:nvSpPr>
        <p:spPr bwMode="auto">
          <a:xfrm>
            <a:off x="2362200" y="838201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36866" name="Object 3"/>
          <p:cNvGraphicFramePr>
            <a:graphicFrameLocks noChangeAspect="1"/>
          </p:cNvGraphicFramePr>
          <p:nvPr/>
        </p:nvGraphicFramePr>
        <p:xfrm>
          <a:off x="3302000" y="914401"/>
          <a:ext cx="30988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4" name="公式" r:id="rId3" imgW="3098520" imgH="431640" progId="Equation.3">
                  <p:embed/>
                </p:oleObj>
              </mc:Choice>
              <mc:Fallback>
                <p:oleObj name="公式" r:id="rId3" imgW="3098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914401"/>
                        <a:ext cx="30988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2362200" y="1640066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747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389147"/>
              </p:ext>
            </p:extLst>
          </p:nvPr>
        </p:nvGraphicFramePr>
        <p:xfrm>
          <a:off x="3292739" y="1507754"/>
          <a:ext cx="30353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5" name="公式" r:id="rId5" imgW="3263760" imgH="838080" progId="Equation.3">
                  <p:embed/>
                </p:oleObj>
              </mc:Choice>
              <mc:Fallback>
                <p:oleObj name="公式" r:id="rId5" imgW="32637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739" y="1507754"/>
                        <a:ext cx="303530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272460"/>
              </p:ext>
            </p:extLst>
          </p:nvPr>
        </p:nvGraphicFramePr>
        <p:xfrm>
          <a:off x="3629590" y="2404690"/>
          <a:ext cx="4219941" cy="838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6" name="公式" r:id="rId7" imgW="4279680" imgH="850680" progId="Equation.3">
                  <p:embed/>
                </p:oleObj>
              </mc:Choice>
              <mc:Fallback>
                <p:oleObj name="公式" r:id="rId7" imgW="427968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590" y="2404690"/>
                        <a:ext cx="4219941" cy="8382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347569"/>
              </p:ext>
            </p:extLst>
          </p:nvPr>
        </p:nvGraphicFramePr>
        <p:xfrm>
          <a:off x="3647728" y="3394683"/>
          <a:ext cx="2335746" cy="858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7" name="公式" r:id="rId9" imgW="2412720" imgH="888840" progId="Equation.3">
                  <p:embed/>
                </p:oleObj>
              </mc:Choice>
              <mc:Fallback>
                <p:oleObj name="公式" r:id="rId9" imgW="241272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7728" y="3394683"/>
                        <a:ext cx="2335746" cy="8589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345077"/>
              </p:ext>
            </p:extLst>
          </p:nvPr>
        </p:nvGraphicFramePr>
        <p:xfrm>
          <a:off x="6030317" y="3458881"/>
          <a:ext cx="23272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" name="公式" r:id="rId11" imgW="2501640" imgH="850680" progId="Equation.3">
                  <p:embed/>
                </p:oleObj>
              </mc:Choice>
              <mc:Fallback>
                <p:oleObj name="公式" r:id="rId11" imgW="250164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317" y="3458881"/>
                        <a:ext cx="232727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2542828" y="5161984"/>
            <a:ext cx="220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同理可得</a:t>
            </a:r>
            <a:endParaRPr lang="zh-CN" altLang="en-US" sz="280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049606"/>
              </p:ext>
            </p:extLst>
          </p:nvPr>
        </p:nvGraphicFramePr>
        <p:xfrm>
          <a:off x="2639617" y="4529446"/>
          <a:ext cx="432047" cy="493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9" name="Equation" r:id="rId13" imgW="177480" imgH="203040" progId="Equation.DSMT4">
                  <p:embed/>
                </p:oleObj>
              </mc:Choice>
              <mc:Fallback>
                <p:oleObj name="Equation" r:id="rId13" imgW="177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39617" y="4529446"/>
                        <a:ext cx="432047" cy="4937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041192"/>
              </p:ext>
            </p:extLst>
          </p:nvPr>
        </p:nvGraphicFramePr>
        <p:xfrm>
          <a:off x="4439816" y="4519159"/>
          <a:ext cx="2380264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0" name="Equation" r:id="rId15" imgW="1079280" imgH="228600" progId="Equation.DSMT4">
                  <p:embed/>
                </p:oleObj>
              </mc:Choice>
              <mc:Fallback>
                <p:oleObj name="Equation" r:id="rId15" imgW="1079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39816" y="4519159"/>
                        <a:ext cx="2380264" cy="504056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752331"/>
              </p:ext>
            </p:extLst>
          </p:nvPr>
        </p:nvGraphicFramePr>
        <p:xfrm>
          <a:off x="4583832" y="5135191"/>
          <a:ext cx="25749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1" name="Equation" r:id="rId17" imgW="1168200" imgH="228600" progId="Equation.DSMT4">
                  <p:embed/>
                </p:oleObj>
              </mc:Choice>
              <mc:Fallback>
                <p:oleObj name="Equation" r:id="rId17" imgW="1168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832" y="5135191"/>
                        <a:ext cx="2574925" cy="5048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82911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autoUpdateAnimBg="0"/>
      <p:bldP spid="7476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2" name="Text Box 2"/>
          <p:cNvSpPr txBox="1">
            <a:spLocks noChangeArrowheads="1"/>
          </p:cNvSpPr>
          <p:nvPr/>
        </p:nvSpPr>
        <p:spPr bwMode="auto">
          <a:xfrm>
            <a:off x="2362200" y="762001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37890" name="Object 3"/>
          <p:cNvGraphicFramePr>
            <a:graphicFrameLocks noChangeAspect="1"/>
          </p:cNvGraphicFramePr>
          <p:nvPr/>
        </p:nvGraphicFramePr>
        <p:xfrm>
          <a:off x="3327400" y="838201"/>
          <a:ext cx="3048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4" name="公式" r:id="rId3" imgW="3047760" imgH="431640" progId="Equation.3">
                  <p:embed/>
                </p:oleObj>
              </mc:Choice>
              <mc:Fallback>
                <p:oleObj name="公式" r:id="rId3" imgW="3047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00" y="838201"/>
                        <a:ext cx="30480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2362200" y="1446987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72674"/>
              </p:ext>
            </p:extLst>
          </p:nvPr>
        </p:nvGraphicFramePr>
        <p:xfrm>
          <a:off x="3246759" y="1274356"/>
          <a:ext cx="300037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5" name="公式" r:id="rId5" imgW="3225600" imgH="838080" progId="Equation.3">
                  <p:embed/>
                </p:oleObj>
              </mc:Choice>
              <mc:Fallback>
                <p:oleObj name="公式" r:id="rId5" imgW="32256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759" y="1274356"/>
                        <a:ext cx="3000375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185878"/>
              </p:ext>
            </p:extLst>
          </p:nvPr>
        </p:nvGraphicFramePr>
        <p:xfrm>
          <a:off x="3666703" y="2114528"/>
          <a:ext cx="15589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6" name="公式" r:id="rId7" imgW="1676160" imgH="838080" progId="Equation.3">
                  <p:embed/>
                </p:oleObj>
              </mc:Choice>
              <mc:Fallback>
                <p:oleObj name="公式" r:id="rId7" imgW="16761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6703" y="2114528"/>
                        <a:ext cx="155892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07691"/>
              </p:ext>
            </p:extLst>
          </p:nvPr>
        </p:nvGraphicFramePr>
        <p:xfrm>
          <a:off x="6518054" y="2381275"/>
          <a:ext cx="1795463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7" name="公式" r:id="rId9" imgW="1930320" imgH="291960" progId="Equation.3">
                  <p:embed/>
                </p:oleObj>
              </mc:Choice>
              <mc:Fallback>
                <p:oleObj name="公式" r:id="rId9" imgW="193032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054" y="2381275"/>
                        <a:ext cx="1795463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697733"/>
              </p:ext>
            </p:extLst>
          </p:nvPr>
        </p:nvGraphicFramePr>
        <p:xfrm>
          <a:off x="5287641" y="2114957"/>
          <a:ext cx="11684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8" name="公式" r:id="rId11" imgW="1257120" imgH="850680" progId="Equation.3">
                  <p:embed/>
                </p:oleObj>
              </mc:Choice>
              <mc:Fallback>
                <p:oleObj name="公式" r:id="rId11" imgW="125712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641" y="2114957"/>
                        <a:ext cx="11684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2357284" y="2979108"/>
            <a:ext cx="1764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同理可得</a:t>
            </a:r>
            <a:endParaRPr lang="zh-CN" altLang="en-US" sz="2800" dirty="0"/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2362200" y="3773030"/>
            <a:ext cx="930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757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476433"/>
              </p:ext>
            </p:extLst>
          </p:nvPr>
        </p:nvGraphicFramePr>
        <p:xfrm>
          <a:off x="3335198" y="3844468"/>
          <a:ext cx="3312788" cy="447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9" name="公式" r:id="rId13" imgW="2819160" imgH="380880" progId="Equation.3">
                  <p:embed/>
                </p:oleObj>
              </mc:Choice>
              <mc:Fallback>
                <p:oleObj name="公式" r:id="rId13" imgW="28191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198" y="3844468"/>
                        <a:ext cx="3312788" cy="4476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2426672" y="445439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757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03447"/>
              </p:ext>
            </p:extLst>
          </p:nvPr>
        </p:nvGraphicFramePr>
        <p:xfrm>
          <a:off x="3117237" y="4344989"/>
          <a:ext cx="4295351" cy="838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0" name="公式" r:id="rId15" imgW="3771720" imgH="736560" progId="Equation.3">
                  <p:embed/>
                </p:oleObj>
              </mc:Choice>
              <mc:Fallback>
                <p:oleObj name="公式" r:id="rId15" imgW="377172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237" y="4344989"/>
                        <a:ext cx="4295351" cy="8385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429171"/>
              </p:ext>
            </p:extLst>
          </p:nvPr>
        </p:nvGraphicFramePr>
        <p:xfrm>
          <a:off x="7512850" y="4387236"/>
          <a:ext cx="182880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1" name="公式" r:id="rId17" imgW="2031840" imgH="838080" progId="Equation.3">
                  <p:embed/>
                </p:oleObj>
              </mc:Choice>
              <mc:Fallback>
                <p:oleObj name="公式" r:id="rId17" imgW="20318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850" y="4387236"/>
                        <a:ext cx="182880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053182"/>
              </p:ext>
            </p:extLst>
          </p:nvPr>
        </p:nvGraphicFramePr>
        <p:xfrm>
          <a:off x="9368330" y="4604971"/>
          <a:ext cx="1334856" cy="318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2" name="公式" r:id="rId19" imgW="1168200" imgH="279360" progId="Equation.3">
                  <p:embed/>
                </p:oleObj>
              </mc:Choice>
              <mc:Fallback>
                <p:oleObj name="公式" r:id="rId19" imgW="1168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8330" y="4604971"/>
                        <a:ext cx="1334856" cy="3185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2781063" y="5374329"/>
            <a:ext cx="220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同理可得</a:t>
            </a:r>
            <a:endParaRPr lang="zh-CN" altLang="en-US" sz="280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6456041" y="829299"/>
          <a:ext cx="2664295" cy="451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3" name="Equation" r:id="rId21" imgW="1295280" imgH="203040" progId="Equation.DSMT4">
                  <p:embed/>
                </p:oleObj>
              </mc:Choice>
              <mc:Fallback>
                <p:oleObj name="Equation" r:id="rId21" imgW="1295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456041" y="829299"/>
                        <a:ext cx="2664295" cy="451815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48410"/>
              </p:ext>
            </p:extLst>
          </p:nvPr>
        </p:nvGraphicFramePr>
        <p:xfrm>
          <a:off x="4422453" y="3045646"/>
          <a:ext cx="28987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4" name="Equation" r:id="rId23" imgW="1409400" imgH="203040" progId="Equation.DSMT4">
                  <p:embed/>
                </p:oleObj>
              </mc:Choice>
              <mc:Fallback>
                <p:oleObj name="Equation" r:id="rId23" imgW="1409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2453" y="3045646"/>
                        <a:ext cx="2898775" cy="45085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834631"/>
              </p:ext>
            </p:extLst>
          </p:nvPr>
        </p:nvGraphicFramePr>
        <p:xfrm>
          <a:off x="4746946" y="5460987"/>
          <a:ext cx="24257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" name="Equation" r:id="rId25" imgW="1130040" imgH="203040" progId="Equation.DSMT4">
                  <p:embed/>
                </p:oleObj>
              </mc:Choice>
              <mc:Fallback>
                <p:oleObj name="Equation" r:id="rId25" imgW="1130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746946" y="5460987"/>
                        <a:ext cx="2425700" cy="436562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3819"/>
              </p:ext>
            </p:extLst>
          </p:nvPr>
        </p:nvGraphicFramePr>
        <p:xfrm>
          <a:off x="7510188" y="5265092"/>
          <a:ext cx="2525570" cy="828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" name="Equation" r:id="rId27" imgW="1244520" imgH="406080" progId="Equation.DSMT4">
                  <p:embed/>
                </p:oleObj>
              </mc:Choice>
              <mc:Fallback>
                <p:oleObj name="Equation" r:id="rId27" imgW="12445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0188" y="5265092"/>
                        <a:ext cx="2525570" cy="828351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794992"/>
              </p:ext>
            </p:extLst>
          </p:nvPr>
        </p:nvGraphicFramePr>
        <p:xfrm>
          <a:off x="6816080" y="3794920"/>
          <a:ext cx="24257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" name="Equation" r:id="rId29" imgW="1130040" imgH="203040" progId="Equation.DSMT4">
                  <p:embed/>
                </p:oleObj>
              </mc:Choice>
              <mc:Fallback>
                <p:oleObj name="Equation" r:id="rId29" imgW="1130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080" y="3794920"/>
                        <a:ext cx="2425700" cy="43656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013826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utoUpdateAnimBg="0"/>
      <p:bldP spid="75786" grpId="0" autoUpdateAnimBg="0"/>
      <p:bldP spid="75787" grpId="0" autoUpdateAnimBg="0"/>
      <p:bldP spid="75789" grpId="0" autoUpdateAnimBg="0"/>
      <p:bldP spid="7579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1270893" y="1561871"/>
            <a:ext cx="9505056" cy="3307289"/>
            <a:chOff x="541" y="437"/>
            <a:chExt cx="5341" cy="4118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541" y="437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659" y="603"/>
              <a:ext cx="5082" cy="3865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1318898" y="821253"/>
            <a:ext cx="4704523" cy="653151"/>
          </a:xfrm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二、复合函数的求导法则</a:t>
            </a:r>
            <a:endParaRPr lang="zh-CN" alt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1991544" y="1789146"/>
            <a:ext cx="925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</a:p>
        </p:txBody>
      </p:sp>
      <p:graphicFrame>
        <p:nvGraphicFramePr>
          <p:cNvPr id="890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402817"/>
              </p:ext>
            </p:extLst>
          </p:nvPr>
        </p:nvGraphicFramePr>
        <p:xfrm>
          <a:off x="1934744" y="1789146"/>
          <a:ext cx="8136420" cy="2754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3" imgW="3340080" imgH="1130040" progId="Equation.DSMT4">
                  <p:embed/>
                </p:oleObj>
              </mc:Choice>
              <mc:Fallback>
                <p:oleObj name="Equation" r:id="rId3" imgW="3340080" imgH="1130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4744" y="1789146"/>
                        <a:ext cx="8136420" cy="27542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1847528" y="4869160"/>
            <a:ext cx="791026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即   因变量对自变量求导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等于因变量对中间变量求导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乘以中间变量对自变量求导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链式法则</a:t>
            </a:r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1890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75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8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autoUpdateAnimBg="0"/>
      <p:bldP spid="89093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581</Words>
  <Application>Microsoft Office PowerPoint</Application>
  <PresentationFormat>宽屏</PresentationFormat>
  <Paragraphs>147</Paragraphs>
  <Slides>51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51</vt:i4>
      </vt:variant>
    </vt:vector>
  </HeadingPairs>
  <TitlesOfParts>
    <vt:vector size="66" baseType="lpstr">
      <vt:lpstr>等线</vt:lpstr>
      <vt:lpstr>黑体</vt:lpstr>
      <vt:lpstr>华文行楷</vt:lpstr>
      <vt:lpstr>华文楷体</vt:lpstr>
      <vt:lpstr>楷体_GB2312</vt:lpstr>
      <vt:lpstr>宋体</vt:lpstr>
      <vt:lpstr>Arial</vt:lpstr>
      <vt:lpstr>Calibri</vt:lpstr>
      <vt:lpstr>Cambria Math</vt:lpstr>
      <vt:lpstr>Times New Roman</vt:lpstr>
      <vt:lpstr>Office 主题</vt:lpstr>
      <vt:lpstr>Equation</vt:lpstr>
      <vt:lpstr>公式</vt:lpstr>
      <vt:lpstr>MathType 6.0 Equation</vt:lpstr>
      <vt:lpstr>Document</vt:lpstr>
      <vt:lpstr>PowerPoint 演示文稿</vt:lpstr>
      <vt:lpstr>一、导数的四则运算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二、复合函数的求导法则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三、反函数的导数</vt:lpstr>
      <vt:lpstr>PowerPoint 演示文稿</vt:lpstr>
      <vt:lpstr>PowerPoint 演示文稿</vt:lpstr>
      <vt:lpstr>PowerPoint 演示文稿</vt:lpstr>
      <vt:lpstr>四、隐函数求导法则</vt:lpstr>
      <vt:lpstr>PowerPoint 演示文稿</vt:lpstr>
      <vt:lpstr>PowerPoint 演示文稿</vt:lpstr>
      <vt:lpstr>四(1)、对数求导法</vt:lpstr>
      <vt:lpstr>PowerPoint 演示文稿</vt:lpstr>
      <vt:lpstr>PowerPoint 演示文稿</vt:lpstr>
      <vt:lpstr>PowerPoint 演示文稿</vt:lpstr>
      <vt:lpstr>五、由参数方程所确定的函数的导数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小结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Microsoft 帐户</cp:lastModifiedBy>
  <cp:revision>120</cp:revision>
  <dcterms:created xsi:type="dcterms:W3CDTF">2009-06-13T01:14:34Z</dcterms:created>
  <dcterms:modified xsi:type="dcterms:W3CDTF">2021-10-24T15:19:51Z</dcterms:modified>
</cp:coreProperties>
</file>