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84" r:id="rId12"/>
    <p:sldId id="285" r:id="rId13"/>
    <p:sldId id="271" r:id="rId14"/>
    <p:sldId id="272" r:id="rId15"/>
    <p:sldId id="273" r:id="rId16"/>
    <p:sldId id="282" r:id="rId17"/>
    <p:sldId id="274" r:id="rId18"/>
    <p:sldId id="275" r:id="rId19"/>
    <p:sldId id="276" r:id="rId20"/>
    <p:sldId id="277" r:id="rId21"/>
    <p:sldId id="278" r:id="rId22"/>
    <p:sldId id="283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7" Type="http://schemas.openxmlformats.org/officeDocument/2006/relationships/image" Target="../media/image120.w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11" Type="http://schemas.openxmlformats.org/officeDocument/2006/relationships/image" Target="../media/image140.wmf"/><Relationship Id="rId5" Type="http://schemas.openxmlformats.org/officeDocument/2006/relationships/image" Target="../media/image134.wmf"/><Relationship Id="rId10" Type="http://schemas.openxmlformats.org/officeDocument/2006/relationships/image" Target="../media/image139.wmf"/><Relationship Id="rId4" Type="http://schemas.openxmlformats.org/officeDocument/2006/relationships/image" Target="../media/image133.wmf"/><Relationship Id="rId9" Type="http://schemas.openxmlformats.org/officeDocument/2006/relationships/image" Target="../media/image1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45.emf"/><Relationship Id="rId4" Type="http://schemas.openxmlformats.org/officeDocument/2006/relationships/image" Target="../media/image14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8.wmf"/><Relationship Id="rId7" Type="http://schemas.openxmlformats.org/officeDocument/2006/relationships/image" Target="../media/image151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0.wmf"/><Relationship Id="rId5" Type="http://schemas.openxmlformats.org/officeDocument/2006/relationships/image" Target="../media/image142.wmf"/><Relationship Id="rId4" Type="http://schemas.openxmlformats.org/officeDocument/2006/relationships/image" Target="../media/image1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5.wmf"/><Relationship Id="rId7" Type="http://schemas.openxmlformats.org/officeDocument/2006/relationships/image" Target="../media/image178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7.emf"/><Relationship Id="rId5" Type="http://schemas.openxmlformats.org/officeDocument/2006/relationships/image" Target="../media/image176.wmf"/><Relationship Id="rId4" Type="http://schemas.openxmlformats.org/officeDocument/2006/relationships/image" Target="../media/image172.wmf"/><Relationship Id="rId9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6" Type="http://schemas.openxmlformats.org/officeDocument/2006/relationships/image" Target="../media/image38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1.wmf"/><Relationship Id="rId7" Type="http://schemas.openxmlformats.org/officeDocument/2006/relationships/image" Target="../media/image44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27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6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5.wmf"/><Relationship Id="rId5" Type="http://schemas.openxmlformats.org/officeDocument/2006/relationships/image" Target="../media/image50.wmf"/><Relationship Id="rId10" Type="http://schemas.openxmlformats.org/officeDocument/2006/relationships/image" Target="../media/image54.wmf"/><Relationship Id="rId4" Type="http://schemas.openxmlformats.org/officeDocument/2006/relationships/image" Target="../media/image49.wmf"/><Relationship Id="rId9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0.wmf"/><Relationship Id="rId7" Type="http://schemas.openxmlformats.org/officeDocument/2006/relationships/image" Target="../media/image27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image" Target="../media/image6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2021/8/15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2021/8/15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2021/8/15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2021/8/15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2021/8/15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2021/8/15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2021/8/15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17.wmf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7.w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20" Type="http://schemas.openxmlformats.org/officeDocument/2006/relationships/image" Target="../media/image13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40.w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10" Type="http://schemas.openxmlformats.org/officeDocument/2006/relationships/image" Target="../media/image133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5.wmf"/><Relationship Id="rId22" Type="http://schemas.openxmlformats.org/officeDocument/2006/relationships/image" Target="../media/image1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56.bin"/><Relationship Id="rId21" Type="http://schemas.openxmlformats.org/officeDocument/2006/relationships/oleObject" Target="../embeddings/oleObject165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64.bin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58.wmf"/><Relationship Id="rId22" Type="http://schemas.openxmlformats.org/officeDocument/2006/relationships/image" Target="../media/image16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7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176.wmf"/><Relationship Id="rId18" Type="http://schemas.openxmlformats.org/officeDocument/2006/relationships/oleObject" Target="../embeddings/oleObject184.bin"/><Relationship Id="rId3" Type="http://schemas.openxmlformats.org/officeDocument/2006/relationships/oleObject" Target="../embeddings/oleObject176.bin"/><Relationship Id="rId21" Type="http://schemas.openxmlformats.org/officeDocument/2006/relationships/image" Target="../media/image180.wmf"/><Relationship Id="rId7" Type="http://schemas.openxmlformats.org/officeDocument/2006/relationships/oleObject" Target="../embeddings/oleObject178.bin"/><Relationship Id="rId12" Type="http://schemas.openxmlformats.org/officeDocument/2006/relationships/oleObject" Target="../embeddings/oleObject181.bin"/><Relationship Id="rId17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3.bin"/><Relationship Id="rId20" Type="http://schemas.openxmlformats.org/officeDocument/2006/relationships/oleObject" Target="../embeddings/oleObject18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image" Target="../media/image177.emf"/><Relationship Id="rId10" Type="http://schemas.openxmlformats.org/officeDocument/2006/relationships/image" Target="../media/image172.wmf"/><Relationship Id="rId19" Type="http://schemas.openxmlformats.org/officeDocument/2006/relationships/image" Target="../media/image179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79.bin"/><Relationship Id="rId14" Type="http://schemas.openxmlformats.org/officeDocument/2006/relationships/oleObject" Target="../embeddings/oleObject18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38.w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5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6.wmf"/><Relationship Id="rId8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3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57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5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3555744" y="2873951"/>
            <a:ext cx="47277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一、</a:t>
            </a:r>
            <a:r>
              <a:rPr lang="zh-CN" altLang="en-US" sz="3200" b="1" dirty="0"/>
              <a:t>高阶导数的定义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99684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550201" y="3789040"/>
            <a:ext cx="50158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二、高阶导数求法举例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3550201" y="1700808"/>
            <a:ext cx="4134465" cy="769441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第三节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高阶导数</a:t>
            </a:r>
            <a:endParaRPr lang="zh-CN" altLang="en-US" sz="4400" b="1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9624392" y="404664"/>
            <a:ext cx="1750800" cy="58477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2</a:t>
            </a:r>
            <a:r>
              <a:rPr lang="zh-CN" altLang="en-US" sz="32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32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22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9" name="Text Box 2"/>
          <p:cNvSpPr txBox="1">
            <a:spLocks noChangeArrowheads="1"/>
          </p:cNvSpPr>
          <p:nvPr/>
        </p:nvSpPr>
        <p:spPr bwMode="auto">
          <a:xfrm>
            <a:off x="2395538" y="9017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9874" name="Object 3"/>
          <p:cNvGraphicFramePr>
            <a:graphicFrameLocks noChangeAspect="1"/>
          </p:cNvGraphicFramePr>
          <p:nvPr/>
        </p:nvGraphicFramePr>
        <p:xfrm>
          <a:off x="3390900" y="977900"/>
          <a:ext cx="322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公式" r:id="rId3" imgW="3225600" imgH="469800" progId="Equation.3">
                  <p:embed/>
                </p:oleObj>
              </mc:Choice>
              <mc:Fallback>
                <p:oleObj name="公式" r:id="rId3" imgW="3225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977900"/>
                        <a:ext cx="322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420938" y="16002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3081339" y="1649413"/>
          <a:ext cx="64658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公式" r:id="rId5" imgW="6464160" imgH="469800" progId="Equation.3">
                  <p:embed/>
                </p:oleObj>
              </mc:Choice>
              <mc:Fallback>
                <p:oleObj name="公式" r:id="rId5" imgW="6464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9" y="1649413"/>
                        <a:ext cx="64658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3059114" y="2311400"/>
          <a:ext cx="5856287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公式" r:id="rId7" imgW="5854680" imgH="1498320" progId="Equation.3">
                  <p:embed/>
                </p:oleObj>
              </mc:Choice>
              <mc:Fallback>
                <p:oleObj name="公式" r:id="rId7" imgW="585468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4" y="2311400"/>
                        <a:ext cx="5856287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3733800" y="3879850"/>
          <a:ext cx="4445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公式" r:id="rId9" imgW="4444920" imgH="1498320" progId="Equation.3">
                  <p:embed/>
                </p:oleObj>
              </mc:Choice>
              <mc:Fallback>
                <p:oleObj name="公式" r:id="rId9" imgW="444492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79850"/>
                        <a:ext cx="44450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3727450" y="5473700"/>
          <a:ext cx="3695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公式" r:id="rId11" imgW="3695400" imgH="469800" progId="Equation.3">
                  <p:embed/>
                </p:oleObj>
              </mc:Choice>
              <mc:Fallback>
                <p:oleObj name="公式" r:id="rId11" imgW="369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5473700"/>
                        <a:ext cx="3695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476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5064" y="98072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23592" y="814414"/>
            <a:ext cx="3320535" cy="855848"/>
            <a:chOff x="2927648" y="814414"/>
            <a:chExt cx="3320535" cy="855848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6517548"/>
                </p:ext>
              </p:extLst>
            </p:nvPr>
          </p:nvGraphicFramePr>
          <p:xfrm>
            <a:off x="3359696" y="814414"/>
            <a:ext cx="2888487" cy="855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5" name="Equation" r:id="rId3" imgW="1371600" imgH="406080" progId="Equation.DSMT4">
                    <p:embed/>
                  </p:oleObj>
                </mc:Choice>
                <mc:Fallback>
                  <p:oleObj name="Equation" r:id="rId3" imgW="137160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59696" y="814414"/>
                          <a:ext cx="2888487" cy="8558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927648" y="98072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设</a:t>
              </a:r>
              <a:endParaRPr lang="zh-CN" altLang="en-US" sz="2800" b="1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07968" y="983047"/>
            <a:ext cx="1679159" cy="523220"/>
            <a:chOff x="6578421" y="995497"/>
            <a:chExt cx="1679159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6578421" y="99549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求</a:t>
              </a:r>
              <a:endParaRPr lang="zh-CN" altLang="en-US" sz="2800" b="1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0922643"/>
                </p:ext>
              </p:extLst>
            </p:nvPr>
          </p:nvGraphicFramePr>
          <p:xfrm>
            <a:off x="7105452" y="1004201"/>
            <a:ext cx="1152128" cy="505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6" name="Equation" r:id="rId5" imgW="520560" imgH="228600" progId="Equation.DSMT4">
                    <p:embed/>
                  </p:oleObj>
                </mc:Choice>
                <mc:Fallback>
                  <p:oleObj name="Equation" r:id="rId5" imgW="5205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05452" y="1004201"/>
                          <a:ext cx="1152128" cy="505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1485064" y="17334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8803" y="17470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已知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302252"/>
              </p:ext>
            </p:extLst>
          </p:nvPr>
        </p:nvGraphicFramePr>
        <p:xfrm>
          <a:off x="2695461" y="1785377"/>
          <a:ext cx="5477490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7" name="Equation" r:id="rId7" imgW="2590560" imgH="749160" progId="Equation.DSMT4">
                  <p:embed/>
                </p:oleObj>
              </mc:Choice>
              <mc:Fallback>
                <p:oleObj name="Equation" r:id="rId7" imgW="25905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5461" y="1785377"/>
                        <a:ext cx="5477490" cy="158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590276" y="3429000"/>
            <a:ext cx="3002974" cy="523220"/>
            <a:chOff x="1590276" y="3567035"/>
            <a:chExt cx="3002974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590276" y="35670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即</a:t>
              </a:r>
              <a:endParaRPr lang="zh-CN" altLang="en-US" sz="2800" b="1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0819934"/>
                </p:ext>
              </p:extLst>
            </p:nvPr>
          </p:nvGraphicFramePr>
          <p:xfrm>
            <a:off x="2028803" y="3567035"/>
            <a:ext cx="2564447" cy="475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8" name="Equation" r:id="rId9" imgW="1231560" imgH="228600" progId="Equation.DSMT4">
                    <p:embed/>
                  </p:oleObj>
                </mc:Choice>
                <mc:Fallback>
                  <p:oleObj name="Equation" r:id="rId9" imgW="12315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28803" y="3567035"/>
                          <a:ext cx="2564447" cy="4758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4799856" y="3404838"/>
            <a:ext cx="5464958" cy="523220"/>
            <a:chOff x="4943872" y="3429000"/>
            <a:chExt cx="5464958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4943872" y="3429000"/>
              <a:ext cx="54649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等式两边对     求            阶导数，</a:t>
              </a:r>
              <a:endParaRPr lang="zh-CN" altLang="en-US" sz="2800" b="1" dirty="0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7040485"/>
                </p:ext>
              </p:extLst>
            </p:nvPr>
          </p:nvGraphicFramePr>
          <p:xfrm>
            <a:off x="6888088" y="3554240"/>
            <a:ext cx="360040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9" name="Equation" r:id="rId11" imgW="139680" imgH="139680" progId="Equation.DSMT4">
                    <p:embed/>
                  </p:oleObj>
                </mc:Choice>
                <mc:Fallback>
                  <p:oleObj name="Equation" r:id="rId11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888088" y="3554240"/>
                          <a:ext cx="360040" cy="3600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2144470"/>
                </p:ext>
              </p:extLst>
            </p:nvPr>
          </p:nvGraphicFramePr>
          <p:xfrm>
            <a:off x="7752184" y="3513615"/>
            <a:ext cx="932036" cy="438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0" name="Equation" r:id="rId13" imgW="431640" imgH="203040" progId="Equation.DSMT4">
                    <p:embed/>
                  </p:oleObj>
                </mc:Choice>
                <mc:Fallback>
                  <p:oleObj name="Equation" r:id="rId13" imgW="4316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52184" y="3513615"/>
                          <a:ext cx="932036" cy="4386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1631504" y="395947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应用莱布尼兹公式，得</a:t>
            </a:r>
            <a:endParaRPr lang="zh-CN" altLang="en-US" sz="2800" b="1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694361"/>
              </p:ext>
            </p:extLst>
          </p:nvPr>
        </p:nvGraphicFramePr>
        <p:xfrm>
          <a:off x="2028803" y="4482750"/>
          <a:ext cx="7956624" cy="5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" name="Equation" r:id="rId15" imgW="3555720" imgH="241200" progId="Equation.DSMT4">
                  <p:embed/>
                </p:oleObj>
              </mc:Choice>
              <mc:Fallback>
                <p:oleObj name="Equation" r:id="rId15" imgW="3555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28803" y="4482750"/>
                        <a:ext cx="7956624" cy="53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1609548" y="5043641"/>
            <a:ext cx="1322066" cy="539710"/>
            <a:chOff x="1609548" y="5141479"/>
            <a:chExt cx="1322066" cy="539710"/>
          </a:xfrm>
        </p:grpSpPr>
        <p:sp>
          <p:nvSpPr>
            <p:cNvPr id="21" name="TextBox 20"/>
            <p:cNvSpPr txBox="1"/>
            <p:nvPr/>
          </p:nvSpPr>
          <p:spPr>
            <a:xfrm>
              <a:off x="1609548" y="514147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令</a:t>
              </a:r>
              <a:endParaRPr lang="zh-CN" altLang="en-US" sz="2800" b="1" dirty="0"/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1686084"/>
                </p:ext>
              </p:extLst>
            </p:nvPr>
          </p:nvGraphicFramePr>
          <p:xfrm>
            <a:off x="2082178" y="5256470"/>
            <a:ext cx="849436" cy="424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2" name="Equation" r:id="rId17" imgW="406080" imgH="203040" progId="Equation.DSMT4">
                    <p:embed/>
                  </p:oleObj>
                </mc:Choice>
                <mc:Fallback>
                  <p:oleObj name="Equation" r:id="rId17" imgW="406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082178" y="5256470"/>
                          <a:ext cx="849436" cy="4247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2967331" y="509500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93770"/>
              </p:ext>
            </p:extLst>
          </p:nvPr>
        </p:nvGraphicFramePr>
        <p:xfrm>
          <a:off x="3285532" y="5566861"/>
          <a:ext cx="4587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" name="Equation" r:id="rId19" imgW="2120760" imgH="228600" progId="Equation.DSMT4">
                  <p:embed/>
                </p:oleObj>
              </mc:Choice>
              <mc:Fallback>
                <p:oleObj name="Equation" r:id="rId19" imgW="2120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85532" y="5566861"/>
                        <a:ext cx="458787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5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9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041" y="10527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而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495863"/>
              </p:ext>
            </p:extLst>
          </p:nvPr>
        </p:nvGraphicFramePr>
        <p:xfrm>
          <a:off x="1847528" y="857328"/>
          <a:ext cx="5291296" cy="1010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5" name="Equation" r:id="rId3" imgW="2260440" imgH="431640" progId="Equation.DSMT4">
                  <p:embed/>
                </p:oleObj>
              </mc:Choice>
              <mc:Fallback>
                <p:oleObj name="Equation" r:id="rId3" imgW="2260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7528" y="857328"/>
                        <a:ext cx="5291296" cy="1010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1412" y="183878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50074"/>
              </p:ext>
            </p:extLst>
          </p:nvPr>
        </p:nvGraphicFramePr>
        <p:xfrm>
          <a:off x="2015151" y="1884101"/>
          <a:ext cx="3168352" cy="45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6" name="Equation" r:id="rId5" imgW="1422360" imgH="203040" progId="Equation.DSMT4">
                  <p:embed/>
                </p:oleObj>
              </mc:Choice>
              <mc:Fallback>
                <p:oleObj name="Equation" r:id="rId5" imgW="1422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5151" y="1884101"/>
                        <a:ext cx="3168352" cy="452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549624" y="2492896"/>
            <a:ext cx="3567002" cy="523220"/>
            <a:chOff x="1409041" y="1988840"/>
            <a:chExt cx="3567002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1409041" y="1988840"/>
              <a:ext cx="3567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所以当     为偶数时，</a:t>
              </a:r>
              <a:endParaRPr lang="zh-CN" altLang="en-US" sz="2800" b="1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5446449"/>
                </p:ext>
              </p:extLst>
            </p:nvPr>
          </p:nvGraphicFramePr>
          <p:xfrm>
            <a:off x="2658266" y="2135155"/>
            <a:ext cx="353938" cy="353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7" name="Equation" r:id="rId7" imgW="139680" imgH="139680" progId="Equation.DSMT4">
                    <p:embed/>
                  </p:oleObj>
                </mc:Choice>
                <mc:Fallback>
                  <p:oleObj name="Equation" r:id="rId7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58266" y="2135155"/>
                          <a:ext cx="353938" cy="353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078557"/>
              </p:ext>
            </p:extLst>
          </p:nvPr>
        </p:nvGraphicFramePr>
        <p:xfrm>
          <a:off x="4871864" y="2470646"/>
          <a:ext cx="1784978" cy="54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8"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1864" y="2470646"/>
                        <a:ext cx="1784978" cy="544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581807" y="3127273"/>
            <a:ext cx="3567002" cy="523220"/>
            <a:chOff x="1409041" y="1988840"/>
            <a:chExt cx="3567002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1409041" y="1988840"/>
              <a:ext cx="3567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所以当     为奇数时，</a:t>
              </a:r>
              <a:endParaRPr lang="zh-CN" altLang="en-US" sz="2800" b="1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7337812"/>
                </p:ext>
              </p:extLst>
            </p:nvPr>
          </p:nvGraphicFramePr>
          <p:xfrm>
            <a:off x="2658266" y="2135155"/>
            <a:ext cx="353938" cy="353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9" name="Equation" r:id="rId11" imgW="139680" imgH="139680" progId="Equation.DSMT4">
                    <p:embed/>
                  </p:oleObj>
                </mc:Choice>
                <mc:Fallback>
                  <p:oleObj name="Equation" r:id="rId11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58266" y="2135155"/>
                          <a:ext cx="353938" cy="353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4423"/>
              </p:ext>
            </p:extLst>
          </p:nvPr>
        </p:nvGraphicFramePr>
        <p:xfrm>
          <a:off x="1545574" y="3628572"/>
          <a:ext cx="8822823" cy="770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Equation" r:id="rId13" imgW="3784320" imgH="330120" progId="Equation.DSMT4">
                  <p:embed/>
                </p:oleObj>
              </mc:Choice>
              <mc:Fallback>
                <p:oleObj name="Equation" r:id="rId13" imgW="3784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574" y="3628572"/>
                        <a:ext cx="8822823" cy="770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80910" y="44371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002221"/>
              </p:ext>
            </p:extLst>
          </p:nvPr>
        </p:nvGraphicFramePr>
        <p:xfrm>
          <a:off x="2346960" y="4869160"/>
          <a:ext cx="1875790" cy="109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1" name="Equation" r:id="rId15" imgW="799920" imgH="469800" progId="Equation.DSMT4">
                  <p:embed/>
                </p:oleObj>
              </mc:Choice>
              <mc:Fallback>
                <p:oleObj name="Equation" r:id="rId15" imgW="7999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46960" y="4869160"/>
                        <a:ext cx="1875790" cy="109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031561"/>
              </p:ext>
            </p:extLst>
          </p:nvPr>
        </p:nvGraphicFramePr>
        <p:xfrm>
          <a:off x="4041775" y="4935538"/>
          <a:ext cx="3349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name="Equation" r:id="rId17" imgW="164880" imgH="203040" progId="Equation.DSMT4">
                  <p:embed/>
                </p:oleObj>
              </mc:Choice>
              <mc:Fallback>
                <p:oleObj name="Equation" r:id="rId17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41775" y="4935538"/>
                        <a:ext cx="334963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122620"/>
              </p:ext>
            </p:extLst>
          </p:nvPr>
        </p:nvGraphicFramePr>
        <p:xfrm>
          <a:off x="4007768" y="5301208"/>
          <a:ext cx="2088232" cy="705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" name="Equation" r:id="rId19" imgW="977760" imgH="330120" progId="Equation.DSMT4">
                  <p:embed/>
                </p:oleObj>
              </mc:Choice>
              <mc:Fallback>
                <p:oleObj name="Equation" r:id="rId19" imgW="977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07768" y="5301208"/>
                        <a:ext cx="2088232" cy="705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6656842" y="4855881"/>
            <a:ext cx="1948080" cy="523220"/>
            <a:chOff x="6639385" y="4702712"/>
            <a:chExt cx="1948080" cy="523220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5442440"/>
                </p:ext>
              </p:extLst>
            </p:nvPr>
          </p:nvGraphicFramePr>
          <p:xfrm>
            <a:off x="6639385" y="4839185"/>
            <a:ext cx="320711" cy="3527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4" name="Equation" r:id="rId21" imgW="126720" imgH="139680" progId="Equation.DSMT4">
                    <p:embed/>
                  </p:oleObj>
                </mc:Choice>
                <mc:Fallback>
                  <p:oleObj name="Equation" r:id="rId21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639385" y="4839185"/>
                          <a:ext cx="320711" cy="3527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6960096" y="4702712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为偶数，</a:t>
              </a:r>
              <a:endParaRPr lang="zh-CN" altLang="en-US" sz="2800" b="1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69488" y="5379101"/>
            <a:ext cx="1686791" cy="523220"/>
            <a:chOff x="6639385" y="4702712"/>
            <a:chExt cx="1686791" cy="523220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5258211"/>
                </p:ext>
              </p:extLst>
            </p:nvPr>
          </p:nvGraphicFramePr>
          <p:xfrm>
            <a:off x="6639385" y="4839185"/>
            <a:ext cx="320711" cy="3527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5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639385" y="4839185"/>
                          <a:ext cx="320711" cy="3527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6960096" y="4702712"/>
              <a:ext cx="13660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为奇数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98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5" name="Text Box 2"/>
          <p:cNvSpPr txBox="1">
            <a:spLocks noChangeArrowheads="1"/>
          </p:cNvSpPr>
          <p:nvPr/>
        </p:nvSpPr>
        <p:spPr bwMode="auto">
          <a:xfrm>
            <a:off x="2365375" y="784225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间接法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492375" y="1828801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常用高阶导数公式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2590800" y="4759326"/>
          <a:ext cx="4953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" name="公式" r:id="rId3" imgW="5651280" imgH="469800" progId="Equation.3">
                  <p:embed/>
                </p:oleObj>
              </mc:Choice>
              <mc:Fallback>
                <p:oleObj name="公式" r:id="rId3" imgW="5651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59326"/>
                        <a:ext cx="49530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719909"/>
              </p:ext>
            </p:extLst>
          </p:nvPr>
        </p:nvGraphicFramePr>
        <p:xfrm>
          <a:off x="2590800" y="5280419"/>
          <a:ext cx="4013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公式" r:id="rId5" imgW="4178160" imgH="850680" progId="Equation.3">
                  <p:embed/>
                </p:oleObj>
              </mc:Choice>
              <mc:Fallback>
                <p:oleObj name="公式" r:id="rId5" imgW="41781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80419"/>
                        <a:ext cx="40132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2590800" y="3048000"/>
          <a:ext cx="480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公式" r:id="rId7" imgW="4800600" imgH="838080" progId="Equation.3">
                  <p:embed/>
                </p:oleObj>
              </mc:Choice>
              <mc:Fallback>
                <p:oleObj name="公式" r:id="rId7" imgW="48006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480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2584450" y="3844925"/>
          <a:ext cx="486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公式" r:id="rId9" imgW="4863960" imgH="838080" progId="Equation.3">
                  <p:embed/>
                </p:oleObj>
              </mc:Choice>
              <mc:Fallback>
                <p:oleObj name="公式" r:id="rId9" imgW="48639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3844925"/>
                        <a:ext cx="4864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2590800" y="2514600"/>
          <a:ext cx="445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公式" r:id="rId11" imgW="4457520" imgH="469800" progId="Equation.3">
                  <p:embed/>
                </p:oleObj>
              </mc:Choice>
              <mc:Fallback>
                <p:oleObj name="公式" r:id="rId11" imgW="4457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445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7835900" y="2501900"/>
          <a:ext cx="168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公式" r:id="rId13" imgW="1688760" imgH="469800" progId="Equation.3">
                  <p:embed/>
                </p:oleObj>
              </mc:Choice>
              <mc:Fallback>
                <p:oleObj name="公式" r:id="rId13" imgW="1688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2501900"/>
                        <a:ext cx="168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4295800" y="801338"/>
            <a:ext cx="59766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利用</a:t>
            </a:r>
            <a:r>
              <a:rPr lang="zh-CN" altLang="en-US" sz="2800" b="1" dirty="0"/>
              <a:t>已知的高阶导数公式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通过四则</a:t>
            </a:r>
          </a:p>
        </p:txBody>
      </p:sp>
      <p:graphicFrame>
        <p:nvGraphicFramePr>
          <p:cNvPr id="1208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504653"/>
              </p:ext>
            </p:extLst>
          </p:nvPr>
        </p:nvGraphicFramePr>
        <p:xfrm>
          <a:off x="7048500" y="5224465"/>
          <a:ext cx="265906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公式" r:id="rId15" imgW="2768400" imgH="850680" progId="Equation.3">
                  <p:embed/>
                </p:oleObj>
              </mc:Choice>
              <mc:Fallback>
                <p:oleObj name="公式" r:id="rId15" imgW="27684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5224465"/>
                        <a:ext cx="2659063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2508399" y="1363663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运算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变量代换等方法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求出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阶导数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793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  <p:bldP spid="120842" grpId="0" autoUpdateAnimBg="0"/>
      <p:bldP spid="12084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Text Box 2"/>
          <p:cNvSpPr txBox="1">
            <a:spLocks noChangeArrowheads="1"/>
          </p:cNvSpPr>
          <p:nvPr/>
        </p:nvSpPr>
        <p:spPr bwMode="auto">
          <a:xfrm>
            <a:off x="2312988" y="1028702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819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169698"/>
              </p:ext>
            </p:extLst>
          </p:nvPr>
        </p:nvGraphicFramePr>
        <p:xfrm>
          <a:off x="3287688" y="836712"/>
          <a:ext cx="3330377" cy="916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公式" r:id="rId3" imgW="3276360" imgH="901440" progId="Equation.3">
                  <p:embed/>
                </p:oleObj>
              </mc:Choice>
              <mc:Fallback>
                <p:oleObj name="公式" r:id="rId3" imgW="32763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836712"/>
                        <a:ext cx="3330377" cy="916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2312988" y="2083593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3022600" y="1892300"/>
          <a:ext cx="4826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公式" r:id="rId5" imgW="4825800" imgH="901440" progId="Equation.3">
                  <p:embed/>
                </p:oleObj>
              </mc:Choice>
              <mc:Fallback>
                <p:oleObj name="公式" r:id="rId5" imgW="48258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1892300"/>
                        <a:ext cx="4826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2928938" y="3073400"/>
          <a:ext cx="458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公式" r:id="rId7" imgW="4584600" imgH="977760" progId="Equation.3">
                  <p:embed/>
                </p:oleObj>
              </mc:Choice>
              <mc:Fallback>
                <p:oleObj name="公式" r:id="rId7" imgW="45846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073400"/>
                        <a:ext cx="458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263337"/>
              </p:ext>
            </p:extLst>
          </p:nvPr>
        </p:nvGraphicFramePr>
        <p:xfrm>
          <a:off x="3950632" y="4355739"/>
          <a:ext cx="3513520" cy="92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公式" r:id="rId9" imgW="3733560" imgH="977760" progId="Equation.3">
                  <p:embed/>
                </p:oleObj>
              </mc:Choice>
              <mc:Fallback>
                <p:oleObj name="公式" r:id="rId9" imgW="37335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632" y="4355739"/>
                        <a:ext cx="3513520" cy="920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160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4" name="Text Box 2"/>
          <p:cNvSpPr txBox="1">
            <a:spLocks noChangeArrowheads="1"/>
          </p:cNvSpPr>
          <p:nvPr/>
        </p:nvSpPr>
        <p:spPr bwMode="auto">
          <a:xfrm>
            <a:off x="2360613" y="7620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82946" name="Object 3"/>
          <p:cNvGraphicFramePr>
            <a:graphicFrameLocks noChangeAspect="1"/>
          </p:cNvGraphicFramePr>
          <p:nvPr/>
        </p:nvGraphicFramePr>
        <p:xfrm>
          <a:off x="3184525" y="825500"/>
          <a:ext cx="453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0" name="公式" r:id="rId3" imgW="4533840" imgH="469800" progId="Equation.3">
                  <p:embed/>
                </p:oleObj>
              </mc:Choice>
              <mc:Fallback>
                <p:oleObj name="公式" r:id="rId3" imgW="4533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825500"/>
                        <a:ext cx="453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360613" y="14859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2900364" y="1524000"/>
          <a:ext cx="35210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1" name="公式" r:id="rId5" imgW="3708360" imgH="469800" progId="Equation.3">
                  <p:embed/>
                </p:oleObj>
              </mc:Choice>
              <mc:Fallback>
                <p:oleObj name="公式" r:id="rId5" imgW="3708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4" y="1524000"/>
                        <a:ext cx="35210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2763839" y="2157414"/>
          <a:ext cx="72469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" name="公式" r:id="rId7" imgW="7632360" imgH="469800" progId="Equation.3">
                  <p:embed/>
                </p:oleObj>
              </mc:Choice>
              <mc:Fallback>
                <p:oleObj name="公式" r:id="rId7" imgW="7632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9" y="2157414"/>
                        <a:ext cx="72469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2759075" y="2830514"/>
          <a:ext cx="52578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" name="公式" r:id="rId9" imgW="5537160" imgH="469800" progId="Equation.3">
                  <p:embed/>
                </p:oleObj>
              </mc:Choice>
              <mc:Fallback>
                <p:oleObj name="公式" r:id="rId9" imgW="5537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2830514"/>
                        <a:ext cx="52578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2767013" y="3492500"/>
          <a:ext cx="2133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" name="公式" r:id="rId11" imgW="2247840" imgH="888840" progId="Equation.3">
                  <p:embed/>
                </p:oleObj>
              </mc:Choice>
              <mc:Fallback>
                <p:oleObj name="公式" r:id="rId11" imgW="22478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3492500"/>
                        <a:ext cx="2133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4859338" y="3524250"/>
          <a:ext cx="26987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公式" r:id="rId13" imgW="2844720" imgH="888840" progId="Equation.3">
                  <p:embed/>
                </p:oleObj>
              </mc:Choice>
              <mc:Fallback>
                <p:oleObj name="公式" r:id="rId13" imgW="28447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524250"/>
                        <a:ext cx="26987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2762251" y="4313238"/>
          <a:ext cx="207327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" name="公式" r:id="rId15" imgW="2184120" imgH="901440" progId="Equation.3">
                  <p:embed/>
                </p:oleObj>
              </mc:Choice>
              <mc:Fallback>
                <p:oleObj name="公式" r:id="rId15" imgW="21841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1" y="4313238"/>
                        <a:ext cx="2073275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773054"/>
              </p:ext>
            </p:extLst>
          </p:nvPr>
        </p:nvGraphicFramePr>
        <p:xfrm>
          <a:off x="3503712" y="5137151"/>
          <a:ext cx="44037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公式" r:id="rId17" imgW="4330440" imgH="838080" progId="Equation.3">
                  <p:embed/>
                </p:oleObj>
              </mc:Choice>
              <mc:Fallback>
                <p:oleObj name="公式" r:id="rId17" imgW="43304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5137151"/>
                        <a:ext cx="440372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548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3352800" y="914400"/>
          <a:ext cx="3314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公式" r:id="rId3" imgW="3314520" imgH="901440" progId="Equation.3">
                  <p:embed/>
                </p:oleObj>
              </mc:Choice>
              <mc:Fallback>
                <p:oleObj name="公式" r:id="rId3" imgW="33145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14400"/>
                        <a:ext cx="3314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0" name="Text Box 3"/>
          <p:cNvSpPr txBox="1">
            <a:spLocks noChangeArrowheads="1"/>
          </p:cNvSpPr>
          <p:nvPr/>
        </p:nvSpPr>
        <p:spPr bwMode="auto">
          <a:xfrm>
            <a:off x="2209800" y="10683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2122277" y="227687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458437"/>
              </p:ext>
            </p:extLst>
          </p:nvPr>
        </p:nvGraphicFramePr>
        <p:xfrm>
          <a:off x="2927648" y="1993900"/>
          <a:ext cx="3784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公式" r:id="rId5" imgW="3784320" imgH="901440" progId="Equation.3">
                  <p:embed/>
                </p:oleObj>
              </mc:Choice>
              <mc:Fallback>
                <p:oleObj name="公式" r:id="rId5" imgW="37843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1993900"/>
                        <a:ext cx="3784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977522"/>
              </p:ext>
            </p:extLst>
          </p:nvPr>
        </p:nvGraphicFramePr>
        <p:xfrm>
          <a:off x="6744072" y="2060848"/>
          <a:ext cx="32131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公式" r:id="rId7" imgW="3213000" imgH="863280" progId="Equation.3">
                  <p:embed/>
                </p:oleObj>
              </mc:Choice>
              <mc:Fallback>
                <p:oleObj name="公式" r:id="rId7" imgW="32130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2060848"/>
                        <a:ext cx="32131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786071"/>
              </p:ext>
            </p:extLst>
          </p:nvPr>
        </p:nvGraphicFramePr>
        <p:xfrm>
          <a:off x="2209800" y="3212976"/>
          <a:ext cx="3594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公式" r:id="rId9" imgW="3593880" imgH="977760" progId="Equation.3">
                  <p:embed/>
                </p:oleObj>
              </mc:Choice>
              <mc:Fallback>
                <p:oleObj name="公式" r:id="rId9" imgW="35938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12976"/>
                        <a:ext cx="3594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30708"/>
              </p:ext>
            </p:extLst>
          </p:nvPr>
        </p:nvGraphicFramePr>
        <p:xfrm>
          <a:off x="6096000" y="3212976"/>
          <a:ext cx="3302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公式" r:id="rId11" imgW="3301920" imgH="977760" progId="Equation.3">
                  <p:embed/>
                </p:oleObj>
              </mc:Choice>
              <mc:Fallback>
                <p:oleObj name="公式" r:id="rId11" imgW="33019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12976"/>
                        <a:ext cx="3302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63369"/>
              </p:ext>
            </p:extLst>
          </p:nvPr>
        </p:nvGraphicFramePr>
        <p:xfrm>
          <a:off x="2351584" y="4293096"/>
          <a:ext cx="61610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公式" r:id="rId13" imgW="6159240" imgH="939600" progId="Equation.3">
                  <p:embed/>
                </p:oleObj>
              </mc:Choice>
              <mc:Fallback>
                <p:oleObj name="公式" r:id="rId13" imgW="61592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4293096"/>
                        <a:ext cx="61610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517667"/>
              </p:ext>
            </p:extLst>
          </p:nvPr>
        </p:nvGraphicFramePr>
        <p:xfrm>
          <a:off x="3776662" y="5564187"/>
          <a:ext cx="3903513" cy="55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15" imgW="1612800" imgH="228600" progId="Equation.DSMT4">
                  <p:embed/>
                </p:oleObj>
              </mc:Choice>
              <mc:Fallback>
                <p:oleObj name="Equation" r:id="rId15" imgW="16128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2" y="5564187"/>
                        <a:ext cx="3903513" cy="55545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8731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177" y="852954"/>
            <a:ext cx="4559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复合函数二阶导数的计算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660920"/>
              </p:ext>
            </p:extLst>
          </p:nvPr>
        </p:nvGraphicFramePr>
        <p:xfrm>
          <a:off x="1661040" y="1624314"/>
          <a:ext cx="7992888" cy="476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" name="Equation" r:id="rId3" imgW="3632040" imgH="215640" progId="Equation.DSMT4">
                  <p:embed/>
                </p:oleObj>
              </mc:Choice>
              <mc:Fallback>
                <p:oleObj name="Equation" r:id="rId3" imgW="3632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1040" y="1624314"/>
                        <a:ext cx="7992888" cy="476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096054"/>
              </p:ext>
            </p:extLst>
          </p:nvPr>
        </p:nvGraphicFramePr>
        <p:xfrm>
          <a:off x="1722876" y="2376163"/>
          <a:ext cx="430595" cy="459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9" name="Equation" r:id="rId5" imgW="190440" imgH="203040" progId="Equation.DSMT4">
                  <p:embed/>
                </p:oleObj>
              </mc:Choice>
              <mc:Fallback>
                <p:oleObj name="Equation" r:id="rId5" imgW="190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2876" y="2376163"/>
                        <a:ext cx="430595" cy="459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13555"/>
              </p:ext>
            </p:extLst>
          </p:nvPr>
        </p:nvGraphicFramePr>
        <p:xfrm>
          <a:off x="2280908" y="2133358"/>
          <a:ext cx="1872209" cy="85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0" name="Equation" r:id="rId7" imgW="888840" imgH="406080" progId="Equation.DSMT4">
                  <p:embed/>
                </p:oleObj>
              </mc:Choice>
              <mc:Fallback>
                <p:oleObj name="Equation" r:id="rId7" imgW="888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0908" y="2133358"/>
                        <a:ext cx="1872209" cy="855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43677"/>
              </p:ext>
            </p:extLst>
          </p:nvPr>
        </p:nvGraphicFramePr>
        <p:xfrm>
          <a:off x="4345745" y="2376163"/>
          <a:ext cx="5707662" cy="45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1" name="Equation" r:id="rId9" imgW="2565360" imgH="203040" progId="Equation.DSMT4">
                  <p:embed/>
                </p:oleObj>
              </mc:Choice>
              <mc:Fallback>
                <p:oleObj name="Equation" r:id="rId9" imgW="2565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5745" y="2376163"/>
                        <a:ext cx="5707662" cy="452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494724"/>
              </p:ext>
            </p:extLst>
          </p:nvPr>
        </p:nvGraphicFramePr>
        <p:xfrm>
          <a:off x="1775520" y="3059506"/>
          <a:ext cx="4498320" cy="104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2" name="Equation" r:id="rId11" imgW="1904760" imgH="444240" progId="Equation.DSMT4">
                  <p:embed/>
                </p:oleObj>
              </mc:Choice>
              <mc:Fallback>
                <p:oleObj name="Equation" r:id="rId11" imgW="1904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75520" y="3059506"/>
                        <a:ext cx="4498320" cy="1049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387915"/>
              </p:ext>
            </p:extLst>
          </p:nvPr>
        </p:nvGraphicFramePr>
        <p:xfrm>
          <a:off x="6192438" y="3080751"/>
          <a:ext cx="4248472" cy="106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3" name="Equation" r:id="rId13" imgW="1765080" imgH="444240" progId="Equation.DSMT4">
                  <p:embed/>
                </p:oleObj>
              </mc:Choice>
              <mc:Fallback>
                <p:oleObj name="Equation" r:id="rId13" imgW="1765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2438" y="3080751"/>
                        <a:ext cx="4248472" cy="106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477924"/>
              </p:ext>
            </p:extLst>
          </p:nvPr>
        </p:nvGraphicFramePr>
        <p:xfrm>
          <a:off x="1924932" y="4175740"/>
          <a:ext cx="3660382" cy="113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Equation" r:id="rId15" imgW="1562040" imgH="482400" progId="Equation.DSMT4">
                  <p:embed/>
                </p:oleObj>
              </mc:Choice>
              <mc:Fallback>
                <p:oleObj name="Equation" r:id="rId15" imgW="1562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24932" y="4175740"/>
                        <a:ext cx="3660382" cy="113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30142"/>
              </p:ext>
            </p:extLst>
          </p:nvPr>
        </p:nvGraphicFramePr>
        <p:xfrm>
          <a:off x="5507388" y="4178736"/>
          <a:ext cx="3384376" cy="107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Equation" r:id="rId17" imgW="1485720" imgH="469800" progId="Equation.DSMT4">
                  <p:embed/>
                </p:oleObj>
              </mc:Choice>
              <mc:Fallback>
                <p:oleObj name="Equation" r:id="rId17" imgW="1485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07388" y="4178736"/>
                        <a:ext cx="3384376" cy="1070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17674"/>
              </p:ext>
            </p:extLst>
          </p:nvPr>
        </p:nvGraphicFramePr>
        <p:xfrm>
          <a:off x="5460897" y="5334815"/>
          <a:ext cx="459251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Equation" r:id="rId19" imgW="2082600" imgH="228600" progId="Equation.DSMT4">
                  <p:embed/>
                </p:oleObj>
              </mc:Choice>
              <mc:Fallback>
                <p:oleObj name="Equation" r:id="rId19" imgW="2082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60897" y="5334815"/>
                        <a:ext cx="4592510" cy="504056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51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711624" y="1124744"/>
          <a:ext cx="297633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5" name="Equation" r:id="rId3" imgW="1180800" imgH="228600" progId="Equation.DSMT4">
                  <p:embed/>
                </p:oleObj>
              </mc:Choice>
              <mc:Fallback>
                <p:oleObj name="Equation" r:id="rId3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1624" y="1124744"/>
                        <a:ext cx="2976332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5663952" y="1196753"/>
          <a:ext cx="3024336" cy="51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6" name="Equation" r:id="rId5" imgW="1269720" imgH="215640" progId="Equation.DSMT4">
                  <p:embed/>
                </p:oleObj>
              </mc:Choice>
              <mc:Fallback>
                <p:oleObj name="Equation" r:id="rId5" imgW="1269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3952" y="1196753"/>
                        <a:ext cx="3024336" cy="51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8760296" y="1196752"/>
          <a:ext cx="136391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7" name="Equation" r:id="rId7" imgW="583920" imgH="215640" progId="Equation.DSMT4">
                  <p:embed/>
                </p:oleObj>
              </mc:Choice>
              <mc:Fallback>
                <p:oleObj name="Equation" r:id="rId7" imgW="583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60296" y="1196752"/>
                        <a:ext cx="136391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979501"/>
              </p:ext>
            </p:extLst>
          </p:nvPr>
        </p:nvGraphicFramePr>
        <p:xfrm>
          <a:off x="3024188" y="1844675"/>
          <a:ext cx="36258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8" name="Equation" r:id="rId9" imgW="1422360" imgH="228600" progId="Equation.DSMT4">
                  <p:embed/>
                </p:oleObj>
              </mc:Choice>
              <mc:Fallback>
                <p:oleObj name="Equation" r:id="rId9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24188" y="1844675"/>
                        <a:ext cx="362585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6600057" y="1844824"/>
          <a:ext cx="313634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9" name="Equation" r:id="rId11" imgW="1244520" imgH="228600" progId="Equation.DSMT4">
                  <p:embed/>
                </p:oleObj>
              </mc:Choice>
              <mc:Fallback>
                <p:oleObj name="Equation" r:id="rId11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00057" y="1844824"/>
                        <a:ext cx="3136349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933337"/>
              </p:ext>
            </p:extLst>
          </p:nvPr>
        </p:nvGraphicFramePr>
        <p:xfrm>
          <a:off x="1895475" y="2636838"/>
          <a:ext cx="44005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0" name="Equation" r:id="rId13" imgW="1739880" imgH="228600" progId="Equation.DSMT4">
                  <p:embed/>
                </p:oleObj>
              </mc:Choice>
              <mc:Fallback>
                <p:oleObj name="Equation" r:id="rId13" imgW="1739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95475" y="2636838"/>
                        <a:ext cx="440055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553035"/>
              </p:ext>
            </p:extLst>
          </p:nvPr>
        </p:nvGraphicFramePr>
        <p:xfrm>
          <a:off x="6342063" y="2670175"/>
          <a:ext cx="31781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1" name="Equation" r:id="rId15" imgW="1307880" imgH="228600" progId="Equation.DSMT4">
                  <p:embed/>
                </p:oleObj>
              </mc:Choice>
              <mc:Fallback>
                <p:oleObj name="Equation" r:id="rId15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42063" y="2670175"/>
                        <a:ext cx="3178175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350485"/>
              </p:ext>
            </p:extLst>
          </p:nvPr>
        </p:nvGraphicFramePr>
        <p:xfrm>
          <a:off x="2473705" y="3435445"/>
          <a:ext cx="44069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2" name="Equation" r:id="rId17" imgW="1739880" imgH="228600" progId="Equation.DSMT4">
                  <p:embed/>
                </p:oleObj>
              </mc:Choice>
              <mc:Fallback>
                <p:oleObj name="Equation" r:id="rId17" imgW="1739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73705" y="3435445"/>
                        <a:ext cx="440690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42124"/>
              </p:ext>
            </p:extLst>
          </p:nvPr>
        </p:nvGraphicFramePr>
        <p:xfrm>
          <a:off x="6880605" y="3449226"/>
          <a:ext cx="2689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3" name="Equation" r:id="rId19" imgW="1143000" imgH="228600" progId="Equation.DSMT4">
                  <p:embed/>
                </p:oleObj>
              </mc:Choice>
              <mc:Fallback>
                <p:oleObj name="Equation" r:id="rId19" imgW="1143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80605" y="3449226"/>
                        <a:ext cx="268922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985245"/>
              </p:ext>
            </p:extLst>
          </p:nvPr>
        </p:nvGraphicFramePr>
        <p:xfrm>
          <a:off x="2473705" y="4252889"/>
          <a:ext cx="31575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4" name="Equation" r:id="rId21" imgW="1307880" imgH="228600" progId="Equation.DSMT4">
                  <p:embed/>
                </p:oleObj>
              </mc:Choice>
              <mc:Fallback>
                <p:oleObj name="Equation" r:id="rId21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73705" y="4252889"/>
                        <a:ext cx="3157537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931364"/>
              </p:ext>
            </p:extLst>
          </p:nvPr>
        </p:nvGraphicFramePr>
        <p:xfrm>
          <a:off x="5654916" y="4245164"/>
          <a:ext cx="28543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5" name="Equation" r:id="rId23" imgW="1180800" imgH="228600" progId="Equation.DSMT4">
                  <p:embed/>
                </p:oleObj>
              </mc:Choice>
              <mc:Fallback>
                <p:oleObj name="Equation" r:id="rId23" imgW="1180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916" y="4245164"/>
                        <a:ext cx="285432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774474" y="1127103"/>
            <a:ext cx="801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77067" y="1844824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解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418302"/>
              </p:ext>
            </p:extLst>
          </p:nvPr>
        </p:nvGraphicFramePr>
        <p:xfrm>
          <a:off x="2586167" y="1353626"/>
          <a:ext cx="4071466" cy="991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name="公式" r:id="rId3" imgW="4012920" imgH="977760" progId="Equation.3">
                  <p:embed/>
                </p:oleObj>
              </mc:Choice>
              <mc:Fallback>
                <p:oleObj name="公式" r:id="rId3" imgW="40129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167" y="1353626"/>
                        <a:ext cx="4071466" cy="991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975943"/>
              </p:ext>
            </p:extLst>
          </p:nvPr>
        </p:nvGraphicFramePr>
        <p:xfrm>
          <a:off x="2639616" y="2373597"/>
          <a:ext cx="2225313" cy="9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公式" r:id="rId5" imgW="2082600" imgH="901440" progId="Equation.3">
                  <p:embed/>
                </p:oleObj>
              </mc:Choice>
              <mc:Fallback>
                <p:oleObj name="公式" r:id="rId5" imgW="20826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2373597"/>
                        <a:ext cx="2225313" cy="9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514084"/>
              </p:ext>
            </p:extLst>
          </p:nvPr>
        </p:nvGraphicFramePr>
        <p:xfrm>
          <a:off x="4886830" y="2480148"/>
          <a:ext cx="2227311" cy="956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name="公式" r:id="rId7" imgW="2133360" imgH="914400" progId="Equation.3">
                  <p:embed/>
                </p:oleObj>
              </mc:Choice>
              <mc:Fallback>
                <p:oleObj name="公式" r:id="rId7" imgW="2133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830" y="2480148"/>
                        <a:ext cx="2227311" cy="956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125671"/>
              </p:ext>
            </p:extLst>
          </p:nvPr>
        </p:nvGraphicFramePr>
        <p:xfrm>
          <a:off x="3431704" y="3607140"/>
          <a:ext cx="47148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公式" r:id="rId9" imgW="4876560" imgH="965160" progId="Equation.3">
                  <p:embed/>
                </p:oleObj>
              </mc:Choice>
              <mc:Fallback>
                <p:oleObj name="公式" r:id="rId9" imgW="48765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3607140"/>
                        <a:ext cx="47148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61348"/>
              </p:ext>
            </p:extLst>
          </p:nvPr>
        </p:nvGraphicFramePr>
        <p:xfrm>
          <a:off x="2899892" y="4699338"/>
          <a:ext cx="52466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公式" r:id="rId11" imgW="5422680" imgH="1054080" progId="Equation.3">
                  <p:embed/>
                </p:oleObj>
              </mc:Choice>
              <mc:Fallback>
                <p:oleObj name="公式" r:id="rId11" imgW="542268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892" y="4699338"/>
                        <a:ext cx="524668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42269" y="762691"/>
            <a:ext cx="4559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参数函数的二阶导数计算</a:t>
            </a:r>
          </a:p>
        </p:txBody>
      </p:sp>
    </p:spTree>
    <p:extLst>
      <p:ext uri="{BB962C8B-B14F-4D97-AF65-F5344CB8AC3E}">
        <p14:creationId xmlns:p14="http://schemas.microsoft.com/office/powerpoint/2010/main" val="2744855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609600"/>
            <a:ext cx="5101952" cy="830826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一、高阶导数的定义</a:t>
            </a: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2063552" y="1568450"/>
            <a:ext cx="511256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>
                <a:solidFill>
                  <a:srgbClr val="FF0000"/>
                </a:solidFill>
              </a:rPr>
              <a:t>变速直线运动的加速度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78395"/>
              </p:ext>
            </p:extLst>
          </p:nvPr>
        </p:nvGraphicFramePr>
        <p:xfrm>
          <a:off x="2881307" y="2215587"/>
          <a:ext cx="1702526" cy="427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公式" r:id="rId3" imgW="1714320" imgH="431640" progId="Equation.3">
                  <p:embed/>
                </p:oleObj>
              </mc:Choice>
              <mc:Fallback>
                <p:oleObj name="公式" r:id="rId3" imgW="1714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07" y="2215587"/>
                        <a:ext cx="1702526" cy="427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665499"/>
              </p:ext>
            </p:extLst>
          </p:nvPr>
        </p:nvGraphicFramePr>
        <p:xfrm>
          <a:off x="4799856" y="2215587"/>
          <a:ext cx="3916073" cy="427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公式" r:id="rId5" imgW="4190760" imgH="457200" progId="Equation.3">
                  <p:embed/>
                </p:oleObj>
              </mc:Choice>
              <mc:Fallback>
                <p:oleObj name="公式" r:id="rId5" imgW="4190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2215587"/>
                        <a:ext cx="3916073" cy="427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565749"/>
              </p:ext>
            </p:extLst>
          </p:nvPr>
        </p:nvGraphicFramePr>
        <p:xfrm>
          <a:off x="3084809" y="2827568"/>
          <a:ext cx="5459463" cy="425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公式" r:id="rId7" imgW="5867280" imgH="457200" progId="Equation.3">
                  <p:embed/>
                </p:oleObj>
              </mc:Choice>
              <mc:Fallback>
                <p:oleObj name="公式" r:id="rId7" imgW="5867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809" y="2827568"/>
                        <a:ext cx="5459463" cy="425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351680"/>
              </p:ext>
            </p:extLst>
          </p:nvPr>
        </p:nvGraphicFramePr>
        <p:xfrm>
          <a:off x="3067360" y="3436375"/>
          <a:ext cx="3403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公式" r:id="rId9" imgW="3403440" imgH="406080" progId="Equation.3">
                  <p:embed/>
                </p:oleObj>
              </mc:Choice>
              <mc:Fallback>
                <p:oleObj name="公式" r:id="rId9" imgW="3403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360" y="3436375"/>
                        <a:ext cx="3403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2135560" y="4010977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定义</a:t>
            </a:r>
          </a:p>
        </p:txBody>
      </p:sp>
      <p:graphicFrame>
        <p:nvGraphicFramePr>
          <p:cNvPr id="1116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089369"/>
              </p:ext>
            </p:extLst>
          </p:nvPr>
        </p:nvGraphicFramePr>
        <p:xfrm>
          <a:off x="2135560" y="4024696"/>
          <a:ext cx="780415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11" imgW="3441600" imgH="863280" progId="Equation.DSMT4">
                  <p:embed/>
                </p:oleObj>
              </mc:Choice>
              <mc:Fallback>
                <p:oleObj name="Equation" r:id="rId11" imgW="34416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4024696"/>
                        <a:ext cx="7804150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0063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utoUpdateAnimBg="0"/>
      <p:bldP spid="1116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6" name="Text Box 2"/>
          <p:cNvSpPr txBox="1">
            <a:spLocks noChangeArrowheads="1"/>
          </p:cNvSpPr>
          <p:nvPr/>
        </p:nvSpPr>
        <p:spPr bwMode="auto">
          <a:xfrm>
            <a:off x="2171700" y="1116014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270126" y="2514601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064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5656"/>
              </p:ext>
            </p:extLst>
          </p:nvPr>
        </p:nvGraphicFramePr>
        <p:xfrm>
          <a:off x="3079750" y="872154"/>
          <a:ext cx="7265017" cy="1118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Equation" r:id="rId3" imgW="3136680" imgH="482400" progId="Equation.DSMT4">
                  <p:embed/>
                </p:oleObj>
              </mc:Choice>
              <mc:Fallback>
                <p:oleObj name="Equation" r:id="rId3" imgW="3136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872154"/>
                        <a:ext cx="7265017" cy="1118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3200400" y="1905000"/>
          <a:ext cx="1206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公式" r:id="rId5" imgW="1206360" imgH="1714320" progId="Equation.3">
                  <p:embed/>
                </p:oleObj>
              </mc:Choice>
              <mc:Fallback>
                <p:oleObj name="公式" r:id="rId5" imgW="1206360" imgH="171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1206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4495800" y="2279650"/>
          <a:ext cx="270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公式" r:id="rId7" imgW="2705040" imgH="965160" progId="Equation.3">
                  <p:embed/>
                </p:oleObj>
              </mc:Choice>
              <mc:Fallback>
                <p:oleObj name="公式" r:id="rId7" imgW="27050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79650"/>
                        <a:ext cx="2705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7213600" y="2616201"/>
          <a:ext cx="13081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公式" r:id="rId9" imgW="1307880" imgH="304560" progId="Equation.3">
                  <p:embed/>
                </p:oleObj>
              </mc:Choice>
              <mc:Fallback>
                <p:oleObj name="公式" r:id="rId9" imgW="1307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2616201"/>
                        <a:ext cx="13081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3079750" y="3822700"/>
          <a:ext cx="2082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公式" r:id="rId11" imgW="2082600" imgH="901440" progId="Equation.3">
                  <p:embed/>
                </p:oleObj>
              </mc:Choice>
              <mc:Fallback>
                <p:oleObj name="公式" r:id="rId11" imgW="20826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3822700"/>
                        <a:ext cx="2082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5270500" y="3873500"/>
          <a:ext cx="173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公式" r:id="rId13" imgW="1739880" imgH="914400" progId="Equation.3">
                  <p:embed/>
                </p:oleObj>
              </mc:Choice>
              <mc:Fallback>
                <p:oleObj name="公式" r:id="rId13" imgW="1739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3873500"/>
                        <a:ext cx="173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7092950" y="3810000"/>
          <a:ext cx="245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公式" r:id="rId15" imgW="2450880" imgH="888840" progId="Equation.3">
                  <p:embed/>
                </p:oleObj>
              </mc:Choice>
              <mc:Fallback>
                <p:oleObj name="公式" r:id="rId15" imgW="24508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810000"/>
                        <a:ext cx="2451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7" name="Object 11"/>
          <p:cNvGraphicFramePr>
            <a:graphicFrameLocks noChangeAspect="1"/>
          </p:cNvGraphicFramePr>
          <p:nvPr/>
        </p:nvGraphicFramePr>
        <p:xfrm>
          <a:off x="3778250" y="4927600"/>
          <a:ext cx="144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公式" r:id="rId17" imgW="1447560" imgH="914400" progId="Equation.3">
                  <p:embed/>
                </p:oleObj>
              </mc:Choice>
              <mc:Fallback>
                <p:oleObj name="公式" r:id="rId17" imgW="1447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4927600"/>
                        <a:ext cx="144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387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0" name="Text Box 2"/>
          <p:cNvSpPr txBox="1">
            <a:spLocks noChangeArrowheads="1"/>
          </p:cNvSpPr>
          <p:nvPr/>
        </p:nvSpPr>
        <p:spPr bwMode="auto">
          <a:xfrm>
            <a:off x="2386014" y="1482248"/>
            <a:ext cx="102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942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232988"/>
              </p:ext>
            </p:extLst>
          </p:nvPr>
        </p:nvGraphicFramePr>
        <p:xfrm>
          <a:off x="3272740" y="1503230"/>
          <a:ext cx="6306711" cy="49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0" name="公式" r:id="rId3" imgW="6629400" imgH="520560" progId="Equation.3">
                  <p:embed/>
                </p:oleObj>
              </mc:Choice>
              <mc:Fallback>
                <p:oleObj name="公式" r:id="rId3" imgW="66294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740" y="1503230"/>
                        <a:ext cx="6306711" cy="495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2360989" y="2120017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35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543777"/>
              </p:ext>
            </p:extLst>
          </p:nvPr>
        </p:nvGraphicFramePr>
        <p:xfrm>
          <a:off x="3049538" y="2202918"/>
          <a:ext cx="2971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1" name="公式" r:id="rId5" imgW="3301920" imgH="419040" progId="Equation.3">
                  <p:embed/>
                </p:oleObj>
              </mc:Choice>
              <mc:Fallback>
                <p:oleObj name="公式" r:id="rId5" imgW="3301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38" y="2202918"/>
                        <a:ext cx="2971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187729"/>
              </p:ext>
            </p:extLst>
          </p:nvPr>
        </p:nvGraphicFramePr>
        <p:xfrm>
          <a:off x="3018838" y="2711710"/>
          <a:ext cx="5880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2" name="公式" r:id="rId7" imgW="6527520" imgH="469800" progId="Equation.3">
                  <p:embed/>
                </p:oleObj>
              </mc:Choice>
              <mc:Fallback>
                <p:oleObj name="公式" r:id="rId7" imgW="6527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838" y="2711710"/>
                        <a:ext cx="58801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952627"/>
              </p:ext>
            </p:extLst>
          </p:nvPr>
        </p:nvGraphicFramePr>
        <p:xfrm>
          <a:off x="2930746" y="3410375"/>
          <a:ext cx="2733206" cy="400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3" name="公式" r:id="rId9" imgW="3124080" imgH="457200" progId="Equation.3">
                  <p:embed/>
                </p:oleObj>
              </mc:Choice>
              <mc:Fallback>
                <p:oleObj name="公式" r:id="rId9" imgW="3124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746" y="3410375"/>
                        <a:ext cx="2733206" cy="400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232416"/>
              </p:ext>
            </p:extLst>
          </p:nvPr>
        </p:nvGraphicFramePr>
        <p:xfrm>
          <a:off x="6021338" y="3160003"/>
          <a:ext cx="13335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" name="公式" r:id="rId11" imgW="1562040" imgH="965160" progId="Equation.3">
                  <p:embed/>
                </p:oleObj>
              </mc:Choice>
              <mc:Fallback>
                <p:oleObj name="公式" r:id="rId11" imgW="15620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38" y="3160003"/>
                        <a:ext cx="13335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053076"/>
              </p:ext>
            </p:extLst>
          </p:nvPr>
        </p:nvGraphicFramePr>
        <p:xfrm>
          <a:off x="2949576" y="4075217"/>
          <a:ext cx="40798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5" name="公式" r:id="rId13" imgW="4533840" imgH="457200" progId="Equation.3">
                  <p:embed/>
                </p:oleObj>
              </mc:Choice>
              <mc:Fallback>
                <p:oleObj name="公式" r:id="rId13" imgW="4533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6" y="4075217"/>
                        <a:ext cx="40798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973635"/>
              </p:ext>
            </p:extLst>
          </p:nvPr>
        </p:nvGraphicFramePr>
        <p:xfrm>
          <a:off x="2959100" y="4669632"/>
          <a:ext cx="56515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6" name="公式" r:id="rId15" imgW="6273720" imgH="469800" progId="Equation.3">
                  <p:embed/>
                </p:oleObj>
              </mc:Choice>
              <mc:Fallback>
                <p:oleObj name="公式" r:id="rId15" imgW="6273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669632"/>
                        <a:ext cx="56515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74244"/>
              </p:ext>
            </p:extLst>
          </p:nvPr>
        </p:nvGraphicFramePr>
        <p:xfrm>
          <a:off x="5561393" y="5166224"/>
          <a:ext cx="1729406" cy="9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7" name="公式" r:id="rId17" imgW="1854000" imgH="965160" progId="Equation.3">
                  <p:embed/>
                </p:oleObj>
              </mc:Choice>
              <mc:Fallback>
                <p:oleObj name="公式" r:id="rId17" imgW="18540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393" y="5166224"/>
                        <a:ext cx="1729406" cy="90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281497"/>
              </p:ext>
            </p:extLst>
          </p:nvPr>
        </p:nvGraphicFramePr>
        <p:xfrm>
          <a:off x="2900364" y="5391194"/>
          <a:ext cx="2547564" cy="407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8" name="公式" r:id="rId19" imgW="2844720" imgH="457200" progId="Equation.3">
                  <p:embed/>
                </p:oleObj>
              </mc:Choice>
              <mc:Fallback>
                <p:oleObj name="公式" r:id="rId19" imgW="2844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4" y="5391194"/>
                        <a:ext cx="2547564" cy="407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993262"/>
              </p:ext>
            </p:extLst>
          </p:nvPr>
        </p:nvGraphicFramePr>
        <p:xfrm>
          <a:off x="7464152" y="5183209"/>
          <a:ext cx="1860158" cy="883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9" name="公式" r:id="rId21" imgW="2031840" imgH="965160" progId="Equation.3">
                  <p:embed/>
                </p:oleObj>
              </mc:Choice>
              <mc:Fallback>
                <p:oleObj name="公式" r:id="rId21" imgW="20318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152" y="5183209"/>
                        <a:ext cx="1860158" cy="883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30811" y="828400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隐函数的二阶导数计算</a:t>
            </a:r>
          </a:p>
        </p:txBody>
      </p:sp>
    </p:spTree>
    <p:extLst>
      <p:ext uri="{BB962C8B-B14F-4D97-AF65-F5344CB8AC3E}">
        <p14:creationId xmlns:p14="http://schemas.microsoft.com/office/powerpoint/2010/main" val="2299707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246173"/>
              </p:ext>
            </p:extLst>
          </p:nvPr>
        </p:nvGraphicFramePr>
        <p:xfrm>
          <a:off x="2977832" y="651198"/>
          <a:ext cx="6984049" cy="1661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" name="Equation" r:id="rId3" imgW="2882880" imgH="685800" progId="Equation.DSMT4">
                  <p:embed/>
                </p:oleObj>
              </mc:Choice>
              <mc:Fallback>
                <p:oleObj name="Equation" r:id="rId3" imgW="28828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832" y="651198"/>
                        <a:ext cx="6984049" cy="1661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Text Box 3"/>
          <p:cNvSpPr txBox="1">
            <a:spLocks noChangeArrowheads="1"/>
          </p:cNvSpPr>
          <p:nvPr/>
        </p:nvSpPr>
        <p:spPr bwMode="auto">
          <a:xfrm>
            <a:off x="2209800" y="700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2362128" y="2483644"/>
            <a:ext cx="64164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030456" y="2481590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两边取对数</a:t>
            </a:r>
          </a:p>
        </p:txBody>
      </p:sp>
      <p:graphicFrame>
        <p:nvGraphicFramePr>
          <p:cNvPr id="211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68856"/>
              </p:ext>
            </p:extLst>
          </p:nvPr>
        </p:nvGraphicFramePr>
        <p:xfrm>
          <a:off x="5044000" y="2308938"/>
          <a:ext cx="2132119" cy="886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" name="公式" r:id="rId5" imgW="2260440" imgH="939600" progId="Equation.3">
                  <p:embed/>
                </p:oleObj>
              </mc:Choice>
              <mc:Fallback>
                <p:oleObj name="公式" r:id="rId5" imgW="22604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000" y="2308938"/>
                        <a:ext cx="2132119" cy="886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01660"/>
              </p:ext>
            </p:extLst>
          </p:nvPr>
        </p:nvGraphicFramePr>
        <p:xfrm>
          <a:off x="7320136" y="2585318"/>
          <a:ext cx="2427455" cy="41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7" name="公式" r:id="rId7" imgW="2501640" imgH="431640" progId="Equation.3">
                  <p:embed/>
                </p:oleObj>
              </mc:Choice>
              <mc:Fallback>
                <p:oleObj name="公式" r:id="rId7" imgW="2501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6" y="2585318"/>
                        <a:ext cx="2427455" cy="41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323599"/>
              </p:ext>
            </p:extLst>
          </p:nvPr>
        </p:nvGraphicFramePr>
        <p:xfrm>
          <a:off x="2514599" y="3426037"/>
          <a:ext cx="3563857" cy="42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8" name="公式" r:id="rId9" imgW="3555720" imgH="419040" progId="Equation.3">
                  <p:embed/>
                </p:oleObj>
              </mc:Choice>
              <mc:Fallback>
                <p:oleObj name="公式" r:id="rId9" imgW="355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99" y="3426037"/>
                        <a:ext cx="3563857" cy="420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049356"/>
              </p:ext>
            </p:extLst>
          </p:nvPr>
        </p:nvGraphicFramePr>
        <p:xfrm>
          <a:off x="6469857" y="3113880"/>
          <a:ext cx="1930151" cy="91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9" name="公式" r:id="rId11" imgW="1981080" imgH="939600" progId="Equation.3">
                  <p:embed/>
                </p:oleObj>
              </mc:Choice>
              <mc:Fallback>
                <p:oleObj name="公式" r:id="rId11" imgW="19810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857" y="3113880"/>
                        <a:ext cx="1930151" cy="915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316017"/>
              </p:ext>
            </p:extLst>
          </p:nvPr>
        </p:nvGraphicFramePr>
        <p:xfrm>
          <a:off x="2514599" y="3928039"/>
          <a:ext cx="4729335" cy="137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0" name="公式" r:id="rId13" imgW="4927320" imgH="1434960" progId="Equation.3">
                  <p:embed/>
                </p:oleObj>
              </mc:Choice>
              <mc:Fallback>
                <p:oleObj name="公式" r:id="rId13" imgW="492732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99" y="3928039"/>
                        <a:ext cx="4729335" cy="1377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161976"/>
              </p:ext>
            </p:extLst>
          </p:nvPr>
        </p:nvGraphicFramePr>
        <p:xfrm>
          <a:off x="3031391" y="5387421"/>
          <a:ext cx="4144728" cy="97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1" name="公式" r:id="rId15" imgW="4152600" imgH="977760" progId="Equation.3">
                  <p:embed/>
                </p:oleObj>
              </mc:Choice>
              <mc:Fallback>
                <p:oleObj name="公式" r:id="rId15" imgW="41526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391" y="5387421"/>
                        <a:ext cx="4144728" cy="976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6909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 autoUpdateAnimBg="0"/>
      <p:bldP spid="21197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6150" y="1037537"/>
            <a:ext cx="2438400" cy="803176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三、小结</a:t>
            </a: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高阶导数的定义；</a:t>
            </a:r>
            <a:endParaRPr lang="zh-CN" altLang="en-US" sz="2800" b="1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2514600" y="2667000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高阶导数的运算法则</a:t>
            </a:r>
            <a:r>
              <a:rPr lang="en-US" altLang="zh-CN" sz="3200" b="1"/>
              <a:t>(</a:t>
            </a:r>
            <a:r>
              <a:rPr lang="zh-CN" altLang="en-US" sz="3200" b="1"/>
              <a:t>莱布尼兹公式</a:t>
            </a:r>
            <a:r>
              <a:rPr lang="en-US" altLang="zh-CN" sz="3200" b="1"/>
              <a:t>);</a:t>
            </a:r>
            <a:endParaRPr lang="en-US" altLang="zh-CN" sz="2800" b="1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2590800" y="3352800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 dirty="0"/>
              <a:t>n</a:t>
            </a:r>
            <a:r>
              <a:rPr lang="zh-CN" altLang="en-US" sz="3200" b="1" dirty="0"/>
              <a:t>阶导数的求法</a:t>
            </a:r>
            <a:r>
              <a:rPr lang="en-US" altLang="zh-CN" sz="3200" b="1" dirty="0"/>
              <a:t>;</a:t>
            </a:r>
            <a:endParaRPr lang="en-US" altLang="zh-CN" sz="2800" b="1" dirty="0"/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2667000" y="4038601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1.</a:t>
            </a:r>
            <a:r>
              <a:rPr lang="zh-CN" altLang="en-US" sz="3200" b="1" dirty="0"/>
              <a:t>直接法</a:t>
            </a:r>
            <a:r>
              <a:rPr lang="en-US" altLang="zh-CN" sz="3200" b="1" dirty="0"/>
              <a:t>;</a:t>
            </a:r>
            <a:endParaRPr lang="en-US" altLang="zh-CN" sz="3200" dirty="0"/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5181600" y="4052888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2.</a:t>
            </a:r>
            <a:r>
              <a:rPr lang="zh-CN" altLang="en-US" sz="3200" b="1" dirty="0"/>
              <a:t>间接法</a:t>
            </a:r>
            <a:r>
              <a:rPr lang="en-US" altLang="zh-CN" sz="3200" b="1" dirty="0"/>
              <a:t>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37589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  <p:bldP spid="123908" grpId="0" autoUpdateAnimBg="0"/>
      <p:bldP spid="123909" grpId="0" autoUpdateAnimBg="0"/>
      <p:bldP spid="123910" grpId="0" autoUpdateAnimBg="0"/>
      <p:bldP spid="12391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Text Box 2"/>
          <p:cNvSpPr txBox="1">
            <a:spLocks noChangeArrowheads="1"/>
          </p:cNvSpPr>
          <p:nvPr/>
        </p:nvSpPr>
        <p:spPr bwMode="auto">
          <a:xfrm>
            <a:off x="2895600" y="13716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ea typeface="黑体" pitchFamily="2" charset="-122"/>
              </a:rPr>
              <a:t>思考题</a:t>
            </a:r>
          </a:p>
        </p:txBody>
      </p:sp>
      <p:sp>
        <p:nvSpPr>
          <p:cNvPr id="83974" name="Text Box 3"/>
          <p:cNvSpPr txBox="1">
            <a:spLocks noChangeArrowheads="1"/>
          </p:cNvSpPr>
          <p:nvPr/>
        </p:nvSpPr>
        <p:spPr bwMode="auto">
          <a:xfrm>
            <a:off x="2819400" y="2514601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设           连续，且                                      ，</a:t>
            </a:r>
          </a:p>
        </p:txBody>
      </p:sp>
      <p:graphicFrame>
        <p:nvGraphicFramePr>
          <p:cNvPr id="83970" name="Object 4"/>
          <p:cNvGraphicFramePr>
            <a:graphicFrameLocks noChangeAspect="1"/>
          </p:cNvGraphicFramePr>
          <p:nvPr/>
        </p:nvGraphicFramePr>
        <p:xfrm>
          <a:off x="3297238" y="2573338"/>
          <a:ext cx="8620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公式" r:id="rId3" imgW="863280" imgH="431640" progId="Equation.3">
                  <p:embed/>
                </p:oleObj>
              </mc:Choice>
              <mc:Fallback>
                <p:oleObj name="公式" r:id="rId3" imgW="863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2573338"/>
                        <a:ext cx="86201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5"/>
          <p:cNvGraphicFramePr>
            <a:graphicFrameLocks noChangeAspect="1"/>
          </p:cNvGraphicFramePr>
          <p:nvPr/>
        </p:nvGraphicFramePr>
        <p:xfrm>
          <a:off x="5715000" y="2514601"/>
          <a:ext cx="3187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公式" r:id="rId5" imgW="3187440" imgH="495000" progId="Equation.3">
                  <p:embed/>
                </p:oleObj>
              </mc:Choice>
              <mc:Fallback>
                <p:oleObj name="公式" r:id="rId5" imgW="31874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1"/>
                        <a:ext cx="3187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Text Box 6"/>
          <p:cNvSpPr txBox="1">
            <a:spLocks noChangeArrowheads="1"/>
          </p:cNvSpPr>
          <p:nvPr/>
        </p:nvSpPr>
        <p:spPr bwMode="auto">
          <a:xfrm>
            <a:off x="2819400" y="32146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求            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83972" name="Object 7"/>
          <p:cNvGraphicFramePr>
            <a:graphicFrameLocks noChangeAspect="1"/>
          </p:cNvGraphicFramePr>
          <p:nvPr/>
        </p:nvGraphicFramePr>
        <p:xfrm>
          <a:off x="3276600" y="3303588"/>
          <a:ext cx="952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公式" r:id="rId7" imgW="952200" imgH="431640" progId="Equation.3">
                  <p:embed/>
                </p:oleObj>
              </mc:Choice>
              <mc:Fallback>
                <p:oleObj name="公式" r:id="rId7" imgW="952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03588"/>
                        <a:ext cx="952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780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4" name="Text Box 2"/>
          <p:cNvSpPr txBox="1">
            <a:spLocks noChangeArrowheads="1"/>
          </p:cNvSpPr>
          <p:nvPr/>
        </p:nvSpPr>
        <p:spPr bwMode="auto">
          <a:xfrm>
            <a:off x="2362200" y="8382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思考题解答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1647826"/>
            <a:ext cx="2520950" cy="519113"/>
            <a:chOff x="2540" y="1977"/>
            <a:chExt cx="1588" cy="327"/>
          </a:xfrm>
        </p:grpSpPr>
        <p:graphicFrame>
          <p:nvGraphicFramePr>
            <p:cNvPr id="85003" name="Object 4"/>
            <p:cNvGraphicFramePr>
              <a:graphicFrameLocks noChangeAspect="1"/>
            </p:cNvGraphicFramePr>
            <p:nvPr/>
          </p:nvGraphicFramePr>
          <p:xfrm>
            <a:off x="2540" y="2032"/>
            <a:ext cx="6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8" name="公式" r:id="rId3" imgW="1079280" imgH="406080" progId="Equation.3">
                    <p:embed/>
                  </p:oleObj>
                </mc:Choice>
                <mc:Fallback>
                  <p:oleObj name="公式" r:id="rId3" imgW="10792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2032"/>
                          <a:ext cx="6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10" name="Text Box 5"/>
            <p:cNvSpPr txBox="1">
              <a:spLocks noChangeArrowheads="1"/>
            </p:cNvSpPr>
            <p:nvPr/>
          </p:nvSpPr>
          <p:spPr bwMode="auto">
            <a:xfrm>
              <a:off x="3216" y="1977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可导</a:t>
              </a:r>
            </a:p>
          </p:txBody>
        </p:sp>
      </p:grpSp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2438400" y="2333626"/>
          <a:ext cx="6032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9" name="公式" r:id="rId5" imgW="6032160" imgH="495000" progId="Equation.3">
                  <p:embed/>
                </p:oleObj>
              </mc:Choice>
              <mc:Fallback>
                <p:oleObj name="公式" r:id="rId5" imgW="60321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33626"/>
                        <a:ext cx="60325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438400" y="3033713"/>
            <a:ext cx="3429000" cy="519112"/>
            <a:chOff x="768" y="2036"/>
            <a:chExt cx="2160" cy="327"/>
          </a:xfrm>
        </p:grpSpPr>
        <p:graphicFrame>
          <p:nvGraphicFramePr>
            <p:cNvPr id="85002" name="Object 8"/>
            <p:cNvGraphicFramePr>
              <a:graphicFrameLocks noChangeAspect="1"/>
            </p:cNvGraphicFramePr>
            <p:nvPr/>
          </p:nvGraphicFramePr>
          <p:xfrm>
            <a:off x="768" y="2072"/>
            <a:ext cx="77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0" name="公式" r:id="rId7" imgW="1231560" imgH="431640" progId="Equation.3">
                    <p:embed/>
                  </p:oleObj>
                </mc:Choice>
                <mc:Fallback>
                  <p:oleObj name="公式" r:id="rId7" imgW="12315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72"/>
                          <a:ext cx="77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9" name="Text Box 9"/>
            <p:cNvSpPr txBox="1">
              <a:spLocks noChangeArrowheads="1"/>
            </p:cNvSpPr>
            <p:nvPr/>
          </p:nvSpPr>
          <p:spPr bwMode="auto">
            <a:xfrm>
              <a:off x="1536" y="2036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不一定存在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72200" y="3032125"/>
            <a:ext cx="3200400" cy="533400"/>
            <a:chOff x="3120" y="2112"/>
            <a:chExt cx="2016" cy="336"/>
          </a:xfrm>
        </p:grpSpPr>
        <p:sp>
          <p:nvSpPr>
            <p:cNvPr id="85008" name="Text Box 11"/>
            <p:cNvSpPr txBox="1">
              <a:spLocks noChangeArrowheads="1"/>
            </p:cNvSpPr>
            <p:nvPr/>
          </p:nvSpPr>
          <p:spPr bwMode="auto">
            <a:xfrm>
              <a:off x="3120" y="2112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故用定义求</a:t>
              </a:r>
            </a:p>
          </p:txBody>
        </p:sp>
        <p:graphicFrame>
          <p:nvGraphicFramePr>
            <p:cNvPr id="85001" name="Object 12"/>
            <p:cNvGraphicFramePr>
              <a:graphicFrameLocks noChangeAspect="1"/>
            </p:cNvGraphicFramePr>
            <p:nvPr/>
          </p:nvGraphicFramePr>
          <p:xfrm>
            <a:off x="4320" y="2177"/>
            <a:ext cx="60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1" name="公式" r:id="rId9" imgW="952200" imgH="431640" progId="Equation.3">
                    <p:embed/>
                  </p:oleObj>
                </mc:Choice>
                <mc:Fallback>
                  <p:oleObj name="公式" r:id="rId9" imgW="9522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177"/>
                          <a:ext cx="60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965" name="Object 13"/>
          <p:cNvGraphicFramePr>
            <a:graphicFrameLocks noChangeAspect="1"/>
          </p:cNvGraphicFramePr>
          <p:nvPr/>
        </p:nvGraphicFramePr>
        <p:xfrm>
          <a:off x="2438400" y="4010026"/>
          <a:ext cx="952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2" name="公式" r:id="rId11" imgW="952200" imgH="431640" progId="Equation.3">
                  <p:embed/>
                </p:oleObj>
              </mc:Choice>
              <mc:Fallback>
                <p:oleObj name="公式" r:id="rId11" imgW="952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10026"/>
                        <a:ext cx="952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6" name="Object 14"/>
          <p:cNvGraphicFramePr>
            <a:graphicFrameLocks noChangeAspect="1"/>
          </p:cNvGraphicFramePr>
          <p:nvPr/>
        </p:nvGraphicFramePr>
        <p:xfrm>
          <a:off x="3429000" y="3781425"/>
          <a:ext cx="303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3" name="公式" r:id="rId12" imgW="3035160" imgH="888840" progId="Equation.3">
                  <p:embed/>
                </p:oleObj>
              </mc:Choice>
              <mc:Fallback>
                <p:oleObj name="公式" r:id="rId12" imgW="30351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81425"/>
                        <a:ext cx="3035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7" name="Object 15"/>
          <p:cNvGraphicFramePr>
            <a:graphicFrameLocks noChangeAspect="1"/>
          </p:cNvGraphicFramePr>
          <p:nvPr/>
        </p:nvGraphicFramePr>
        <p:xfrm>
          <a:off x="7086600" y="4010026"/>
          <a:ext cx="1460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4" name="公式" r:id="rId14" imgW="1460160" imgH="431640" progId="Equation.3">
                  <p:embed/>
                </p:oleObj>
              </mc:Choice>
              <mc:Fallback>
                <p:oleObj name="公式" r:id="rId14" imgW="1460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010026"/>
                        <a:ext cx="1460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8" name="Object 16"/>
          <p:cNvGraphicFramePr>
            <a:graphicFrameLocks noChangeAspect="1"/>
          </p:cNvGraphicFramePr>
          <p:nvPr/>
        </p:nvGraphicFramePr>
        <p:xfrm>
          <a:off x="2438400" y="4873625"/>
          <a:ext cx="182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5" name="公式" r:id="rId16" imgW="1828800" imgH="888840" progId="Equation.3">
                  <p:embed/>
                </p:oleObj>
              </mc:Choice>
              <mc:Fallback>
                <p:oleObj name="公式" r:id="rId16" imgW="18288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3625"/>
                        <a:ext cx="1828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9" name="Object 17"/>
          <p:cNvGraphicFramePr>
            <a:graphicFrameLocks noChangeAspect="1"/>
          </p:cNvGraphicFramePr>
          <p:nvPr/>
        </p:nvGraphicFramePr>
        <p:xfrm>
          <a:off x="4267200" y="5148263"/>
          <a:ext cx="42799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6" name="公式" r:id="rId18" imgW="4279680" imgH="583920" progId="Equation.3">
                  <p:embed/>
                </p:oleObj>
              </mc:Choice>
              <mc:Fallback>
                <p:oleObj name="公式" r:id="rId18" imgW="42796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148263"/>
                        <a:ext cx="42799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0" name="Object 18"/>
          <p:cNvGraphicFramePr>
            <a:graphicFrameLocks noChangeAspect="1"/>
          </p:cNvGraphicFramePr>
          <p:nvPr/>
        </p:nvGraphicFramePr>
        <p:xfrm>
          <a:off x="8610600" y="5237163"/>
          <a:ext cx="1244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7" name="公式" r:id="rId20" imgW="1244520" imgH="406080" progId="Equation.3">
                  <p:embed/>
                </p:oleObj>
              </mc:Choice>
              <mc:Fallback>
                <p:oleObj name="公式" r:id="rId20" imgW="1244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5237163"/>
                        <a:ext cx="1244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098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Text Box 2"/>
          <p:cNvSpPr txBox="1">
            <a:spLocks noChangeArrowheads="1"/>
          </p:cNvSpPr>
          <p:nvPr/>
        </p:nvSpPr>
        <p:spPr bwMode="auto">
          <a:xfrm>
            <a:off x="2362200" y="9191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记作</a:t>
            </a:r>
          </a:p>
        </p:txBody>
      </p:sp>
      <p:graphicFrame>
        <p:nvGraphicFramePr>
          <p:cNvPr id="72706" name="Object 3"/>
          <p:cNvGraphicFramePr>
            <a:graphicFrameLocks noChangeAspect="1"/>
          </p:cNvGraphicFramePr>
          <p:nvPr/>
        </p:nvGraphicFramePr>
        <p:xfrm>
          <a:off x="3352800" y="752475"/>
          <a:ext cx="365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公式" r:id="rId3" imgW="3936960" imgH="901440" progId="Equation.3">
                  <p:embed/>
                </p:oleObj>
              </mc:Choice>
              <mc:Fallback>
                <p:oleObj name="公式" r:id="rId3" imgW="39369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752475"/>
                        <a:ext cx="3657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224716"/>
              </p:ext>
            </p:extLst>
          </p:nvPr>
        </p:nvGraphicFramePr>
        <p:xfrm>
          <a:off x="2465137" y="3094499"/>
          <a:ext cx="7159255" cy="9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公式" r:id="rId5" imgW="7657920" imgH="1041120" progId="Equation.3">
                  <p:embed/>
                </p:oleObj>
              </mc:Choice>
              <mc:Fallback>
                <p:oleObj name="公式" r:id="rId5" imgW="765792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137" y="3094499"/>
                        <a:ext cx="7159255" cy="97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3302000" y="4119564"/>
          <a:ext cx="43942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公式" r:id="rId7" imgW="4813200" imgH="927000" progId="Equation.3">
                  <p:embed/>
                </p:oleObj>
              </mc:Choice>
              <mc:Fallback>
                <p:oleObj name="公式" r:id="rId7" imgW="48132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4119564"/>
                        <a:ext cx="43942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2308225" y="2324101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三阶导数的导数称为四阶导数</a:t>
            </a:r>
            <a:r>
              <a:rPr lang="en-US" altLang="zh-CN" sz="2800" b="1"/>
              <a:t>,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2336865" y="4969441"/>
            <a:ext cx="6551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二阶和二阶以上的导数统称为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高阶导数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112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698653"/>
              </p:ext>
            </p:extLst>
          </p:nvPr>
        </p:nvGraphicFramePr>
        <p:xfrm>
          <a:off x="3215680" y="5611814"/>
          <a:ext cx="73802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公式" r:id="rId9" imgW="7378560" imgH="431640" progId="Equation.3">
                  <p:embed/>
                </p:oleObj>
              </mc:Choice>
              <mc:Fallback>
                <p:oleObj name="公式" r:id="rId9" imgW="7378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5611814"/>
                        <a:ext cx="73802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9"/>
          <p:cNvGraphicFramePr>
            <a:graphicFrameLocks noChangeAspect="1"/>
          </p:cNvGraphicFramePr>
          <p:nvPr/>
        </p:nvGraphicFramePr>
        <p:xfrm>
          <a:off x="7280276" y="1436689"/>
          <a:ext cx="24733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公式" r:id="rId11" imgW="2857320" imgH="927000" progId="Equation.3">
                  <p:embed/>
                </p:oleObj>
              </mc:Choice>
              <mc:Fallback>
                <p:oleObj name="公式" r:id="rId11" imgW="28573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6" y="1436689"/>
                        <a:ext cx="24733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2286000" y="1600201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二阶导数的导数称为三阶导数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112651" name="Object 11"/>
          <p:cNvGraphicFramePr>
            <a:graphicFrameLocks noChangeAspect="1"/>
          </p:cNvGraphicFramePr>
          <p:nvPr/>
        </p:nvGraphicFramePr>
        <p:xfrm>
          <a:off x="7267576" y="2198689"/>
          <a:ext cx="26384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公式" r:id="rId13" imgW="3047760" imgH="927000" progId="Equation.3">
                  <p:embed/>
                </p:oleObj>
              </mc:Choice>
              <mc:Fallback>
                <p:oleObj name="公式" r:id="rId13" imgW="30477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6" y="2198689"/>
                        <a:ext cx="26384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131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autoUpdateAnimBg="0"/>
      <p:bldP spid="112647" grpId="0" autoUpdateAnimBg="0"/>
      <p:bldP spid="1126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6800" y="735422"/>
            <a:ext cx="5380459" cy="806451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 高阶导数求法举例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2315231" y="2290530"/>
            <a:ext cx="78898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603065"/>
              </p:ext>
            </p:extLst>
          </p:nvPr>
        </p:nvGraphicFramePr>
        <p:xfrm>
          <a:off x="3203028" y="2288664"/>
          <a:ext cx="5118487" cy="52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Equation" r:id="rId3" imgW="2082600" imgH="215640" progId="Equation.DSMT4">
                  <p:embed/>
                </p:oleObj>
              </mc:Choice>
              <mc:Fallback>
                <p:oleObj name="Equation" r:id="rId3" imgW="2082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028" y="2288664"/>
                        <a:ext cx="5118487" cy="526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2336800" y="2964810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542620"/>
              </p:ext>
            </p:extLst>
          </p:nvPr>
        </p:nvGraphicFramePr>
        <p:xfrm>
          <a:off x="3346450" y="2832025"/>
          <a:ext cx="1600614" cy="84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公式" r:id="rId5" imgW="1612800" imgH="850680" progId="Equation.3">
                  <p:embed/>
                </p:oleObj>
              </mc:Choice>
              <mc:Fallback>
                <p:oleObj name="公式" r:id="rId5" imgW="16128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2832025"/>
                        <a:ext cx="1600614" cy="844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880311"/>
              </p:ext>
            </p:extLst>
          </p:nvPr>
        </p:nvGraphicFramePr>
        <p:xfrm>
          <a:off x="5392739" y="2846692"/>
          <a:ext cx="2020087" cy="85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公式" r:id="rId7" imgW="2006280" imgH="850680" progId="Equation.3">
                  <p:embed/>
                </p:oleObj>
              </mc:Choice>
              <mc:Fallback>
                <p:oleObj name="公式" r:id="rId7" imgW="20062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9" y="2846692"/>
                        <a:ext cx="2020087" cy="856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932045"/>
              </p:ext>
            </p:extLst>
          </p:nvPr>
        </p:nvGraphicFramePr>
        <p:xfrm>
          <a:off x="7412826" y="2867485"/>
          <a:ext cx="1584176" cy="877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公式" r:id="rId9" imgW="1650960" imgH="914400" progId="Equation.3">
                  <p:embed/>
                </p:oleObj>
              </mc:Choice>
              <mc:Fallback>
                <p:oleObj name="公式" r:id="rId9" imgW="1650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826" y="2867485"/>
                        <a:ext cx="1584176" cy="877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13365"/>
              </p:ext>
            </p:extLst>
          </p:nvPr>
        </p:nvGraphicFramePr>
        <p:xfrm>
          <a:off x="3288645" y="3877547"/>
          <a:ext cx="2445373" cy="89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公式" r:id="rId11" imgW="2489040" imgH="914400" progId="Equation.3">
                  <p:embed/>
                </p:oleObj>
              </mc:Choice>
              <mc:Fallback>
                <p:oleObj name="公式" r:id="rId11" imgW="24890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645" y="3877547"/>
                        <a:ext cx="2445373" cy="898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386384"/>
              </p:ext>
            </p:extLst>
          </p:nvPr>
        </p:nvGraphicFramePr>
        <p:xfrm>
          <a:off x="5762272" y="3849413"/>
          <a:ext cx="1701880" cy="898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公式" r:id="rId13" imgW="1828800" imgH="965160" progId="Equation.3">
                  <p:embed/>
                </p:oleObj>
              </mc:Choice>
              <mc:Fallback>
                <p:oleObj name="公式" r:id="rId13" imgW="18288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272" y="3849413"/>
                        <a:ext cx="1701880" cy="898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515251"/>
              </p:ext>
            </p:extLst>
          </p:nvPr>
        </p:nvGraphicFramePr>
        <p:xfrm>
          <a:off x="2492565" y="4936413"/>
          <a:ext cx="3427286" cy="91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公式" r:id="rId15" imgW="3429000" imgH="914400" progId="Equation.3">
                  <p:embed/>
                </p:oleObj>
              </mc:Choice>
              <mc:Fallback>
                <p:oleObj name="公式" r:id="rId15" imgW="3429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565" y="4936413"/>
                        <a:ext cx="3427286" cy="913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774777"/>
              </p:ext>
            </p:extLst>
          </p:nvPr>
        </p:nvGraphicFramePr>
        <p:xfrm>
          <a:off x="6613211" y="4868974"/>
          <a:ext cx="3189550" cy="91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公式" r:id="rId17" imgW="3377880" imgH="965160" progId="Equation.3">
                  <p:embed/>
                </p:oleObj>
              </mc:Choice>
              <mc:Fallback>
                <p:oleObj name="公式" r:id="rId17" imgW="33778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211" y="4868974"/>
                        <a:ext cx="3189550" cy="911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495268"/>
              </p:ext>
            </p:extLst>
          </p:nvPr>
        </p:nvGraphicFramePr>
        <p:xfrm>
          <a:off x="5863508" y="5222806"/>
          <a:ext cx="539274" cy="34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公式" r:id="rId19" imgW="583920" imgH="368280" progId="Equation.3">
                  <p:embed/>
                </p:oleObj>
              </mc:Choice>
              <mc:Fallback>
                <p:oleObj name="公式" r:id="rId19" imgW="5839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508" y="5222806"/>
                        <a:ext cx="539274" cy="34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166010"/>
              </p:ext>
            </p:extLst>
          </p:nvPr>
        </p:nvGraphicFramePr>
        <p:xfrm>
          <a:off x="9802761" y="5063234"/>
          <a:ext cx="796023" cy="319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公式" r:id="rId21" imgW="787320" imgH="317160" progId="Equation.3">
                  <p:embed/>
                </p:oleObj>
              </mc:Choice>
              <mc:Fallback>
                <p:oleObj name="公式" r:id="rId21" imgW="787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2761" y="5063234"/>
                        <a:ext cx="796023" cy="319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9" name="Text Box 15"/>
          <p:cNvSpPr txBox="1">
            <a:spLocks noChangeArrowheads="1"/>
          </p:cNvSpPr>
          <p:nvPr/>
        </p:nvSpPr>
        <p:spPr bwMode="auto">
          <a:xfrm>
            <a:off x="2317596" y="1585811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直接法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4146757" y="1608805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由高阶导数的定义逐步求高阶导数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118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  <p:bldP spid="113669" grpId="0" autoUpdateAnimBg="0"/>
      <p:bldP spid="113679" grpId="0" autoUpdateAnimBg="0"/>
      <p:bldP spid="11368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7" name="Text Box 2"/>
          <p:cNvSpPr txBox="1">
            <a:spLocks noChangeArrowheads="1"/>
          </p:cNvSpPr>
          <p:nvPr/>
        </p:nvSpPr>
        <p:spPr bwMode="auto">
          <a:xfrm>
            <a:off x="1325282" y="846789"/>
            <a:ext cx="91706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47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446096"/>
              </p:ext>
            </p:extLst>
          </p:nvPr>
        </p:nvGraphicFramePr>
        <p:xfrm>
          <a:off x="2356648" y="829347"/>
          <a:ext cx="3962404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" name="Equation" r:id="rId3" imgW="1625400" imgH="228600" progId="Equation.DSMT4">
                  <p:embed/>
                </p:oleObj>
              </mc:Choice>
              <mc:Fallback>
                <p:oleObj name="Equation" r:id="rId3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648" y="829347"/>
                        <a:ext cx="3962404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300756" y="1559942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38625"/>
              </p:ext>
            </p:extLst>
          </p:nvPr>
        </p:nvGraphicFramePr>
        <p:xfrm>
          <a:off x="2242343" y="1527745"/>
          <a:ext cx="1601787" cy="52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343" y="1527745"/>
                        <a:ext cx="1601787" cy="52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513168"/>
              </p:ext>
            </p:extLst>
          </p:nvPr>
        </p:nvGraphicFramePr>
        <p:xfrm>
          <a:off x="1386154" y="2241057"/>
          <a:ext cx="1996568" cy="51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" name="Equation" r:id="rId7" imgW="876240" imgH="228600" progId="Equation.DSMT4">
                  <p:embed/>
                </p:oleObj>
              </mc:Choice>
              <mc:Fallback>
                <p:oleObj name="Equation" r:id="rId7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154" y="2241057"/>
                        <a:ext cx="1996568" cy="519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242935"/>
              </p:ext>
            </p:extLst>
          </p:nvPr>
        </p:nvGraphicFramePr>
        <p:xfrm>
          <a:off x="3402857" y="2245862"/>
          <a:ext cx="2129700" cy="51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9" name="Equation" r:id="rId9" imgW="952200" imgH="228600" progId="Equation.DSMT4">
                  <p:embed/>
                </p:oleObj>
              </mc:Choice>
              <mc:Fallback>
                <p:oleObj name="Equation" r:id="rId9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857" y="2245862"/>
                        <a:ext cx="2129700" cy="510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571803"/>
              </p:ext>
            </p:extLst>
          </p:nvPr>
        </p:nvGraphicFramePr>
        <p:xfrm>
          <a:off x="2571470" y="3759993"/>
          <a:ext cx="8112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0" name="公式" r:id="rId11" imgW="812520" imgH="253800" progId="Equation.3">
                  <p:embed/>
                </p:oleObj>
              </mc:Choice>
              <mc:Fallback>
                <p:oleObj name="公式" r:id="rId11" imgW="812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470" y="3759993"/>
                        <a:ext cx="8112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648854"/>
              </p:ext>
            </p:extLst>
          </p:nvPr>
        </p:nvGraphicFramePr>
        <p:xfrm>
          <a:off x="4356372" y="2994867"/>
          <a:ext cx="2954362" cy="49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1" name="Equation" r:id="rId13" imgW="1371600" imgH="228600" progId="Equation.DSMT4">
                  <p:embed/>
                </p:oleObj>
              </mc:Choice>
              <mc:Fallback>
                <p:oleObj name="Equation" r:id="rId13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372" y="2994867"/>
                        <a:ext cx="2954362" cy="491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059934"/>
              </p:ext>
            </p:extLst>
          </p:nvPr>
        </p:nvGraphicFramePr>
        <p:xfrm>
          <a:off x="1386154" y="3003424"/>
          <a:ext cx="2970218" cy="513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2" name="Equation" r:id="rId15" imgW="1320480" imgH="228600" progId="Equation.DSMT4">
                  <p:embed/>
                </p:oleObj>
              </mc:Choice>
              <mc:Fallback>
                <p:oleObj name="Equation" r:id="rId15" imgW="1320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154" y="3003424"/>
                        <a:ext cx="2970218" cy="513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203484"/>
              </p:ext>
            </p:extLst>
          </p:nvPr>
        </p:nvGraphicFramePr>
        <p:xfrm>
          <a:off x="1386277" y="3941169"/>
          <a:ext cx="6282586" cy="52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" name="Equation" r:id="rId17" imgW="2743200" imgH="228600" progId="Equation.DSMT4">
                  <p:embed/>
                </p:oleObj>
              </mc:Choice>
              <mc:Fallback>
                <p:oleObj name="Equation" r:id="rId17" imgW="2743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277" y="3941169"/>
                        <a:ext cx="6282586" cy="52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796971"/>
              </p:ext>
            </p:extLst>
          </p:nvPr>
        </p:nvGraphicFramePr>
        <p:xfrm>
          <a:off x="1706230" y="4571242"/>
          <a:ext cx="2984457" cy="50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" name="Equation" r:id="rId19" imgW="1257120" imgH="215640" progId="Equation.DSMT4">
                  <p:embed/>
                </p:oleObj>
              </mc:Choice>
              <mc:Fallback>
                <p:oleObj name="Equation" r:id="rId19" imgW="125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230" y="4571242"/>
                        <a:ext cx="2984457" cy="50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174406"/>
              </p:ext>
            </p:extLst>
          </p:nvPr>
        </p:nvGraphicFramePr>
        <p:xfrm>
          <a:off x="1487488" y="5318178"/>
          <a:ext cx="196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" name="公式" r:id="rId21" imgW="1968480" imgH="469800" progId="Equation.3">
                  <p:embed/>
                </p:oleObj>
              </mc:Choice>
              <mc:Fallback>
                <p:oleObj name="公式" r:id="rId21" imgW="1968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5318178"/>
                        <a:ext cx="196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244135"/>
              </p:ext>
            </p:extLst>
          </p:nvPr>
        </p:nvGraphicFramePr>
        <p:xfrm>
          <a:off x="3601250" y="5399524"/>
          <a:ext cx="736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" name="公式" r:id="rId23" imgW="736560" imgH="368280" progId="Equation.3">
                  <p:embed/>
                </p:oleObj>
              </mc:Choice>
              <mc:Fallback>
                <p:oleObj name="公式" r:id="rId23" imgW="7365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1250" y="5399524"/>
                        <a:ext cx="736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82574"/>
              </p:ext>
            </p:extLst>
          </p:nvPr>
        </p:nvGraphicFramePr>
        <p:xfrm>
          <a:off x="4592757" y="5315621"/>
          <a:ext cx="187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" name="公式" r:id="rId25" imgW="1879560" imgH="469800" progId="Equation.3">
                  <p:embed/>
                </p:oleObj>
              </mc:Choice>
              <mc:Fallback>
                <p:oleObj name="公式" r:id="rId25" imgW="1879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757" y="5315621"/>
                        <a:ext cx="187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407438"/>
              </p:ext>
            </p:extLst>
          </p:nvPr>
        </p:nvGraphicFramePr>
        <p:xfrm>
          <a:off x="6691728" y="5392614"/>
          <a:ext cx="571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" name="公式" r:id="rId27" imgW="571320" imgH="317160" progId="Equation.3">
                  <p:embed/>
                </p:oleObj>
              </mc:Choice>
              <mc:Fallback>
                <p:oleObj name="公式" r:id="rId27" imgW="571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728" y="5392614"/>
                        <a:ext cx="5715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783044"/>
              </p:ext>
            </p:extLst>
          </p:nvPr>
        </p:nvGraphicFramePr>
        <p:xfrm>
          <a:off x="8269288" y="432370"/>
          <a:ext cx="26035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9" name="Equation" r:id="rId29" imgW="1117440" imgH="469800" progId="Equation.DSMT4">
                  <p:embed/>
                </p:oleObj>
              </mc:Choice>
              <mc:Fallback>
                <p:oleObj name="Equation" r:id="rId29" imgW="11174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69288" y="432370"/>
                        <a:ext cx="2603500" cy="1095375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65931"/>
              </p:ext>
            </p:extLst>
          </p:nvPr>
        </p:nvGraphicFramePr>
        <p:xfrm>
          <a:off x="8269288" y="1670676"/>
          <a:ext cx="31988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0" name="Equation" r:id="rId31" imgW="1371600" imgH="469800" progId="Equation.DSMT4">
                  <p:embed/>
                </p:oleObj>
              </mc:Choice>
              <mc:Fallback>
                <p:oleObj name="Equation" r:id="rId31" imgW="1371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69288" y="1670676"/>
                        <a:ext cx="3198812" cy="1095375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549108"/>
              </p:ext>
            </p:extLst>
          </p:nvPr>
        </p:nvGraphicFramePr>
        <p:xfrm>
          <a:off x="8269288" y="2865103"/>
          <a:ext cx="337502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" name="Equation" r:id="rId33" imgW="1447560" imgH="533160" progId="Equation.DSMT4">
                  <p:embed/>
                </p:oleObj>
              </mc:Choice>
              <mc:Fallback>
                <p:oleObj name="Equation" r:id="rId33" imgW="14475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269288" y="2865103"/>
                        <a:ext cx="3375025" cy="1243013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577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2389598" y="1907599"/>
            <a:ext cx="10360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127682"/>
              </p:ext>
            </p:extLst>
          </p:nvPr>
        </p:nvGraphicFramePr>
        <p:xfrm>
          <a:off x="3274367" y="1931590"/>
          <a:ext cx="3512843" cy="484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Equation" r:id="rId3" imgW="3403440" imgH="469800" progId="Equation.DSMT4">
                  <p:embed/>
                </p:oleObj>
              </mc:Choice>
              <mc:Fallback>
                <p:oleObj name="Equation" r:id="rId3" imgW="3403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367" y="1931590"/>
                        <a:ext cx="3512843" cy="484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421553" y="2763495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75787" name="Text Box 5"/>
          <p:cNvSpPr txBox="1">
            <a:spLocks noChangeArrowheads="1"/>
          </p:cNvSpPr>
          <p:nvPr/>
        </p:nvSpPr>
        <p:spPr bwMode="auto">
          <a:xfrm>
            <a:off x="2374900" y="7604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966232"/>
              </p:ext>
            </p:extLst>
          </p:nvPr>
        </p:nvGraphicFramePr>
        <p:xfrm>
          <a:off x="3227388" y="2569410"/>
          <a:ext cx="13779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5" imgW="1434960" imgH="838080" progId="Equation.DSMT4">
                  <p:embed/>
                </p:oleObj>
              </mc:Choice>
              <mc:Fallback>
                <p:oleObj name="Equation" r:id="rId5" imgW="1434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2569410"/>
                        <a:ext cx="137795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542767"/>
              </p:ext>
            </p:extLst>
          </p:nvPr>
        </p:nvGraphicFramePr>
        <p:xfrm>
          <a:off x="5962650" y="2563969"/>
          <a:ext cx="20859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公式" r:id="rId7" imgW="2171520" imgH="914400" progId="Equation.3">
                  <p:embed/>
                </p:oleObj>
              </mc:Choice>
              <mc:Fallback>
                <p:oleObj name="公式" r:id="rId7" imgW="21715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563969"/>
                        <a:ext cx="208597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464966"/>
              </p:ext>
            </p:extLst>
          </p:nvPr>
        </p:nvGraphicFramePr>
        <p:xfrm>
          <a:off x="3201092" y="3565996"/>
          <a:ext cx="189071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Equation" r:id="rId9" imgW="1968480" imgH="914400" progId="Equation.DSMT4">
                  <p:embed/>
                </p:oleObj>
              </mc:Choice>
              <mc:Fallback>
                <p:oleObj name="Equation" r:id="rId9" imgW="19684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092" y="3565996"/>
                        <a:ext cx="189071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031162"/>
              </p:ext>
            </p:extLst>
          </p:nvPr>
        </p:nvGraphicFramePr>
        <p:xfrm>
          <a:off x="5964063" y="3527397"/>
          <a:ext cx="22685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公式" r:id="rId11" imgW="2361960" imgH="914400" progId="Equation.3">
                  <p:embed/>
                </p:oleObj>
              </mc:Choice>
              <mc:Fallback>
                <p:oleObj name="公式" r:id="rId11" imgW="2361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063" y="3527397"/>
                        <a:ext cx="22685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887987"/>
              </p:ext>
            </p:extLst>
          </p:nvPr>
        </p:nvGraphicFramePr>
        <p:xfrm>
          <a:off x="3647728" y="4727272"/>
          <a:ext cx="8112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公式" r:id="rId13" imgW="812520" imgH="253800" progId="Equation.3">
                  <p:embed/>
                </p:oleObj>
              </mc:Choice>
              <mc:Fallback>
                <p:oleObj name="公式" r:id="rId13" imgW="812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4727272"/>
                        <a:ext cx="8112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281726"/>
              </p:ext>
            </p:extLst>
          </p:nvPr>
        </p:nvGraphicFramePr>
        <p:xfrm>
          <a:off x="3172382" y="4853478"/>
          <a:ext cx="59404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公式" r:id="rId15" imgW="6184800" imgH="977760" progId="Equation.3">
                  <p:embed/>
                </p:oleObj>
              </mc:Choice>
              <mc:Fallback>
                <p:oleObj name="公式" r:id="rId15" imgW="61848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382" y="4853478"/>
                        <a:ext cx="59404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2374900" y="808822"/>
            <a:ext cx="81135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800" b="1" dirty="0"/>
              <a:t>求</a:t>
            </a:r>
            <a:r>
              <a:rPr lang="en-US" altLang="zh-CN" sz="2800" b="1" i="1" dirty="0" smtClean="0"/>
              <a:t>n </a:t>
            </a:r>
            <a:r>
              <a:rPr lang="zh-CN" altLang="en-US" sz="2800" b="1" dirty="0" smtClean="0"/>
              <a:t>阶</a:t>
            </a:r>
            <a:r>
              <a:rPr lang="zh-CN" altLang="en-US" sz="2800" b="1" dirty="0"/>
              <a:t>导数时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求出</a:t>
            </a:r>
            <a:r>
              <a:rPr lang="en-US" altLang="zh-CN" sz="2800" b="1" dirty="0"/>
              <a:t>1-3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阶后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不要急于合并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分析结果的规律性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写出</a:t>
            </a:r>
            <a:r>
              <a:rPr lang="en-US" altLang="zh-CN" sz="2800" b="1" i="1" dirty="0" smtClean="0"/>
              <a:t>n </a:t>
            </a:r>
            <a:r>
              <a:rPr lang="zh-CN" altLang="en-US" sz="2800" b="1" dirty="0" smtClean="0"/>
              <a:t>阶</a:t>
            </a:r>
            <a:r>
              <a:rPr lang="zh-CN" altLang="en-US" sz="2800" b="1" dirty="0"/>
              <a:t>导数</a:t>
            </a:r>
            <a:r>
              <a:rPr lang="en-US" altLang="zh-CN" sz="2800" b="1" dirty="0"/>
              <a:t>.(</a:t>
            </a:r>
            <a:r>
              <a:rPr lang="zh-CN" altLang="en-US" sz="2800" b="1" dirty="0">
                <a:solidFill>
                  <a:srgbClr val="FF0000"/>
                </a:solidFill>
              </a:rPr>
              <a:t>数学归纳法证明</a:t>
            </a:r>
            <a:r>
              <a:rPr lang="en-US" altLang="zh-CN" sz="2800" b="1" dirty="0"/>
              <a:t>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03395"/>
              </p:ext>
            </p:extLst>
          </p:nvPr>
        </p:nvGraphicFramePr>
        <p:xfrm>
          <a:off x="4871864" y="5831368"/>
          <a:ext cx="45942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17" imgW="2044440" imgH="241200" progId="Equation.DSMT4">
                  <p:embed/>
                </p:oleObj>
              </mc:Choice>
              <mc:Fallback>
                <p:oleObj name="Equation" r:id="rId17" imgW="2044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71864" y="5831368"/>
                        <a:ext cx="4594225" cy="541338"/>
                      </a:xfrm>
                      <a:prstGeom prst="rect">
                        <a:avLst/>
                      </a:prstGeom>
                      <a:ln w="2222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349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16" grpId="0" autoUpdateAnimBg="0"/>
      <p:bldP spid="1157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3" name="Text Box 2"/>
          <p:cNvSpPr txBox="1">
            <a:spLocks noChangeArrowheads="1"/>
          </p:cNvSpPr>
          <p:nvPr/>
        </p:nvSpPr>
        <p:spPr bwMode="auto">
          <a:xfrm>
            <a:off x="1232623" y="838046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68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144814"/>
              </p:ext>
            </p:extLst>
          </p:nvPr>
        </p:nvGraphicFramePr>
        <p:xfrm>
          <a:off x="2179638" y="880295"/>
          <a:ext cx="285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" name="公式" r:id="rId3" imgW="2857320" imgH="469800" progId="Equation.3">
                  <p:embed/>
                </p:oleObj>
              </mc:Choice>
              <mc:Fallback>
                <p:oleObj name="公式" r:id="rId3" imgW="2857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880295"/>
                        <a:ext cx="285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232623" y="1577489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817906"/>
              </p:ext>
            </p:extLst>
          </p:nvPr>
        </p:nvGraphicFramePr>
        <p:xfrm>
          <a:off x="1864159" y="1634718"/>
          <a:ext cx="1447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" name="公式" r:id="rId5" imgW="1447560" imgH="406080" progId="Equation.3">
                  <p:embed/>
                </p:oleObj>
              </mc:Choice>
              <mc:Fallback>
                <p:oleObj name="公式" r:id="rId5" imgW="1447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159" y="1634718"/>
                        <a:ext cx="1447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393129"/>
              </p:ext>
            </p:extLst>
          </p:nvPr>
        </p:nvGraphicFramePr>
        <p:xfrm>
          <a:off x="3366193" y="1412549"/>
          <a:ext cx="179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" name="公式" r:id="rId7" imgW="1790640" imgH="838080" progId="Equation.3">
                  <p:embed/>
                </p:oleObj>
              </mc:Choice>
              <mc:Fallback>
                <p:oleObj name="公式" r:id="rId7" imgW="17906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193" y="1412549"/>
                        <a:ext cx="1790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511638"/>
              </p:ext>
            </p:extLst>
          </p:nvPr>
        </p:nvGraphicFramePr>
        <p:xfrm>
          <a:off x="1412666" y="2188783"/>
          <a:ext cx="227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" name="公式" r:id="rId9" imgW="2273040" imgH="838080" progId="Equation.3">
                  <p:embed/>
                </p:oleObj>
              </mc:Choice>
              <mc:Fallback>
                <p:oleObj name="公式" r:id="rId9" imgW="2273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666" y="2188783"/>
                        <a:ext cx="227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233625"/>
              </p:ext>
            </p:extLst>
          </p:nvPr>
        </p:nvGraphicFramePr>
        <p:xfrm>
          <a:off x="3800236" y="2185145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" name="公式" r:id="rId11" imgW="2361960" imgH="838080" progId="Equation.3">
                  <p:embed/>
                </p:oleObj>
              </mc:Choice>
              <mc:Fallback>
                <p:oleObj name="公式" r:id="rId11" imgW="23619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236" y="2185145"/>
                        <a:ext cx="236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21264"/>
              </p:ext>
            </p:extLst>
          </p:nvPr>
        </p:nvGraphicFramePr>
        <p:xfrm>
          <a:off x="6137821" y="2140643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" name="公式" r:id="rId13" imgW="2171520" imgH="838080" progId="Equation.3">
                  <p:embed/>
                </p:oleObj>
              </mc:Choice>
              <mc:Fallback>
                <p:oleObj name="公式" r:id="rId13" imgW="2171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821" y="2140643"/>
                        <a:ext cx="217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601262"/>
              </p:ext>
            </p:extLst>
          </p:nvPr>
        </p:nvGraphicFramePr>
        <p:xfrm>
          <a:off x="1362344" y="3074971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" name="公式" r:id="rId15" imgW="2705040" imgH="838080" progId="Equation.3">
                  <p:embed/>
                </p:oleObj>
              </mc:Choice>
              <mc:Fallback>
                <p:oleObj name="公式" r:id="rId15" imgW="2705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344" y="3074971"/>
                        <a:ext cx="2705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071352"/>
              </p:ext>
            </p:extLst>
          </p:nvPr>
        </p:nvGraphicFramePr>
        <p:xfrm>
          <a:off x="4038801" y="3053831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" name="公式" r:id="rId17" imgW="2171520" imgH="838080" progId="Equation.3">
                  <p:embed/>
                </p:oleObj>
              </mc:Choice>
              <mc:Fallback>
                <p:oleObj name="公式" r:id="rId17" imgW="2171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801" y="3053831"/>
                        <a:ext cx="217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620776"/>
              </p:ext>
            </p:extLst>
          </p:nvPr>
        </p:nvGraphicFramePr>
        <p:xfrm>
          <a:off x="1903682" y="3965829"/>
          <a:ext cx="8112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" name="公式" r:id="rId19" imgW="812520" imgH="253800" progId="Equation.3">
                  <p:embed/>
                </p:oleObj>
              </mc:Choice>
              <mc:Fallback>
                <p:oleObj name="公式" r:id="rId19" imgW="812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682" y="3965829"/>
                        <a:ext cx="8112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606894"/>
              </p:ext>
            </p:extLst>
          </p:nvPr>
        </p:nvGraphicFramePr>
        <p:xfrm>
          <a:off x="1362344" y="4125859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公式" r:id="rId21" imgW="2831760" imgH="838080" progId="Equation.3">
                  <p:embed/>
                </p:oleObj>
              </mc:Choice>
              <mc:Fallback>
                <p:oleObj name="公式" r:id="rId21" imgW="2831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344" y="4125859"/>
                        <a:ext cx="283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705212"/>
              </p:ext>
            </p:extLst>
          </p:nvPr>
        </p:nvGraphicFramePr>
        <p:xfrm>
          <a:off x="2999656" y="4945132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" name="公式" r:id="rId23" imgW="3632040" imgH="838080" progId="Equation.3">
                  <p:embed/>
                </p:oleObj>
              </mc:Choice>
              <mc:Fallback>
                <p:oleObj name="公式" r:id="rId23" imgW="3632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4945132"/>
                        <a:ext cx="363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1369811" y="5111276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同理可得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475259"/>
              </p:ext>
            </p:extLst>
          </p:nvPr>
        </p:nvGraphicFramePr>
        <p:xfrm>
          <a:off x="7247740" y="2866172"/>
          <a:ext cx="4066459" cy="1911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" name="Equation" r:id="rId25" imgW="1955520" imgH="927000" progId="Equation.DSMT4">
                  <p:embed/>
                </p:oleObj>
              </mc:Choice>
              <mc:Fallback>
                <p:oleObj name="Equation" r:id="rId25" imgW="195552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47740" y="2866172"/>
                        <a:ext cx="4066459" cy="1911486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541392"/>
              </p:ext>
            </p:extLst>
          </p:nvPr>
        </p:nvGraphicFramePr>
        <p:xfrm>
          <a:off x="7254961" y="4827657"/>
          <a:ext cx="4059238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" name="Equation" r:id="rId27" imgW="1968480" imgH="927000" progId="Equation.DSMT4">
                  <p:embed/>
                </p:oleObj>
              </mc:Choice>
              <mc:Fallback>
                <p:oleObj name="Equation" r:id="rId27" imgW="196848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54961" y="4827657"/>
                        <a:ext cx="4059238" cy="191135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940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utoUpdateAnimBg="0"/>
      <p:bldP spid="11675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Text Box 2"/>
          <p:cNvSpPr txBox="1">
            <a:spLocks noChangeArrowheads="1"/>
          </p:cNvSpPr>
          <p:nvPr/>
        </p:nvSpPr>
        <p:spPr bwMode="auto">
          <a:xfrm>
            <a:off x="2363788" y="8382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7826" name="Object 3"/>
          <p:cNvGraphicFramePr>
            <a:graphicFrameLocks noChangeAspect="1"/>
          </p:cNvGraphicFramePr>
          <p:nvPr/>
        </p:nvGraphicFramePr>
        <p:xfrm>
          <a:off x="3255964" y="901700"/>
          <a:ext cx="53990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" name="公式" r:id="rId3" imgW="5397480" imgH="469800" progId="Equation.3">
                  <p:embed/>
                </p:oleObj>
              </mc:Choice>
              <mc:Fallback>
                <p:oleObj name="公式" r:id="rId3" imgW="5397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4" y="901700"/>
                        <a:ext cx="53990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363788" y="15240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3125788" y="1600200"/>
          <a:ext cx="3810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" name="公式" r:id="rId5" imgW="4127400" imgH="469800" progId="Equation.3">
                  <p:embed/>
                </p:oleObj>
              </mc:Choice>
              <mc:Fallback>
                <p:oleObj name="公式" r:id="rId5" imgW="4127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1600200"/>
                        <a:ext cx="38100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3470275" y="2209800"/>
          <a:ext cx="32829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" name="公式" r:id="rId7" imgW="3555720" imgH="469800" progId="Equation.3">
                  <p:embed/>
                </p:oleObj>
              </mc:Choice>
              <mc:Fallback>
                <p:oleObj name="公式" r:id="rId7" imgW="3555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2209800"/>
                        <a:ext cx="32829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639826"/>
              </p:ext>
            </p:extLst>
          </p:nvPr>
        </p:nvGraphicFramePr>
        <p:xfrm>
          <a:off x="3470275" y="2759556"/>
          <a:ext cx="58388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" name="公式" r:id="rId9" imgW="6324480" imgH="838080" progId="Equation.3">
                  <p:embed/>
                </p:oleObj>
              </mc:Choice>
              <mc:Fallback>
                <p:oleObj name="公式" r:id="rId9" imgW="6324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2759556"/>
                        <a:ext cx="583882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88299"/>
              </p:ext>
            </p:extLst>
          </p:nvPr>
        </p:nvGraphicFramePr>
        <p:xfrm>
          <a:off x="2537619" y="3597516"/>
          <a:ext cx="68357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" name="公式" r:id="rId11" imgW="7403760" imgH="495000" progId="Equation.3">
                  <p:embed/>
                </p:oleObj>
              </mc:Choice>
              <mc:Fallback>
                <p:oleObj name="公式" r:id="rId11" imgW="74037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619" y="3597516"/>
                        <a:ext cx="68357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666128"/>
              </p:ext>
            </p:extLst>
          </p:nvPr>
        </p:nvGraphicFramePr>
        <p:xfrm>
          <a:off x="2963213" y="4351978"/>
          <a:ext cx="51816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" name="公式" r:id="rId13" imgW="5613120" imgH="495000" progId="Equation.3">
                  <p:embed/>
                </p:oleObj>
              </mc:Choice>
              <mc:Fallback>
                <p:oleObj name="公式" r:id="rId13" imgW="56131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213" y="4351978"/>
                        <a:ext cx="51816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835880"/>
              </p:ext>
            </p:extLst>
          </p:nvPr>
        </p:nvGraphicFramePr>
        <p:xfrm>
          <a:off x="3125788" y="4984991"/>
          <a:ext cx="8112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" name="公式" r:id="rId15" imgW="812520" imgH="253800" progId="Equation.3">
                  <p:embed/>
                </p:oleObj>
              </mc:Choice>
              <mc:Fallback>
                <p:oleObj name="公式" r:id="rId15" imgW="812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4984991"/>
                        <a:ext cx="8112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60801"/>
              </p:ext>
            </p:extLst>
          </p:nvPr>
        </p:nvGraphicFramePr>
        <p:xfrm>
          <a:off x="2732881" y="5096597"/>
          <a:ext cx="45958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" name="公式" r:id="rId17" imgW="4978080" imgH="723600" progId="Equation.3">
                  <p:embed/>
                </p:oleObj>
              </mc:Choice>
              <mc:Fallback>
                <p:oleObj name="公式" r:id="rId17" imgW="49780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881" y="5096597"/>
                        <a:ext cx="45958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36141"/>
              </p:ext>
            </p:extLst>
          </p:nvPr>
        </p:nvGraphicFramePr>
        <p:xfrm>
          <a:off x="7824192" y="5107204"/>
          <a:ext cx="19335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公式" r:id="rId19" imgW="2095200" imgH="838080" progId="Equation.3">
                  <p:embed/>
                </p:oleObj>
              </mc:Choice>
              <mc:Fallback>
                <p:oleObj name="公式" r:id="rId19" imgW="2095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192" y="5107204"/>
                        <a:ext cx="193357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4270375" y="2667000"/>
            <a:ext cx="2362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44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utoUpdateAnimBg="0"/>
      <p:bldP spid="1177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Text Box 2"/>
          <p:cNvSpPr txBox="1">
            <a:spLocks noChangeArrowheads="1"/>
          </p:cNvSpPr>
          <p:nvPr/>
        </p:nvSpPr>
        <p:spPr bwMode="auto">
          <a:xfrm>
            <a:off x="2406650" y="765533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高阶导数的运算法则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2406650" y="1498600"/>
          <a:ext cx="463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公式" r:id="rId3" imgW="4635360" imgH="457200" progId="Equation.3">
                  <p:embed/>
                </p:oleObj>
              </mc:Choice>
              <mc:Fallback>
                <p:oleObj name="公式" r:id="rId3" imgW="4635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498600"/>
                        <a:ext cx="463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2514600" y="2133600"/>
          <a:ext cx="355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公式" r:id="rId5" imgW="3555720" imgH="469800" progId="Equation.3">
                  <p:embed/>
                </p:oleObj>
              </mc:Choice>
              <mc:Fallback>
                <p:oleObj name="公式" r:id="rId5" imgW="3555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355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2514600" y="2819400"/>
          <a:ext cx="266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公式" r:id="rId7" imgW="2666880" imgH="469800" progId="Equation.3">
                  <p:embed/>
                </p:oleObj>
              </mc:Choice>
              <mc:Fallback>
                <p:oleObj name="公式" r:id="rId7" imgW="266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266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776639"/>
              </p:ext>
            </p:extLst>
          </p:nvPr>
        </p:nvGraphicFramePr>
        <p:xfrm>
          <a:off x="2505221" y="3278157"/>
          <a:ext cx="7367588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公式" r:id="rId9" imgW="7365960" imgH="2958840" progId="Equation.3">
                  <p:embed/>
                </p:oleObj>
              </mc:Choice>
              <mc:Fallback>
                <p:oleObj name="公式" r:id="rId9" imgW="7365960" imgH="295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221" y="3278157"/>
                        <a:ext cx="7367588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7315200" y="5424488"/>
            <a:ext cx="25918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莱布尼兹公式</a:t>
            </a:r>
          </a:p>
        </p:txBody>
      </p:sp>
    </p:spTree>
    <p:extLst>
      <p:ext uri="{BB962C8B-B14F-4D97-AF65-F5344CB8AC3E}">
        <p14:creationId xmlns:p14="http://schemas.microsoft.com/office/powerpoint/2010/main" val="285361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316</Words>
  <Application>Microsoft Office PowerPoint</Application>
  <PresentationFormat>宽屏</PresentationFormat>
  <Paragraphs>83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黑体</vt:lpstr>
      <vt:lpstr>华文行楷</vt:lpstr>
      <vt:lpstr>华文楷体</vt:lpstr>
      <vt:lpstr>楷体_GB2312</vt:lpstr>
      <vt:lpstr>宋体</vt:lpstr>
      <vt:lpstr>Arial</vt:lpstr>
      <vt:lpstr>Calibri</vt:lpstr>
      <vt:lpstr>Times New Roman</vt:lpstr>
      <vt:lpstr>Office 主题</vt:lpstr>
      <vt:lpstr>公式</vt:lpstr>
      <vt:lpstr>Equation</vt:lpstr>
      <vt:lpstr>MathType 6.0 Equation</vt:lpstr>
      <vt:lpstr>PowerPoint 演示文稿</vt:lpstr>
      <vt:lpstr>一、高阶导数的定义</vt:lpstr>
      <vt:lpstr>PowerPoint 演示文稿</vt:lpstr>
      <vt:lpstr>二、 高阶导数求法举例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98</cp:revision>
  <dcterms:created xsi:type="dcterms:W3CDTF">2009-06-13T01:14:34Z</dcterms:created>
  <dcterms:modified xsi:type="dcterms:W3CDTF">2021-08-15T16:03:02Z</dcterms:modified>
</cp:coreProperties>
</file>