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doc" ContentType="application/msword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339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338" r:id="rId29"/>
    <p:sldId id="337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335" r:id="rId38"/>
    <p:sldId id="336" r:id="rId39"/>
    <p:sldId id="294" r:id="rId40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4733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38" autoAdjust="0"/>
  </p:normalViewPr>
  <p:slideViewPr>
    <p:cSldViewPr>
      <p:cViewPr varScale="1">
        <p:scale>
          <a:sx n="116" d="100"/>
          <a:sy n="116" d="100"/>
        </p:scale>
        <p:origin x="336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0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98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image" Target="../media/image82.wmf"/><Relationship Id="rId7" Type="http://schemas.openxmlformats.org/officeDocument/2006/relationships/image" Target="../media/image86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7" Type="http://schemas.openxmlformats.org/officeDocument/2006/relationships/image" Target="../media/image94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6" Type="http://schemas.openxmlformats.org/officeDocument/2006/relationships/image" Target="../media/image93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e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4" Type="http://schemas.openxmlformats.org/officeDocument/2006/relationships/image" Target="../media/image98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image" Target="../media/image113.wmf"/><Relationship Id="rId18" Type="http://schemas.openxmlformats.org/officeDocument/2006/relationships/image" Target="../media/image118.wmf"/><Relationship Id="rId3" Type="http://schemas.openxmlformats.org/officeDocument/2006/relationships/image" Target="../media/image103.wmf"/><Relationship Id="rId7" Type="http://schemas.openxmlformats.org/officeDocument/2006/relationships/image" Target="../media/image107.wmf"/><Relationship Id="rId12" Type="http://schemas.openxmlformats.org/officeDocument/2006/relationships/image" Target="../media/image112.wmf"/><Relationship Id="rId17" Type="http://schemas.openxmlformats.org/officeDocument/2006/relationships/image" Target="../media/image117.wmf"/><Relationship Id="rId2" Type="http://schemas.openxmlformats.org/officeDocument/2006/relationships/image" Target="../media/image102.wmf"/><Relationship Id="rId16" Type="http://schemas.openxmlformats.org/officeDocument/2006/relationships/image" Target="../media/image116.wmf"/><Relationship Id="rId1" Type="http://schemas.openxmlformats.org/officeDocument/2006/relationships/image" Target="../media/image101.wmf"/><Relationship Id="rId6" Type="http://schemas.openxmlformats.org/officeDocument/2006/relationships/image" Target="../media/image106.wmf"/><Relationship Id="rId11" Type="http://schemas.openxmlformats.org/officeDocument/2006/relationships/image" Target="../media/image111.wmf"/><Relationship Id="rId5" Type="http://schemas.openxmlformats.org/officeDocument/2006/relationships/image" Target="../media/image105.wmf"/><Relationship Id="rId15" Type="http://schemas.openxmlformats.org/officeDocument/2006/relationships/image" Target="../media/image115.wmf"/><Relationship Id="rId10" Type="http://schemas.openxmlformats.org/officeDocument/2006/relationships/image" Target="../media/image110.wmf"/><Relationship Id="rId19" Type="http://schemas.openxmlformats.org/officeDocument/2006/relationships/image" Target="../media/image119.wmf"/><Relationship Id="rId4" Type="http://schemas.openxmlformats.org/officeDocument/2006/relationships/image" Target="../media/image104.wmf"/><Relationship Id="rId9" Type="http://schemas.openxmlformats.org/officeDocument/2006/relationships/image" Target="../media/image109.wmf"/><Relationship Id="rId14" Type="http://schemas.openxmlformats.org/officeDocument/2006/relationships/image" Target="../media/image114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13" Type="http://schemas.openxmlformats.org/officeDocument/2006/relationships/image" Target="../media/image132.wmf"/><Relationship Id="rId3" Type="http://schemas.openxmlformats.org/officeDocument/2006/relationships/image" Target="../media/image122.wmf"/><Relationship Id="rId7" Type="http://schemas.openxmlformats.org/officeDocument/2006/relationships/image" Target="../media/image126.wmf"/><Relationship Id="rId12" Type="http://schemas.openxmlformats.org/officeDocument/2006/relationships/image" Target="../media/image131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Relationship Id="rId6" Type="http://schemas.openxmlformats.org/officeDocument/2006/relationships/image" Target="../media/image125.wmf"/><Relationship Id="rId11" Type="http://schemas.openxmlformats.org/officeDocument/2006/relationships/image" Target="../media/image130.wmf"/><Relationship Id="rId5" Type="http://schemas.openxmlformats.org/officeDocument/2006/relationships/image" Target="../media/image124.wmf"/><Relationship Id="rId15" Type="http://schemas.openxmlformats.org/officeDocument/2006/relationships/image" Target="../media/image134.wmf"/><Relationship Id="rId10" Type="http://schemas.openxmlformats.org/officeDocument/2006/relationships/image" Target="../media/image129.wmf"/><Relationship Id="rId4" Type="http://schemas.openxmlformats.org/officeDocument/2006/relationships/image" Target="../media/image123.wmf"/><Relationship Id="rId9" Type="http://schemas.openxmlformats.org/officeDocument/2006/relationships/image" Target="../media/image128.wmf"/><Relationship Id="rId14" Type="http://schemas.openxmlformats.org/officeDocument/2006/relationships/image" Target="../media/image133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3" Type="http://schemas.openxmlformats.org/officeDocument/2006/relationships/image" Target="../media/image137.wmf"/><Relationship Id="rId7" Type="http://schemas.openxmlformats.org/officeDocument/2006/relationships/image" Target="../media/image141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6" Type="http://schemas.openxmlformats.org/officeDocument/2006/relationships/image" Target="../media/image140.wmf"/><Relationship Id="rId5" Type="http://schemas.openxmlformats.org/officeDocument/2006/relationships/image" Target="../media/image139.wmf"/><Relationship Id="rId4" Type="http://schemas.openxmlformats.org/officeDocument/2006/relationships/image" Target="../media/image138.wmf"/><Relationship Id="rId9" Type="http://schemas.openxmlformats.org/officeDocument/2006/relationships/image" Target="../media/image14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Relationship Id="rId6" Type="http://schemas.openxmlformats.org/officeDocument/2006/relationships/image" Target="../media/image149.wmf"/><Relationship Id="rId5" Type="http://schemas.openxmlformats.org/officeDocument/2006/relationships/image" Target="../media/image148.wmf"/><Relationship Id="rId4" Type="http://schemas.openxmlformats.org/officeDocument/2006/relationships/image" Target="../media/image147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3" Type="http://schemas.openxmlformats.org/officeDocument/2006/relationships/image" Target="../media/image152.wmf"/><Relationship Id="rId7" Type="http://schemas.openxmlformats.org/officeDocument/2006/relationships/image" Target="../media/image156.w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Relationship Id="rId6" Type="http://schemas.openxmlformats.org/officeDocument/2006/relationships/image" Target="../media/image155.wmf"/><Relationship Id="rId11" Type="http://schemas.openxmlformats.org/officeDocument/2006/relationships/image" Target="../media/image160.wmf"/><Relationship Id="rId5" Type="http://schemas.openxmlformats.org/officeDocument/2006/relationships/image" Target="../media/image154.wmf"/><Relationship Id="rId10" Type="http://schemas.openxmlformats.org/officeDocument/2006/relationships/image" Target="../media/image159.wmf"/><Relationship Id="rId4" Type="http://schemas.openxmlformats.org/officeDocument/2006/relationships/image" Target="../media/image153.wmf"/><Relationship Id="rId9" Type="http://schemas.openxmlformats.org/officeDocument/2006/relationships/image" Target="../media/image15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wmf"/><Relationship Id="rId2" Type="http://schemas.openxmlformats.org/officeDocument/2006/relationships/image" Target="../media/image162.wmf"/><Relationship Id="rId1" Type="http://schemas.openxmlformats.org/officeDocument/2006/relationships/image" Target="../media/image161.emf"/><Relationship Id="rId6" Type="http://schemas.openxmlformats.org/officeDocument/2006/relationships/image" Target="../media/image166.wmf"/><Relationship Id="rId5" Type="http://schemas.openxmlformats.org/officeDocument/2006/relationships/image" Target="../media/image165.emf"/><Relationship Id="rId4" Type="http://schemas.openxmlformats.org/officeDocument/2006/relationships/image" Target="../media/image164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emf"/><Relationship Id="rId3" Type="http://schemas.openxmlformats.org/officeDocument/2006/relationships/image" Target="../media/image169.wmf"/><Relationship Id="rId7" Type="http://schemas.openxmlformats.org/officeDocument/2006/relationships/image" Target="../media/image173.emf"/><Relationship Id="rId12" Type="http://schemas.openxmlformats.org/officeDocument/2006/relationships/image" Target="../media/image178.emf"/><Relationship Id="rId2" Type="http://schemas.openxmlformats.org/officeDocument/2006/relationships/image" Target="../media/image168.emf"/><Relationship Id="rId1" Type="http://schemas.openxmlformats.org/officeDocument/2006/relationships/image" Target="../media/image167.wmf"/><Relationship Id="rId6" Type="http://schemas.openxmlformats.org/officeDocument/2006/relationships/image" Target="../media/image172.wmf"/><Relationship Id="rId11" Type="http://schemas.openxmlformats.org/officeDocument/2006/relationships/image" Target="../media/image177.emf"/><Relationship Id="rId5" Type="http://schemas.openxmlformats.org/officeDocument/2006/relationships/image" Target="../media/image171.wmf"/><Relationship Id="rId10" Type="http://schemas.openxmlformats.org/officeDocument/2006/relationships/image" Target="../media/image176.emf"/><Relationship Id="rId4" Type="http://schemas.openxmlformats.org/officeDocument/2006/relationships/image" Target="../media/image170.wmf"/><Relationship Id="rId9" Type="http://schemas.openxmlformats.org/officeDocument/2006/relationships/image" Target="../media/image175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wmf"/><Relationship Id="rId13" Type="http://schemas.openxmlformats.org/officeDocument/2006/relationships/image" Target="../media/image191.wmf"/><Relationship Id="rId18" Type="http://schemas.openxmlformats.org/officeDocument/2006/relationships/image" Target="../media/image196.wmf"/><Relationship Id="rId3" Type="http://schemas.openxmlformats.org/officeDocument/2006/relationships/image" Target="../media/image181.wmf"/><Relationship Id="rId7" Type="http://schemas.openxmlformats.org/officeDocument/2006/relationships/image" Target="../media/image185.wmf"/><Relationship Id="rId12" Type="http://schemas.openxmlformats.org/officeDocument/2006/relationships/image" Target="../media/image190.wmf"/><Relationship Id="rId17" Type="http://schemas.openxmlformats.org/officeDocument/2006/relationships/image" Target="../media/image195.wmf"/><Relationship Id="rId2" Type="http://schemas.openxmlformats.org/officeDocument/2006/relationships/image" Target="../media/image180.wmf"/><Relationship Id="rId16" Type="http://schemas.openxmlformats.org/officeDocument/2006/relationships/image" Target="../media/image194.wmf"/><Relationship Id="rId1" Type="http://schemas.openxmlformats.org/officeDocument/2006/relationships/image" Target="../media/image179.wmf"/><Relationship Id="rId6" Type="http://schemas.openxmlformats.org/officeDocument/2006/relationships/image" Target="../media/image184.wmf"/><Relationship Id="rId11" Type="http://schemas.openxmlformats.org/officeDocument/2006/relationships/image" Target="../media/image189.wmf"/><Relationship Id="rId5" Type="http://schemas.openxmlformats.org/officeDocument/2006/relationships/image" Target="../media/image183.wmf"/><Relationship Id="rId15" Type="http://schemas.openxmlformats.org/officeDocument/2006/relationships/image" Target="../media/image193.wmf"/><Relationship Id="rId10" Type="http://schemas.openxmlformats.org/officeDocument/2006/relationships/image" Target="../media/image188.wmf"/><Relationship Id="rId4" Type="http://schemas.openxmlformats.org/officeDocument/2006/relationships/image" Target="../media/image182.wmf"/><Relationship Id="rId9" Type="http://schemas.openxmlformats.org/officeDocument/2006/relationships/image" Target="../media/image187.wmf"/><Relationship Id="rId14" Type="http://schemas.openxmlformats.org/officeDocument/2006/relationships/image" Target="../media/image192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wmf"/><Relationship Id="rId13" Type="http://schemas.openxmlformats.org/officeDocument/2006/relationships/image" Target="../media/image209.wmf"/><Relationship Id="rId3" Type="http://schemas.openxmlformats.org/officeDocument/2006/relationships/image" Target="../media/image199.wmf"/><Relationship Id="rId7" Type="http://schemas.openxmlformats.org/officeDocument/2006/relationships/image" Target="../media/image203.wmf"/><Relationship Id="rId12" Type="http://schemas.openxmlformats.org/officeDocument/2006/relationships/image" Target="../media/image208.wmf"/><Relationship Id="rId2" Type="http://schemas.openxmlformats.org/officeDocument/2006/relationships/image" Target="../media/image198.wmf"/><Relationship Id="rId1" Type="http://schemas.openxmlformats.org/officeDocument/2006/relationships/image" Target="../media/image197.wmf"/><Relationship Id="rId6" Type="http://schemas.openxmlformats.org/officeDocument/2006/relationships/image" Target="../media/image202.wmf"/><Relationship Id="rId11" Type="http://schemas.openxmlformats.org/officeDocument/2006/relationships/image" Target="../media/image207.wmf"/><Relationship Id="rId5" Type="http://schemas.openxmlformats.org/officeDocument/2006/relationships/image" Target="../media/image201.wmf"/><Relationship Id="rId10" Type="http://schemas.openxmlformats.org/officeDocument/2006/relationships/image" Target="../media/image206.wmf"/><Relationship Id="rId4" Type="http://schemas.openxmlformats.org/officeDocument/2006/relationships/image" Target="../media/image200.wmf"/><Relationship Id="rId9" Type="http://schemas.openxmlformats.org/officeDocument/2006/relationships/image" Target="../media/image205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0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wmf"/><Relationship Id="rId2" Type="http://schemas.openxmlformats.org/officeDocument/2006/relationships/image" Target="../media/image212.wmf"/><Relationship Id="rId1" Type="http://schemas.openxmlformats.org/officeDocument/2006/relationships/image" Target="../media/image211.wmf"/><Relationship Id="rId5" Type="http://schemas.openxmlformats.org/officeDocument/2006/relationships/image" Target="../media/image215.wmf"/><Relationship Id="rId4" Type="http://schemas.openxmlformats.org/officeDocument/2006/relationships/image" Target="../media/image214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wmf"/><Relationship Id="rId3" Type="http://schemas.openxmlformats.org/officeDocument/2006/relationships/image" Target="../media/image218.wmf"/><Relationship Id="rId7" Type="http://schemas.openxmlformats.org/officeDocument/2006/relationships/image" Target="../media/image222.wmf"/><Relationship Id="rId2" Type="http://schemas.openxmlformats.org/officeDocument/2006/relationships/image" Target="../media/image217.wmf"/><Relationship Id="rId1" Type="http://schemas.openxmlformats.org/officeDocument/2006/relationships/image" Target="../media/image216.wmf"/><Relationship Id="rId6" Type="http://schemas.openxmlformats.org/officeDocument/2006/relationships/image" Target="../media/image221.wmf"/><Relationship Id="rId5" Type="http://schemas.openxmlformats.org/officeDocument/2006/relationships/image" Target="../media/image220.wmf"/><Relationship Id="rId4" Type="http://schemas.openxmlformats.org/officeDocument/2006/relationships/image" Target="../media/image219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wmf"/><Relationship Id="rId2" Type="http://schemas.openxmlformats.org/officeDocument/2006/relationships/image" Target="../media/image225.wmf"/><Relationship Id="rId1" Type="http://schemas.openxmlformats.org/officeDocument/2006/relationships/image" Target="../media/image224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9.wmf"/><Relationship Id="rId2" Type="http://schemas.openxmlformats.org/officeDocument/2006/relationships/image" Target="../media/image228.wmf"/><Relationship Id="rId1" Type="http://schemas.openxmlformats.org/officeDocument/2006/relationships/image" Target="../media/image227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wmf"/><Relationship Id="rId3" Type="http://schemas.openxmlformats.org/officeDocument/2006/relationships/image" Target="../media/image232.wmf"/><Relationship Id="rId7" Type="http://schemas.openxmlformats.org/officeDocument/2006/relationships/image" Target="../media/image236.wmf"/><Relationship Id="rId2" Type="http://schemas.openxmlformats.org/officeDocument/2006/relationships/image" Target="../media/image231.wmf"/><Relationship Id="rId1" Type="http://schemas.openxmlformats.org/officeDocument/2006/relationships/image" Target="../media/image230.wmf"/><Relationship Id="rId6" Type="http://schemas.openxmlformats.org/officeDocument/2006/relationships/image" Target="../media/image235.wmf"/><Relationship Id="rId11" Type="http://schemas.openxmlformats.org/officeDocument/2006/relationships/image" Target="../media/image240.wmf"/><Relationship Id="rId5" Type="http://schemas.openxmlformats.org/officeDocument/2006/relationships/image" Target="../media/image234.wmf"/><Relationship Id="rId10" Type="http://schemas.openxmlformats.org/officeDocument/2006/relationships/image" Target="../media/image239.wmf"/><Relationship Id="rId4" Type="http://schemas.openxmlformats.org/officeDocument/2006/relationships/image" Target="../media/image233.wmf"/><Relationship Id="rId9" Type="http://schemas.openxmlformats.org/officeDocument/2006/relationships/image" Target="../media/image238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wmf"/><Relationship Id="rId13" Type="http://schemas.openxmlformats.org/officeDocument/2006/relationships/image" Target="../media/image250.wmf"/><Relationship Id="rId3" Type="http://schemas.openxmlformats.org/officeDocument/2006/relationships/image" Target="../media/image243.wmf"/><Relationship Id="rId7" Type="http://schemas.openxmlformats.org/officeDocument/2006/relationships/image" Target="../media/image247.wmf"/><Relationship Id="rId12" Type="http://schemas.openxmlformats.org/officeDocument/2006/relationships/image" Target="../media/image231.wmf"/><Relationship Id="rId2" Type="http://schemas.openxmlformats.org/officeDocument/2006/relationships/image" Target="../media/image242.wmf"/><Relationship Id="rId1" Type="http://schemas.openxmlformats.org/officeDocument/2006/relationships/image" Target="../media/image241.wmf"/><Relationship Id="rId6" Type="http://schemas.openxmlformats.org/officeDocument/2006/relationships/image" Target="../media/image246.wmf"/><Relationship Id="rId11" Type="http://schemas.openxmlformats.org/officeDocument/2006/relationships/image" Target="../media/image236.wmf"/><Relationship Id="rId5" Type="http://schemas.openxmlformats.org/officeDocument/2006/relationships/image" Target="../media/image245.wmf"/><Relationship Id="rId10" Type="http://schemas.openxmlformats.org/officeDocument/2006/relationships/image" Target="../media/image230.wmf"/><Relationship Id="rId4" Type="http://schemas.openxmlformats.org/officeDocument/2006/relationships/image" Target="../media/image244.wmf"/><Relationship Id="rId9" Type="http://schemas.openxmlformats.org/officeDocument/2006/relationships/image" Target="../media/image249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8.wmf"/><Relationship Id="rId13" Type="http://schemas.openxmlformats.org/officeDocument/2006/relationships/image" Target="../media/image263.wmf"/><Relationship Id="rId3" Type="http://schemas.openxmlformats.org/officeDocument/2006/relationships/image" Target="../media/image253.wmf"/><Relationship Id="rId7" Type="http://schemas.openxmlformats.org/officeDocument/2006/relationships/image" Target="../media/image257.wmf"/><Relationship Id="rId12" Type="http://schemas.openxmlformats.org/officeDocument/2006/relationships/image" Target="../media/image262.wmf"/><Relationship Id="rId2" Type="http://schemas.openxmlformats.org/officeDocument/2006/relationships/image" Target="../media/image252.wmf"/><Relationship Id="rId1" Type="http://schemas.openxmlformats.org/officeDocument/2006/relationships/image" Target="../media/image251.wmf"/><Relationship Id="rId6" Type="http://schemas.openxmlformats.org/officeDocument/2006/relationships/image" Target="../media/image256.wmf"/><Relationship Id="rId11" Type="http://schemas.openxmlformats.org/officeDocument/2006/relationships/image" Target="../media/image261.wmf"/><Relationship Id="rId5" Type="http://schemas.openxmlformats.org/officeDocument/2006/relationships/image" Target="../media/image255.wmf"/><Relationship Id="rId15" Type="http://schemas.openxmlformats.org/officeDocument/2006/relationships/image" Target="../media/image265.wmf"/><Relationship Id="rId10" Type="http://schemas.openxmlformats.org/officeDocument/2006/relationships/image" Target="../media/image260.wmf"/><Relationship Id="rId4" Type="http://schemas.openxmlformats.org/officeDocument/2006/relationships/image" Target="../media/image254.wmf"/><Relationship Id="rId9" Type="http://schemas.openxmlformats.org/officeDocument/2006/relationships/image" Target="../media/image259.wmf"/><Relationship Id="rId14" Type="http://schemas.openxmlformats.org/officeDocument/2006/relationships/image" Target="../media/image264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wmf"/><Relationship Id="rId7" Type="http://schemas.openxmlformats.org/officeDocument/2006/relationships/image" Target="../media/image269.wmf"/><Relationship Id="rId2" Type="http://schemas.openxmlformats.org/officeDocument/2006/relationships/image" Target="../media/image267.wmf"/><Relationship Id="rId1" Type="http://schemas.openxmlformats.org/officeDocument/2006/relationships/image" Target="../media/image266.wmf"/><Relationship Id="rId6" Type="http://schemas.openxmlformats.org/officeDocument/2006/relationships/image" Target="../media/image254.wmf"/><Relationship Id="rId5" Type="http://schemas.openxmlformats.org/officeDocument/2006/relationships/image" Target="../media/image268.wmf"/><Relationship Id="rId4" Type="http://schemas.openxmlformats.org/officeDocument/2006/relationships/image" Target="../media/image252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2.emf"/><Relationship Id="rId2" Type="http://schemas.openxmlformats.org/officeDocument/2006/relationships/image" Target="../media/image271.emf"/><Relationship Id="rId1" Type="http://schemas.openxmlformats.org/officeDocument/2006/relationships/image" Target="../media/image270.emf"/><Relationship Id="rId4" Type="http://schemas.openxmlformats.org/officeDocument/2006/relationships/image" Target="../media/image273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image" Target="../media/image32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12" Type="http://schemas.openxmlformats.org/officeDocument/2006/relationships/image" Target="../media/image31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11" Type="http://schemas.openxmlformats.org/officeDocument/2006/relationships/image" Target="../media/image30.wmf"/><Relationship Id="rId5" Type="http://schemas.openxmlformats.org/officeDocument/2006/relationships/image" Target="../media/image24.wmf"/><Relationship Id="rId10" Type="http://schemas.openxmlformats.org/officeDocument/2006/relationships/image" Target="../media/image29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image" Target="../media/image58.wmf"/><Relationship Id="rId18" Type="http://schemas.openxmlformats.org/officeDocument/2006/relationships/image" Target="../media/image63.wmf"/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12" Type="http://schemas.openxmlformats.org/officeDocument/2006/relationships/image" Target="../media/image57.wmf"/><Relationship Id="rId17" Type="http://schemas.openxmlformats.org/officeDocument/2006/relationships/image" Target="../media/image62.wmf"/><Relationship Id="rId2" Type="http://schemas.openxmlformats.org/officeDocument/2006/relationships/image" Target="../media/image47.wmf"/><Relationship Id="rId16" Type="http://schemas.openxmlformats.org/officeDocument/2006/relationships/image" Target="../media/image61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11" Type="http://schemas.openxmlformats.org/officeDocument/2006/relationships/image" Target="../media/image56.wmf"/><Relationship Id="rId5" Type="http://schemas.openxmlformats.org/officeDocument/2006/relationships/image" Target="../media/image50.wmf"/><Relationship Id="rId15" Type="http://schemas.openxmlformats.org/officeDocument/2006/relationships/image" Target="../media/image60.wmf"/><Relationship Id="rId10" Type="http://schemas.openxmlformats.org/officeDocument/2006/relationships/image" Target="../media/image55.wmf"/><Relationship Id="rId19" Type="http://schemas.openxmlformats.org/officeDocument/2006/relationships/image" Target="../media/image64.wmf"/><Relationship Id="rId4" Type="http://schemas.openxmlformats.org/officeDocument/2006/relationships/image" Target="../media/image49.wmf"/><Relationship Id="rId9" Type="http://schemas.openxmlformats.org/officeDocument/2006/relationships/image" Target="../media/image54.wmf"/><Relationship Id="rId14" Type="http://schemas.openxmlformats.org/officeDocument/2006/relationships/image" Target="../media/image5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image" Target="../media/image6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8235AF77-A18C-44A2-9887-BA6837F1F8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906F8879-FA83-46F1-812C-B351FEB30C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B71D-1A20-4120-9CE9-BFA7C6A041E6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743EA16B-B790-4A8F-BAFF-8C48811E81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7B0E1DF2-7039-41CB-9779-BF80C8DA71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0DB9D-6B41-4D78-B091-AADE897B3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350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C5F9DC52-4B07-4CFC-87D5-490AC862F5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34031DDA-4355-4854-8C5C-C2AC2978D35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A5888E0-7D9B-4110-B86E-D837CC8393A8}" type="datetimeFigureOut">
              <a:rPr lang="zh-CN" altLang="en-US"/>
              <a:pPr>
                <a:defRPr/>
              </a:pPr>
              <a:t>2021/11/2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xmlns="" id="{362A9837-FF55-4611-8E76-055748A931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xmlns="" id="{B51D619C-3C9F-4618-AFB2-907B7021A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B31C88CE-468D-4237-9B49-B2395263C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8A2225A2-C182-4197-9D89-D94D329198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E0C2EFB-E6F0-4526-A71E-3BEE9C081B9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223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04703623-647F-4E70-BA69-B73B9CE39710}" type="slidenum">
              <a:rPr lang="en-US" altLang="zh-CN"/>
              <a:pPr eaLnBrk="1" hangingPunct="1"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995014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79509" y="4077072"/>
            <a:ext cx="8534400" cy="622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01C6A41-90A8-4EB9-8C2B-1723944C0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45C3B-12B8-44A0-8F52-0F6EF65AD41E}" type="datetimeFigureOut">
              <a:rPr lang="zh-CN" altLang="en-US"/>
              <a:pPr>
                <a:defRPr/>
              </a:pPr>
              <a:t>2021/11/2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53C8C8E-1B6A-40F4-967D-EA7CEF96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1B00CDE-2600-49A6-8D88-57F034EF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8BE23-9125-4FCC-9C73-BD04F861CF2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387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3BDD4BC-D884-4375-89CE-7EEF4EC5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C063F-A2BC-463C-8CAF-B19EA2F9C491}" type="datetimeFigureOut">
              <a:rPr lang="zh-CN" altLang="en-US"/>
              <a:pPr>
                <a:defRPr/>
              </a:pPr>
              <a:t>2021/11/2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E74256A-0E7D-4754-A912-FD07C6E2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B7BAAEC-0BA9-41DF-8EBD-836A6ACE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1D670-47FF-458F-87A7-4A231FD2161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7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50080B1-3975-480E-95BC-F6D48504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66B24-CA97-439F-AA6D-C5F31D508A43}" type="datetimeFigureOut">
              <a:rPr lang="zh-CN" altLang="en-US"/>
              <a:pPr>
                <a:defRPr/>
              </a:pPr>
              <a:t>2021/11/2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0ABF498-AFF6-428E-A696-509856D7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541D49B-DC10-4DDF-98D3-3D985A27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DF25B-788C-4C3E-95C0-95CF9C7F284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7956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>
  <p:cSld name="标题，文本与媒体剪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媒体占位符 3"/>
          <p:cNvSpPr>
            <a:spLocks noGrp="1"/>
          </p:cNvSpPr>
          <p:nvPr>
            <p:ph type="media" sz="half" idx="2"/>
          </p:nvPr>
        </p:nvSpPr>
        <p:spPr>
          <a:xfrm>
            <a:off x="6197600" y="1981200"/>
            <a:ext cx="5080000" cy="4114800"/>
          </a:xfrm>
        </p:spPr>
        <p:txBody>
          <a:bodyPr rtlCol="0">
            <a:normAutofit/>
          </a:bodyPr>
          <a:lstStyle/>
          <a:p>
            <a:pPr lvl="0"/>
            <a:endParaRPr lang="zh-CN" altLang="en-US" noProof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5354FAF1-4FEB-498F-B48D-1598247F2D0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7964338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09" y="255569"/>
            <a:ext cx="9422837" cy="1143000"/>
          </a:xfrm>
        </p:spPr>
        <p:txBody>
          <a:bodyPr/>
          <a:lstStyle>
            <a:lvl1pPr algn="r">
              <a:defRPr sz="32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67" y="1403652"/>
            <a:ext cx="9601067" cy="4608512"/>
          </a:xfrm>
        </p:spPr>
        <p:txBody>
          <a:bodyPr/>
          <a:lstStyle>
            <a:lvl1pPr>
              <a:defRPr sz="20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 sz="2000"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 sz="2000"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 sz="2000"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DC941AA-1ED0-47DF-A392-EB5BA098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6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D22F5-A067-4F1D-9696-0D3DAD59E1FE}" type="datetimeFigureOut">
              <a:rPr lang="zh-CN" altLang="en-US"/>
              <a:pPr>
                <a:defRPr/>
              </a:pPr>
              <a:t>2021/11/2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2C16850-0787-4BA6-8B93-4879708D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2299" y="6481752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F464477-EFEA-449A-8B4F-EF7109AF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4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DF241AFB-9D3F-4C35-906A-8E91BE35231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654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228ECEA-04CA-4B21-AFB4-9A8C45439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CCDB1-F5E8-418A-A2C7-83965C4D6368}" type="datetimeFigureOut">
              <a:rPr lang="zh-CN" altLang="en-US"/>
              <a:pPr>
                <a:defRPr/>
              </a:pPr>
              <a:t>2021/11/2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B54874D-11CB-4CF1-9596-B4E872E3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922F02F-58AC-46A9-A73D-43486DC6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E686A-6D74-4894-BF7D-7F6AFA86EB6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214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46847E57-A096-49E6-A2EF-E7EA8C2B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92DE1-FD72-4770-9694-E5AE515EAF4B}" type="datetimeFigureOut">
              <a:rPr lang="zh-CN" altLang="en-US"/>
              <a:pPr>
                <a:defRPr/>
              </a:pPr>
              <a:t>2021/11/2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632BB91C-E4B0-4A76-A6B2-45ECDDAB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F624A061-66EC-4D77-90B7-FB0F65A2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B45CD-C86B-48D4-829F-F0E1BCAACD9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592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xmlns="" id="{63275422-D8EF-4BAE-9CAF-14D514E1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A1612-B0FE-4D56-B49C-D574DB53E80D}" type="datetimeFigureOut">
              <a:rPr lang="zh-CN" altLang="en-US"/>
              <a:pPr>
                <a:defRPr/>
              </a:pPr>
              <a:t>2021/11/2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xmlns="" id="{65A91C3E-A2DD-4326-8D3C-ACB03C5A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xmlns="" id="{A4120A65-DE4C-46BF-9E2E-93AA9EF1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9F5F6-6DAB-47EB-B335-FB1D716CB78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094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xmlns="" id="{2611C3E3-61F8-4E46-9A1B-C756B945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7D166-22B7-43BF-88F6-B15BC8903EDD}" type="datetimeFigureOut">
              <a:rPr lang="zh-CN" altLang="en-US"/>
              <a:pPr>
                <a:defRPr/>
              </a:pPr>
              <a:t>2021/11/2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xmlns="" id="{5BCF57CF-0598-438E-8A5D-EB1085F7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xmlns="" id="{6784F4FC-7E57-4D41-95ED-DE546C1D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87150-5C3E-4439-B216-5F65A4C7C30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43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xmlns="" id="{D650A1EE-2A09-45A9-A90D-1144FEDD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F86F0-0B1E-4EF6-96EB-165C1041BE10}" type="datetimeFigureOut">
              <a:rPr lang="zh-CN" altLang="en-US"/>
              <a:pPr>
                <a:defRPr/>
              </a:pPr>
              <a:t>2021/11/2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xmlns="" id="{56F56139-E9D8-452A-AFCD-9F64CECF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xmlns="" id="{A52E69B4-70FF-4B93-ACD9-39CB35DA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DD63B-992A-4963-B4FF-3D8E2E9E157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66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39CBEA3F-5ADC-4C9C-A7B1-7FB6BA59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07046-A6C2-4564-973D-5B55C77B7634}" type="datetimeFigureOut">
              <a:rPr lang="zh-CN" altLang="en-US"/>
              <a:pPr>
                <a:defRPr/>
              </a:pPr>
              <a:t>2021/11/2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5E3A7A82-C3EA-4E48-ADF2-C9F0F4B9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B8977483-C766-4A38-B965-E3487DBB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B350A-96DE-4831-A299-8751279B269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619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CA563FC7-0B6C-423B-B295-147E40F1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C7F67-FFBA-4598-A363-5A1E3E73D1E5}" type="datetimeFigureOut">
              <a:rPr lang="zh-CN" altLang="en-US"/>
              <a:pPr>
                <a:defRPr/>
              </a:pPr>
              <a:t>2021/11/2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A5076843-BAB1-4854-A445-A0137A16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91EF6D50-E79D-49FA-B76A-6BA66596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F5F28-11E1-4F09-953A-DB09D1BF25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803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25000"/>
                    </a14:imgEffect>
                    <a14:imgEffect>
                      <a14:colorTemperature colorTemp="97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xmlns="" id="{C7EC5E42-6E5D-407E-9066-783F041463F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1424" y="273844"/>
            <a:ext cx="1026484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xmlns="" id="{9D24FB56-6E7A-4776-AD9A-1053A7134CA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95467" y="1438518"/>
            <a:ext cx="969707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544D87F-9B01-43C0-BA99-2ADBDACEA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2484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8EFB23F-41D9-4BBE-8B93-E6BE8754B72C}" type="datetimeFigureOut">
              <a:rPr lang="zh-CN" altLang="en-US"/>
              <a:pPr>
                <a:defRPr/>
              </a:pPr>
              <a:t>2021/11/2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DA00A20-4C62-4617-A875-61759F786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8484" y="649287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A342A9B-B8D3-4025-AFBA-96BF91BF6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0484" y="649287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25E571C-9FBD-4713-AA8D-FC2F4955C76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  <p:sldLayoutId id="2147483660" r:id="rId12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35.bin"/><Relationship Id="rId3" Type="http://schemas.openxmlformats.org/officeDocument/2006/relationships/hyperlink" Target="&#24494;&#31215;&#20998;(&#21016;&#20161;&#21335;)/tx/01/sinx.swf" TargetMode="External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10" Type="http://schemas.openxmlformats.org/officeDocument/2006/relationships/image" Target="../media/image35.wmf"/><Relationship Id="rId4" Type="http://schemas.openxmlformats.org/officeDocument/2006/relationships/image" Target="../media/image39.png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7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42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5.wmf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8.bin"/><Relationship Id="rId18" Type="http://schemas.openxmlformats.org/officeDocument/2006/relationships/image" Target="../media/image53.wmf"/><Relationship Id="rId26" Type="http://schemas.openxmlformats.org/officeDocument/2006/relationships/image" Target="../media/image57.wmf"/><Relationship Id="rId39" Type="http://schemas.openxmlformats.org/officeDocument/2006/relationships/oleObject" Target="../embeddings/oleObject61.bin"/><Relationship Id="rId21" Type="http://schemas.openxmlformats.org/officeDocument/2006/relationships/oleObject" Target="../embeddings/oleObject52.bin"/><Relationship Id="rId34" Type="http://schemas.openxmlformats.org/officeDocument/2006/relationships/image" Target="../media/image61.wmf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50.bin"/><Relationship Id="rId25" Type="http://schemas.openxmlformats.org/officeDocument/2006/relationships/oleObject" Target="../embeddings/oleObject54.bin"/><Relationship Id="rId33" Type="http://schemas.openxmlformats.org/officeDocument/2006/relationships/oleObject" Target="../embeddings/oleObject58.bin"/><Relationship Id="rId38" Type="http://schemas.openxmlformats.org/officeDocument/2006/relationships/image" Target="../media/image6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2.wmf"/><Relationship Id="rId20" Type="http://schemas.openxmlformats.org/officeDocument/2006/relationships/image" Target="../media/image54.wmf"/><Relationship Id="rId29" Type="http://schemas.openxmlformats.org/officeDocument/2006/relationships/oleObject" Target="../embeddings/oleObject56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47.bin"/><Relationship Id="rId24" Type="http://schemas.openxmlformats.org/officeDocument/2006/relationships/image" Target="../media/image56.wmf"/><Relationship Id="rId32" Type="http://schemas.openxmlformats.org/officeDocument/2006/relationships/image" Target="../media/image60.wmf"/><Relationship Id="rId37" Type="http://schemas.openxmlformats.org/officeDocument/2006/relationships/oleObject" Target="../embeddings/oleObject60.bin"/><Relationship Id="rId40" Type="http://schemas.openxmlformats.org/officeDocument/2006/relationships/image" Target="../media/image64.wmf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9.bin"/><Relationship Id="rId23" Type="http://schemas.openxmlformats.org/officeDocument/2006/relationships/oleObject" Target="../embeddings/oleObject53.bin"/><Relationship Id="rId28" Type="http://schemas.openxmlformats.org/officeDocument/2006/relationships/image" Target="../media/image58.wmf"/><Relationship Id="rId36" Type="http://schemas.openxmlformats.org/officeDocument/2006/relationships/image" Target="../media/image62.wmf"/><Relationship Id="rId10" Type="http://schemas.openxmlformats.org/officeDocument/2006/relationships/image" Target="../media/image49.wmf"/><Relationship Id="rId19" Type="http://schemas.openxmlformats.org/officeDocument/2006/relationships/oleObject" Target="../embeddings/oleObject51.bin"/><Relationship Id="rId31" Type="http://schemas.openxmlformats.org/officeDocument/2006/relationships/oleObject" Target="../embeddings/oleObject57.bin"/><Relationship Id="rId4" Type="http://schemas.openxmlformats.org/officeDocument/2006/relationships/image" Target="../media/image46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51.wmf"/><Relationship Id="rId22" Type="http://schemas.openxmlformats.org/officeDocument/2006/relationships/image" Target="../media/image55.wmf"/><Relationship Id="rId27" Type="http://schemas.openxmlformats.org/officeDocument/2006/relationships/oleObject" Target="../embeddings/oleObject55.bin"/><Relationship Id="rId30" Type="http://schemas.openxmlformats.org/officeDocument/2006/relationships/image" Target="../media/image59.wmf"/><Relationship Id="rId35" Type="http://schemas.openxmlformats.org/officeDocument/2006/relationships/oleObject" Target="../embeddings/oleObject59.bin"/><Relationship Id="rId8" Type="http://schemas.openxmlformats.org/officeDocument/2006/relationships/image" Target="../media/image48.wmf"/><Relationship Id="rId3" Type="http://schemas.openxmlformats.org/officeDocument/2006/relationships/oleObject" Target="../embeddings/oleObject4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7" Type="http://schemas.openxmlformats.org/officeDocument/2006/relationships/image" Target="../media/image67.jp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6.e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6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7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71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6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7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oleObject" Target="../embeddings/oleObject75.bin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7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0" Type="http://schemas.openxmlformats.org/officeDocument/2006/relationships/image" Target="../media/image77.wmf"/><Relationship Id="rId4" Type="http://schemas.openxmlformats.org/officeDocument/2006/relationships/image" Target="../media/image74.w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79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81.bin"/><Relationship Id="rId18" Type="http://schemas.openxmlformats.org/officeDocument/2006/relationships/image" Target="../media/image87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84.wmf"/><Relationship Id="rId17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6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7.bin"/><Relationship Id="rId15" Type="http://schemas.openxmlformats.org/officeDocument/2006/relationships/oleObject" Target="../embeddings/oleObject82.bin"/><Relationship Id="rId10" Type="http://schemas.openxmlformats.org/officeDocument/2006/relationships/image" Target="../media/image83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8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oleObject" Target="../embeddings/oleObject89.bin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9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4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5.bin"/><Relationship Id="rId15" Type="http://schemas.openxmlformats.org/officeDocument/2006/relationships/oleObject" Target="../embeddings/oleObject90.bin"/><Relationship Id="rId10" Type="http://schemas.openxmlformats.org/officeDocument/2006/relationships/image" Target="../media/image91.w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9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1.doc"/><Relationship Id="rId13" Type="http://schemas.openxmlformats.org/officeDocument/2006/relationships/oleObject" Target="../embeddings/oleObject95.bin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98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0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6.wmf"/><Relationship Id="rId11" Type="http://schemas.openxmlformats.org/officeDocument/2006/relationships/oleObject" Target="../embeddings/Microsoft_Word_97_-_2003___2.doc"/><Relationship Id="rId5" Type="http://schemas.openxmlformats.org/officeDocument/2006/relationships/oleObject" Target="../embeddings/oleObject92.bin"/><Relationship Id="rId15" Type="http://schemas.openxmlformats.org/officeDocument/2006/relationships/oleObject" Target="../embeddings/oleObject96.bin"/><Relationship Id="rId10" Type="http://schemas.openxmlformats.org/officeDocument/2006/relationships/oleObject" Target="../embeddings/oleObject94.bin"/><Relationship Id="rId4" Type="http://schemas.openxmlformats.org/officeDocument/2006/relationships/image" Target="../media/image95.wmf"/><Relationship Id="rId9" Type="http://schemas.openxmlformats.org/officeDocument/2006/relationships/image" Target="../media/image97.emf"/><Relationship Id="rId14" Type="http://schemas.openxmlformats.org/officeDocument/2006/relationships/image" Target="../media/image99.wmf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2.bin"/><Relationship Id="rId18" Type="http://schemas.openxmlformats.org/officeDocument/2006/relationships/image" Target="../media/image108.wmf"/><Relationship Id="rId26" Type="http://schemas.openxmlformats.org/officeDocument/2006/relationships/image" Target="../media/image112.wmf"/><Relationship Id="rId39" Type="http://schemas.openxmlformats.org/officeDocument/2006/relationships/oleObject" Target="../embeddings/oleObject115.bin"/><Relationship Id="rId21" Type="http://schemas.openxmlformats.org/officeDocument/2006/relationships/oleObject" Target="../embeddings/oleObject106.bin"/><Relationship Id="rId34" Type="http://schemas.openxmlformats.org/officeDocument/2006/relationships/image" Target="../media/image116.wmf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105.wmf"/><Relationship Id="rId17" Type="http://schemas.openxmlformats.org/officeDocument/2006/relationships/oleObject" Target="../embeddings/oleObject104.bin"/><Relationship Id="rId25" Type="http://schemas.openxmlformats.org/officeDocument/2006/relationships/oleObject" Target="../embeddings/oleObject108.bin"/><Relationship Id="rId33" Type="http://schemas.openxmlformats.org/officeDocument/2006/relationships/oleObject" Target="../embeddings/oleObject112.bin"/><Relationship Id="rId38" Type="http://schemas.openxmlformats.org/officeDocument/2006/relationships/image" Target="../media/image11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7.wmf"/><Relationship Id="rId20" Type="http://schemas.openxmlformats.org/officeDocument/2006/relationships/image" Target="../media/image109.wmf"/><Relationship Id="rId29" Type="http://schemas.openxmlformats.org/officeDocument/2006/relationships/oleObject" Target="../embeddings/oleObject110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02.wmf"/><Relationship Id="rId11" Type="http://schemas.openxmlformats.org/officeDocument/2006/relationships/oleObject" Target="../embeddings/oleObject101.bin"/><Relationship Id="rId24" Type="http://schemas.openxmlformats.org/officeDocument/2006/relationships/image" Target="../media/image111.wmf"/><Relationship Id="rId32" Type="http://schemas.openxmlformats.org/officeDocument/2006/relationships/image" Target="../media/image115.wmf"/><Relationship Id="rId37" Type="http://schemas.openxmlformats.org/officeDocument/2006/relationships/oleObject" Target="../embeddings/oleObject114.bin"/><Relationship Id="rId40" Type="http://schemas.openxmlformats.org/officeDocument/2006/relationships/image" Target="../media/image119.wmf"/><Relationship Id="rId5" Type="http://schemas.openxmlformats.org/officeDocument/2006/relationships/oleObject" Target="../embeddings/oleObject98.bin"/><Relationship Id="rId15" Type="http://schemas.openxmlformats.org/officeDocument/2006/relationships/oleObject" Target="../embeddings/oleObject103.bin"/><Relationship Id="rId23" Type="http://schemas.openxmlformats.org/officeDocument/2006/relationships/oleObject" Target="../embeddings/oleObject107.bin"/><Relationship Id="rId28" Type="http://schemas.openxmlformats.org/officeDocument/2006/relationships/image" Target="../media/image113.wmf"/><Relationship Id="rId36" Type="http://schemas.openxmlformats.org/officeDocument/2006/relationships/image" Target="../media/image117.wmf"/><Relationship Id="rId10" Type="http://schemas.openxmlformats.org/officeDocument/2006/relationships/image" Target="../media/image104.wmf"/><Relationship Id="rId19" Type="http://schemas.openxmlformats.org/officeDocument/2006/relationships/oleObject" Target="../embeddings/oleObject105.bin"/><Relationship Id="rId31" Type="http://schemas.openxmlformats.org/officeDocument/2006/relationships/oleObject" Target="../embeddings/oleObject111.bin"/><Relationship Id="rId4" Type="http://schemas.openxmlformats.org/officeDocument/2006/relationships/image" Target="../media/image101.w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106.wmf"/><Relationship Id="rId22" Type="http://schemas.openxmlformats.org/officeDocument/2006/relationships/image" Target="../media/image110.wmf"/><Relationship Id="rId27" Type="http://schemas.openxmlformats.org/officeDocument/2006/relationships/oleObject" Target="../embeddings/oleObject109.bin"/><Relationship Id="rId30" Type="http://schemas.openxmlformats.org/officeDocument/2006/relationships/image" Target="../media/image114.wmf"/><Relationship Id="rId35" Type="http://schemas.openxmlformats.org/officeDocument/2006/relationships/oleObject" Target="../embeddings/oleObject113.bin"/><Relationship Id="rId8" Type="http://schemas.openxmlformats.org/officeDocument/2006/relationships/image" Target="../media/image103.wmf"/><Relationship Id="rId3" Type="http://schemas.openxmlformats.org/officeDocument/2006/relationships/oleObject" Target="../embeddings/oleObject97.bin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1.bin"/><Relationship Id="rId18" Type="http://schemas.openxmlformats.org/officeDocument/2006/relationships/image" Target="../media/image127.wmf"/><Relationship Id="rId26" Type="http://schemas.openxmlformats.org/officeDocument/2006/relationships/image" Target="../media/image130.wmf"/><Relationship Id="rId3" Type="http://schemas.openxmlformats.org/officeDocument/2006/relationships/oleObject" Target="../embeddings/oleObject116.bin"/><Relationship Id="rId21" Type="http://schemas.openxmlformats.org/officeDocument/2006/relationships/image" Target="../media/image128.wmf"/><Relationship Id="rId34" Type="http://schemas.openxmlformats.org/officeDocument/2006/relationships/oleObject" Target="../embeddings/oleObject133.bin"/><Relationship Id="rId7" Type="http://schemas.openxmlformats.org/officeDocument/2006/relationships/oleObject" Target="../embeddings/oleObject118.bin"/><Relationship Id="rId12" Type="http://schemas.openxmlformats.org/officeDocument/2006/relationships/image" Target="../media/image124.wmf"/><Relationship Id="rId17" Type="http://schemas.openxmlformats.org/officeDocument/2006/relationships/oleObject" Target="../embeddings/oleObject123.bin"/><Relationship Id="rId25" Type="http://schemas.openxmlformats.org/officeDocument/2006/relationships/oleObject" Target="../embeddings/oleObject128.bin"/><Relationship Id="rId33" Type="http://schemas.openxmlformats.org/officeDocument/2006/relationships/image" Target="../media/image13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6.wmf"/><Relationship Id="rId20" Type="http://schemas.openxmlformats.org/officeDocument/2006/relationships/oleObject" Target="../embeddings/oleObject125.bin"/><Relationship Id="rId29" Type="http://schemas.openxmlformats.org/officeDocument/2006/relationships/oleObject" Target="../embeddings/oleObject130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21.wmf"/><Relationship Id="rId11" Type="http://schemas.openxmlformats.org/officeDocument/2006/relationships/oleObject" Target="../embeddings/oleObject120.bin"/><Relationship Id="rId24" Type="http://schemas.openxmlformats.org/officeDocument/2006/relationships/oleObject" Target="../embeddings/oleObject127.bin"/><Relationship Id="rId32" Type="http://schemas.openxmlformats.org/officeDocument/2006/relationships/oleObject" Target="../embeddings/oleObject132.bin"/><Relationship Id="rId5" Type="http://schemas.openxmlformats.org/officeDocument/2006/relationships/oleObject" Target="../embeddings/oleObject117.bin"/><Relationship Id="rId15" Type="http://schemas.openxmlformats.org/officeDocument/2006/relationships/oleObject" Target="../embeddings/oleObject122.bin"/><Relationship Id="rId23" Type="http://schemas.openxmlformats.org/officeDocument/2006/relationships/image" Target="../media/image129.wmf"/><Relationship Id="rId28" Type="http://schemas.openxmlformats.org/officeDocument/2006/relationships/image" Target="../media/image131.wmf"/><Relationship Id="rId36" Type="http://schemas.openxmlformats.org/officeDocument/2006/relationships/image" Target="../media/image134.wmf"/><Relationship Id="rId10" Type="http://schemas.openxmlformats.org/officeDocument/2006/relationships/image" Target="../media/image123.wmf"/><Relationship Id="rId19" Type="http://schemas.openxmlformats.org/officeDocument/2006/relationships/oleObject" Target="../embeddings/oleObject124.bin"/><Relationship Id="rId31" Type="http://schemas.openxmlformats.org/officeDocument/2006/relationships/image" Target="../media/image132.wmf"/><Relationship Id="rId4" Type="http://schemas.openxmlformats.org/officeDocument/2006/relationships/image" Target="../media/image120.wmf"/><Relationship Id="rId9" Type="http://schemas.openxmlformats.org/officeDocument/2006/relationships/oleObject" Target="../embeddings/oleObject119.bin"/><Relationship Id="rId14" Type="http://schemas.openxmlformats.org/officeDocument/2006/relationships/image" Target="../media/image125.wmf"/><Relationship Id="rId22" Type="http://schemas.openxmlformats.org/officeDocument/2006/relationships/oleObject" Target="../embeddings/oleObject126.bin"/><Relationship Id="rId27" Type="http://schemas.openxmlformats.org/officeDocument/2006/relationships/oleObject" Target="../embeddings/oleObject129.bin"/><Relationship Id="rId30" Type="http://schemas.openxmlformats.org/officeDocument/2006/relationships/oleObject" Target="../embeddings/oleObject131.bin"/><Relationship Id="rId35" Type="http://schemas.openxmlformats.org/officeDocument/2006/relationships/oleObject" Target="../embeddings/oleObject134.bin"/><Relationship Id="rId8" Type="http://schemas.openxmlformats.org/officeDocument/2006/relationships/image" Target="../media/image122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13" Type="http://schemas.openxmlformats.org/officeDocument/2006/relationships/oleObject" Target="../embeddings/oleObject140.bin"/><Relationship Id="rId18" Type="http://schemas.openxmlformats.org/officeDocument/2006/relationships/image" Target="../media/image142.wmf"/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7.bin"/><Relationship Id="rId12" Type="http://schemas.openxmlformats.org/officeDocument/2006/relationships/image" Target="../media/image139.wmf"/><Relationship Id="rId17" Type="http://schemas.openxmlformats.org/officeDocument/2006/relationships/oleObject" Target="../embeddings/oleObject14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1.wmf"/><Relationship Id="rId20" Type="http://schemas.openxmlformats.org/officeDocument/2006/relationships/image" Target="../media/image143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36.wmf"/><Relationship Id="rId11" Type="http://schemas.openxmlformats.org/officeDocument/2006/relationships/oleObject" Target="../embeddings/oleObject139.bin"/><Relationship Id="rId5" Type="http://schemas.openxmlformats.org/officeDocument/2006/relationships/oleObject" Target="../embeddings/oleObject136.bin"/><Relationship Id="rId15" Type="http://schemas.openxmlformats.org/officeDocument/2006/relationships/oleObject" Target="../embeddings/oleObject141.bin"/><Relationship Id="rId10" Type="http://schemas.openxmlformats.org/officeDocument/2006/relationships/image" Target="../media/image138.wmf"/><Relationship Id="rId19" Type="http://schemas.openxmlformats.org/officeDocument/2006/relationships/oleObject" Target="../embeddings/oleObject143.bin"/><Relationship Id="rId4" Type="http://schemas.openxmlformats.org/officeDocument/2006/relationships/image" Target="../media/image135.wmf"/><Relationship Id="rId9" Type="http://schemas.openxmlformats.org/officeDocument/2006/relationships/oleObject" Target="../embeddings/oleObject138.bin"/><Relationship Id="rId14" Type="http://schemas.openxmlformats.org/officeDocument/2006/relationships/image" Target="../media/image140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13" Type="http://schemas.openxmlformats.org/officeDocument/2006/relationships/oleObject" Target="../embeddings/oleObject149.bin"/><Relationship Id="rId3" Type="http://schemas.openxmlformats.org/officeDocument/2006/relationships/oleObject" Target="../embeddings/oleObject144.bin"/><Relationship Id="rId7" Type="http://schemas.openxmlformats.org/officeDocument/2006/relationships/oleObject" Target="../embeddings/oleObject146.bin"/><Relationship Id="rId12" Type="http://schemas.openxmlformats.org/officeDocument/2006/relationships/image" Target="../media/image1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45.wmf"/><Relationship Id="rId11" Type="http://schemas.openxmlformats.org/officeDocument/2006/relationships/oleObject" Target="../embeddings/oleObject148.bin"/><Relationship Id="rId5" Type="http://schemas.openxmlformats.org/officeDocument/2006/relationships/oleObject" Target="../embeddings/oleObject145.bin"/><Relationship Id="rId10" Type="http://schemas.openxmlformats.org/officeDocument/2006/relationships/image" Target="../media/image147.wmf"/><Relationship Id="rId4" Type="http://schemas.openxmlformats.org/officeDocument/2006/relationships/image" Target="../media/image144.wmf"/><Relationship Id="rId9" Type="http://schemas.openxmlformats.org/officeDocument/2006/relationships/oleObject" Target="../embeddings/oleObject147.bin"/><Relationship Id="rId14" Type="http://schemas.openxmlformats.org/officeDocument/2006/relationships/image" Target="../media/image149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13" Type="http://schemas.openxmlformats.org/officeDocument/2006/relationships/oleObject" Target="../embeddings/oleObject155.bin"/><Relationship Id="rId18" Type="http://schemas.openxmlformats.org/officeDocument/2006/relationships/image" Target="../media/image157.wmf"/><Relationship Id="rId3" Type="http://schemas.openxmlformats.org/officeDocument/2006/relationships/oleObject" Target="../embeddings/oleObject150.bin"/><Relationship Id="rId21" Type="http://schemas.openxmlformats.org/officeDocument/2006/relationships/oleObject" Target="../embeddings/oleObject159.bin"/><Relationship Id="rId7" Type="http://schemas.openxmlformats.org/officeDocument/2006/relationships/oleObject" Target="../embeddings/oleObject152.bin"/><Relationship Id="rId12" Type="http://schemas.openxmlformats.org/officeDocument/2006/relationships/image" Target="../media/image154.wmf"/><Relationship Id="rId17" Type="http://schemas.openxmlformats.org/officeDocument/2006/relationships/oleObject" Target="../embeddings/oleObject15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6.wmf"/><Relationship Id="rId20" Type="http://schemas.openxmlformats.org/officeDocument/2006/relationships/image" Target="../media/image158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51.wmf"/><Relationship Id="rId11" Type="http://schemas.openxmlformats.org/officeDocument/2006/relationships/oleObject" Target="../embeddings/oleObject154.bin"/><Relationship Id="rId24" Type="http://schemas.openxmlformats.org/officeDocument/2006/relationships/image" Target="../media/image160.wmf"/><Relationship Id="rId5" Type="http://schemas.openxmlformats.org/officeDocument/2006/relationships/oleObject" Target="../embeddings/oleObject151.bin"/><Relationship Id="rId15" Type="http://schemas.openxmlformats.org/officeDocument/2006/relationships/oleObject" Target="../embeddings/oleObject156.bin"/><Relationship Id="rId23" Type="http://schemas.openxmlformats.org/officeDocument/2006/relationships/oleObject" Target="../embeddings/oleObject160.bin"/><Relationship Id="rId10" Type="http://schemas.openxmlformats.org/officeDocument/2006/relationships/image" Target="../media/image153.wmf"/><Relationship Id="rId19" Type="http://schemas.openxmlformats.org/officeDocument/2006/relationships/oleObject" Target="../embeddings/oleObject158.bin"/><Relationship Id="rId4" Type="http://schemas.openxmlformats.org/officeDocument/2006/relationships/image" Target="../media/image150.wmf"/><Relationship Id="rId9" Type="http://schemas.openxmlformats.org/officeDocument/2006/relationships/oleObject" Target="../embeddings/oleObject153.bin"/><Relationship Id="rId14" Type="http://schemas.openxmlformats.org/officeDocument/2006/relationships/image" Target="../media/image155.wmf"/><Relationship Id="rId22" Type="http://schemas.openxmlformats.org/officeDocument/2006/relationships/image" Target="../media/image159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3.bin"/><Relationship Id="rId13" Type="http://schemas.openxmlformats.org/officeDocument/2006/relationships/oleObject" Target="../embeddings/Microsoft_Word_97_-_2003___4.doc"/><Relationship Id="rId3" Type="http://schemas.openxmlformats.org/officeDocument/2006/relationships/oleObject" Target="../embeddings/oleObject161.bin"/><Relationship Id="rId7" Type="http://schemas.openxmlformats.org/officeDocument/2006/relationships/image" Target="../media/image162.wmf"/><Relationship Id="rId12" Type="http://schemas.openxmlformats.org/officeDocument/2006/relationships/oleObject" Target="../embeddings/oleObject16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6.wmf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62.bin"/><Relationship Id="rId11" Type="http://schemas.openxmlformats.org/officeDocument/2006/relationships/image" Target="../media/image164.wmf"/><Relationship Id="rId5" Type="http://schemas.openxmlformats.org/officeDocument/2006/relationships/image" Target="../media/image161.emf"/><Relationship Id="rId15" Type="http://schemas.openxmlformats.org/officeDocument/2006/relationships/oleObject" Target="../embeddings/oleObject166.bin"/><Relationship Id="rId10" Type="http://schemas.openxmlformats.org/officeDocument/2006/relationships/oleObject" Target="../embeddings/oleObject164.bin"/><Relationship Id="rId4" Type="http://schemas.openxmlformats.org/officeDocument/2006/relationships/oleObject" Target="../embeddings/Microsoft_Word_97_-_2003___3.doc"/><Relationship Id="rId9" Type="http://schemas.openxmlformats.org/officeDocument/2006/relationships/image" Target="../media/image163.wmf"/><Relationship Id="rId14" Type="http://schemas.openxmlformats.org/officeDocument/2006/relationships/image" Target="../media/image165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9.bin"/><Relationship Id="rId13" Type="http://schemas.openxmlformats.org/officeDocument/2006/relationships/image" Target="../media/image171.wmf"/><Relationship Id="rId18" Type="http://schemas.openxmlformats.org/officeDocument/2006/relationships/oleObject" Target="../embeddings/oleObject174.bin"/><Relationship Id="rId26" Type="http://schemas.openxmlformats.org/officeDocument/2006/relationships/oleObject" Target="../embeddings/oleObject178.bin"/><Relationship Id="rId3" Type="http://schemas.openxmlformats.org/officeDocument/2006/relationships/oleObject" Target="../embeddings/oleObject167.bin"/><Relationship Id="rId21" Type="http://schemas.openxmlformats.org/officeDocument/2006/relationships/image" Target="../media/image175.emf"/><Relationship Id="rId7" Type="http://schemas.openxmlformats.org/officeDocument/2006/relationships/image" Target="../media/image168.emf"/><Relationship Id="rId12" Type="http://schemas.openxmlformats.org/officeDocument/2006/relationships/oleObject" Target="../embeddings/oleObject171.bin"/><Relationship Id="rId17" Type="http://schemas.openxmlformats.org/officeDocument/2006/relationships/image" Target="../media/image173.emf"/><Relationship Id="rId25" Type="http://schemas.openxmlformats.org/officeDocument/2006/relationships/image" Target="../media/image177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73.bin"/><Relationship Id="rId20" Type="http://schemas.openxmlformats.org/officeDocument/2006/relationships/oleObject" Target="../embeddings/oleObject175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Microsoft_Word_97_-_2003___5.doc"/><Relationship Id="rId11" Type="http://schemas.openxmlformats.org/officeDocument/2006/relationships/image" Target="../media/image170.wmf"/><Relationship Id="rId24" Type="http://schemas.openxmlformats.org/officeDocument/2006/relationships/oleObject" Target="../embeddings/oleObject177.bin"/><Relationship Id="rId5" Type="http://schemas.openxmlformats.org/officeDocument/2006/relationships/oleObject" Target="../embeddings/oleObject168.bin"/><Relationship Id="rId15" Type="http://schemas.openxmlformats.org/officeDocument/2006/relationships/image" Target="../media/image172.wmf"/><Relationship Id="rId23" Type="http://schemas.openxmlformats.org/officeDocument/2006/relationships/image" Target="../media/image176.emf"/><Relationship Id="rId10" Type="http://schemas.openxmlformats.org/officeDocument/2006/relationships/oleObject" Target="../embeddings/oleObject170.bin"/><Relationship Id="rId19" Type="http://schemas.openxmlformats.org/officeDocument/2006/relationships/image" Target="../media/image174.emf"/><Relationship Id="rId4" Type="http://schemas.openxmlformats.org/officeDocument/2006/relationships/image" Target="../media/image167.wmf"/><Relationship Id="rId9" Type="http://schemas.openxmlformats.org/officeDocument/2006/relationships/image" Target="../media/image169.wmf"/><Relationship Id="rId14" Type="http://schemas.openxmlformats.org/officeDocument/2006/relationships/oleObject" Target="../embeddings/oleObject172.bin"/><Relationship Id="rId22" Type="http://schemas.openxmlformats.org/officeDocument/2006/relationships/oleObject" Target="../embeddings/oleObject176.bin"/><Relationship Id="rId27" Type="http://schemas.openxmlformats.org/officeDocument/2006/relationships/image" Target="../media/image178.emf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84.bin"/><Relationship Id="rId18" Type="http://schemas.openxmlformats.org/officeDocument/2006/relationships/image" Target="../media/image186.wmf"/><Relationship Id="rId26" Type="http://schemas.openxmlformats.org/officeDocument/2006/relationships/image" Target="../media/image190.wmf"/><Relationship Id="rId21" Type="http://schemas.openxmlformats.org/officeDocument/2006/relationships/oleObject" Target="../embeddings/oleObject188.bin"/><Relationship Id="rId34" Type="http://schemas.openxmlformats.org/officeDocument/2006/relationships/image" Target="../media/image194.wmf"/><Relationship Id="rId7" Type="http://schemas.openxmlformats.org/officeDocument/2006/relationships/oleObject" Target="../embeddings/oleObject181.bin"/><Relationship Id="rId12" Type="http://schemas.openxmlformats.org/officeDocument/2006/relationships/image" Target="../media/image183.wmf"/><Relationship Id="rId17" Type="http://schemas.openxmlformats.org/officeDocument/2006/relationships/oleObject" Target="../embeddings/oleObject186.bin"/><Relationship Id="rId25" Type="http://schemas.openxmlformats.org/officeDocument/2006/relationships/oleObject" Target="../embeddings/oleObject190.bin"/><Relationship Id="rId33" Type="http://schemas.openxmlformats.org/officeDocument/2006/relationships/oleObject" Target="../embeddings/oleObject194.bin"/><Relationship Id="rId38" Type="http://schemas.openxmlformats.org/officeDocument/2006/relationships/image" Target="../media/image19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5.wmf"/><Relationship Id="rId20" Type="http://schemas.openxmlformats.org/officeDocument/2006/relationships/image" Target="../media/image187.wmf"/><Relationship Id="rId29" Type="http://schemas.openxmlformats.org/officeDocument/2006/relationships/oleObject" Target="../embeddings/oleObject192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80.wmf"/><Relationship Id="rId11" Type="http://schemas.openxmlformats.org/officeDocument/2006/relationships/oleObject" Target="../embeddings/oleObject183.bin"/><Relationship Id="rId24" Type="http://schemas.openxmlformats.org/officeDocument/2006/relationships/image" Target="../media/image189.wmf"/><Relationship Id="rId32" Type="http://schemas.openxmlformats.org/officeDocument/2006/relationships/image" Target="../media/image193.wmf"/><Relationship Id="rId37" Type="http://schemas.openxmlformats.org/officeDocument/2006/relationships/oleObject" Target="../embeddings/oleObject196.bin"/><Relationship Id="rId5" Type="http://schemas.openxmlformats.org/officeDocument/2006/relationships/oleObject" Target="../embeddings/oleObject180.bin"/><Relationship Id="rId15" Type="http://schemas.openxmlformats.org/officeDocument/2006/relationships/oleObject" Target="../embeddings/oleObject185.bin"/><Relationship Id="rId23" Type="http://schemas.openxmlformats.org/officeDocument/2006/relationships/oleObject" Target="../embeddings/oleObject189.bin"/><Relationship Id="rId28" Type="http://schemas.openxmlformats.org/officeDocument/2006/relationships/image" Target="../media/image191.wmf"/><Relationship Id="rId36" Type="http://schemas.openxmlformats.org/officeDocument/2006/relationships/image" Target="../media/image195.wmf"/><Relationship Id="rId10" Type="http://schemas.openxmlformats.org/officeDocument/2006/relationships/image" Target="../media/image182.wmf"/><Relationship Id="rId19" Type="http://schemas.openxmlformats.org/officeDocument/2006/relationships/oleObject" Target="../embeddings/oleObject187.bin"/><Relationship Id="rId31" Type="http://schemas.openxmlformats.org/officeDocument/2006/relationships/oleObject" Target="../embeddings/oleObject193.bin"/><Relationship Id="rId4" Type="http://schemas.openxmlformats.org/officeDocument/2006/relationships/image" Target="../media/image179.wmf"/><Relationship Id="rId9" Type="http://schemas.openxmlformats.org/officeDocument/2006/relationships/oleObject" Target="../embeddings/oleObject182.bin"/><Relationship Id="rId14" Type="http://schemas.openxmlformats.org/officeDocument/2006/relationships/image" Target="../media/image184.wmf"/><Relationship Id="rId22" Type="http://schemas.openxmlformats.org/officeDocument/2006/relationships/image" Target="../media/image188.wmf"/><Relationship Id="rId27" Type="http://schemas.openxmlformats.org/officeDocument/2006/relationships/oleObject" Target="../embeddings/oleObject191.bin"/><Relationship Id="rId30" Type="http://schemas.openxmlformats.org/officeDocument/2006/relationships/image" Target="../media/image192.wmf"/><Relationship Id="rId35" Type="http://schemas.openxmlformats.org/officeDocument/2006/relationships/oleObject" Target="../embeddings/oleObject195.bin"/><Relationship Id="rId8" Type="http://schemas.openxmlformats.org/officeDocument/2006/relationships/image" Target="../media/image181.wmf"/><Relationship Id="rId3" Type="http://schemas.openxmlformats.org/officeDocument/2006/relationships/oleObject" Target="../embeddings/oleObject179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wmf"/><Relationship Id="rId13" Type="http://schemas.openxmlformats.org/officeDocument/2006/relationships/oleObject" Target="../embeddings/oleObject202.bin"/><Relationship Id="rId18" Type="http://schemas.openxmlformats.org/officeDocument/2006/relationships/image" Target="../media/image204.wmf"/><Relationship Id="rId26" Type="http://schemas.openxmlformats.org/officeDocument/2006/relationships/image" Target="../media/image208.wmf"/><Relationship Id="rId3" Type="http://schemas.openxmlformats.org/officeDocument/2006/relationships/oleObject" Target="../embeddings/oleObject197.bin"/><Relationship Id="rId21" Type="http://schemas.openxmlformats.org/officeDocument/2006/relationships/oleObject" Target="../embeddings/oleObject206.bin"/><Relationship Id="rId7" Type="http://schemas.openxmlformats.org/officeDocument/2006/relationships/oleObject" Target="../embeddings/oleObject199.bin"/><Relationship Id="rId12" Type="http://schemas.openxmlformats.org/officeDocument/2006/relationships/image" Target="../media/image201.wmf"/><Relationship Id="rId17" Type="http://schemas.openxmlformats.org/officeDocument/2006/relationships/oleObject" Target="../embeddings/oleObject204.bin"/><Relationship Id="rId25" Type="http://schemas.openxmlformats.org/officeDocument/2006/relationships/oleObject" Target="../embeddings/oleObject20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3.wmf"/><Relationship Id="rId20" Type="http://schemas.openxmlformats.org/officeDocument/2006/relationships/image" Target="../media/image205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98.wmf"/><Relationship Id="rId11" Type="http://schemas.openxmlformats.org/officeDocument/2006/relationships/oleObject" Target="../embeddings/oleObject201.bin"/><Relationship Id="rId24" Type="http://schemas.openxmlformats.org/officeDocument/2006/relationships/image" Target="../media/image207.wmf"/><Relationship Id="rId5" Type="http://schemas.openxmlformats.org/officeDocument/2006/relationships/oleObject" Target="../embeddings/oleObject198.bin"/><Relationship Id="rId15" Type="http://schemas.openxmlformats.org/officeDocument/2006/relationships/oleObject" Target="../embeddings/oleObject203.bin"/><Relationship Id="rId23" Type="http://schemas.openxmlformats.org/officeDocument/2006/relationships/oleObject" Target="../embeddings/oleObject207.bin"/><Relationship Id="rId28" Type="http://schemas.openxmlformats.org/officeDocument/2006/relationships/image" Target="../media/image209.wmf"/><Relationship Id="rId10" Type="http://schemas.openxmlformats.org/officeDocument/2006/relationships/image" Target="../media/image200.wmf"/><Relationship Id="rId19" Type="http://schemas.openxmlformats.org/officeDocument/2006/relationships/oleObject" Target="../embeddings/oleObject205.bin"/><Relationship Id="rId4" Type="http://schemas.openxmlformats.org/officeDocument/2006/relationships/image" Target="../media/image197.wmf"/><Relationship Id="rId9" Type="http://schemas.openxmlformats.org/officeDocument/2006/relationships/oleObject" Target="../embeddings/oleObject200.bin"/><Relationship Id="rId14" Type="http://schemas.openxmlformats.org/officeDocument/2006/relationships/image" Target="../media/image202.wmf"/><Relationship Id="rId22" Type="http://schemas.openxmlformats.org/officeDocument/2006/relationships/image" Target="../media/image206.wmf"/><Relationship Id="rId27" Type="http://schemas.openxmlformats.org/officeDocument/2006/relationships/oleObject" Target="../embeddings/oleObject209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10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wmf"/><Relationship Id="rId3" Type="http://schemas.openxmlformats.org/officeDocument/2006/relationships/oleObject" Target="../embeddings/oleObject211.bin"/><Relationship Id="rId7" Type="http://schemas.openxmlformats.org/officeDocument/2006/relationships/oleObject" Target="../embeddings/oleObject213.bin"/><Relationship Id="rId12" Type="http://schemas.openxmlformats.org/officeDocument/2006/relationships/image" Target="../media/image2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12.wmf"/><Relationship Id="rId11" Type="http://schemas.openxmlformats.org/officeDocument/2006/relationships/oleObject" Target="../embeddings/oleObject215.bin"/><Relationship Id="rId5" Type="http://schemas.openxmlformats.org/officeDocument/2006/relationships/oleObject" Target="../embeddings/oleObject212.bin"/><Relationship Id="rId10" Type="http://schemas.openxmlformats.org/officeDocument/2006/relationships/image" Target="../media/image214.wmf"/><Relationship Id="rId4" Type="http://schemas.openxmlformats.org/officeDocument/2006/relationships/image" Target="../media/image211.wmf"/><Relationship Id="rId9" Type="http://schemas.openxmlformats.org/officeDocument/2006/relationships/oleObject" Target="../embeddings/oleObject214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8.wmf"/><Relationship Id="rId13" Type="http://schemas.openxmlformats.org/officeDocument/2006/relationships/oleObject" Target="../embeddings/oleObject221.bin"/><Relationship Id="rId18" Type="http://schemas.openxmlformats.org/officeDocument/2006/relationships/image" Target="../media/image223.wmf"/><Relationship Id="rId3" Type="http://schemas.openxmlformats.org/officeDocument/2006/relationships/oleObject" Target="../embeddings/oleObject216.bin"/><Relationship Id="rId7" Type="http://schemas.openxmlformats.org/officeDocument/2006/relationships/oleObject" Target="../embeddings/oleObject218.bin"/><Relationship Id="rId12" Type="http://schemas.openxmlformats.org/officeDocument/2006/relationships/image" Target="../media/image220.wmf"/><Relationship Id="rId17" Type="http://schemas.openxmlformats.org/officeDocument/2006/relationships/oleObject" Target="../embeddings/oleObject22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2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17.wmf"/><Relationship Id="rId11" Type="http://schemas.openxmlformats.org/officeDocument/2006/relationships/oleObject" Target="../embeddings/oleObject220.bin"/><Relationship Id="rId5" Type="http://schemas.openxmlformats.org/officeDocument/2006/relationships/oleObject" Target="../embeddings/oleObject217.bin"/><Relationship Id="rId15" Type="http://schemas.openxmlformats.org/officeDocument/2006/relationships/oleObject" Target="../embeddings/oleObject222.bin"/><Relationship Id="rId10" Type="http://schemas.openxmlformats.org/officeDocument/2006/relationships/image" Target="../media/image219.wmf"/><Relationship Id="rId4" Type="http://schemas.openxmlformats.org/officeDocument/2006/relationships/image" Target="../media/image216.wmf"/><Relationship Id="rId9" Type="http://schemas.openxmlformats.org/officeDocument/2006/relationships/oleObject" Target="../embeddings/oleObject219.bin"/><Relationship Id="rId14" Type="http://schemas.openxmlformats.org/officeDocument/2006/relationships/image" Target="../media/image221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wmf"/><Relationship Id="rId3" Type="http://schemas.openxmlformats.org/officeDocument/2006/relationships/oleObject" Target="../embeddings/oleObject224.bin"/><Relationship Id="rId7" Type="http://schemas.openxmlformats.org/officeDocument/2006/relationships/oleObject" Target="../embeddings/oleObject2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25.wmf"/><Relationship Id="rId5" Type="http://schemas.openxmlformats.org/officeDocument/2006/relationships/oleObject" Target="../embeddings/oleObject225.bin"/><Relationship Id="rId4" Type="http://schemas.openxmlformats.org/officeDocument/2006/relationships/image" Target="../media/image224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wmf"/><Relationship Id="rId3" Type="http://schemas.openxmlformats.org/officeDocument/2006/relationships/oleObject" Target="../embeddings/oleObject227.bin"/><Relationship Id="rId7" Type="http://schemas.openxmlformats.org/officeDocument/2006/relationships/oleObject" Target="../embeddings/oleObject2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28.wmf"/><Relationship Id="rId5" Type="http://schemas.openxmlformats.org/officeDocument/2006/relationships/oleObject" Target="../embeddings/oleObject228.bin"/><Relationship Id="rId4" Type="http://schemas.openxmlformats.org/officeDocument/2006/relationships/image" Target="../media/image227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wmf"/><Relationship Id="rId13" Type="http://schemas.openxmlformats.org/officeDocument/2006/relationships/oleObject" Target="../embeddings/oleObject235.bin"/><Relationship Id="rId18" Type="http://schemas.openxmlformats.org/officeDocument/2006/relationships/image" Target="../media/image237.wmf"/><Relationship Id="rId3" Type="http://schemas.openxmlformats.org/officeDocument/2006/relationships/oleObject" Target="../embeddings/oleObject230.bin"/><Relationship Id="rId21" Type="http://schemas.openxmlformats.org/officeDocument/2006/relationships/oleObject" Target="../embeddings/oleObject239.bin"/><Relationship Id="rId7" Type="http://schemas.openxmlformats.org/officeDocument/2006/relationships/oleObject" Target="../embeddings/oleObject232.bin"/><Relationship Id="rId12" Type="http://schemas.openxmlformats.org/officeDocument/2006/relationships/image" Target="../media/image234.wmf"/><Relationship Id="rId17" Type="http://schemas.openxmlformats.org/officeDocument/2006/relationships/oleObject" Target="../embeddings/oleObject23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6.wmf"/><Relationship Id="rId20" Type="http://schemas.openxmlformats.org/officeDocument/2006/relationships/image" Target="../media/image238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31.wmf"/><Relationship Id="rId11" Type="http://schemas.openxmlformats.org/officeDocument/2006/relationships/oleObject" Target="../embeddings/oleObject234.bin"/><Relationship Id="rId24" Type="http://schemas.openxmlformats.org/officeDocument/2006/relationships/image" Target="../media/image240.wmf"/><Relationship Id="rId5" Type="http://schemas.openxmlformats.org/officeDocument/2006/relationships/oleObject" Target="../embeddings/oleObject231.bin"/><Relationship Id="rId15" Type="http://schemas.openxmlformats.org/officeDocument/2006/relationships/oleObject" Target="../embeddings/oleObject236.bin"/><Relationship Id="rId23" Type="http://schemas.openxmlformats.org/officeDocument/2006/relationships/oleObject" Target="../embeddings/oleObject240.bin"/><Relationship Id="rId10" Type="http://schemas.openxmlformats.org/officeDocument/2006/relationships/image" Target="../media/image233.wmf"/><Relationship Id="rId19" Type="http://schemas.openxmlformats.org/officeDocument/2006/relationships/oleObject" Target="../embeddings/oleObject238.bin"/><Relationship Id="rId4" Type="http://schemas.openxmlformats.org/officeDocument/2006/relationships/image" Target="../media/image230.wmf"/><Relationship Id="rId9" Type="http://schemas.openxmlformats.org/officeDocument/2006/relationships/oleObject" Target="../embeddings/oleObject233.bin"/><Relationship Id="rId14" Type="http://schemas.openxmlformats.org/officeDocument/2006/relationships/image" Target="../media/image235.wmf"/><Relationship Id="rId22" Type="http://schemas.openxmlformats.org/officeDocument/2006/relationships/image" Target="../media/image239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3.wmf"/><Relationship Id="rId13" Type="http://schemas.openxmlformats.org/officeDocument/2006/relationships/oleObject" Target="../embeddings/oleObject246.bin"/><Relationship Id="rId18" Type="http://schemas.openxmlformats.org/officeDocument/2006/relationships/image" Target="../media/image248.wmf"/><Relationship Id="rId26" Type="http://schemas.openxmlformats.org/officeDocument/2006/relationships/image" Target="../media/image231.wmf"/><Relationship Id="rId3" Type="http://schemas.openxmlformats.org/officeDocument/2006/relationships/oleObject" Target="../embeddings/oleObject241.bin"/><Relationship Id="rId21" Type="http://schemas.openxmlformats.org/officeDocument/2006/relationships/oleObject" Target="../embeddings/oleObject250.bin"/><Relationship Id="rId7" Type="http://schemas.openxmlformats.org/officeDocument/2006/relationships/oleObject" Target="../embeddings/oleObject243.bin"/><Relationship Id="rId12" Type="http://schemas.openxmlformats.org/officeDocument/2006/relationships/image" Target="../media/image245.wmf"/><Relationship Id="rId17" Type="http://schemas.openxmlformats.org/officeDocument/2006/relationships/oleObject" Target="../embeddings/oleObject248.bin"/><Relationship Id="rId25" Type="http://schemas.openxmlformats.org/officeDocument/2006/relationships/oleObject" Target="../embeddings/oleObject25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7.wmf"/><Relationship Id="rId20" Type="http://schemas.openxmlformats.org/officeDocument/2006/relationships/image" Target="../media/image249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42.wmf"/><Relationship Id="rId11" Type="http://schemas.openxmlformats.org/officeDocument/2006/relationships/oleObject" Target="../embeddings/oleObject245.bin"/><Relationship Id="rId24" Type="http://schemas.openxmlformats.org/officeDocument/2006/relationships/image" Target="../media/image236.wmf"/><Relationship Id="rId5" Type="http://schemas.openxmlformats.org/officeDocument/2006/relationships/oleObject" Target="../embeddings/oleObject242.bin"/><Relationship Id="rId15" Type="http://schemas.openxmlformats.org/officeDocument/2006/relationships/oleObject" Target="../embeddings/oleObject247.bin"/><Relationship Id="rId23" Type="http://schemas.openxmlformats.org/officeDocument/2006/relationships/oleObject" Target="../embeddings/oleObject251.bin"/><Relationship Id="rId28" Type="http://schemas.openxmlformats.org/officeDocument/2006/relationships/image" Target="../media/image250.wmf"/><Relationship Id="rId10" Type="http://schemas.openxmlformats.org/officeDocument/2006/relationships/image" Target="../media/image244.wmf"/><Relationship Id="rId19" Type="http://schemas.openxmlformats.org/officeDocument/2006/relationships/oleObject" Target="../embeddings/oleObject249.bin"/><Relationship Id="rId4" Type="http://schemas.openxmlformats.org/officeDocument/2006/relationships/image" Target="../media/image241.wmf"/><Relationship Id="rId9" Type="http://schemas.openxmlformats.org/officeDocument/2006/relationships/oleObject" Target="../embeddings/oleObject244.bin"/><Relationship Id="rId14" Type="http://schemas.openxmlformats.org/officeDocument/2006/relationships/image" Target="../media/image246.wmf"/><Relationship Id="rId22" Type="http://schemas.openxmlformats.org/officeDocument/2006/relationships/image" Target="../media/image230.wmf"/><Relationship Id="rId27" Type="http://schemas.openxmlformats.org/officeDocument/2006/relationships/oleObject" Target="../embeddings/oleObject253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wmf"/><Relationship Id="rId13" Type="http://schemas.openxmlformats.org/officeDocument/2006/relationships/oleObject" Target="../embeddings/oleObject259.bin"/><Relationship Id="rId18" Type="http://schemas.openxmlformats.org/officeDocument/2006/relationships/image" Target="../media/image258.wmf"/><Relationship Id="rId26" Type="http://schemas.openxmlformats.org/officeDocument/2006/relationships/image" Target="../media/image262.wmf"/><Relationship Id="rId3" Type="http://schemas.openxmlformats.org/officeDocument/2006/relationships/oleObject" Target="../embeddings/oleObject254.bin"/><Relationship Id="rId21" Type="http://schemas.openxmlformats.org/officeDocument/2006/relationships/oleObject" Target="../embeddings/oleObject263.bin"/><Relationship Id="rId7" Type="http://schemas.openxmlformats.org/officeDocument/2006/relationships/oleObject" Target="../embeddings/oleObject256.bin"/><Relationship Id="rId12" Type="http://schemas.openxmlformats.org/officeDocument/2006/relationships/image" Target="../media/image255.wmf"/><Relationship Id="rId17" Type="http://schemas.openxmlformats.org/officeDocument/2006/relationships/oleObject" Target="../embeddings/oleObject261.bin"/><Relationship Id="rId25" Type="http://schemas.openxmlformats.org/officeDocument/2006/relationships/oleObject" Target="../embeddings/oleObject26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7.wmf"/><Relationship Id="rId20" Type="http://schemas.openxmlformats.org/officeDocument/2006/relationships/image" Target="../media/image259.wmf"/><Relationship Id="rId29" Type="http://schemas.openxmlformats.org/officeDocument/2006/relationships/oleObject" Target="../embeddings/oleObject267.bin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52.wmf"/><Relationship Id="rId11" Type="http://schemas.openxmlformats.org/officeDocument/2006/relationships/oleObject" Target="../embeddings/oleObject258.bin"/><Relationship Id="rId24" Type="http://schemas.openxmlformats.org/officeDocument/2006/relationships/image" Target="../media/image261.wmf"/><Relationship Id="rId32" Type="http://schemas.openxmlformats.org/officeDocument/2006/relationships/image" Target="../media/image265.wmf"/><Relationship Id="rId5" Type="http://schemas.openxmlformats.org/officeDocument/2006/relationships/oleObject" Target="../embeddings/oleObject255.bin"/><Relationship Id="rId15" Type="http://schemas.openxmlformats.org/officeDocument/2006/relationships/oleObject" Target="../embeddings/oleObject260.bin"/><Relationship Id="rId23" Type="http://schemas.openxmlformats.org/officeDocument/2006/relationships/oleObject" Target="../embeddings/oleObject264.bin"/><Relationship Id="rId28" Type="http://schemas.openxmlformats.org/officeDocument/2006/relationships/image" Target="../media/image263.wmf"/><Relationship Id="rId10" Type="http://schemas.openxmlformats.org/officeDocument/2006/relationships/image" Target="../media/image254.wmf"/><Relationship Id="rId19" Type="http://schemas.openxmlformats.org/officeDocument/2006/relationships/oleObject" Target="../embeddings/oleObject262.bin"/><Relationship Id="rId31" Type="http://schemas.openxmlformats.org/officeDocument/2006/relationships/oleObject" Target="../embeddings/oleObject268.bin"/><Relationship Id="rId4" Type="http://schemas.openxmlformats.org/officeDocument/2006/relationships/image" Target="../media/image251.wmf"/><Relationship Id="rId9" Type="http://schemas.openxmlformats.org/officeDocument/2006/relationships/oleObject" Target="../embeddings/oleObject257.bin"/><Relationship Id="rId14" Type="http://schemas.openxmlformats.org/officeDocument/2006/relationships/image" Target="../media/image256.wmf"/><Relationship Id="rId22" Type="http://schemas.openxmlformats.org/officeDocument/2006/relationships/image" Target="../media/image260.wmf"/><Relationship Id="rId27" Type="http://schemas.openxmlformats.org/officeDocument/2006/relationships/oleObject" Target="../embeddings/oleObject266.bin"/><Relationship Id="rId30" Type="http://schemas.openxmlformats.org/officeDocument/2006/relationships/image" Target="../media/image264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wmf"/><Relationship Id="rId13" Type="http://schemas.openxmlformats.org/officeDocument/2006/relationships/oleObject" Target="../embeddings/oleObject274.bin"/><Relationship Id="rId3" Type="http://schemas.openxmlformats.org/officeDocument/2006/relationships/oleObject" Target="../embeddings/oleObject269.bin"/><Relationship Id="rId7" Type="http://schemas.openxmlformats.org/officeDocument/2006/relationships/oleObject" Target="../embeddings/oleObject271.bin"/><Relationship Id="rId12" Type="http://schemas.openxmlformats.org/officeDocument/2006/relationships/image" Target="../media/image26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9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67.wmf"/><Relationship Id="rId11" Type="http://schemas.openxmlformats.org/officeDocument/2006/relationships/oleObject" Target="../embeddings/oleObject273.bin"/><Relationship Id="rId5" Type="http://schemas.openxmlformats.org/officeDocument/2006/relationships/oleObject" Target="../embeddings/oleObject270.bin"/><Relationship Id="rId15" Type="http://schemas.openxmlformats.org/officeDocument/2006/relationships/oleObject" Target="../embeddings/oleObject275.bin"/><Relationship Id="rId10" Type="http://schemas.openxmlformats.org/officeDocument/2006/relationships/image" Target="../media/image252.wmf"/><Relationship Id="rId4" Type="http://schemas.openxmlformats.org/officeDocument/2006/relationships/image" Target="../media/image266.wmf"/><Relationship Id="rId9" Type="http://schemas.openxmlformats.org/officeDocument/2006/relationships/oleObject" Target="../embeddings/oleObject272.bin"/><Relationship Id="rId14" Type="http://schemas.openxmlformats.org/officeDocument/2006/relationships/image" Target="../media/image254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2.emf"/><Relationship Id="rId3" Type="http://schemas.openxmlformats.org/officeDocument/2006/relationships/oleObject" Target="../embeddings/oleObject276.bin"/><Relationship Id="rId7" Type="http://schemas.openxmlformats.org/officeDocument/2006/relationships/oleObject" Target="../embeddings/oleObject27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71.emf"/><Relationship Id="rId5" Type="http://schemas.openxmlformats.org/officeDocument/2006/relationships/oleObject" Target="../embeddings/oleObject277.bin"/><Relationship Id="rId10" Type="http://schemas.openxmlformats.org/officeDocument/2006/relationships/image" Target="../media/image273.emf"/><Relationship Id="rId4" Type="http://schemas.openxmlformats.org/officeDocument/2006/relationships/image" Target="../media/image270.emf"/><Relationship Id="rId9" Type="http://schemas.openxmlformats.org/officeDocument/2006/relationships/oleObject" Target="../embeddings/oleObject279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8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18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17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27.wmf"/><Relationship Id="rId26" Type="http://schemas.openxmlformats.org/officeDocument/2006/relationships/image" Target="../media/image31.wmf"/><Relationship Id="rId3" Type="http://schemas.openxmlformats.org/officeDocument/2006/relationships/oleObject" Target="../embeddings/oleObject18.bin"/><Relationship Id="rId21" Type="http://schemas.openxmlformats.org/officeDocument/2006/relationships/oleObject" Target="../embeddings/oleObject27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25.bin"/><Relationship Id="rId25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wmf"/><Relationship Id="rId20" Type="http://schemas.openxmlformats.org/officeDocument/2006/relationships/image" Target="../media/image28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2.bin"/><Relationship Id="rId24" Type="http://schemas.openxmlformats.org/officeDocument/2006/relationships/image" Target="../media/image30.wmf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23" Type="http://schemas.openxmlformats.org/officeDocument/2006/relationships/oleObject" Target="../embeddings/oleObject28.bin"/><Relationship Id="rId28" Type="http://schemas.openxmlformats.org/officeDocument/2006/relationships/image" Target="../media/image32.wmf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26.bin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5.wmf"/><Relationship Id="rId22" Type="http://schemas.openxmlformats.org/officeDocument/2006/relationships/image" Target="../media/image29.wmf"/><Relationship Id="rId27" Type="http://schemas.openxmlformats.org/officeDocument/2006/relationships/oleObject" Target="../embeddings/oleObject30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Line 3"/>
          <p:cNvSpPr>
            <a:spLocks noChangeShapeType="1"/>
          </p:cNvSpPr>
          <p:nvPr/>
        </p:nvSpPr>
        <p:spPr bwMode="auto">
          <a:xfrm>
            <a:off x="2902456" y="4345424"/>
            <a:ext cx="0" cy="82867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2069982" y="3493381"/>
            <a:ext cx="1752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chemeClr val="tx2"/>
                </a:solidFill>
              </a:rPr>
              <a:t>中值定理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2451198" y="5291135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chemeClr val="tx2"/>
                </a:solidFill>
              </a:rPr>
              <a:t>应用</a:t>
            </a:r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3490518" y="4961030"/>
            <a:ext cx="426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/>
              <a:t>研究函数性质及曲线性态</a:t>
            </a:r>
          </a:p>
        </p:txBody>
      </p:sp>
      <p:sp>
        <p:nvSpPr>
          <p:cNvPr id="73735" name="Text Box 7"/>
          <p:cNvSpPr txBox="1">
            <a:spLocks noChangeArrowheads="1"/>
          </p:cNvSpPr>
          <p:nvPr/>
        </p:nvSpPr>
        <p:spPr bwMode="auto">
          <a:xfrm>
            <a:off x="3490518" y="5592048"/>
            <a:ext cx="403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/>
              <a:t>利用导数解决实际问题</a:t>
            </a:r>
          </a:p>
        </p:txBody>
      </p:sp>
      <p:sp>
        <p:nvSpPr>
          <p:cNvPr id="73736" name="Text Box 8"/>
          <p:cNvSpPr txBox="1">
            <a:spLocks noChangeArrowheads="1"/>
          </p:cNvSpPr>
          <p:nvPr/>
        </p:nvSpPr>
        <p:spPr bwMode="auto">
          <a:xfrm>
            <a:off x="3876237" y="2890855"/>
            <a:ext cx="2854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/>
              <a:t>罗尔中值定理</a:t>
            </a:r>
          </a:p>
        </p:txBody>
      </p:sp>
      <p:sp>
        <p:nvSpPr>
          <p:cNvPr id="73737" name="Text Box 9"/>
          <p:cNvSpPr txBox="1">
            <a:spLocks noChangeArrowheads="1"/>
          </p:cNvSpPr>
          <p:nvPr/>
        </p:nvSpPr>
        <p:spPr bwMode="auto">
          <a:xfrm>
            <a:off x="3822582" y="3502264"/>
            <a:ext cx="3311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/>
              <a:t>拉格朗日中值定理</a:t>
            </a:r>
          </a:p>
        </p:txBody>
      </p:sp>
      <p:sp>
        <p:nvSpPr>
          <p:cNvPr id="73738" name="Text Box 10"/>
          <p:cNvSpPr txBox="1">
            <a:spLocks noChangeArrowheads="1"/>
          </p:cNvSpPr>
          <p:nvPr/>
        </p:nvSpPr>
        <p:spPr bwMode="auto">
          <a:xfrm>
            <a:off x="3868737" y="4113672"/>
            <a:ext cx="27606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/>
              <a:t>柯西中值定理</a:t>
            </a:r>
          </a:p>
        </p:txBody>
      </p:sp>
      <p:sp>
        <p:nvSpPr>
          <p:cNvPr id="73739" name="Text Box 11"/>
          <p:cNvSpPr txBox="1">
            <a:spLocks noChangeArrowheads="1"/>
          </p:cNvSpPr>
          <p:nvPr/>
        </p:nvSpPr>
        <p:spPr bwMode="auto">
          <a:xfrm>
            <a:off x="7845031" y="3233678"/>
            <a:ext cx="18288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chemeClr val="accent2"/>
                </a:solidFill>
              </a:rPr>
              <a:t>泰勒公式</a:t>
            </a:r>
            <a:r>
              <a:rPr lang="zh-CN" altLang="en-US" sz="2800" b="1" dirty="0"/>
              <a:t> </a:t>
            </a: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chemeClr val="accent2"/>
                </a:solidFill>
              </a:rPr>
              <a:t>第三节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73740" name="Group 12"/>
          <p:cNvGrpSpPr>
            <a:grpSpLocks/>
          </p:cNvGrpSpPr>
          <p:nvPr/>
        </p:nvGrpSpPr>
        <p:grpSpPr bwMode="auto">
          <a:xfrm>
            <a:off x="7033818" y="3270191"/>
            <a:ext cx="990600" cy="573087"/>
            <a:chOff x="3984" y="2085"/>
            <a:chExt cx="624" cy="361"/>
          </a:xfrm>
        </p:grpSpPr>
        <p:sp>
          <p:nvSpPr>
            <p:cNvPr id="3089" name="AutoShape 13"/>
            <p:cNvSpPr>
              <a:spLocks noChangeArrowheads="1"/>
            </p:cNvSpPr>
            <p:nvPr/>
          </p:nvSpPr>
          <p:spPr bwMode="auto">
            <a:xfrm>
              <a:off x="4019" y="2350"/>
              <a:ext cx="476" cy="96"/>
            </a:xfrm>
            <a:prstGeom prst="rightArrow">
              <a:avLst>
                <a:gd name="adj1" fmla="val 50000"/>
                <a:gd name="adj2" fmla="val 123958"/>
              </a:avLst>
            </a:prstGeom>
            <a:solidFill>
              <a:srgbClr val="00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090" name="Text Box 14"/>
            <p:cNvSpPr txBox="1">
              <a:spLocks noChangeArrowheads="1"/>
            </p:cNvSpPr>
            <p:nvPr/>
          </p:nvSpPr>
          <p:spPr bwMode="auto">
            <a:xfrm>
              <a:off x="3984" y="2085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 dirty="0"/>
                <a:t>推广</a:t>
              </a:r>
            </a:p>
          </p:txBody>
        </p:sp>
      </p:grpSp>
      <p:sp>
        <p:nvSpPr>
          <p:cNvPr id="73743" name="AutoShape 15"/>
          <p:cNvSpPr>
            <a:spLocks/>
          </p:cNvSpPr>
          <p:nvPr/>
        </p:nvSpPr>
        <p:spPr bwMode="auto">
          <a:xfrm>
            <a:off x="3682562" y="3061526"/>
            <a:ext cx="193675" cy="1447800"/>
          </a:xfrm>
          <a:prstGeom prst="leftBrace">
            <a:avLst>
              <a:gd name="adj1" fmla="val 62295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3744" name="AutoShape 16"/>
          <p:cNvSpPr>
            <a:spLocks/>
          </p:cNvSpPr>
          <p:nvPr/>
        </p:nvSpPr>
        <p:spPr bwMode="auto">
          <a:xfrm>
            <a:off x="3414318" y="5093492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088" name="Text Box 18"/>
          <p:cNvSpPr txBox="1">
            <a:spLocks noChangeArrowheads="1"/>
          </p:cNvSpPr>
          <p:nvPr/>
        </p:nvSpPr>
        <p:spPr bwMode="auto">
          <a:xfrm>
            <a:off x="2946282" y="1227926"/>
            <a:ext cx="6065005" cy="1446550"/>
          </a:xfrm>
          <a:prstGeom prst="rect">
            <a:avLst/>
          </a:prstGeom>
          <a:noFill/>
          <a:ln w="53975" cmpd="thickThin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4400" dirty="0" smtClean="0">
                <a:solidFill>
                  <a:srgbClr val="FF0000"/>
                </a:solidFill>
                <a:ea typeface="华文行楷" pitchFamily="2" charset="-122"/>
              </a:rPr>
              <a:t>第</a:t>
            </a:r>
            <a:r>
              <a:rPr lang="en-US" altLang="zh-CN" sz="440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r>
              <a:rPr lang="zh-CN" altLang="en-US" sz="4400" smtClean="0">
                <a:solidFill>
                  <a:srgbClr val="FF0000"/>
                </a:solidFill>
                <a:ea typeface="华文行楷" pitchFamily="2" charset="-122"/>
              </a:rPr>
              <a:t>章 </a:t>
            </a:r>
            <a:r>
              <a:rPr lang="zh-CN" altLang="en-US" sz="4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微分中值定理与</a:t>
            </a:r>
            <a:endParaRPr lang="en-US" altLang="zh-CN" sz="4400" dirty="0" smtClean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spcBef>
                <a:spcPct val="0"/>
              </a:spcBef>
              <a:buNone/>
            </a:pPr>
            <a:r>
              <a:rPr lang="zh-CN" altLang="en-US" sz="4400" dirty="0" smtClean="0">
                <a:solidFill>
                  <a:srgbClr val="FF0000"/>
                </a:solidFill>
                <a:ea typeface="华文行楷" panose="02010800040101010101" pitchFamily="2" charset="-122"/>
              </a:rPr>
              <a:t>导数</a:t>
            </a:r>
            <a:r>
              <a:rPr lang="zh-CN" altLang="en-US" sz="4400" dirty="0">
                <a:solidFill>
                  <a:srgbClr val="FF0000"/>
                </a:solidFill>
                <a:ea typeface="华文行楷" panose="02010800040101010101" pitchFamily="2" charset="-122"/>
              </a:rPr>
              <a:t>的应用 </a:t>
            </a:r>
          </a:p>
        </p:txBody>
      </p:sp>
    </p:spTree>
    <p:extLst>
      <p:ext uri="{BB962C8B-B14F-4D97-AF65-F5344CB8AC3E}">
        <p14:creationId xmlns:p14="http://schemas.microsoft.com/office/powerpoint/2010/main" val="426301885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3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3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animBg="1"/>
      <p:bldP spid="73732" grpId="0" autoUpdateAnimBg="0"/>
      <p:bldP spid="73733" grpId="0" autoUpdateAnimBg="0"/>
      <p:bldP spid="73734" grpId="0" autoUpdateAnimBg="0"/>
      <p:bldP spid="73735" grpId="0" autoUpdateAnimBg="0"/>
      <p:bldP spid="73736" grpId="0" autoUpdateAnimBg="0"/>
      <p:bldP spid="73737" grpId="0" autoUpdateAnimBg="0"/>
      <p:bldP spid="73738" grpId="0" autoUpdateAnimBg="0"/>
      <p:bldP spid="73739" grpId="0" autoUpdateAnimBg="0"/>
      <p:bldP spid="73743" grpId="0" animBg="1"/>
      <p:bldP spid="7374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767CBE7-9D65-4042-9662-F97FCEC7810A}" type="slidenum">
              <a:rPr lang="zh-CN" altLang="en-US">
                <a:solidFill>
                  <a:srgbClr val="898989"/>
                </a:solidFill>
              </a:rPr>
              <a:pPr eaLnBrk="1" hangingPunct="1"/>
              <a:t>10</a:t>
            </a:fld>
            <a:endParaRPr lang="en-US" altLang="zh-CN">
              <a:solidFill>
                <a:srgbClr val="898989"/>
              </a:solidFill>
            </a:endParaRPr>
          </a:p>
        </p:txBody>
      </p:sp>
      <p:pic>
        <p:nvPicPr>
          <p:cNvPr id="834627" name="Picture 67" descr="01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99"/>
          <a:stretch>
            <a:fillRect/>
          </a:stretch>
        </p:blipFill>
        <p:spPr bwMode="auto">
          <a:xfrm>
            <a:off x="4729957" y="3845719"/>
            <a:ext cx="4419600" cy="203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34619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42262"/>
              </p:ext>
            </p:extLst>
          </p:nvPr>
        </p:nvGraphicFramePr>
        <p:xfrm>
          <a:off x="2332704" y="1550988"/>
          <a:ext cx="48006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2" name="文档" r:id="rId5" imgW="1924050" imgH="228600" progId="Word.Document.8">
                  <p:embed/>
                </p:oleObj>
              </mc:Choice>
              <mc:Fallback>
                <p:oleObj name="文档" r:id="rId5" imgW="1924050" imgH="228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2704" y="1550988"/>
                        <a:ext cx="48006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4620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0411459"/>
              </p:ext>
            </p:extLst>
          </p:nvPr>
        </p:nvGraphicFramePr>
        <p:xfrm>
          <a:off x="2329835" y="2105026"/>
          <a:ext cx="30480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3" name="文档" r:id="rId7" imgW="1276350" imgH="400050" progId="Word.Document.8">
                  <p:embed/>
                </p:oleObj>
              </mc:Choice>
              <mc:Fallback>
                <p:oleObj name="文档" r:id="rId7" imgW="1276350" imgH="4000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9835" y="2105026"/>
                        <a:ext cx="304800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4621" name="Text Box 61"/>
          <p:cNvSpPr txBox="1">
            <a:spLocks noChangeArrowheads="1"/>
          </p:cNvSpPr>
          <p:nvPr/>
        </p:nvSpPr>
        <p:spPr bwMode="auto">
          <a:xfrm>
            <a:off x="2286000" y="754857"/>
            <a:ext cx="91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34622" name="Text Box 62"/>
          <p:cNvSpPr txBox="1">
            <a:spLocks noChangeArrowheads="1"/>
          </p:cNvSpPr>
          <p:nvPr/>
        </p:nvSpPr>
        <p:spPr bwMode="auto">
          <a:xfrm>
            <a:off x="2324100" y="3086101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验证</a:t>
            </a:r>
          </a:p>
        </p:txBody>
      </p:sp>
      <p:graphicFrame>
        <p:nvGraphicFramePr>
          <p:cNvPr id="834623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653470"/>
              </p:ext>
            </p:extLst>
          </p:nvPr>
        </p:nvGraphicFramePr>
        <p:xfrm>
          <a:off x="3223752" y="814990"/>
          <a:ext cx="25908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4" name="Equation" r:id="rId9" imgW="888614" imgH="203112" progId="Equation.3">
                  <p:embed/>
                </p:oleObj>
              </mc:Choice>
              <mc:Fallback>
                <p:oleObj name="Equation" r:id="rId9" imgW="888614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3752" y="814990"/>
                        <a:ext cx="25908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4625" name="Object 65"/>
          <p:cNvGraphicFramePr>
            <a:graphicFrameLocks noChangeAspect="1"/>
          </p:cNvGraphicFramePr>
          <p:nvPr/>
        </p:nvGraphicFramePr>
        <p:xfrm>
          <a:off x="6121400" y="2844801"/>
          <a:ext cx="190500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5" name="Equation" r:id="rId11" imgW="736280" imgH="406224" progId="Equation.3">
                  <p:embed/>
                </p:oleObj>
              </mc:Choice>
              <mc:Fallback>
                <p:oleObj name="Equation" r:id="rId11" imgW="736280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1400" y="2844801"/>
                        <a:ext cx="1905000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4626" name="Object 66"/>
          <p:cNvGraphicFramePr>
            <a:graphicFrameLocks noChangeAspect="1"/>
          </p:cNvGraphicFramePr>
          <p:nvPr/>
        </p:nvGraphicFramePr>
        <p:xfrm>
          <a:off x="8102600" y="2844800"/>
          <a:ext cx="1676400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6" name="Equation" r:id="rId13" imgW="736280" imgH="406224" progId="Equation.3">
                  <p:embed/>
                </p:oleObj>
              </mc:Choice>
              <mc:Fallback>
                <p:oleObj name="Equation" r:id="rId13" imgW="736280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2600" y="2844800"/>
                        <a:ext cx="1676400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4628" name="Line 68"/>
          <p:cNvSpPr>
            <a:spLocks noChangeShapeType="1"/>
          </p:cNvSpPr>
          <p:nvPr/>
        </p:nvSpPr>
        <p:spPr bwMode="auto">
          <a:xfrm>
            <a:off x="5231904" y="4365104"/>
            <a:ext cx="2514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503614" y="3141663"/>
          <a:ext cx="2452687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7" name="Equation" r:id="rId15" imgW="914400" imgH="203200" progId="Equation.DSMT4">
                  <p:embed/>
                </p:oleObj>
              </mc:Choice>
              <mc:Fallback>
                <p:oleObj name="Equation" r:id="rId15" imgW="9144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4" y="3141663"/>
                        <a:ext cx="2452687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077212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4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34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34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3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34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34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3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3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621" grpId="0" autoUpdateAnimBg="0"/>
      <p:bldP spid="834622" grpId="0" autoUpdateAnimBg="0"/>
      <p:bldP spid="8346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9080380-EBEB-4A08-BC9D-C5A98BE9EAC9}" type="slidenum">
              <a:rPr lang="zh-CN" altLang="en-US">
                <a:solidFill>
                  <a:srgbClr val="898989"/>
                </a:solidFill>
              </a:rPr>
              <a:pPr eaLnBrk="1" hangingPunct="1"/>
              <a:t>11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627717" name="Text Box 5"/>
          <p:cNvSpPr txBox="1">
            <a:spLocks noChangeArrowheads="1"/>
          </p:cNvSpPr>
          <p:nvPr/>
        </p:nvSpPr>
        <p:spPr bwMode="auto">
          <a:xfrm>
            <a:off x="1873763" y="654659"/>
            <a:ext cx="8143773" cy="1070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18000" rIns="36000" bIns="180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accent2"/>
                </a:solidFill>
              </a:rPr>
              <a:t>      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</a:rPr>
              <a:t>  </a:t>
            </a:r>
            <a:r>
              <a:rPr lang="zh-CN" altLang="en-US" sz="2800" b="1" dirty="0"/>
              <a:t>不求导数，判断函数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-2)(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-3)</a:t>
            </a:r>
            <a:r>
              <a:rPr lang="zh-CN" altLang="en-US" sz="2800" b="1" dirty="0"/>
              <a:t>的导数有几个零点，以及其所在</a:t>
            </a:r>
            <a:r>
              <a:rPr lang="zh-CN" altLang="en-US" sz="2800" b="1" dirty="0" smtClean="0"/>
              <a:t>范围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627718" name="Text Box 6"/>
          <p:cNvSpPr txBox="1">
            <a:spLocks noChangeArrowheads="1"/>
          </p:cNvSpPr>
          <p:nvPr/>
        </p:nvSpPr>
        <p:spPr bwMode="auto">
          <a:xfrm>
            <a:off x="2104434" y="5610294"/>
            <a:ext cx="728143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宋体" panose="02010600030101010101" pitchFamily="2" charset="-122"/>
              </a:rPr>
              <a:t>可导函数的两个零点之间必有其导数的零点</a:t>
            </a:r>
            <a:r>
              <a:rPr lang="en-US" altLang="zh-CN" sz="2800" b="1" dirty="0">
                <a:solidFill>
                  <a:srgbClr val="0033CC"/>
                </a:solidFill>
                <a:latin typeface="宋体" panose="02010600030101010101" pitchFamily="2" charset="-122"/>
              </a:rPr>
              <a:t>.</a:t>
            </a:r>
            <a:endParaRPr lang="zh-CN" altLang="en-US" sz="2800" b="1" dirty="0">
              <a:solidFill>
                <a:srgbClr val="0033CC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873763" y="1678102"/>
            <a:ext cx="432048" cy="553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18000" rIns="36000" bIns="180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873763" y="2609715"/>
            <a:ext cx="8201327" cy="1070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18000" rIns="36000" bIns="180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 smtClean="0"/>
              <a:t>在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(1, 2) </a:t>
            </a:r>
            <a:r>
              <a:rPr lang="zh-CN" altLang="en-US" sz="2800" b="1" dirty="0"/>
              <a:t>内至少存在一点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30000" dirty="0" smtClean="0"/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zh-CN" altLang="en-US" sz="2800" b="1" dirty="0" smtClean="0"/>
              <a:t>使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0,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/>
              <a:t>是</a:t>
            </a:r>
            <a:r>
              <a:rPr lang="zh-CN" altLang="en-US" sz="2800" b="1" i="1" dirty="0"/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/>
              <a:t>的</a:t>
            </a:r>
            <a:endParaRPr lang="en-US" altLang="zh-CN" sz="2800" b="1" dirty="0" smtClean="0"/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 smtClean="0"/>
              <a:t>一</a:t>
            </a:r>
            <a:r>
              <a:rPr lang="zh-CN" altLang="en-US" sz="2800" b="1" dirty="0"/>
              <a:t>个零</a:t>
            </a:r>
            <a:r>
              <a:rPr lang="zh-CN" altLang="en-US" sz="2800" b="1" dirty="0" smtClean="0"/>
              <a:t>点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830174" y="1665283"/>
            <a:ext cx="7965694" cy="1070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18000" rIns="36000" bIns="180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f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(2)=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(3)=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0,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/>
              <a:t>在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[1, 2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 3]</a:t>
            </a:r>
            <a:r>
              <a:rPr lang="zh-CN" altLang="en-US" sz="2800" b="1" dirty="0"/>
              <a:t>上满足罗尔</a:t>
            </a:r>
            <a:r>
              <a:rPr lang="zh-CN" altLang="en-US" sz="2800" b="1" dirty="0" smtClean="0"/>
              <a:t>定理的三</a:t>
            </a:r>
            <a:r>
              <a:rPr lang="zh-CN" altLang="en-US" sz="2800" b="1" dirty="0"/>
              <a:t>个</a:t>
            </a:r>
            <a:r>
              <a:rPr lang="zh-CN" altLang="en-US" sz="2800" b="1" dirty="0" smtClean="0"/>
              <a:t>条件</a:t>
            </a:r>
            <a:r>
              <a:rPr lang="en-US" altLang="zh-CN" sz="2800" b="1" dirty="0" smtClean="0"/>
              <a:t>.</a:t>
            </a:r>
            <a:r>
              <a:rPr lang="zh-CN" altLang="en-US" sz="2800" b="1" dirty="0" smtClean="0"/>
              <a:t>        </a:t>
            </a:r>
            <a:endParaRPr lang="zh-CN" altLang="en-US" sz="2800" b="1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834550" y="3574764"/>
            <a:ext cx="8279751" cy="1070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18000" rIns="36000" bIns="180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 smtClean="0"/>
              <a:t>在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(2, 3)</a:t>
            </a:r>
            <a:r>
              <a:rPr lang="zh-CN" altLang="en-US" sz="2800" b="1" dirty="0"/>
              <a:t>内至少存在一点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zh-CN" altLang="en-US" sz="2800" b="1" dirty="0" smtClean="0"/>
              <a:t>使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)=0 ,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/>
              <a:t>也是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/>
              <a:t>的</a:t>
            </a:r>
            <a:endParaRPr lang="en-US" altLang="zh-CN" sz="2800" b="1" dirty="0" smtClean="0"/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 smtClean="0"/>
              <a:t>一</a:t>
            </a:r>
            <a:r>
              <a:rPr lang="zh-CN" altLang="en-US" sz="2800" b="1" dirty="0"/>
              <a:t>个零</a:t>
            </a:r>
            <a:r>
              <a:rPr lang="zh-CN" altLang="en-US" sz="2800" b="1" dirty="0" smtClean="0"/>
              <a:t>点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830174" y="4498579"/>
            <a:ext cx="8244916" cy="1070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18000" rIns="36000" bIns="180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b="1" dirty="0"/>
              <a:t>是二次</a:t>
            </a:r>
            <a:r>
              <a:rPr lang="zh-CN" altLang="en-US" sz="2800" b="1" dirty="0" smtClean="0"/>
              <a:t>多项式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b="1" dirty="0" smtClean="0"/>
              <a:t>只能</a:t>
            </a:r>
            <a:r>
              <a:rPr lang="zh-CN" altLang="en-US" sz="2800" b="1" dirty="0"/>
              <a:t>有两个零</a:t>
            </a:r>
            <a:r>
              <a:rPr lang="zh-CN" altLang="en-US" sz="2800" b="1" dirty="0" smtClean="0"/>
              <a:t>点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b="1" dirty="0" smtClean="0"/>
              <a:t>分别</a:t>
            </a:r>
            <a:r>
              <a:rPr lang="zh-CN" altLang="en-US" sz="2800" b="1" dirty="0"/>
              <a:t>在区间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(1, 2)</a:t>
            </a:r>
            <a:r>
              <a:rPr lang="zh-CN" altLang="en-US" sz="2800" b="1" dirty="0"/>
              <a:t>及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(2, 3)</a:t>
            </a:r>
            <a:r>
              <a:rPr lang="zh-CN" altLang="en-US" sz="2800" b="1" dirty="0" smtClean="0"/>
              <a:t>内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905803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7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27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7" grpId="0" build="p" autoUpdateAnimBg="0"/>
      <p:bldP spid="627718" grpId="0" autoUpdateAnimBg="0"/>
      <p:bldP spid="5" grpId="0" build="p" autoUpdateAnimBg="0"/>
      <p:bldP spid="7" grpId="0" build="p" autoUpdateAnimBg="0"/>
      <p:bldP spid="8" grpId="0" build="p" autoUpdateAnimBg="0"/>
      <p:bldP spid="9" grpId="0" build="p" autoUpdateAnimBg="0"/>
      <p:bldP spid="10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880696" y="2995921"/>
            <a:ext cx="92896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证明</a:t>
            </a:r>
            <a:endParaRPr lang="zh-CN" altLang="en-US" sz="2800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974290"/>
              </p:ext>
            </p:extLst>
          </p:nvPr>
        </p:nvGraphicFramePr>
        <p:xfrm>
          <a:off x="4083844" y="5730231"/>
          <a:ext cx="4370388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" name="Equation" r:id="rId3" imgW="1904760" imgH="215640" progId="Equation.DSMT4">
                  <p:embed/>
                </p:oleObj>
              </mc:Choice>
              <mc:Fallback>
                <p:oleObj name="Equation" r:id="rId3" imgW="19047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3844" y="5730231"/>
                        <a:ext cx="4370388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880696" y="805798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3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9067678"/>
              </p:ext>
            </p:extLst>
          </p:nvPr>
        </p:nvGraphicFramePr>
        <p:xfrm>
          <a:off x="1958123" y="844123"/>
          <a:ext cx="789305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" name="Equation" r:id="rId5" imgW="3429000" imgH="457200" progId="Equation.DSMT4">
                  <p:embed/>
                </p:oleObj>
              </mc:Choice>
              <mc:Fallback>
                <p:oleObj name="Equation" r:id="rId5" imgW="34290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8123" y="844123"/>
                        <a:ext cx="7893050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784007"/>
              </p:ext>
            </p:extLst>
          </p:nvPr>
        </p:nvGraphicFramePr>
        <p:xfrm>
          <a:off x="2855640" y="2989572"/>
          <a:ext cx="51054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" name="Equation" r:id="rId7" imgW="2222280" imgH="228600" progId="Equation.DSMT4">
                  <p:embed/>
                </p:oleObj>
              </mc:Choice>
              <mc:Fallback>
                <p:oleObj name="Equation" r:id="rId7" imgW="2222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640" y="2989572"/>
                        <a:ext cx="51054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795137"/>
              </p:ext>
            </p:extLst>
          </p:nvPr>
        </p:nvGraphicFramePr>
        <p:xfrm>
          <a:off x="3373438" y="4184650"/>
          <a:ext cx="28956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" name="Equation" r:id="rId9" imgW="1257120" imgH="203040" progId="Equation.DSMT4">
                  <p:embed/>
                </p:oleObj>
              </mc:Choice>
              <mc:Fallback>
                <p:oleObj name="Equation" r:id="rId9" imgW="12571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3438" y="4184650"/>
                        <a:ext cx="28956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1912563" y="3595838"/>
            <a:ext cx="6607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则 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华文中宋" panose="02010600040101010101" pitchFamily="2" charset="-122"/>
              </a:rPr>
              <a:t>在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[0,1]</a:t>
            </a:r>
            <a:r>
              <a:rPr lang="zh-CN" altLang="en-US" sz="2800" dirty="0">
                <a:latin typeface="Times New Roman" panose="02020603050405020304" pitchFamily="18" charset="0"/>
                <a:ea typeface="华文中宋" panose="02010600040101010101" pitchFamily="2" charset="-122"/>
              </a:rPr>
              <a:t>上连续</a:t>
            </a:r>
            <a:r>
              <a:rPr lang="en-US" altLang="zh-CN" sz="2800" dirty="0">
                <a:latin typeface="Times New Roman" panose="02020603050405020304" pitchFamily="18" charset="0"/>
                <a:ea typeface="华文中宋" panose="02010600040101010101" pitchFamily="2" charset="-12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中宋" panose="02010600040101010101" pitchFamily="2" charset="-122"/>
              </a:rPr>
              <a:t>在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(0,1)</a:t>
            </a:r>
            <a:r>
              <a:rPr lang="zh-CN" altLang="en-US" sz="2800" dirty="0">
                <a:latin typeface="Times New Roman" panose="02020603050405020304" pitchFamily="18" charset="0"/>
                <a:ea typeface="华文中宋" panose="02010600040101010101" pitchFamily="2" charset="-122"/>
              </a:rPr>
              <a:t>内可导</a:t>
            </a:r>
            <a:r>
              <a:rPr lang="en-US" altLang="zh-CN" sz="2800" dirty="0">
                <a:latin typeface="Times New Roman" panose="02020603050405020304" pitchFamily="18" charset="0"/>
                <a:ea typeface="华文中宋" panose="02010600040101010101" pitchFamily="2" charset="-12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中宋" panose="02010600040101010101" pitchFamily="2" charset="-122"/>
              </a:rPr>
              <a:t>且</a:t>
            </a:r>
          </a:p>
        </p:txBody>
      </p:sp>
      <p:graphicFrame>
        <p:nvGraphicFramePr>
          <p:cNvPr id="1536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9602181"/>
              </p:ext>
            </p:extLst>
          </p:nvPr>
        </p:nvGraphicFramePr>
        <p:xfrm>
          <a:off x="3459137" y="5241775"/>
          <a:ext cx="5208587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" name="Equation" r:id="rId11" imgW="2260440" imgH="203040" progId="Equation.DSMT4">
                  <p:embed/>
                </p:oleObj>
              </mc:Choice>
              <mc:Fallback>
                <p:oleObj name="Equation" r:id="rId11" imgW="2260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9137" y="5241775"/>
                        <a:ext cx="5208587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1820863" y="1925816"/>
            <a:ext cx="144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分析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:</a:t>
            </a: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2855640" y="1917084"/>
            <a:ext cx="2514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华文中宋" panose="02010600040101010101" pitchFamily="2" charset="-122"/>
              </a:rPr>
              <a:t>结论可化为</a:t>
            </a:r>
          </a:p>
        </p:txBody>
      </p:sp>
      <p:graphicFrame>
        <p:nvGraphicFramePr>
          <p:cNvPr id="1434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3345192"/>
              </p:ext>
            </p:extLst>
          </p:nvPr>
        </p:nvGraphicFramePr>
        <p:xfrm>
          <a:off x="2544763" y="2467285"/>
          <a:ext cx="655002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" name="Equation" r:id="rId13" imgW="2844720" imgH="215640" progId="Equation.DSMT4">
                  <p:embed/>
                </p:oleObj>
              </mc:Choice>
              <mc:Fallback>
                <p:oleObj name="Equation" r:id="rId13" imgW="28447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4763" y="2467285"/>
                        <a:ext cx="655002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1930400" y="4652963"/>
            <a:ext cx="6607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由罗尔定理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中宋" panose="02010600040101010101" pitchFamily="2" charset="-122"/>
              </a:rPr>
              <a:t>在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(0,1)</a:t>
            </a:r>
            <a:r>
              <a:rPr lang="zh-CN" altLang="en-US" sz="2800" dirty="0">
                <a:latin typeface="Times New Roman" panose="02020603050405020304" pitchFamily="18" charset="0"/>
                <a:ea typeface="华文中宋" panose="02010600040101010101" pitchFamily="2" charset="-122"/>
              </a:rPr>
              <a:t>内至少存在一点</a:t>
            </a:r>
            <a:r>
              <a:rPr lang="en-US" altLang="zh-CN" sz="2800" i="1" dirty="0">
                <a:latin typeface="Symbol" panose="05050102010706020507" pitchFamily="18" charset="2"/>
                <a:ea typeface="华文中宋" panose="0201060004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华文中宋" panose="02010600040101010101" pitchFamily="2" charset="-12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中宋" panose="02010600040101010101" pitchFamily="2" charset="-122"/>
              </a:rPr>
              <a:t>使</a:t>
            </a:r>
          </a:p>
        </p:txBody>
      </p:sp>
    </p:spTree>
    <p:extLst>
      <p:ext uri="{BB962C8B-B14F-4D97-AF65-F5344CB8AC3E}">
        <p14:creationId xmlns:p14="http://schemas.microsoft.com/office/powerpoint/2010/main" val="39943193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15368" grpId="0" autoUpdateAnimBg="0"/>
      <p:bldP spid="14346" grpId="0"/>
      <p:bldP spid="14347" grpId="0"/>
      <p:bldP spid="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2257425" y="2140671"/>
            <a:ext cx="5667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证</a:t>
            </a:r>
          </a:p>
        </p:txBody>
      </p:sp>
      <p:grpSp>
        <p:nvGrpSpPr>
          <p:cNvPr id="43020" name="Group 12"/>
          <p:cNvGrpSpPr>
            <a:grpSpLocks/>
          </p:cNvGrpSpPr>
          <p:nvPr/>
        </p:nvGrpSpPr>
        <p:grpSpPr bwMode="auto">
          <a:xfrm>
            <a:off x="2239963" y="2809876"/>
            <a:ext cx="7924800" cy="519113"/>
            <a:chOff x="528" y="1920"/>
            <a:chExt cx="4992" cy="327"/>
          </a:xfrm>
        </p:grpSpPr>
        <p:sp>
          <p:nvSpPr>
            <p:cNvPr id="15381" name="Text Box 13"/>
            <p:cNvSpPr txBox="1">
              <a:spLocks noChangeArrowheads="1"/>
            </p:cNvSpPr>
            <p:nvPr/>
          </p:nvSpPr>
          <p:spPr bwMode="auto">
            <a:xfrm>
              <a:off x="528" y="1920"/>
              <a:ext cx="49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/>
                <a:t>在    </a:t>
              </a:r>
              <a:r>
                <a:rPr kumimoji="1" lang="zh-CN" altLang="en-US" sz="1800"/>
                <a:t>          </a:t>
              </a:r>
              <a:r>
                <a:rPr kumimoji="1" lang="zh-CN" altLang="en-US" sz="2800" b="1"/>
                <a:t>内可导</a:t>
              </a:r>
              <a:r>
                <a:rPr kumimoji="1" lang="zh-CN" altLang="en-US" sz="1800"/>
                <a:t>，</a:t>
              </a:r>
              <a:r>
                <a:rPr kumimoji="1" lang="zh-CN" altLang="en-US" sz="2800" b="1"/>
                <a:t>且</a:t>
              </a:r>
              <a:r>
                <a:rPr kumimoji="1" lang="zh-CN" altLang="en-US" sz="1800"/>
                <a:t>                                       </a:t>
              </a:r>
              <a:r>
                <a:rPr kumimoji="1" lang="en-US" altLang="zh-CN" sz="1800"/>
                <a:t>.                                 </a:t>
              </a:r>
            </a:p>
          </p:txBody>
        </p:sp>
        <p:graphicFrame>
          <p:nvGraphicFramePr>
            <p:cNvPr id="15382" name="Object 14"/>
            <p:cNvGraphicFramePr>
              <a:graphicFrameLocks noChangeAspect="1"/>
            </p:cNvGraphicFramePr>
            <p:nvPr/>
          </p:nvGraphicFramePr>
          <p:xfrm>
            <a:off x="864" y="1968"/>
            <a:ext cx="43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38" name="Equation" r:id="rId3" imgW="685502" imgH="406224" progId="Equation.3">
                    <p:embed/>
                  </p:oleObj>
                </mc:Choice>
                <mc:Fallback>
                  <p:oleObj name="Equation" r:id="rId3" imgW="685502" imgH="406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1968"/>
                          <a:ext cx="43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3" name="Object 15"/>
            <p:cNvGraphicFramePr>
              <a:graphicFrameLocks noChangeAspect="1"/>
            </p:cNvGraphicFramePr>
            <p:nvPr/>
          </p:nvGraphicFramePr>
          <p:xfrm>
            <a:off x="2544" y="1968"/>
            <a:ext cx="206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39" name="Equation" r:id="rId5" imgW="3276600" imgH="419100" progId="Equation.3">
                    <p:embed/>
                  </p:oleObj>
                </mc:Choice>
                <mc:Fallback>
                  <p:oleObj name="Equation" r:id="rId5" imgW="32766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1968"/>
                          <a:ext cx="2064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024" name="Object 16"/>
          <p:cNvGraphicFramePr>
            <a:graphicFrameLocks noChangeAspect="1"/>
          </p:cNvGraphicFramePr>
          <p:nvPr/>
        </p:nvGraphicFramePr>
        <p:xfrm>
          <a:off x="2257425" y="3573464"/>
          <a:ext cx="323373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0" name="公式" r:id="rId7" imgW="1371600" imgH="215900" progId="Equation.3">
                  <p:embed/>
                </p:oleObj>
              </mc:Choice>
              <mc:Fallback>
                <p:oleObj name="公式" r:id="rId7" imgW="13716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7425" y="3573464"/>
                        <a:ext cx="3233738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7828095"/>
              </p:ext>
            </p:extLst>
          </p:nvPr>
        </p:nvGraphicFramePr>
        <p:xfrm>
          <a:off x="5843296" y="3626305"/>
          <a:ext cx="2484952" cy="473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1" name="Equation" r:id="rId9" imgW="1066680" imgH="203040" progId="Equation.DSMT4">
                  <p:embed/>
                </p:oleObj>
              </mc:Choice>
              <mc:Fallback>
                <p:oleObj name="Equation" r:id="rId9" imgW="1066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3296" y="3626305"/>
                        <a:ext cx="2484952" cy="4733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6" name="Object 18"/>
          <p:cNvGraphicFramePr>
            <a:graphicFrameLocks noChangeAspect="1"/>
          </p:cNvGraphicFramePr>
          <p:nvPr/>
        </p:nvGraphicFramePr>
        <p:xfrm>
          <a:off x="2243138" y="4149725"/>
          <a:ext cx="59055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2" name="公式" r:id="rId11" imgW="2463800" imgH="228600" progId="Equation.3">
                  <p:embed/>
                </p:oleObj>
              </mc:Choice>
              <mc:Fallback>
                <p:oleObj name="公式" r:id="rId11" imgW="2463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138" y="4149725"/>
                        <a:ext cx="5905500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7" name="Object 19"/>
          <p:cNvGraphicFramePr>
            <a:graphicFrameLocks noChangeAspect="1"/>
          </p:cNvGraphicFramePr>
          <p:nvPr/>
        </p:nvGraphicFramePr>
        <p:xfrm>
          <a:off x="8183563" y="4221163"/>
          <a:ext cx="1435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3" name="Equation" r:id="rId13" imgW="1434477" imgH="406224" progId="Equation.3">
                  <p:embed/>
                </p:oleObj>
              </mc:Choice>
              <mc:Fallback>
                <p:oleObj name="Equation" r:id="rId13" imgW="1434477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3563" y="4221163"/>
                        <a:ext cx="1435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028" name="Group 20"/>
          <p:cNvGrpSpPr>
            <a:grpSpLocks/>
          </p:cNvGrpSpPr>
          <p:nvPr/>
        </p:nvGrpSpPr>
        <p:grpSpPr bwMode="auto">
          <a:xfrm>
            <a:off x="2696465" y="2173584"/>
            <a:ext cx="7467600" cy="519112"/>
            <a:chOff x="1056" y="1536"/>
            <a:chExt cx="4704" cy="327"/>
          </a:xfrm>
        </p:grpSpPr>
        <p:graphicFrame>
          <p:nvGraphicFramePr>
            <p:cNvPr id="15377" name="Object 21"/>
            <p:cNvGraphicFramePr>
              <a:graphicFrameLocks noChangeAspect="1"/>
            </p:cNvGraphicFramePr>
            <p:nvPr/>
          </p:nvGraphicFramePr>
          <p:xfrm>
            <a:off x="1440" y="1584"/>
            <a:ext cx="128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44" name="Equation" r:id="rId15" imgW="2032000" imgH="419100" progId="Equation.3">
                    <p:embed/>
                  </p:oleObj>
                </mc:Choice>
                <mc:Fallback>
                  <p:oleObj name="Equation" r:id="rId15" imgW="20320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1584"/>
                          <a:ext cx="128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8" name="Object 22"/>
            <p:cNvGraphicFramePr>
              <a:graphicFrameLocks noChangeAspect="1"/>
            </p:cNvGraphicFramePr>
            <p:nvPr/>
          </p:nvGraphicFramePr>
          <p:xfrm>
            <a:off x="3504" y="1584"/>
            <a:ext cx="49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45" name="Equation" r:id="rId17" imgW="787058" imgH="406224" progId="Equation.3">
                    <p:embed/>
                  </p:oleObj>
                </mc:Choice>
                <mc:Fallback>
                  <p:oleObj name="Equation" r:id="rId17" imgW="787058" imgH="406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584"/>
                          <a:ext cx="49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9" name="Object 23"/>
            <p:cNvGraphicFramePr>
              <a:graphicFrameLocks noChangeAspect="1"/>
            </p:cNvGraphicFramePr>
            <p:nvPr/>
          </p:nvGraphicFramePr>
          <p:xfrm>
            <a:off x="4368" y="1584"/>
            <a:ext cx="40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46" name="Equation" r:id="rId19" imgW="647700" imgH="381000" progId="Equation.3">
                    <p:embed/>
                  </p:oleObj>
                </mc:Choice>
                <mc:Fallback>
                  <p:oleObj name="Equation" r:id="rId19" imgW="647700" imgH="381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584"/>
                          <a:ext cx="40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0" name="Text Box 24"/>
            <p:cNvSpPr txBox="1">
              <a:spLocks noChangeArrowheads="1"/>
            </p:cNvSpPr>
            <p:nvPr/>
          </p:nvSpPr>
          <p:spPr bwMode="auto">
            <a:xfrm>
              <a:off x="1056" y="1536"/>
              <a:ext cx="47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 dirty="0"/>
                <a:t>设</a:t>
              </a:r>
              <a:r>
                <a:rPr kumimoji="1" lang="zh-CN" altLang="en-US" sz="2800" dirty="0"/>
                <a:t>                </a:t>
              </a:r>
              <a:r>
                <a:rPr kumimoji="1" lang="zh-CN" altLang="en-US" sz="1800" dirty="0"/>
                <a:t>                  </a:t>
              </a:r>
              <a:r>
                <a:rPr kumimoji="1" lang="zh-CN" altLang="en-US" sz="2800" b="1" dirty="0"/>
                <a:t>，  显然</a:t>
              </a:r>
              <a:r>
                <a:rPr kumimoji="1" lang="zh-CN" altLang="en-US" sz="2800" dirty="0"/>
                <a:t>   </a:t>
              </a:r>
              <a:r>
                <a:rPr kumimoji="1" lang="zh-CN" altLang="en-US" sz="1800" dirty="0"/>
                <a:t>           </a:t>
              </a:r>
              <a:r>
                <a:rPr kumimoji="1" lang="zh-CN" altLang="en-US" sz="2800" b="1" dirty="0"/>
                <a:t>在</a:t>
              </a:r>
              <a:r>
                <a:rPr kumimoji="1" lang="zh-CN" altLang="en-US" sz="1800" dirty="0"/>
                <a:t>                </a:t>
              </a:r>
              <a:r>
                <a:rPr kumimoji="1" lang="zh-CN" altLang="en-US" sz="2800" b="1" dirty="0"/>
                <a:t>上连续</a:t>
              </a:r>
              <a:r>
                <a:rPr kumimoji="1" lang="en-US" altLang="zh-CN" sz="2800" b="1" dirty="0"/>
                <a:t>;</a:t>
              </a:r>
            </a:p>
          </p:txBody>
        </p:sp>
      </p:grpSp>
      <p:graphicFrame>
        <p:nvGraphicFramePr>
          <p:cNvPr id="43036" name="Object 28"/>
          <p:cNvGraphicFramePr>
            <a:graphicFrameLocks noChangeAspect="1"/>
          </p:cNvGraphicFramePr>
          <p:nvPr/>
        </p:nvGraphicFramePr>
        <p:xfrm>
          <a:off x="3503613" y="4868863"/>
          <a:ext cx="2806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7" name="Equation" r:id="rId21" imgW="2806700" imgH="406400" progId="Equation.3">
                  <p:embed/>
                </p:oleObj>
              </mc:Choice>
              <mc:Fallback>
                <p:oleObj name="Equation" r:id="rId21" imgW="28067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4868863"/>
                        <a:ext cx="2806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7" name="Text Box 29"/>
          <p:cNvSpPr txBox="1">
            <a:spLocks noChangeArrowheads="1"/>
          </p:cNvSpPr>
          <p:nvPr/>
        </p:nvSpPr>
        <p:spPr bwMode="auto">
          <a:xfrm>
            <a:off x="2239963" y="4868863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/>
              <a:t>即</a:t>
            </a:r>
          </a:p>
        </p:txBody>
      </p:sp>
      <p:graphicFrame>
        <p:nvGraphicFramePr>
          <p:cNvPr id="43039" name="Object 31"/>
          <p:cNvGraphicFramePr>
            <a:graphicFrameLocks noChangeAspect="1"/>
          </p:cNvGraphicFramePr>
          <p:nvPr/>
        </p:nvGraphicFramePr>
        <p:xfrm>
          <a:off x="6672263" y="4652963"/>
          <a:ext cx="2101850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8" name="Equation" r:id="rId23" imgW="2235200" imgH="889000" progId="Equation.3">
                  <p:embed/>
                </p:oleObj>
              </mc:Choice>
              <mc:Fallback>
                <p:oleObj name="Equation" r:id="rId23" imgW="22352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263" y="4652963"/>
                        <a:ext cx="2101850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3" name="对象 1"/>
          <p:cNvGraphicFramePr>
            <a:graphicFrameLocks noChangeAspect="1"/>
          </p:cNvGraphicFramePr>
          <p:nvPr/>
        </p:nvGraphicFramePr>
        <p:xfrm>
          <a:off x="7670800" y="3352800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9" name="Equation" r:id="rId25" imgW="437454" imgH="680484" progId="Equation.DSMT4">
                  <p:embed/>
                </p:oleObj>
              </mc:Choice>
              <mc:Fallback>
                <p:oleObj name="Equation" r:id="rId25" imgW="437454" imgH="6804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0800" y="3352800"/>
                        <a:ext cx="9144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110257" y="5577476"/>
            <a:ext cx="5445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</a:rPr>
              <a:t>注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885945"/>
              </p:ext>
            </p:extLst>
          </p:nvPr>
        </p:nvGraphicFramePr>
        <p:xfrm>
          <a:off x="2696465" y="5408613"/>
          <a:ext cx="4819650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0" name="Equation" r:id="rId27" imgW="2095200" imgH="431640" progId="Equation.DSMT4">
                  <p:embed/>
                </p:oleObj>
              </mc:Choice>
              <mc:Fallback>
                <p:oleObj name="Equation" r:id="rId27" imgW="20952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6465" y="5408613"/>
                        <a:ext cx="4819650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629974"/>
              </p:ext>
            </p:extLst>
          </p:nvPr>
        </p:nvGraphicFramePr>
        <p:xfrm>
          <a:off x="7516115" y="5569539"/>
          <a:ext cx="397986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1" name="Equation" r:id="rId29" imgW="1688760" imgH="228600" progId="Equation.DSMT4">
                  <p:embed/>
                </p:oleObj>
              </mc:Choice>
              <mc:Fallback>
                <p:oleObj name="Equation" r:id="rId29" imgW="1688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6115" y="5569539"/>
                        <a:ext cx="3979862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2141817" y="693943"/>
            <a:ext cx="7264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045428" y="1178404"/>
            <a:ext cx="3141821" cy="938272"/>
            <a:chOff x="4851982" y="1146116"/>
            <a:chExt cx="3141821" cy="938272"/>
          </a:xfrm>
        </p:grpSpPr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455076"/>
                </p:ext>
              </p:extLst>
            </p:nvPr>
          </p:nvGraphicFramePr>
          <p:xfrm>
            <a:off x="5699865" y="1146116"/>
            <a:ext cx="2293938" cy="938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52" name="Equation" r:id="rId31" imgW="1054080" imgH="431640" progId="Equation.DSMT4">
                    <p:embed/>
                  </p:oleObj>
                </mc:Choice>
                <mc:Fallback>
                  <p:oleObj name="Equation" r:id="rId31" imgW="1054080" imgH="43164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99865" y="1146116"/>
                          <a:ext cx="2293938" cy="93827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Rectangle 26"/>
            <p:cNvSpPr>
              <a:spLocks noChangeArrowheads="1"/>
            </p:cNvSpPr>
            <p:nvPr/>
          </p:nvSpPr>
          <p:spPr bwMode="auto">
            <a:xfrm>
              <a:off x="4851982" y="1374676"/>
              <a:ext cx="99578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cs typeface="Times New Roman" panose="02020603050405020304" pitchFamily="18" charset="0"/>
                </a:rPr>
                <a:t>使得</a:t>
              </a: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楷体_GB2312" charset="-122"/>
                  <a:cs typeface="Times New Roman" panose="02020603050405020304" pitchFamily="18" charset="0"/>
                </a:rPr>
                <a:t> 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898942" y="655416"/>
            <a:ext cx="7546642" cy="580737"/>
            <a:chOff x="2825926" y="646768"/>
            <a:chExt cx="7546642" cy="580737"/>
          </a:xfrm>
        </p:grpSpPr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97836762"/>
                </p:ext>
              </p:extLst>
            </p:nvPr>
          </p:nvGraphicFramePr>
          <p:xfrm>
            <a:off x="3401912" y="780158"/>
            <a:ext cx="149542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53" name="Equation" r:id="rId33" imgW="1498600" imgH="368300" progId="Equation.DSMT4">
                    <p:embed/>
                  </p:oleObj>
                </mc:Choice>
                <mc:Fallback>
                  <p:oleObj name="Equation" r:id="rId33" imgW="1498600" imgH="3683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1912" y="780158"/>
                          <a:ext cx="1495425" cy="3714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5211327"/>
                </p:ext>
              </p:extLst>
            </p:nvPr>
          </p:nvGraphicFramePr>
          <p:xfrm>
            <a:off x="5526088" y="791268"/>
            <a:ext cx="6762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54" name="Equation" r:id="rId35" imgW="672808" imgH="368140" progId="Equation.DSMT4">
                    <p:embed/>
                  </p:oleObj>
                </mc:Choice>
                <mc:Fallback>
                  <p:oleObj name="Equation" r:id="rId35" imgW="672808" imgH="36814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26088" y="791268"/>
                          <a:ext cx="676275" cy="3714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3857713"/>
                </p:ext>
              </p:extLst>
            </p:nvPr>
          </p:nvGraphicFramePr>
          <p:xfrm>
            <a:off x="7896200" y="801688"/>
            <a:ext cx="12096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55" name="Equation" r:id="rId37" imgW="1206500" imgH="368300" progId="Equation.DSMT4">
                    <p:embed/>
                  </p:oleObj>
                </mc:Choice>
                <mc:Fallback>
                  <p:oleObj name="Equation" r:id="rId37" imgW="1206500" imgH="3683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96200" y="801688"/>
                          <a:ext cx="1209675" cy="3714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Rectangle 23"/>
            <p:cNvSpPr>
              <a:spLocks noChangeArrowheads="1"/>
            </p:cNvSpPr>
            <p:nvPr/>
          </p:nvSpPr>
          <p:spPr bwMode="auto">
            <a:xfrm>
              <a:off x="4906963" y="704285"/>
              <a:ext cx="63511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楷体_GB2312" charset="-122"/>
                  <a:cs typeface="Times New Roman" panose="02020603050405020304" pitchFamily="18" charset="0"/>
                </a:rPr>
                <a:t>,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cs typeface="Times New Roman" panose="02020603050405020304" pitchFamily="18" charset="0"/>
                </a:rPr>
                <a:t>在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</a:endParaRPr>
            </a:p>
          </p:txBody>
        </p:sp>
        <p:sp>
          <p:nvSpPr>
            <p:cNvPr id="12" name="Rectangle 24"/>
            <p:cNvSpPr>
              <a:spLocks noChangeArrowheads="1"/>
            </p:cNvSpPr>
            <p:nvPr/>
          </p:nvSpPr>
          <p:spPr bwMode="auto">
            <a:xfrm>
              <a:off x="6160742" y="688043"/>
              <a:ext cx="180850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cs typeface="Times New Roman" panose="02020603050405020304" pitchFamily="18" charset="0"/>
                </a:rPr>
                <a:t>内可导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cs typeface="Times New Roman" panose="02020603050405020304" pitchFamily="18" charset="0"/>
                </a:rPr>
                <a:t>且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</a:endParaRPr>
            </a:p>
          </p:txBody>
        </p:sp>
        <p:sp>
          <p:nvSpPr>
            <p:cNvPr id="13" name="Rectangle 25"/>
            <p:cNvSpPr>
              <a:spLocks noChangeArrowheads="1"/>
            </p:cNvSpPr>
            <p:nvPr/>
          </p:nvSpPr>
          <p:spPr bwMode="auto">
            <a:xfrm>
              <a:off x="9105875" y="646768"/>
              <a:ext cx="126669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楷体_GB2312" charset="-122"/>
                  <a:cs typeface="Times New Roman" panose="02020603050405020304" pitchFamily="18" charset="0"/>
                </a:rPr>
                <a:t>. 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cs typeface="Times New Roman" panose="02020603050405020304" pitchFamily="18" charset="0"/>
                </a:rPr>
                <a:t>求证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</a:endParaRPr>
            </a:p>
          </p:txBody>
        </p:sp>
        <p:sp>
          <p:nvSpPr>
            <p:cNvPr id="35" name="Rectangle 22"/>
            <p:cNvSpPr>
              <a:spLocks noChangeArrowheads="1"/>
            </p:cNvSpPr>
            <p:nvPr/>
          </p:nvSpPr>
          <p:spPr bwMode="auto">
            <a:xfrm>
              <a:off x="2825926" y="651251"/>
              <a:ext cx="54534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cs typeface="Times New Roman" panose="02020603050405020304" pitchFamily="18" charset="0"/>
                </a:rPr>
                <a:t>设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495600" y="1396826"/>
            <a:ext cx="2350827" cy="556229"/>
            <a:chOff x="2201761" y="1331309"/>
            <a:chExt cx="2350827" cy="556229"/>
          </a:xfrm>
        </p:grpSpPr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99450413"/>
                </p:ext>
              </p:extLst>
            </p:nvPr>
          </p:nvGraphicFramePr>
          <p:xfrm>
            <a:off x="3047872" y="1393623"/>
            <a:ext cx="1504716" cy="4939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56" name="Equation" r:id="rId39" imgW="622080" imgH="203040" progId="Equation.DSMT4">
                    <p:embed/>
                  </p:oleObj>
                </mc:Choice>
                <mc:Fallback>
                  <p:oleObj name="Equation" r:id="rId39" imgW="622080" imgH="20304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7872" y="1393623"/>
                          <a:ext cx="1504716" cy="49391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文本框 16"/>
            <p:cNvSpPr txBox="1"/>
            <p:nvPr/>
          </p:nvSpPr>
          <p:spPr>
            <a:xfrm>
              <a:off x="2201761" y="1331309"/>
              <a:ext cx="9060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latin typeface="宋体" panose="02010600030101010101" pitchFamily="2" charset="-122"/>
                  <a:cs typeface="Times New Roman" panose="02020603050405020304" pitchFamily="18" charset="0"/>
                </a:rPr>
                <a:t>存在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827886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9" grpId="0" build="p" autoUpdateAnimBg="0"/>
      <p:bldP spid="43037" grpId="0" build="p" autoUpdateAnimBg="0"/>
      <p:bldP spid="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2"/>
          <p:cNvGrpSpPr>
            <a:grpSpLocks/>
          </p:cNvGrpSpPr>
          <p:nvPr/>
        </p:nvGrpSpPr>
        <p:grpSpPr bwMode="auto">
          <a:xfrm>
            <a:off x="646758" y="793569"/>
            <a:ext cx="10843776" cy="2968496"/>
            <a:chOff x="469" y="480"/>
            <a:chExt cx="5341" cy="4118"/>
          </a:xfrm>
        </p:grpSpPr>
        <p:sp>
          <p:nvSpPr>
            <p:cNvPr id="45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>
                    <a:lumMod val="20000"/>
                    <a:lumOff val="80000"/>
                  </a:schemeClr>
                </a:gs>
                <a:gs pos="89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" name="Rectangle 4"/>
            <p:cNvSpPr>
              <a:spLocks noChangeArrowheads="1"/>
            </p:cNvSpPr>
            <p:nvPr/>
          </p:nvSpPr>
          <p:spPr bwMode="auto">
            <a:xfrm>
              <a:off x="541" y="603"/>
              <a:ext cx="5197" cy="3879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347200" y="6464634"/>
            <a:ext cx="28448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2F33151-C413-4D29-8119-E3130F5C0ED1}" type="slidenum">
              <a:rPr lang="zh-CN" altLang="en-US">
                <a:solidFill>
                  <a:srgbClr val="898989"/>
                </a:solidFill>
              </a:rPr>
              <a:pPr eaLnBrk="1" hangingPunct="1"/>
              <a:t>14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628738" name="Text Box 2"/>
          <p:cNvSpPr txBox="1">
            <a:spLocks noChangeArrowheads="1"/>
          </p:cNvSpPr>
          <p:nvPr/>
        </p:nvSpPr>
        <p:spPr bwMode="auto">
          <a:xfrm>
            <a:off x="1718203" y="1596472"/>
            <a:ext cx="8705850" cy="98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8000" rIns="36000" bIns="180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/>
              <a:t>        </a:t>
            </a:r>
            <a:r>
              <a:rPr lang="zh-CN" altLang="en-US" sz="2800" b="1" dirty="0"/>
              <a:t>如果函数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/>
              <a:t>满足：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800" b="1" dirty="0"/>
              <a:t>在闭区间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b="1" dirty="0"/>
              <a:t>上连续，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800" b="1" dirty="0"/>
              <a:t>在开区间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/>
              <a:t>内可导，则至少存在一点</a:t>
            </a:r>
            <a:r>
              <a:rPr lang="en-US" altLang="zh-CN" sz="2800" b="1" i="1" dirty="0">
                <a:latin typeface="Symbol" panose="05050102010706020507" pitchFamily="18" charset="2"/>
              </a:rPr>
              <a:t>x</a:t>
            </a:r>
            <a:r>
              <a:rPr lang="en-US" altLang="zh-CN" sz="2800" b="1" dirty="0">
                <a:sym typeface="Symbol" panose="05050102010706020507" pitchFamily="18" charset="2"/>
              </a:rPr>
              <a:t>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/>
              <a:t>内，使得</a:t>
            </a:r>
          </a:p>
        </p:txBody>
      </p:sp>
      <p:graphicFrame>
        <p:nvGraphicFramePr>
          <p:cNvPr id="628778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3089886"/>
              </p:ext>
            </p:extLst>
          </p:nvPr>
        </p:nvGraphicFramePr>
        <p:xfrm>
          <a:off x="1051018" y="268270"/>
          <a:ext cx="6321108" cy="4942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" name="Equation" r:id="rId3" imgW="2743200" imgH="215900" progId="Equation.DSMT4">
                  <p:embed/>
                </p:oleObj>
              </mc:Choice>
              <mc:Fallback>
                <p:oleObj name="Equation" r:id="rId3" imgW="27432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1018" y="268270"/>
                        <a:ext cx="6321108" cy="494243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8779" name="Rectangle 43"/>
          <p:cNvSpPr>
            <a:spLocks noGrp="1" noChangeArrowheads="1"/>
          </p:cNvSpPr>
          <p:nvPr>
            <p:ph type="title" idx="4294967295"/>
          </p:nvPr>
        </p:nvSpPr>
        <p:spPr>
          <a:xfrm>
            <a:off x="1673033" y="994282"/>
            <a:ext cx="6324600" cy="53340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sz="3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拉格朗日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Lagrange)</a:t>
            </a: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中值定理</a:t>
            </a: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628781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581149"/>
              </p:ext>
            </p:extLst>
          </p:nvPr>
        </p:nvGraphicFramePr>
        <p:xfrm>
          <a:off x="2673356" y="2570315"/>
          <a:ext cx="35814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" name="Equation" r:id="rId5" imgW="1266973" imgH="295404" progId="Equation.3">
                  <p:embed/>
                </p:oleObj>
              </mc:Choice>
              <mc:Fallback>
                <p:oleObj name="Equation" r:id="rId5" imgW="1266973" imgH="2954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356" y="2570315"/>
                        <a:ext cx="35814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Line 9"/>
          <p:cNvSpPr>
            <a:spLocks noChangeShapeType="1"/>
          </p:cNvSpPr>
          <p:nvPr/>
        </p:nvSpPr>
        <p:spPr bwMode="auto">
          <a:xfrm>
            <a:off x="1487488" y="3995267"/>
            <a:ext cx="9577064" cy="979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50" name="Text Box 6"/>
          <p:cNvSpPr txBox="1">
            <a:spLocks noChangeArrowheads="1"/>
          </p:cNvSpPr>
          <p:nvPr/>
        </p:nvSpPr>
        <p:spPr bwMode="auto">
          <a:xfrm>
            <a:off x="1487488" y="4069088"/>
            <a:ext cx="741682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约瑟夫</a:t>
            </a:r>
            <a:r>
              <a:rPr lang="en-US" altLang="zh-CN" sz="2800" b="1" dirty="0"/>
              <a:t>·</a:t>
            </a:r>
            <a:r>
              <a:rPr lang="zh-CN" altLang="en-US" sz="2800" b="1" dirty="0" smtClean="0"/>
              <a:t>拉格朗日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(Joseph-Louis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Lagrange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1736~1813)</a:t>
            </a:r>
            <a:r>
              <a:rPr lang="zh-CN" altLang="en-US" sz="2800" b="1" dirty="0" smtClean="0"/>
              <a:t>，</a:t>
            </a:r>
            <a:r>
              <a:rPr lang="zh-CN" altLang="en-US" sz="2800" b="1" dirty="0"/>
              <a:t>法国著名数学家、</a:t>
            </a:r>
            <a:r>
              <a:rPr lang="zh-CN" altLang="en-US" sz="2800" b="1" dirty="0" smtClean="0"/>
              <a:t>物理学家</a:t>
            </a:r>
            <a:r>
              <a:rPr lang="en-US" altLang="zh-CN" sz="2800" b="1" dirty="0" smtClean="0"/>
              <a:t>.</a:t>
            </a:r>
            <a:r>
              <a:rPr lang="zh-CN" altLang="en-US" sz="2800" b="1" dirty="0" smtClean="0"/>
              <a:t>他</a:t>
            </a:r>
            <a:r>
              <a:rPr lang="zh-CN" altLang="en-US" sz="2800" b="1" dirty="0"/>
              <a:t>在数学、力学和天文学三个学科领域中都有历史性的贡献，其中尤以数学方面的成就最为</a:t>
            </a:r>
            <a:r>
              <a:rPr lang="zh-CN" altLang="en-US" sz="2800" b="1" dirty="0" smtClean="0"/>
              <a:t>突出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853" y="4069088"/>
            <a:ext cx="2063699" cy="231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42098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87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8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8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8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8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75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8" grpId="0" build="p" autoUpdateAnimBg="0"/>
      <p:bldP spid="628779" grpId="0" autoUpdateAnimBg="0"/>
      <p:bldP spid="47" grpId="0" animBg="1"/>
      <p:bldP spid="50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50E7E23-1C00-444D-B67E-3E01B0140902}" type="slidenum">
              <a:rPr lang="zh-CN" altLang="en-US">
                <a:solidFill>
                  <a:srgbClr val="898989"/>
                </a:solidFill>
              </a:rPr>
              <a:pPr eaLnBrk="1" hangingPunct="1"/>
              <a:t>15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629763" name="Rectangle 3"/>
          <p:cNvSpPr>
            <a:spLocks noChangeArrowheads="1"/>
          </p:cNvSpPr>
          <p:nvPr/>
        </p:nvSpPr>
        <p:spPr bwMode="auto">
          <a:xfrm>
            <a:off x="2135560" y="806888"/>
            <a:ext cx="9906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8000" rIns="36000" bIns="180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证明</a:t>
            </a:r>
          </a:p>
        </p:txBody>
      </p:sp>
      <p:graphicFrame>
        <p:nvGraphicFramePr>
          <p:cNvPr id="62977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053457"/>
              </p:ext>
            </p:extLst>
          </p:nvPr>
        </p:nvGraphicFramePr>
        <p:xfrm>
          <a:off x="2057400" y="2221965"/>
          <a:ext cx="5867400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6" name="文档" r:id="rId3" imgW="2409825" imgH="400050" progId="Word.Document.8">
                  <p:embed/>
                </p:oleObj>
              </mc:Choice>
              <mc:Fallback>
                <p:oleObj name="文档" r:id="rId3" imgW="2409825" imgH="4000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221965"/>
                        <a:ext cx="5867400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977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251990"/>
              </p:ext>
            </p:extLst>
          </p:nvPr>
        </p:nvGraphicFramePr>
        <p:xfrm>
          <a:off x="2057400" y="2961867"/>
          <a:ext cx="3276600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7" name="文档" r:id="rId5" imgW="1295400" imgH="400050" progId="Word.Document.8">
                  <p:embed/>
                </p:oleObj>
              </mc:Choice>
              <mc:Fallback>
                <p:oleObj name="文档" r:id="rId5" imgW="1295400" imgH="4000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961867"/>
                        <a:ext cx="3276600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9780" name="Text Box 20"/>
          <p:cNvSpPr txBox="1">
            <a:spLocks noChangeArrowheads="1"/>
          </p:cNvSpPr>
          <p:nvPr/>
        </p:nvSpPr>
        <p:spPr bwMode="auto">
          <a:xfrm>
            <a:off x="3044313" y="813661"/>
            <a:ext cx="1981200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作辅助函数</a:t>
            </a:r>
            <a:r>
              <a:rPr lang="zh-CN" altLang="en-US" sz="2800" b="1" dirty="0"/>
              <a:t> </a:t>
            </a:r>
          </a:p>
        </p:txBody>
      </p:sp>
      <p:graphicFrame>
        <p:nvGraphicFramePr>
          <p:cNvPr id="62978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0908597"/>
              </p:ext>
            </p:extLst>
          </p:nvPr>
        </p:nvGraphicFramePr>
        <p:xfrm>
          <a:off x="3343539" y="1420354"/>
          <a:ext cx="5173662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8" name="Equation" r:id="rId7" imgW="2260600" imgH="406400" progId="Equation.DSMT4">
                  <p:embed/>
                </p:oleObj>
              </mc:Choice>
              <mc:Fallback>
                <p:oleObj name="Equation" r:id="rId7" imgW="22606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3539" y="1420354"/>
                        <a:ext cx="5173662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978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334847"/>
              </p:ext>
            </p:extLst>
          </p:nvPr>
        </p:nvGraphicFramePr>
        <p:xfrm>
          <a:off x="3385193" y="3918899"/>
          <a:ext cx="5334000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9" r:id="rId9" imgW="2120900" imgH="406400" progId="Equation.3">
                  <p:embed/>
                </p:oleObj>
              </mc:Choice>
              <mc:Fallback>
                <p:oleObj r:id="rId9" imgW="21209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5193" y="3918899"/>
                        <a:ext cx="5334000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5066737"/>
              </p:ext>
            </p:extLst>
          </p:nvPr>
        </p:nvGraphicFramePr>
        <p:xfrm>
          <a:off x="2135560" y="4977762"/>
          <a:ext cx="4544187" cy="1007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0" name="Equation" r:id="rId11" imgW="1841400" imgH="406080" progId="Equation.DSMT4">
                  <p:embed/>
                </p:oleObj>
              </mc:Choice>
              <mc:Fallback>
                <p:oleObj name="Equation" r:id="rId11" imgW="1841400" imgH="406080" progId="Equation.DSMT4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560" y="4977762"/>
                        <a:ext cx="4544187" cy="10072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902071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9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9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9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9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9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978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347200" y="6464634"/>
            <a:ext cx="28448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2F33151-C413-4D29-8119-E3130F5C0ED1}" type="slidenum">
              <a:rPr lang="zh-CN" altLang="en-US">
                <a:solidFill>
                  <a:srgbClr val="898989"/>
                </a:solidFill>
              </a:rPr>
              <a:pPr eaLnBrk="1" hangingPunct="1"/>
              <a:t>16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628740" name="Text Box 4"/>
          <p:cNvSpPr txBox="1">
            <a:spLocks noChangeArrowheads="1"/>
          </p:cNvSpPr>
          <p:nvPr/>
        </p:nvSpPr>
        <p:spPr bwMode="auto">
          <a:xfrm>
            <a:off x="1775520" y="1628800"/>
            <a:ext cx="1878012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8000" rIns="36000" bIns="180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几何意义： </a:t>
            </a:r>
          </a:p>
        </p:txBody>
      </p:sp>
      <p:sp>
        <p:nvSpPr>
          <p:cNvPr id="628743" name="Rectangle 7"/>
          <p:cNvSpPr>
            <a:spLocks noChangeArrowheads="1"/>
          </p:cNvSpPr>
          <p:nvPr/>
        </p:nvSpPr>
        <p:spPr bwMode="auto">
          <a:xfrm>
            <a:off x="6180384" y="1446717"/>
            <a:ext cx="4887331" cy="2853025"/>
          </a:xfrm>
          <a:prstGeom prst="rect">
            <a:avLst/>
          </a:prstGeom>
          <a:solidFill>
            <a:srgbClr val="FBBA8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628744" name="Group 8"/>
          <p:cNvGrpSpPr>
            <a:grpSpLocks/>
          </p:cNvGrpSpPr>
          <p:nvPr/>
        </p:nvGrpSpPr>
        <p:grpSpPr bwMode="auto">
          <a:xfrm>
            <a:off x="6847477" y="2337640"/>
            <a:ext cx="1352550" cy="1490663"/>
            <a:chOff x="3272" y="1966"/>
            <a:chExt cx="852" cy="939"/>
          </a:xfrm>
        </p:grpSpPr>
        <p:sp>
          <p:nvSpPr>
            <p:cNvPr id="16425" name="Line 9"/>
            <p:cNvSpPr>
              <a:spLocks noChangeShapeType="1"/>
            </p:cNvSpPr>
            <p:nvPr/>
          </p:nvSpPr>
          <p:spPr bwMode="auto">
            <a:xfrm rot="20111030" flipH="1" flipV="1">
              <a:off x="3396" y="2570"/>
              <a:ext cx="728" cy="335"/>
            </a:xfrm>
            <a:prstGeom prst="line">
              <a:avLst/>
            </a:prstGeom>
            <a:noFill/>
            <a:ln w="19050">
              <a:solidFill>
                <a:srgbClr val="FFCC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26" name="Line 10"/>
            <p:cNvSpPr>
              <a:spLocks noChangeShapeType="1"/>
            </p:cNvSpPr>
            <p:nvPr/>
          </p:nvSpPr>
          <p:spPr bwMode="auto">
            <a:xfrm rot="20111030" flipH="1">
              <a:off x="3272" y="1966"/>
              <a:ext cx="8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28747" name="Group 11"/>
          <p:cNvGrpSpPr>
            <a:grpSpLocks/>
          </p:cNvGrpSpPr>
          <p:nvPr/>
        </p:nvGrpSpPr>
        <p:grpSpPr bwMode="auto">
          <a:xfrm>
            <a:off x="8722412" y="1883804"/>
            <a:ext cx="1512887" cy="1343024"/>
            <a:chOff x="4297" y="1710"/>
            <a:chExt cx="953" cy="846"/>
          </a:xfrm>
        </p:grpSpPr>
        <p:sp>
          <p:nvSpPr>
            <p:cNvPr id="16423" name="Line 12"/>
            <p:cNvSpPr>
              <a:spLocks noChangeShapeType="1"/>
            </p:cNvSpPr>
            <p:nvPr/>
          </p:nvSpPr>
          <p:spPr bwMode="auto">
            <a:xfrm rot="20111030" flipH="1" flipV="1">
              <a:off x="4403" y="1710"/>
              <a:ext cx="784" cy="360"/>
            </a:xfrm>
            <a:prstGeom prst="line">
              <a:avLst/>
            </a:prstGeom>
            <a:noFill/>
            <a:ln w="19050">
              <a:solidFill>
                <a:srgbClr val="FFCC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24" name="Line 13"/>
            <p:cNvSpPr>
              <a:spLocks noChangeShapeType="1"/>
            </p:cNvSpPr>
            <p:nvPr/>
          </p:nvSpPr>
          <p:spPr bwMode="auto">
            <a:xfrm rot="20111030" flipH="1">
              <a:off x="4297" y="2556"/>
              <a:ext cx="95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28750" name="Group 14"/>
          <p:cNvGrpSpPr>
            <a:grpSpLocks/>
          </p:cNvGrpSpPr>
          <p:nvPr/>
        </p:nvGrpSpPr>
        <p:grpSpPr bwMode="auto">
          <a:xfrm>
            <a:off x="9368171" y="2683947"/>
            <a:ext cx="379856" cy="1769420"/>
            <a:chOff x="4638" y="2875"/>
            <a:chExt cx="187" cy="859"/>
          </a:xfrm>
        </p:grpSpPr>
        <p:sp>
          <p:nvSpPr>
            <p:cNvPr id="16420" name="Text Box 15"/>
            <p:cNvSpPr txBox="1">
              <a:spLocks noChangeArrowheads="1"/>
            </p:cNvSpPr>
            <p:nvPr/>
          </p:nvSpPr>
          <p:spPr bwMode="auto">
            <a:xfrm>
              <a:off x="4638" y="2875"/>
              <a:ext cx="15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21" name="Line 16"/>
            <p:cNvSpPr>
              <a:spLocks noChangeShapeType="1"/>
            </p:cNvSpPr>
            <p:nvPr/>
          </p:nvSpPr>
          <p:spPr bwMode="auto">
            <a:xfrm>
              <a:off x="4760" y="3132"/>
              <a:ext cx="0" cy="4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22" name="Text Box 17"/>
            <p:cNvSpPr txBox="1">
              <a:spLocks noChangeArrowheads="1"/>
            </p:cNvSpPr>
            <p:nvPr/>
          </p:nvSpPr>
          <p:spPr bwMode="auto">
            <a:xfrm>
              <a:off x="4696" y="3555"/>
              <a:ext cx="129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 dirty="0">
                  <a:latin typeface="Symbol" panose="05050102010706020507" pitchFamily="18" charset="2"/>
                </a:rPr>
                <a:t>h </a:t>
              </a:r>
            </a:p>
          </p:txBody>
        </p:sp>
      </p:grpSp>
      <p:grpSp>
        <p:nvGrpSpPr>
          <p:cNvPr id="16412" name="Group 19"/>
          <p:cNvGrpSpPr>
            <a:grpSpLocks/>
          </p:cNvGrpSpPr>
          <p:nvPr/>
        </p:nvGrpSpPr>
        <p:grpSpPr bwMode="auto">
          <a:xfrm>
            <a:off x="5978894" y="1514351"/>
            <a:ext cx="5071304" cy="3237988"/>
            <a:chOff x="2976" y="2464"/>
            <a:chExt cx="2405" cy="1352"/>
          </a:xfrm>
        </p:grpSpPr>
        <p:sp>
          <p:nvSpPr>
            <p:cNvPr id="16415" name="Text Box 20"/>
            <p:cNvSpPr txBox="1">
              <a:spLocks noChangeArrowheads="1"/>
            </p:cNvSpPr>
            <p:nvPr/>
          </p:nvSpPr>
          <p:spPr bwMode="auto">
            <a:xfrm>
              <a:off x="5305" y="3604"/>
              <a:ext cx="76" cy="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6416" name="Text Box 21"/>
            <p:cNvSpPr txBox="1">
              <a:spLocks noChangeArrowheads="1"/>
            </p:cNvSpPr>
            <p:nvPr/>
          </p:nvSpPr>
          <p:spPr bwMode="auto">
            <a:xfrm>
              <a:off x="3072" y="3594"/>
              <a:ext cx="110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16417" name="Line 22"/>
            <p:cNvSpPr>
              <a:spLocks noChangeShapeType="1"/>
            </p:cNvSpPr>
            <p:nvPr/>
          </p:nvSpPr>
          <p:spPr bwMode="auto">
            <a:xfrm>
              <a:off x="2976" y="3594"/>
              <a:ext cx="2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8" name="Text Box 23"/>
            <p:cNvSpPr txBox="1">
              <a:spLocks noChangeArrowheads="1"/>
            </p:cNvSpPr>
            <p:nvPr/>
          </p:nvSpPr>
          <p:spPr bwMode="auto">
            <a:xfrm>
              <a:off x="3246" y="2464"/>
              <a:ext cx="10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i="1" dirty="0"/>
                <a:t> 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6419" name="Line 24"/>
            <p:cNvSpPr>
              <a:spLocks noChangeShapeType="1"/>
            </p:cNvSpPr>
            <p:nvPr/>
          </p:nvSpPr>
          <p:spPr bwMode="auto">
            <a:xfrm flipV="1">
              <a:off x="3212" y="2546"/>
              <a:ext cx="8" cy="1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28763" name="Group 27"/>
          <p:cNvGrpSpPr>
            <a:grpSpLocks/>
          </p:cNvGrpSpPr>
          <p:nvPr/>
        </p:nvGrpSpPr>
        <p:grpSpPr bwMode="auto">
          <a:xfrm>
            <a:off x="6969777" y="1688041"/>
            <a:ext cx="3390634" cy="2727806"/>
            <a:chOff x="3525" y="1798"/>
            <a:chExt cx="1831" cy="1492"/>
          </a:xfrm>
        </p:grpSpPr>
        <p:sp>
          <p:nvSpPr>
            <p:cNvPr id="16404" name="Line 28"/>
            <p:cNvSpPr>
              <a:spLocks noChangeShapeType="1"/>
            </p:cNvSpPr>
            <p:nvPr/>
          </p:nvSpPr>
          <p:spPr bwMode="auto">
            <a:xfrm>
              <a:off x="3687" y="2827"/>
              <a:ext cx="0" cy="2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5" name="Line 29"/>
            <p:cNvSpPr>
              <a:spLocks noChangeShapeType="1"/>
            </p:cNvSpPr>
            <p:nvPr/>
          </p:nvSpPr>
          <p:spPr bwMode="auto">
            <a:xfrm>
              <a:off x="5247" y="2067"/>
              <a:ext cx="0" cy="10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6" name="Freeform 30"/>
            <p:cNvSpPr>
              <a:spLocks/>
            </p:cNvSpPr>
            <p:nvPr/>
          </p:nvSpPr>
          <p:spPr bwMode="auto">
            <a:xfrm rot="20111030">
              <a:off x="3565" y="1869"/>
              <a:ext cx="1738" cy="989"/>
            </a:xfrm>
            <a:custGeom>
              <a:avLst/>
              <a:gdLst>
                <a:gd name="T0" fmla="*/ 0 w 1440"/>
                <a:gd name="T1" fmla="*/ 2301 h 850"/>
                <a:gd name="T2" fmla="*/ 4124 w 1440"/>
                <a:gd name="T3" fmla="*/ 209 h 850"/>
                <a:gd name="T4" fmla="*/ 8946 w 1440"/>
                <a:gd name="T5" fmla="*/ 3565 h 850"/>
                <a:gd name="T6" fmla="*/ 13760 w 1440"/>
                <a:gd name="T7" fmla="*/ 2189 h 8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0" h="850">
                  <a:moveTo>
                    <a:pt x="0" y="502"/>
                  </a:moveTo>
                  <a:cubicBezTo>
                    <a:pt x="138" y="251"/>
                    <a:pt x="276" y="0"/>
                    <a:pt x="432" y="46"/>
                  </a:cubicBezTo>
                  <a:cubicBezTo>
                    <a:pt x="588" y="92"/>
                    <a:pt x="768" y="706"/>
                    <a:pt x="936" y="778"/>
                  </a:cubicBezTo>
                  <a:cubicBezTo>
                    <a:pt x="1104" y="850"/>
                    <a:pt x="1272" y="664"/>
                    <a:pt x="1440" y="478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7" name="Text Box 31"/>
            <p:cNvSpPr txBox="1">
              <a:spLocks noChangeArrowheads="1"/>
            </p:cNvSpPr>
            <p:nvPr/>
          </p:nvSpPr>
          <p:spPr bwMode="auto">
            <a:xfrm>
              <a:off x="3525" y="2583"/>
              <a:ext cx="111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6408" name="Text Box 32"/>
            <p:cNvSpPr txBox="1">
              <a:spLocks noChangeArrowheads="1"/>
            </p:cNvSpPr>
            <p:nvPr/>
          </p:nvSpPr>
          <p:spPr bwMode="auto">
            <a:xfrm>
              <a:off x="5245" y="1798"/>
              <a:ext cx="111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6409" name="Text Box 33"/>
            <p:cNvSpPr txBox="1">
              <a:spLocks noChangeArrowheads="1"/>
            </p:cNvSpPr>
            <p:nvPr/>
          </p:nvSpPr>
          <p:spPr bwMode="auto">
            <a:xfrm>
              <a:off x="3640" y="3088"/>
              <a:ext cx="8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6410" name="Text Box 34"/>
            <p:cNvSpPr txBox="1">
              <a:spLocks noChangeArrowheads="1"/>
            </p:cNvSpPr>
            <p:nvPr/>
          </p:nvSpPr>
          <p:spPr bwMode="auto">
            <a:xfrm>
              <a:off x="5200" y="3088"/>
              <a:ext cx="8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6411" name="Rectangle 35"/>
            <p:cNvSpPr>
              <a:spLocks noChangeArrowheads="1"/>
            </p:cNvSpPr>
            <p:nvPr/>
          </p:nvSpPr>
          <p:spPr bwMode="auto">
            <a:xfrm>
              <a:off x="4315" y="2040"/>
              <a:ext cx="436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8000" rIns="36000" bIns="1800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y=f</a:t>
              </a: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</p:grpSp>
      <p:grpSp>
        <p:nvGrpSpPr>
          <p:cNvPr id="628772" name="Group 36"/>
          <p:cNvGrpSpPr>
            <a:grpSpLocks/>
          </p:cNvGrpSpPr>
          <p:nvPr/>
        </p:nvGrpSpPr>
        <p:grpSpPr bwMode="auto">
          <a:xfrm>
            <a:off x="7228927" y="2092980"/>
            <a:ext cx="452112" cy="2469412"/>
            <a:chOff x="3658" y="2534"/>
            <a:chExt cx="223" cy="1199"/>
          </a:xfrm>
        </p:grpSpPr>
        <p:sp>
          <p:nvSpPr>
            <p:cNvPr id="16401" name="Line 37"/>
            <p:cNvSpPr>
              <a:spLocks noChangeShapeType="1"/>
            </p:cNvSpPr>
            <p:nvPr/>
          </p:nvSpPr>
          <p:spPr bwMode="auto">
            <a:xfrm>
              <a:off x="3831" y="2686"/>
              <a:ext cx="0" cy="8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2" name="Text Box 38"/>
            <p:cNvSpPr txBox="1">
              <a:spLocks noChangeArrowheads="1"/>
            </p:cNvSpPr>
            <p:nvPr/>
          </p:nvSpPr>
          <p:spPr bwMode="auto">
            <a:xfrm>
              <a:off x="3658" y="2534"/>
              <a:ext cx="15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03" name="Text Box 39"/>
            <p:cNvSpPr txBox="1">
              <a:spLocks noChangeArrowheads="1"/>
            </p:cNvSpPr>
            <p:nvPr/>
          </p:nvSpPr>
          <p:spPr bwMode="auto">
            <a:xfrm>
              <a:off x="3768" y="3554"/>
              <a:ext cx="113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 dirty="0">
                  <a:latin typeface="Symbol" panose="05050102010706020507" pitchFamily="18" charset="2"/>
                </a:rPr>
                <a:t>x </a:t>
              </a:r>
            </a:p>
          </p:txBody>
        </p:sp>
      </p:grpSp>
      <p:sp>
        <p:nvSpPr>
          <p:cNvPr id="628776" name="Line 40"/>
          <p:cNvSpPr>
            <a:spLocks noChangeShapeType="1"/>
          </p:cNvSpPr>
          <p:nvPr/>
        </p:nvSpPr>
        <p:spPr bwMode="auto">
          <a:xfrm rot="20111030" flipH="1">
            <a:off x="7131183" y="2849496"/>
            <a:ext cx="3182458" cy="387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628780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9147020"/>
              </p:ext>
            </p:extLst>
          </p:nvPr>
        </p:nvGraphicFramePr>
        <p:xfrm>
          <a:off x="1687926" y="2407603"/>
          <a:ext cx="3868737" cy="149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5" name="Equation" r:id="rId3" imgW="1777680" imgH="685800" progId="Equation.DSMT4">
                  <p:embed/>
                </p:oleObj>
              </mc:Choice>
              <mc:Fallback>
                <p:oleObj name="Equation" r:id="rId3" imgW="177768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926" y="2407603"/>
                        <a:ext cx="3868737" cy="1493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485222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8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8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8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8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628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28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" dur="500"/>
                                        <p:tgtEl>
                                          <p:spTgt spid="628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28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28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40" grpId="0" build="p" autoUpdateAnimBg="0"/>
      <p:bldP spid="628743" grpId="0" animBg="1"/>
      <p:bldP spid="62877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91E0009-0F4D-407B-8216-719110731095}" type="slidenum">
              <a:rPr lang="zh-CN" altLang="en-US">
                <a:solidFill>
                  <a:srgbClr val="898989"/>
                </a:solidFill>
              </a:rPr>
              <a:pPr eaLnBrk="1" hangingPunct="1"/>
              <a:t>17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636939" name="Text Box 11"/>
          <p:cNvSpPr txBox="1">
            <a:spLocks noChangeArrowheads="1"/>
          </p:cNvSpPr>
          <p:nvPr/>
        </p:nvSpPr>
        <p:spPr bwMode="auto">
          <a:xfrm>
            <a:off x="1978303" y="808135"/>
            <a:ext cx="914400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例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</a:p>
        </p:txBody>
      </p:sp>
      <p:graphicFrame>
        <p:nvGraphicFramePr>
          <p:cNvPr id="6369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400062"/>
              </p:ext>
            </p:extLst>
          </p:nvPr>
        </p:nvGraphicFramePr>
        <p:xfrm>
          <a:off x="2898456" y="1614636"/>
          <a:ext cx="1752600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2" r:id="rId3" imgW="748975" imgH="406224" progId="Equation.3">
                  <p:embed/>
                </p:oleObj>
              </mc:Choice>
              <mc:Fallback>
                <p:oleObj r:id="rId3" imgW="748975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8456" y="1614636"/>
                        <a:ext cx="1752600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694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592884"/>
              </p:ext>
            </p:extLst>
          </p:nvPr>
        </p:nvGraphicFramePr>
        <p:xfrm>
          <a:off x="2819400" y="2858554"/>
          <a:ext cx="3352800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3" name="Equation" r:id="rId5" imgW="1307880" imgH="406080" progId="Equation.DSMT4">
                  <p:embed/>
                </p:oleObj>
              </mc:Choice>
              <mc:Fallback>
                <p:oleObj name="Equation" r:id="rId5" imgW="13078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858554"/>
                        <a:ext cx="3352800" cy="1052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694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8715920"/>
              </p:ext>
            </p:extLst>
          </p:nvPr>
        </p:nvGraphicFramePr>
        <p:xfrm>
          <a:off x="2878138" y="4076700"/>
          <a:ext cx="32353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4" name="Equation" r:id="rId7" imgW="1168200" imgH="203040" progId="Equation.DSMT4">
                  <p:embed/>
                </p:oleObj>
              </mc:Choice>
              <mc:Fallback>
                <p:oleObj name="Equation" r:id="rId7" imgW="1168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8138" y="4076700"/>
                        <a:ext cx="323532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694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3448510"/>
              </p:ext>
            </p:extLst>
          </p:nvPr>
        </p:nvGraphicFramePr>
        <p:xfrm>
          <a:off x="2819400" y="4770438"/>
          <a:ext cx="3996680" cy="991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5" name="Equation" r:id="rId9" imgW="1650960" imgH="406080" progId="Equation.DSMT4">
                  <p:embed/>
                </p:oleObj>
              </mc:Choice>
              <mc:Fallback>
                <p:oleObj name="Equation" r:id="rId9" imgW="16509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770438"/>
                        <a:ext cx="3996680" cy="9919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0" y="6572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2827518" y="822860"/>
            <a:ext cx="7724105" cy="524860"/>
            <a:chOff x="2819400" y="833583"/>
            <a:chExt cx="7724105" cy="524860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7827785"/>
                </p:ext>
              </p:extLst>
            </p:nvPr>
          </p:nvGraphicFramePr>
          <p:xfrm>
            <a:off x="2819400" y="880393"/>
            <a:ext cx="1821141" cy="478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46" name="Equation" r:id="rId11" imgW="761669" imgH="203112" progId="Equation.DSMT4">
                    <p:embed/>
                  </p:oleObj>
                </mc:Choice>
                <mc:Fallback>
                  <p:oleObj name="Equation" r:id="rId11" imgW="761669" imgH="203112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9400" y="880393"/>
                          <a:ext cx="1821141" cy="4780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18835966"/>
                </p:ext>
              </p:extLst>
            </p:nvPr>
          </p:nvGraphicFramePr>
          <p:xfrm>
            <a:off x="5113685" y="888499"/>
            <a:ext cx="735906" cy="468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47" name="Equation" r:id="rId13" imgW="317160" imgH="203040" progId="Equation.DSMT4">
                    <p:embed/>
                  </p:oleObj>
                </mc:Choice>
                <mc:Fallback>
                  <p:oleObj name="Equation" r:id="rId13" imgW="317160" imgH="20304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3685" y="888499"/>
                          <a:ext cx="735906" cy="46830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Rectangle 9"/>
            <p:cNvSpPr>
              <a:spLocks noChangeArrowheads="1"/>
            </p:cNvSpPr>
            <p:nvPr/>
          </p:nvSpPr>
          <p:spPr bwMode="auto">
            <a:xfrm>
              <a:off x="4631772" y="835223"/>
              <a:ext cx="54534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cs typeface="Times New Roman" panose="02020603050405020304" pitchFamily="18" charset="0"/>
                </a:rPr>
                <a:t>在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</a:endParaRPr>
            </a:p>
          </p:txBody>
        </p:sp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5849591" y="833583"/>
              <a:ext cx="469391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cs typeface="Times New Roman" panose="02020603050405020304" pitchFamily="18" charset="0"/>
                </a:rPr>
                <a:t>上满足拉格朗日定理的条件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endPara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059128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6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6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6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6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11C6212-1571-4BED-BE3B-20CCC471C27D}" type="slidenum">
              <a:rPr lang="zh-CN" altLang="en-US">
                <a:solidFill>
                  <a:srgbClr val="898989"/>
                </a:solidFill>
              </a:rPr>
              <a:pPr eaLnBrk="1" hangingPunct="1"/>
              <a:t>18</a:t>
            </a:fld>
            <a:endParaRPr lang="en-US" altLang="zh-CN">
              <a:solidFill>
                <a:srgbClr val="898989"/>
              </a:solidFill>
            </a:endParaRPr>
          </a:p>
        </p:txBody>
      </p:sp>
      <p:graphicFrame>
        <p:nvGraphicFramePr>
          <p:cNvPr id="616450" name="Object 2"/>
          <p:cNvGraphicFramePr>
            <a:graphicFrameLocks noChangeAspect="1"/>
          </p:cNvGraphicFramePr>
          <p:nvPr/>
        </p:nvGraphicFramePr>
        <p:xfrm>
          <a:off x="2146300" y="3886201"/>
          <a:ext cx="80772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8" name="公式" r:id="rId3" imgW="7708900" imgH="431800" progId="Equation.3">
                  <p:embed/>
                </p:oleObj>
              </mc:Choice>
              <mc:Fallback>
                <p:oleObj name="公式" r:id="rId3" imgW="7708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3886201"/>
                        <a:ext cx="80772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451" name="Object 3"/>
          <p:cNvGraphicFramePr>
            <a:graphicFrameLocks noChangeAspect="1"/>
          </p:cNvGraphicFramePr>
          <p:nvPr/>
        </p:nvGraphicFramePr>
        <p:xfrm>
          <a:off x="2686050" y="4475163"/>
          <a:ext cx="5715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9" name="Equation" r:id="rId5" imgW="2286000" imgH="228600" progId="Equation.3">
                  <p:embed/>
                </p:oleObj>
              </mc:Choice>
              <mc:Fallback>
                <p:oleObj name="Equation" r:id="rId5" imgW="2286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050" y="4475163"/>
                        <a:ext cx="5715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452" name="Text Box 4"/>
          <p:cNvSpPr txBox="1">
            <a:spLocks noChangeArrowheads="1"/>
          </p:cNvSpPr>
          <p:nvPr/>
        </p:nvSpPr>
        <p:spPr bwMode="auto">
          <a:xfrm>
            <a:off x="3330575" y="5751513"/>
            <a:ext cx="624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/>
              <a:t>拉格朗日中值公式又称</a:t>
            </a:r>
            <a:r>
              <a:rPr lang="zh-CN" altLang="en-US" sz="2800" b="1" dirty="0">
                <a:solidFill>
                  <a:srgbClr val="FF0000"/>
                </a:solidFill>
                <a:ea typeface="黑体" panose="02010609060101010101" pitchFamily="49" charset="-122"/>
              </a:rPr>
              <a:t>有限增量公式</a:t>
            </a:r>
            <a:r>
              <a:rPr lang="zh-CN" altLang="en-US" sz="2800" b="1" dirty="0">
                <a:solidFill>
                  <a:srgbClr val="FF0000"/>
                </a:solidFill>
              </a:rPr>
              <a:t>.</a:t>
            </a:r>
          </a:p>
        </p:txBody>
      </p:sp>
      <p:graphicFrame>
        <p:nvGraphicFramePr>
          <p:cNvPr id="61646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061372"/>
              </p:ext>
            </p:extLst>
          </p:nvPr>
        </p:nvGraphicFramePr>
        <p:xfrm>
          <a:off x="2410440" y="1373682"/>
          <a:ext cx="46243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0" name="Equation" r:id="rId7" imgW="1777229" imgH="203112" progId="Equation.3">
                  <p:embed/>
                </p:oleObj>
              </mc:Choice>
              <mc:Fallback>
                <p:oleObj name="Equation" r:id="rId7" imgW="177722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0440" y="1373682"/>
                        <a:ext cx="46243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46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7012736"/>
              </p:ext>
            </p:extLst>
          </p:nvPr>
        </p:nvGraphicFramePr>
        <p:xfrm>
          <a:off x="7388229" y="1365774"/>
          <a:ext cx="2674938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1" name="Equation" r:id="rId9" imgW="1028254" imgH="215806" progId="Equation.3">
                  <p:embed/>
                </p:oleObj>
              </mc:Choice>
              <mc:Fallback>
                <p:oleObj name="Equation" r:id="rId9" imgW="1028254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8229" y="1365774"/>
                        <a:ext cx="2674938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464" name="Text Box 16"/>
          <p:cNvSpPr txBox="1">
            <a:spLocks noChangeArrowheads="1"/>
          </p:cNvSpPr>
          <p:nvPr/>
        </p:nvSpPr>
        <p:spPr bwMode="auto">
          <a:xfrm>
            <a:off x="1862394" y="1999239"/>
            <a:ext cx="533400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/>
              <a:t>或</a:t>
            </a:r>
          </a:p>
        </p:txBody>
      </p:sp>
      <p:sp>
        <p:nvSpPr>
          <p:cNvPr id="616466" name="Text Box 18"/>
          <p:cNvSpPr txBox="1">
            <a:spLocks noChangeArrowheads="1"/>
          </p:cNvSpPr>
          <p:nvPr/>
        </p:nvSpPr>
        <p:spPr bwMode="auto">
          <a:xfrm>
            <a:off x="1752600" y="2582928"/>
            <a:ext cx="1524000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/>
              <a:t>特别地,</a:t>
            </a:r>
          </a:p>
        </p:txBody>
      </p:sp>
      <p:sp>
        <p:nvSpPr>
          <p:cNvPr id="616467" name="Text Box 19"/>
          <p:cNvSpPr txBox="1">
            <a:spLocks noChangeArrowheads="1"/>
          </p:cNvSpPr>
          <p:nvPr/>
        </p:nvSpPr>
        <p:spPr bwMode="auto">
          <a:xfrm>
            <a:off x="1879600" y="4485482"/>
            <a:ext cx="533400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/>
              <a:t>或</a:t>
            </a:r>
          </a:p>
        </p:txBody>
      </p:sp>
      <p:grpSp>
        <p:nvGrpSpPr>
          <p:cNvPr id="616468" name="Group 20"/>
          <p:cNvGrpSpPr>
            <a:grpSpLocks/>
          </p:cNvGrpSpPr>
          <p:nvPr/>
        </p:nvGrpSpPr>
        <p:grpSpPr bwMode="auto">
          <a:xfrm>
            <a:off x="5613400" y="5141913"/>
            <a:ext cx="3581400" cy="533400"/>
            <a:chOff x="3024" y="1680"/>
            <a:chExt cx="2256" cy="336"/>
          </a:xfrm>
        </p:grpSpPr>
        <p:sp>
          <p:nvSpPr>
            <p:cNvPr id="19472" name="AutoShape 21"/>
            <p:cNvSpPr>
              <a:spLocks noChangeArrowheads="1"/>
            </p:cNvSpPr>
            <p:nvPr/>
          </p:nvSpPr>
          <p:spPr bwMode="auto">
            <a:xfrm>
              <a:off x="3024" y="1680"/>
              <a:ext cx="2256" cy="336"/>
            </a:xfrm>
            <a:prstGeom prst="wedgeRectCallout">
              <a:avLst>
                <a:gd name="adj1" fmla="val -65958"/>
                <a:gd name="adj2" fmla="val -55653"/>
              </a:avLst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19473" name="Object 22"/>
            <p:cNvGraphicFramePr>
              <a:graphicFrameLocks noChangeAspect="1"/>
            </p:cNvGraphicFramePr>
            <p:nvPr/>
          </p:nvGraphicFramePr>
          <p:xfrm>
            <a:off x="3112" y="1728"/>
            <a:ext cx="2120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02" name="公式" r:id="rId11" imgW="3365500" imgH="444500" progId="Equation.3">
                    <p:embed/>
                  </p:oleObj>
                </mc:Choice>
                <mc:Fallback>
                  <p:oleObj name="公式" r:id="rId11" imgW="3365500" imgH="444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2" y="1728"/>
                          <a:ext cx="2120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6471" name="Line 23"/>
          <p:cNvSpPr>
            <a:spLocks noChangeShapeType="1"/>
          </p:cNvSpPr>
          <p:nvPr/>
        </p:nvSpPr>
        <p:spPr bwMode="auto">
          <a:xfrm>
            <a:off x="2838450" y="5084763"/>
            <a:ext cx="5562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6472" name="Text Box 24"/>
          <p:cNvSpPr txBox="1">
            <a:spLocks noChangeArrowheads="1"/>
          </p:cNvSpPr>
          <p:nvPr/>
        </p:nvSpPr>
        <p:spPr bwMode="auto">
          <a:xfrm>
            <a:off x="2057400" y="686377"/>
            <a:ext cx="6343650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拉格朗日中值公式另外的表达方式：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041525" y="3068638"/>
          <a:ext cx="8256588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3" name="Equation" r:id="rId13" imgW="3276600" imgH="228600" progId="Equation.DSMT4">
                  <p:embed/>
                </p:oleObj>
              </mc:Choice>
              <mc:Fallback>
                <p:oleObj name="Equation" r:id="rId13" imgW="3276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1525" y="3068638"/>
                        <a:ext cx="8256588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530367"/>
              </p:ext>
            </p:extLst>
          </p:nvPr>
        </p:nvGraphicFramePr>
        <p:xfrm>
          <a:off x="2686050" y="2007571"/>
          <a:ext cx="5642198" cy="487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4" name="Equation" r:id="rId15" imgW="2311400" imgH="203200" progId="Equation.DSMT4">
                  <p:embed/>
                </p:oleObj>
              </mc:Choice>
              <mc:Fallback>
                <p:oleObj name="Equation" r:id="rId15" imgW="2311400" imgH="203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050" y="2007571"/>
                        <a:ext cx="5642198" cy="4875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507907"/>
              </p:ext>
            </p:extLst>
          </p:nvPr>
        </p:nvGraphicFramePr>
        <p:xfrm>
          <a:off x="8576470" y="2062957"/>
          <a:ext cx="1368470" cy="426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5" name="Equation" r:id="rId17" imgW="583693" imgH="177646" progId="Equation.DSMT4">
                  <p:embed/>
                </p:oleObj>
              </mc:Choice>
              <mc:Fallback>
                <p:oleObj name="Equation" r:id="rId17" imgW="583693" imgH="177646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6470" y="2062957"/>
                        <a:ext cx="1368470" cy="4262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0" y="6572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0" y="838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67876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6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6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6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6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16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16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16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16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16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75"/>
                                        <p:tgtEl>
                                          <p:spTgt spid="616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452" grpId="0" autoUpdateAnimBg="0"/>
      <p:bldP spid="616464" grpId="0" autoUpdateAnimBg="0"/>
      <p:bldP spid="616466" grpId="0" autoUpdateAnimBg="0"/>
      <p:bldP spid="616467" grpId="0" autoUpdateAnimBg="0"/>
      <p:bldP spid="616471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3614235-651C-49D9-AE55-78D6539795CF}" type="slidenum">
              <a:rPr lang="zh-CN" altLang="en-US">
                <a:solidFill>
                  <a:srgbClr val="898989"/>
                </a:solidFill>
              </a:rPr>
              <a:pPr eaLnBrk="1" hangingPunct="1"/>
              <a:t>19</a:t>
            </a:fld>
            <a:endParaRPr lang="en-US" altLang="zh-CN">
              <a:solidFill>
                <a:srgbClr val="898989"/>
              </a:solidFill>
            </a:endParaRPr>
          </a:p>
        </p:txBody>
      </p:sp>
      <p:graphicFrame>
        <p:nvGraphicFramePr>
          <p:cNvPr id="8038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3354815"/>
              </p:ext>
            </p:extLst>
          </p:nvPr>
        </p:nvGraphicFramePr>
        <p:xfrm>
          <a:off x="2053839" y="870921"/>
          <a:ext cx="807720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9" name="文档" r:id="rId3" imgW="3248025" imgH="409575" progId="Word.Document.8">
                  <p:embed/>
                </p:oleObj>
              </mc:Choice>
              <mc:Fallback>
                <p:oleObj name="文档" r:id="rId3" imgW="3248025" imgH="4095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3839" y="870921"/>
                        <a:ext cx="8077200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3843" name="Text Box 3"/>
          <p:cNvSpPr txBox="1">
            <a:spLocks noChangeArrowheads="1"/>
          </p:cNvSpPr>
          <p:nvPr/>
        </p:nvSpPr>
        <p:spPr bwMode="auto">
          <a:xfrm>
            <a:off x="2080220" y="843291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推论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</a:p>
        </p:txBody>
      </p:sp>
      <p:graphicFrame>
        <p:nvGraphicFramePr>
          <p:cNvPr id="8038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478232"/>
              </p:ext>
            </p:extLst>
          </p:nvPr>
        </p:nvGraphicFramePr>
        <p:xfrm>
          <a:off x="3202538" y="1879814"/>
          <a:ext cx="60198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0" name="Equation" r:id="rId5" imgW="2222500" imgH="215900" progId="Equation.3">
                  <p:embed/>
                </p:oleObj>
              </mc:Choice>
              <mc:Fallback>
                <p:oleObj name="Equation" r:id="rId5" imgW="22225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2538" y="1879814"/>
                        <a:ext cx="60198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38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7326230"/>
              </p:ext>
            </p:extLst>
          </p:nvPr>
        </p:nvGraphicFramePr>
        <p:xfrm>
          <a:off x="2057400" y="3399125"/>
          <a:ext cx="70104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1" name="Equation" r:id="rId7" imgW="3073400" imgH="215900" progId="Equation.3">
                  <p:embed/>
                </p:oleObj>
              </mc:Choice>
              <mc:Fallback>
                <p:oleObj name="Equation" r:id="rId7" imgW="30734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399125"/>
                        <a:ext cx="70104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38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915229"/>
              </p:ext>
            </p:extLst>
          </p:nvPr>
        </p:nvGraphicFramePr>
        <p:xfrm>
          <a:off x="2286001" y="3986934"/>
          <a:ext cx="51911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2" name="Equation" r:id="rId9" imgW="2247900" imgH="215900" progId="Equation.3">
                  <p:embed/>
                </p:oleObj>
              </mc:Choice>
              <mc:Fallback>
                <p:oleObj name="Equation" r:id="rId9" imgW="22479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3986934"/>
                        <a:ext cx="519112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38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132262"/>
              </p:ext>
            </p:extLst>
          </p:nvPr>
        </p:nvGraphicFramePr>
        <p:xfrm>
          <a:off x="2286001" y="4648201"/>
          <a:ext cx="28194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3" name="Equation" r:id="rId11" imgW="1180588" imgH="215806" progId="Equation.DSMT4">
                  <p:embed/>
                </p:oleObj>
              </mc:Choice>
              <mc:Fallback>
                <p:oleObj name="Equation" r:id="rId11" imgW="1180588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4648201"/>
                        <a:ext cx="28194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38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236512"/>
              </p:ext>
            </p:extLst>
          </p:nvPr>
        </p:nvGraphicFramePr>
        <p:xfrm>
          <a:off x="2739099" y="5064835"/>
          <a:ext cx="74676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4" name="文档" r:id="rId13" imgW="3048000" imgH="400050" progId="Word.Document.8">
                  <p:embed/>
                </p:oleObj>
              </mc:Choice>
              <mc:Fallback>
                <p:oleObj name="文档" r:id="rId13" imgW="3048000" imgH="4000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9099" y="5064835"/>
                        <a:ext cx="74676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3849" name="Text Box 9"/>
          <p:cNvSpPr txBox="1">
            <a:spLocks noChangeArrowheads="1"/>
          </p:cNvSpPr>
          <p:nvPr/>
        </p:nvSpPr>
        <p:spPr bwMode="auto">
          <a:xfrm>
            <a:off x="2057400" y="1884042"/>
            <a:ext cx="914400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证明</a:t>
            </a:r>
          </a:p>
        </p:txBody>
      </p:sp>
      <p:graphicFrame>
        <p:nvGraphicFramePr>
          <p:cNvPr id="80385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362737"/>
              </p:ext>
            </p:extLst>
          </p:nvPr>
        </p:nvGraphicFramePr>
        <p:xfrm>
          <a:off x="2068375" y="2435439"/>
          <a:ext cx="6096000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5" name="文档" r:id="rId15" imgW="2486025" imgH="428625" progId="Word.Document.8">
                  <p:embed/>
                </p:oleObj>
              </mc:Choice>
              <mc:Fallback>
                <p:oleObj name="文档" r:id="rId15" imgW="2486025" imgH="4286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375" y="2435439"/>
                        <a:ext cx="6096000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036429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0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0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0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384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2783253" y="2995922"/>
            <a:ext cx="6383337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812800" indent="-8128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1" dirty="0">
                <a:ea typeface="楷体_GB2312"/>
                <a:cs typeface="楷体_GB2312"/>
              </a:rPr>
              <a:t>一、罗尔</a:t>
            </a:r>
            <a:r>
              <a:rPr lang="en-US" altLang="zh-CN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 Rolle )</a:t>
            </a:r>
            <a:r>
              <a:rPr lang="zh-CN" altLang="en-US" b="1" dirty="0">
                <a:ea typeface="楷体_GB2312"/>
                <a:cs typeface="楷体_GB2312"/>
              </a:rPr>
              <a:t>中值定理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783632" y="3893665"/>
            <a:ext cx="65341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ea typeface="楷体_GB2312"/>
                <a:cs typeface="楷体_GB2312"/>
              </a:rPr>
              <a:t>二、</a:t>
            </a:r>
            <a:r>
              <a:rPr lang="zh-CN" altLang="en-US" b="1" dirty="0"/>
              <a:t>拉格朗日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Lagrange )</a:t>
            </a:r>
            <a:r>
              <a:rPr lang="zh-CN" altLang="en-US" b="1" dirty="0"/>
              <a:t>中值定理 </a:t>
            </a:r>
            <a:endParaRPr lang="zh-CN" altLang="en-US" b="1" dirty="0">
              <a:ea typeface="楷体_GB2312"/>
              <a:cs typeface="楷体_GB2312"/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2783632" y="4814453"/>
            <a:ext cx="5951537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ea typeface="楷体_GB2312"/>
                <a:cs typeface="楷体_GB2312"/>
              </a:rPr>
              <a:t>三、</a:t>
            </a:r>
            <a:r>
              <a:rPr lang="zh-CN" altLang="en-US" b="1" dirty="0"/>
              <a:t>柯西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(Cauchy)</a:t>
            </a:r>
            <a:r>
              <a:rPr lang="zh-CN" altLang="en-US" b="1" dirty="0"/>
              <a:t>中值定理 </a:t>
            </a:r>
            <a:endParaRPr lang="zh-CN" altLang="en-US" b="1" dirty="0">
              <a:ea typeface="楷体_GB2312"/>
              <a:cs typeface="楷体_GB2312"/>
            </a:endParaRPr>
          </a:p>
        </p:txBody>
      </p:sp>
      <p:sp>
        <p:nvSpPr>
          <p:cNvPr id="4104" name="Text Box 10"/>
          <p:cNvSpPr txBox="1">
            <a:spLocks noChangeArrowheads="1"/>
          </p:cNvSpPr>
          <p:nvPr/>
        </p:nvSpPr>
        <p:spPr bwMode="auto">
          <a:xfrm>
            <a:off x="3071664" y="1468704"/>
            <a:ext cx="5570756" cy="830997"/>
          </a:xfrm>
          <a:prstGeom prst="rect">
            <a:avLst/>
          </a:prstGeom>
          <a:noFill/>
          <a:ln w="53975" cmpd="thickThin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800" b="1" dirty="0">
                <a:solidFill>
                  <a:srgbClr val="FF0000"/>
                </a:solidFill>
              </a:rPr>
              <a:t>§</a:t>
            </a:r>
            <a:r>
              <a:rPr lang="en-US" altLang="zh-CN" sz="4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 </a:t>
            </a:r>
            <a:r>
              <a:rPr lang="zh-CN" altLang="en-US" sz="4800" b="1" dirty="0" smtClean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 微分</a:t>
            </a:r>
            <a:r>
              <a:rPr lang="zh-CN" altLang="en-US" sz="48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中值定理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9510412" y="420043"/>
            <a:ext cx="1842339" cy="584775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Chapter 3</a:t>
            </a:r>
            <a:r>
              <a:rPr lang="zh-CN" altLang="en-US" sz="1800" dirty="0" smtClean="0">
                <a:solidFill>
                  <a:srgbClr val="FF0000"/>
                </a:solidFill>
              </a:rPr>
              <a:t> 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37454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0ED17FE-EC41-460D-A530-7B68BC3577BC}" type="slidenum">
              <a:rPr lang="zh-CN" altLang="en-US">
                <a:solidFill>
                  <a:srgbClr val="898989"/>
                </a:solidFill>
              </a:rPr>
              <a:pPr eaLnBrk="1" hangingPunct="1"/>
              <a:t>20</a:t>
            </a:fld>
            <a:endParaRPr lang="en-US" altLang="zh-CN">
              <a:solidFill>
                <a:srgbClr val="898989"/>
              </a:solidFill>
            </a:endParaRPr>
          </a:p>
        </p:txBody>
      </p:sp>
      <p:graphicFrame>
        <p:nvGraphicFramePr>
          <p:cNvPr id="8048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91505"/>
              </p:ext>
            </p:extLst>
          </p:nvPr>
        </p:nvGraphicFramePr>
        <p:xfrm>
          <a:off x="1992313" y="599485"/>
          <a:ext cx="83058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10" name="文档" r:id="rId3" imgW="3171825" imgH="609600" progId="Word.Document.8">
                  <p:embed/>
                </p:oleObj>
              </mc:Choice>
              <mc:Fallback>
                <p:oleObj name="文档" r:id="rId3" imgW="3171825" imgH="609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599485"/>
                        <a:ext cx="8305800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48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0664580"/>
              </p:ext>
            </p:extLst>
          </p:nvPr>
        </p:nvGraphicFramePr>
        <p:xfrm>
          <a:off x="2009378" y="3253598"/>
          <a:ext cx="259080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11" name="文档" r:id="rId5" imgW="1219200" imgH="228600" progId="Word.Document.8">
                  <p:embed/>
                </p:oleObj>
              </mc:Choice>
              <mc:Fallback>
                <p:oleObj name="文档" r:id="rId5" imgW="1219200" imgH="228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378" y="3253598"/>
                        <a:ext cx="2590800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48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003367"/>
              </p:ext>
            </p:extLst>
          </p:nvPr>
        </p:nvGraphicFramePr>
        <p:xfrm>
          <a:off x="3025713" y="1943615"/>
          <a:ext cx="5854030" cy="102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12" name="Document" r:id="rId8" imgW="2318573" imgH="396734" progId="Word.Document.8">
                  <p:embed/>
                </p:oleObj>
              </mc:Choice>
              <mc:Fallback>
                <p:oleObj name="Document" r:id="rId8" imgW="2318573" imgH="3967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5713" y="1943615"/>
                        <a:ext cx="5854030" cy="10200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48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934530"/>
              </p:ext>
            </p:extLst>
          </p:nvPr>
        </p:nvGraphicFramePr>
        <p:xfrm>
          <a:off x="2785952" y="2536467"/>
          <a:ext cx="5514616" cy="1011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13" name="Document" r:id="rId11" imgW="2073395" imgH="396374" progId="Word.Document.8">
                  <p:embed/>
                </p:oleObj>
              </mc:Choice>
              <mc:Fallback>
                <p:oleObj name="Document" r:id="rId11" imgW="2073395" imgH="3963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5952" y="2536467"/>
                        <a:ext cx="5514616" cy="10118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4870" name="Text Box 6"/>
          <p:cNvSpPr txBox="1">
            <a:spLocks noChangeArrowheads="1"/>
          </p:cNvSpPr>
          <p:nvPr/>
        </p:nvSpPr>
        <p:spPr bwMode="auto">
          <a:xfrm>
            <a:off x="2157156" y="547687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推论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04871" name="Text Box 7"/>
          <p:cNvSpPr txBox="1">
            <a:spLocks noChangeArrowheads="1"/>
          </p:cNvSpPr>
          <p:nvPr/>
        </p:nvSpPr>
        <p:spPr bwMode="auto">
          <a:xfrm>
            <a:off x="1997762" y="2143534"/>
            <a:ext cx="914400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证明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979935" y="3734390"/>
            <a:ext cx="10858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推论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endParaRPr kumimoji="1" lang="zh-CN" altLang="en-US" sz="28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5480281"/>
              </p:ext>
            </p:extLst>
          </p:nvPr>
        </p:nvGraphicFramePr>
        <p:xfrm>
          <a:off x="2809081" y="3734390"/>
          <a:ext cx="662622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14" name="公式" r:id="rId13" imgW="2590800" imgH="495300" progId="Equation.3">
                  <p:embed/>
                </p:oleObj>
              </mc:Choice>
              <mc:Fallback>
                <p:oleObj name="公式" r:id="rId13" imgW="25908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081" y="3734390"/>
                        <a:ext cx="6626225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5D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957389" y="5040314"/>
            <a:ext cx="1089025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推论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endParaRPr kumimoji="1" lang="zh-CN" altLang="en-US" sz="18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773363" y="5040314"/>
          <a:ext cx="6697662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15" name="公式" r:id="rId15" imgW="2717800" imgH="495300" progId="Equation.3">
                  <p:embed/>
                </p:oleObj>
              </mc:Choice>
              <mc:Fallback>
                <p:oleObj name="公式" r:id="rId15" imgW="27178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363" y="5040314"/>
                        <a:ext cx="6697662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5D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482400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04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0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0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0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0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4870" grpId="0" autoUpdateAnimBg="0"/>
      <p:bldP spid="804871" grpId="0" autoUpdateAnimBg="0"/>
      <p:bldP spid="9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1"/>
          <p:cNvSpPr txBox="1">
            <a:spLocks noChangeArrowheads="1"/>
          </p:cNvSpPr>
          <p:nvPr/>
        </p:nvSpPr>
        <p:spPr bwMode="auto">
          <a:xfrm>
            <a:off x="2047875" y="625411"/>
            <a:ext cx="7957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2531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490106"/>
              </p:ext>
            </p:extLst>
          </p:nvPr>
        </p:nvGraphicFramePr>
        <p:xfrm>
          <a:off x="3131102" y="667818"/>
          <a:ext cx="6218721" cy="502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55" name="Equation" r:id="rId3" imgW="2667000" imgH="215900" progId="Equation.DSMT4">
                  <p:embed/>
                </p:oleObj>
              </mc:Choice>
              <mc:Fallback>
                <p:oleObj name="Equation" r:id="rId3" imgW="26670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102" y="667818"/>
                        <a:ext cx="6218721" cy="5026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066467"/>
              </p:ext>
            </p:extLst>
          </p:nvPr>
        </p:nvGraphicFramePr>
        <p:xfrm>
          <a:off x="2074863" y="1196975"/>
          <a:ext cx="4237161" cy="492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56" name="Equation" r:id="rId5" imgW="1853396" imgH="215806" progId="Equation.DSMT4">
                  <p:embed/>
                </p:oleObj>
              </mc:Choice>
              <mc:Fallback>
                <p:oleObj name="Equation" r:id="rId5" imgW="1853396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863" y="1196975"/>
                        <a:ext cx="4237161" cy="4925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612034"/>
              </p:ext>
            </p:extLst>
          </p:nvPr>
        </p:nvGraphicFramePr>
        <p:xfrm>
          <a:off x="6300125" y="1196975"/>
          <a:ext cx="3074932" cy="492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57" name="Equation" r:id="rId7" imgW="1345616" imgH="215806" progId="Equation.DSMT4">
                  <p:embed/>
                </p:oleObj>
              </mc:Choice>
              <mc:Fallback>
                <p:oleObj name="Equation" r:id="rId7" imgW="1345616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125" y="1196975"/>
                        <a:ext cx="3074932" cy="4925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32661"/>
              </p:ext>
            </p:extLst>
          </p:nvPr>
        </p:nvGraphicFramePr>
        <p:xfrm>
          <a:off x="3287713" y="1700212"/>
          <a:ext cx="2642692" cy="481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58" name="Equation" r:id="rId9" imgW="1117115" imgH="203112" progId="Equation.DSMT4">
                  <p:embed/>
                </p:oleObj>
              </mc:Choice>
              <mc:Fallback>
                <p:oleObj name="Equation" r:id="rId9" imgW="111711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1700212"/>
                        <a:ext cx="2642692" cy="4810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430183"/>
              </p:ext>
            </p:extLst>
          </p:nvPr>
        </p:nvGraphicFramePr>
        <p:xfrm>
          <a:off x="2047875" y="2205039"/>
          <a:ext cx="6856437" cy="49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59" name="Equation" r:id="rId11" imgW="2997200" imgH="215900" progId="Equation.DSMT4">
                  <p:embed/>
                </p:oleObj>
              </mc:Choice>
              <mc:Fallback>
                <p:oleObj name="Equation" r:id="rId11" imgW="29972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75" y="2205039"/>
                        <a:ext cx="6856437" cy="494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TextBox 7"/>
          <p:cNvSpPr txBox="1">
            <a:spLocks noChangeArrowheads="1"/>
          </p:cNvSpPr>
          <p:nvPr/>
        </p:nvSpPr>
        <p:spPr bwMode="auto">
          <a:xfrm>
            <a:off x="1919288" y="2790738"/>
            <a:ext cx="542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graphicFrame>
        <p:nvGraphicFramePr>
          <p:cNvPr id="22537" name="对象 8"/>
          <p:cNvGraphicFramePr>
            <a:graphicFrameLocks noChangeAspect="1"/>
          </p:cNvGraphicFramePr>
          <p:nvPr/>
        </p:nvGraphicFramePr>
        <p:xfrm>
          <a:off x="2790825" y="2781300"/>
          <a:ext cx="26543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60" name="Equation" r:id="rId13" imgW="1206500" imgH="228600" progId="Equation.DSMT4">
                  <p:embed/>
                </p:oleObj>
              </mc:Choice>
              <mc:Fallback>
                <p:oleObj name="Equation" r:id="rId13" imgW="12065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0825" y="2781300"/>
                        <a:ext cx="26543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671214"/>
              </p:ext>
            </p:extLst>
          </p:nvPr>
        </p:nvGraphicFramePr>
        <p:xfrm>
          <a:off x="2831894" y="3306189"/>
          <a:ext cx="59753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61" name="Equation" r:id="rId15" imgW="2781300" imgH="215900" progId="Equation.DSMT4">
                  <p:embed/>
                </p:oleObj>
              </mc:Choice>
              <mc:Fallback>
                <p:oleObj name="Equation" r:id="rId15" imgW="27813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1894" y="3306189"/>
                        <a:ext cx="597535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对象 10"/>
          <p:cNvGraphicFramePr>
            <a:graphicFrameLocks noChangeAspect="1"/>
          </p:cNvGraphicFramePr>
          <p:nvPr/>
        </p:nvGraphicFramePr>
        <p:xfrm>
          <a:off x="1919288" y="3860801"/>
          <a:ext cx="251936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62" name="Equation" r:id="rId17" imgW="1129810" imgH="215806" progId="Equation.DSMT4">
                  <p:embed/>
                </p:oleObj>
              </mc:Choice>
              <mc:Fallback>
                <p:oleObj name="Equation" r:id="rId17" imgW="1129810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3860801"/>
                        <a:ext cx="2519362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0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5206668"/>
              </p:ext>
            </p:extLst>
          </p:nvPr>
        </p:nvGraphicFramePr>
        <p:xfrm>
          <a:off x="4193443" y="3888801"/>
          <a:ext cx="2173288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63" name="Equation" r:id="rId19" imgW="1091726" imgH="203112" progId="Equation.DSMT4">
                  <p:embed/>
                </p:oleObj>
              </mc:Choice>
              <mc:Fallback>
                <p:oleObj name="Equation" r:id="rId19" imgW="1091726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3443" y="3888801"/>
                        <a:ext cx="2173288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1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9642575"/>
              </p:ext>
            </p:extLst>
          </p:nvPr>
        </p:nvGraphicFramePr>
        <p:xfrm>
          <a:off x="6492650" y="3910808"/>
          <a:ext cx="338455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64" name="Equation" r:id="rId21" imgW="1651000" imgH="215900" progId="Equation.DSMT4">
                  <p:embed/>
                </p:oleObj>
              </mc:Choice>
              <mc:Fallback>
                <p:oleObj name="Equation" r:id="rId21" imgW="16510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650" y="3910808"/>
                        <a:ext cx="338455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2" name="对象 13"/>
          <p:cNvGraphicFramePr>
            <a:graphicFrameLocks noChangeAspect="1"/>
          </p:cNvGraphicFramePr>
          <p:nvPr/>
        </p:nvGraphicFramePr>
        <p:xfrm>
          <a:off x="2065339" y="4365625"/>
          <a:ext cx="2274887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65" name="Equation" r:id="rId23" imgW="1002865" imgH="215806" progId="Equation.DSMT4">
                  <p:embed/>
                </p:oleObj>
              </mc:Choice>
              <mc:Fallback>
                <p:oleObj name="Equation" r:id="rId23" imgW="1002865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339" y="4365625"/>
                        <a:ext cx="2274887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3" name="对象 15"/>
          <p:cNvGraphicFramePr>
            <a:graphicFrameLocks noChangeAspect="1"/>
          </p:cNvGraphicFramePr>
          <p:nvPr/>
        </p:nvGraphicFramePr>
        <p:xfrm>
          <a:off x="4440238" y="4365626"/>
          <a:ext cx="36004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66" name="Equation" r:id="rId25" imgW="1536700" imgH="228600" progId="Equation.DSMT4">
                  <p:embed/>
                </p:oleObj>
              </mc:Choice>
              <mc:Fallback>
                <p:oleObj name="Equation" r:id="rId25" imgW="1536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238" y="4365626"/>
                        <a:ext cx="360045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4" name="对象 16"/>
          <p:cNvGraphicFramePr>
            <a:graphicFrameLocks noChangeAspect="1"/>
          </p:cNvGraphicFramePr>
          <p:nvPr/>
        </p:nvGraphicFramePr>
        <p:xfrm>
          <a:off x="2117726" y="4797426"/>
          <a:ext cx="13446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67" name="Equation" r:id="rId27" imgW="609600" imgH="228600" progId="Equation.DSMT4">
                  <p:embed/>
                </p:oleObj>
              </mc:Choice>
              <mc:Fallback>
                <p:oleObj name="Equation" r:id="rId27" imgW="609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726" y="4797426"/>
                        <a:ext cx="134461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5" name="对象 17"/>
          <p:cNvGraphicFramePr>
            <a:graphicFrameLocks noChangeAspect="1"/>
          </p:cNvGraphicFramePr>
          <p:nvPr/>
        </p:nvGraphicFramePr>
        <p:xfrm>
          <a:off x="3719513" y="4797426"/>
          <a:ext cx="30527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68" name="Equation" r:id="rId29" imgW="1307532" imgH="215806" progId="Equation.DSMT4">
                  <p:embed/>
                </p:oleObj>
              </mc:Choice>
              <mc:Fallback>
                <p:oleObj name="Equation" r:id="rId29" imgW="1307532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3" y="4797426"/>
                        <a:ext cx="305276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6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800670"/>
              </p:ext>
            </p:extLst>
          </p:nvPr>
        </p:nvGraphicFramePr>
        <p:xfrm>
          <a:off x="2772978" y="5290833"/>
          <a:ext cx="5545137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69" name="Equation" r:id="rId31" imgW="2438400" imgH="215900" progId="Equation.DSMT4">
                  <p:embed/>
                </p:oleObj>
              </mc:Choice>
              <mc:Fallback>
                <p:oleObj name="Equation" r:id="rId31" imgW="24384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2978" y="5290833"/>
                        <a:ext cx="5545137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7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9119394"/>
              </p:ext>
            </p:extLst>
          </p:nvPr>
        </p:nvGraphicFramePr>
        <p:xfrm>
          <a:off x="8472264" y="5300662"/>
          <a:ext cx="1944687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70" name="Equation" r:id="rId33" imgW="914400" imgH="203200" progId="Equation.DSMT4">
                  <p:embed/>
                </p:oleObj>
              </mc:Choice>
              <mc:Fallback>
                <p:oleObj name="Equation" r:id="rId33" imgW="9144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2264" y="5300662"/>
                        <a:ext cx="1944687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8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8978384"/>
              </p:ext>
            </p:extLst>
          </p:nvPr>
        </p:nvGraphicFramePr>
        <p:xfrm>
          <a:off x="2906217" y="5857875"/>
          <a:ext cx="30241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71" name="Equation" r:id="rId35" imgW="1307532" imgH="203112" progId="Equation.DSMT4">
                  <p:embed/>
                </p:oleObj>
              </mc:Choice>
              <mc:Fallback>
                <p:oleObj name="Equation" r:id="rId35" imgW="1307532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6217" y="5857875"/>
                        <a:ext cx="302418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9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7142952"/>
              </p:ext>
            </p:extLst>
          </p:nvPr>
        </p:nvGraphicFramePr>
        <p:xfrm>
          <a:off x="5941091" y="5857875"/>
          <a:ext cx="223361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72" name="Equation" r:id="rId37" imgW="990600" imgH="228600" progId="Equation.DSMT4">
                  <p:embed/>
                </p:oleObj>
              </mc:Choice>
              <mc:Fallback>
                <p:oleObj name="Equation" r:id="rId37" imgW="990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1091" y="5857875"/>
                        <a:ext cx="2233613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0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50456"/>
              </p:ext>
            </p:extLst>
          </p:nvPr>
        </p:nvGraphicFramePr>
        <p:xfrm>
          <a:off x="8184925" y="5859313"/>
          <a:ext cx="2519363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73" name="Equation" r:id="rId39" imgW="1181100" imgH="228600" progId="Equation.DSMT4">
                  <p:embed/>
                </p:oleObj>
              </mc:Choice>
              <mc:Fallback>
                <p:oleObj name="Equation" r:id="rId39" imgW="1181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4925" y="5859313"/>
                        <a:ext cx="2519363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412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75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75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5414889"/>
              </p:ext>
            </p:extLst>
          </p:nvPr>
        </p:nvGraphicFramePr>
        <p:xfrm>
          <a:off x="3359696" y="385314"/>
          <a:ext cx="8636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97" name="Equation" r:id="rId3" imgW="355292" imgH="203024" progId="Equation.DSMT4">
                  <p:embed/>
                </p:oleObj>
              </mc:Choice>
              <mc:Fallback>
                <p:oleObj name="Equation" r:id="rId3" imgW="355292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696" y="385314"/>
                        <a:ext cx="863600" cy="493713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chemeClr val="accent2">
                              <a:lumMod val="0"/>
                              <a:lumOff val="100000"/>
                            </a:schemeClr>
                          </a:gs>
                          <a:gs pos="35000">
                            <a:schemeClr val="accent2">
                              <a:lumMod val="0"/>
                              <a:lumOff val="100000"/>
                            </a:schemeClr>
                          </a:gs>
                          <a:gs pos="100000">
                            <a:schemeClr val="accent2">
                              <a:lumMod val="100000"/>
                            </a:schemeClr>
                          </a:gs>
                        </a:gsLst>
                        <a:path path="circle">
                          <a:fillToRect l="50000" t="-80000" r="50000" b="180000"/>
                        </a:path>
                        <a:tileRect/>
                      </a:gra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900825"/>
              </p:ext>
            </p:extLst>
          </p:nvPr>
        </p:nvGraphicFramePr>
        <p:xfrm>
          <a:off x="2214563" y="1028702"/>
          <a:ext cx="3484563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98" name="Equation" r:id="rId5" imgW="1459866" imgH="215806" progId="Equation.DSMT4">
                  <p:embed/>
                </p:oleObj>
              </mc:Choice>
              <mc:Fallback>
                <p:oleObj name="Equation" r:id="rId5" imgW="1459866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1028702"/>
                        <a:ext cx="3484563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233455"/>
              </p:ext>
            </p:extLst>
          </p:nvPr>
        </p:nvGraphicFramePr>
        <p:xfrm>
          <a:off x="5889626" y="1094582"/>
          <a:ext cx="5048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99" name="Equation" r:id="rId7" imgW="203112" imgH="139639" progId="Equation.DSMT4">
                  <p:embed/>
                </p:oleObj>
              </mc:Choice>
              <mc:Fallback>
                <p:oleObj name="Equation" r:id="rId7" imgW="203112" imgH="13963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626" y="1094582"/>
                        <a:ext cx="5048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441328"/>
              </p:ext>
            </p:extLst>
          </p:nvPr>
        </p:nvGraphicFramePr>
        <p:xfrm>
          <a:off x="6456363" y="693739"/>
          <a:ext cx="3341687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00" name="Equation" r:id="rId9" imgW="1473200" imgH="355600" progId="Equation.DSMT4">
                  <p:embed/>
                </p:oleObj>
              </mc:Choice>
              <mc:Fallback>
                <p:oleObj name="Equation" r:id="rId9" imgW="1473200" imgH="355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6363" y="693739"/>
                        <a:ext cx="3341687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6438669"/>
              </p:ext>
            </p:extLst>
          </p:nvPr>
        </p:nvGraphicFramePr>
        <p:xfrm>
          <a:off x="2173288" y="1716089"/>
          <a:ext cx="363537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01" name="Equation" r:id="rId11" imgW="1524000" imgH="228600" progId="Equation.DSMT4">
                  <p:embed/>
                </p:oleObj>
              </mc:Choice>
              <mc:Fallback>
                <p:oleObj name="Equation" r:id="rId11" imgW="1524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3288" y="1716089"/>
                        <a:ext cx="363537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843784"/>
              </p:ext>
            </p:extLst>
          </p:nvPr>
        </p:nvGraphicFramePr>
        <p:xfrm>
          <a:off x="5936586" y="1892301"/>
          <a:ext cx="5048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02" name="Equation" r:id="rId13" imgW="203112" imgH="139639" progId="Equation.DSMT4">
                  <p:embed/>
                </p:oleObj>
              </mc:Choice>
              <mc:Fallback>
                <p:oleObj name="Equation" r:id="rId13" imgW="203112" imgH="13963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6586" y="1892301"/>
                        <a:ext cx="5048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594330"/>
              </p:ext>
            </p:extLst>
          </p:nvPr>
        </p:nvGraphicFramePr>
        <p:xfrm>
          <a:off x="6467378" y="1501086"/>
          <a:ext cx="3513137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03" name="Equation" r:id="rId15" imgW="1548728" imgH="355446" progId="Equation.DSMT4">
                  <p:embed/>
                </p:oleObj>
              </mc:Choice>
              <mc:Fallback>
                <p:oleObj name="Equation" r:id="rId15" imgW="1548728" imgH="3554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7378" y="1501086"/>
                        <a:ext cx="3513137" cy="80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154207"/>
              </p:ext>
            </p:extLst>
          </p:nvPr>
        </p:nvGraphicFramePr>
        <p:xfrm>
          <a:off x="2063750" y="2470946"/>
          <a:ext cx="402907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04" name="Equation" r:id="rId17" imgW="1688367" imgH="215806" progId="Equation.DSMT4">
                  <p:embed/>
                </p:oleObj>
              </mc:Choice>
              <mc:Fallback>
                <p:oleObj name="Equation" r:id="rId17" imgW="1688367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2470946"/>
                        <a:ext cx="4029075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132816"/>
              </p:ext>
            </p:extLst>
          </p:nvPr>
        </p:nvGraphicFramePr>
        <p:xfrm>
          <a:off x="5962553" y="2619094"/>
          <a:ext cx="5048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05" name="Equation" r:id="rId19" imgW="203112" imgH="139639" progId="Equation.DSMT4">
                  <p:embed/>
                </p:oleObj>
              </mc:Choice>
              <mc:Fallback>
                <p:oleObj name="Equation" r:id="rId19" imgW="203112" imgH="13963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2553" y="2619094"/>
                        <a:ext cx="5048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149529"/>
              </p:ext>
            </p:extLst>
          </p:nvPr>
        </p:nvGraphicFramePr>
        <p:xfrm>
          <a:off x="6513358" y="2517651"/>
          <a:ext cx="3484562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06" name="Equation" r:id="rId20" imgW="1536700" imgH="228600" progId="Equation.DSMT4">
                  <p:embed/>
                </p:oleObj>
              </mc:Choice>
              <mc:Fallback>
                <p:oleObj name="Equation" r:id="rId20" imgW="1536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3358" y="2517651"/>
                        <a:ext cx="3484562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4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38197"/>
              </p:ext>
            </p:extLst>
          </p:nvPr>
        </p:nvGraphicFramePr>
        <p:xfrm>
          <a:off x="2003424" y="2971904"/>
          <a:ext cx="4149725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07" name="Equation" r:id="rId22" imgW="1739900" imgH="431800" progId="Equation.DSMT4">
                  <p:embed/>
                </p:oleObj>
              </mc:Choice>
              <mc:Fallback>
                <p:oleObj name="Equation" r:id="rId22" imgW="17399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3424" y="2971904"/>
                        <a:ext cx="4149725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5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087914"/>
              </p:ext>
            </p:extLst>
          </p:nvPr>
        </p:nvGraphicFramePr>
        <p:xfrm>
          <a:off x="5986213" y="3331345"/>
          <a:ext cx="5048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08" name="Equation" r:id="rId24" imgW="203112" imgH="139639" progId="Equation.DSMT4">
                  <p:embed/>
                </p:oleObj>
              </mc:Choice>
              <mc:Fallback>
                <p:oleObj name="Equation" r:id="rId24" imgW="203112" imgH="13963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6213" y="3331345"/>
                        <a:ext cx="5048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6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872381"/>
              </p:ext>
            </p:extLst>
          </p:nvPr>
        </p:nvGraphicFramePr>
        <p:xfrm>
          <a:off x="6513358" y="3229874"/>
          <a:ext cx="3773487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09" name="Equation" r:id="rId25" imgW="1663700" imgH="228600" progId="Equation.DSMT4">
                  <p:embed/>
                </p:oleObj>
              </mc:Choice>
              <mc:Fallback>
                <p:oleObj name="Equation" r:id="rId25" imgW="1663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3358" y="3229874"/>
                        <a:ext cx="3773487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0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6951734"/>
              </p:ext>
            </p:extLst>
          </p:nvPr>
        </p:nvGraphicFramePr>
        <p:xfrm>
          <a:off x="1997555" y="4043596"/>
          <a:ext cx="4059237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10" name="Equation" r:id="rId27" imgW="1701800" imgH="215900" progId="Equation.DSMT4">
                  <p:embed/>
                </p:oleObj>
              </mc:Choice>
              <mc:Fallback>
                <p:oleObj name="Equation" r:id="rId27" imgW="17018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555" y="4043596"/>
                        <a:ext cx="4059237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1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796810"/>
              </p:ext>
            </p:extLst>
          </p:nvPr>
        </p:nvGraphicFramePr>
        <p:xfrm>
          <a:off x="5962553" y="4105788"/>
          <a:ext cx="5048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11" name="Equation" r:id="rId29" imgW="203112" imgH="139639" progId="Equation.DSMT4">
                  <p:embed/>
                </p:oleObj>
              </mc:Choice>
              <mc:Fallback>
                <p:oleObj name="Equation" r:id="rId29" imgW="203112" imgH="13963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2553" y="4105788"/>
                        <a:ext cx="504825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2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845108"/>
              </p:ext>
            </p:extLst>
          </p:nvPr>
        </p:nvGraphicFramePr>
        <p:xfrm>
          <a:off x="6590209" y="4024196"/>
          <a:ext cx="351472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12" name="Equation" r:id="rId30" imgW="1549400" imgH="228600" progId="Equation.DSMT4">
                  <p:embed/>
                </p:oleObj>
              </mc:Choice>
              <mc:Fallback>
                <p:oleObj name="Equation" r:id="rId30" imgW="1549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0209" y="4024196"/>
                        <a:ext cx="351472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3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753384"/>
              </p:ext>
            </p:extLst>
          </p:nvPr>
        </p:nvGraphicFramePr>
        <p:xfrm>
          <a:off x="1997555" y="4800774"/>
          <a:ext cx="39687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13" name="Equation" r:id="rId32" imgW="1663700" imgH="215900" progId="Equation.DSMT4">
                  <p:embed/>
                </p:oleObj>
              </mc:Choice>
              <mc:Fallback>
                <p:oleObj name="Equation" r:id="rId32" imgW="16637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555" y="4800774"/>
                        <a:ext cx="396875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4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4034839"/>
              </p:ext>
            </p:extLst>
          </p:nvPr>
        </p:nvGraphicFramePr>
        <p:xfrm>
          <a:off x="5942985" y="4914024"/>
          <a:ext cx="5048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14" name="Equation" r:id="rId34" imgW="203112" imgH="139639" progId="Equation.DSMT4">
                  <p:embed/>
                </p:oleObj>
              </mc:Choice>
              <mc:Fallback>
                <p:oleObj name="Equation" r:id="rId34" imgW="203112" imgH="13963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2985" y="4914024"/>
                        <a:ext cx="504825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5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0244477"/>
              </p:ext>
            </p:extLst>
          </p:nvPr>
        </p:nvGraphicFramePr>
        <p:xfrm>
          <a:off x="6609952" y="4653136"/>
          <a:ext cx="3629025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15" name="Equation" r:id="rId35" imgW="1600200" imgH="292100" progId="Equation.DSMT4">
                  <p:embed/>
                </p:oleObj>
              </mc:Choice>
              <mc:Fallback>
                <p:oleObj name="Equation" r:id="rId35" imgW="16002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9952" y="4653136"/>
                        <a:ext cx="3629025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505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75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75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5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750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750"/>
                                        <p:tgtEl>
                                          <p:spTgt spid="2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750"/>
                                        <p:tgtEl>
                                          <p:spTgt spid="2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66" name="Text Box 10"/>
          <p:cNvSpPr txBox="1">
            <a:spLocks noChangeArrowheads="1"/>
          </p:cNvSpPr>
          <p:nvPr/>
        </p:nvSpPr>
        <p:spPr bwMode="auto">
          <a:xfrm>
            <a:off x="1431223" y="777355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例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633867" name="Text Box 11"/>
          <p:cNvSpPr txBox="1">
            <a:spLocks noChangeArrowheads="1"/>
          </p:cNvSpPr>
          <p:nvPr/>
        </p:nvSpPr>
        <p:spPr bwMode="auto">
          <a:xfrm>
            <a:off x="1407115" y="1423092"/>
            <a:ext cx="596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证</a:t>
            </a:r>
          </a:p>
        </p:txBody>
      </p:sp>
      <p:sp>
        <p:nvSpPr>
          <p:cNvPr id="633868" name="Text Box 12"/>
          <p:cNvSpPr txBox="1">
            <a:spLocks noChangeArrowheads="1"/>
          </p:cNvSpPr>
          <p:nvPr/>
        </p:nvSpPr>
        <p:spPr bwMode="auto">
          <a:xfrm>
            <a:off x="1396019" y="2865370"/>
            <a:ext cx="2057400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/>
              <a:t>由推论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/>
              <a:t>知,</a:t>
            </a:r>
          </a:p>
        </p:txBody>
      </p:sp>
      <p:graphicFrame>
        <p:nvGraphicFramePr>
          <p:cNvPr id="24590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873749"/>
              </p:ext>
            </p:extLst>
          </p:nvPr>
        </p:nvGraphicFramePr>
        <p:xfrm>
          <a:off x="3663708" y="5233805"/>
          <a:ext cx="5518150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56" name="Equation" r:id="rId3" imgW="2679700" imgH="406400" progId="Equation.DSMT4">
                  <p:embed/>
                </p:oleObj>
              </mc:Choice>
              <mc:Fallback>
                <p:oleObj name="Equation" r:id="rId3" imgW="26797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3708" y="5233805"/>
                        <a:ext cx="5518150" cy="836612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accent2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491549"/>
              </p:ext>
            </p:extLst>
          </p:nvPr>
        </p:nvGraphicFramePr>
        <p:xfrm>
          <a:off x="1396019" y="4272049"/>
          <a:ext cx="6366204" cy="939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57" name="Equation" r:id="rId5" imgW="2781000" imgH="406080" progId="Equation.DSMT4">
                  <p:embed/>
                </p:oleObj>
              </mc:Choice>
              <mc:Fallback>
                <p:oleObj name="Equation" r:id="rId5" imgW="2781000" imgH="406080" progId="Equation.DSMT4">
                  <p:embed/>
                  <p:pic>
                    <p:nvPicPr>
                      <p:cNvPr id="0" name="Object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6019" y="4272049"/>
                        <a:ext cx="6366204" cy="9390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622151"/>
              </p:ext>
            </p:extLst>
          </p:nvPr>
        </p:nvGraphicFramePr>
        <p:xfrm>
          <a:off x="6816080" y="3447243"/>
          <a:ext cx="3691607" cy="922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58" name="Equation" r:id="rId7" imgW="1638000" imgH="406080" progId="Equation.DSMT4">
                  <p:embed/>
                </p:oleObj>
              </mc:Choice>
              <mc:Fallback>
                <p:oleObj name="Equation" r:id="rId7" imgW="1638000" imgH="406080" progId="Equation.DSMT4">
                  <p:embed/>
                  <p:pic>
                    <p:nvPicPr>
                      <p:cNvPr id="0" name="Object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6080" y="3447243"/>
                        <a:ext cx="3691607" cy="9229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065874"/>
              </p:ext>
            </p:extLst>
          </p:nvPr>
        </p:nvGraphicFramePr>
        <p:xfrm>
          <a:off x="3551973" y="3461561"/>
          <a:ext cx="3106284" cy="912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59" name="Equation" r:id="rId9" imgW="1396800" imgH="406080" progId="Equation.DSMT4">
                  <p:embed/>
                </p:oleObj>
              </mc:Choice>
              <mc:Fallback>
                <p:oleObj name="Equation" r:id="rId9" imgW="1396800" imgH="406080" progId="Equation.DSMT4">
                  <p:embed/>
                  <p:pic>
                    <p:nvPicPr>
                      <p:cNvPr id="0" name="Object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1973" y="3461561"/>
                        <a:ext cx="3106284" cy="9127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51478"/>
              </p:ext>
            </p:extLst>
          </p:nvPr>
        </p:nvGraphicFramePr>
        <p:xfrm>
          <a:off x="1407115" y="3433539"/>
          <a:ext cx="1987035" cy="933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60" name="Equation" r:id="rId11" imgW="876240" imgH="406080" progId="Equation.DSMT4">
                  <p:embed/>
                </p:oleObj>
              </mc:Choice>
              <mc:Fallback>
                <p:oleObj name="Equation" r:id="rId11" imgW="876240" imgH="406080" progId="Equation.DSMT4">
                  <p:embed/>
                  <p:pic>
                    <p:nvPicPr>
                      <p:cNvPr id="0" name="Object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7115" y="3433539"/>
                        <a:ext cx="1987035" cy="9337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5478505"/>
              </p:ext>
            </p:extLst>
          </p:nvPr>
        </p:nvGraphicFramePr>
        <p:xfrm>
          <a:off x="2164831" y="1855394"/>
          <a:ext cx="6340307" cy="1002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61" name="Equation" r:id="rId13" imgW="2831760" imgH="444240" progId="Equation.DSMT4">
                  <p:embed/>
                </p:oleObj>
              </mc:Choice>
              <mc:Fallback>
                <p:oleObj name="Equation" r:id="rId13" imgW="2831760" imgH="444240" progId="Equation.DSMT4">
                  <p:embed/>
                  <p:pic>
                    <p:nvPicPr>
                      <p:cNvPr id="0" name="Object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4831" y="1855394"/>
                        <a:ext cx="6340307" cy="10022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177"/>
          <p:cNvSpPr>
            <a:spLocks noChangeArrowheads="1"/>
          </p:cNvSpPr>
          <p:nvPr/>
        </p:nvSpPr>
        <p:spPr bwMode="auto">
          <a:xfrm>
            <a:off x="0" y="11239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756974"/>
              </p:ext>
            </p:extLst>
          </p:nvPr>
        </p:nvGraphicFramePr>
        <p:xfrm>
          <a:off x="2273118" y="1432239"/>
          <a:ext cx="6522763" cy="511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62" name="Equation" r:id="rId15" imgW="2705040" imgH="215640" progId="Equation.DSMT4">
                  <p:embed/>
                </p:oleObj>
              </mc:Choice>
              <mc:Fallback>
                <p:oleObj name="Equation" r:id="rId15" imgW="2705040" imgH="215640" progId="Equation.DSMT4">
                  <p:embed/>
                  <p:pic>
                    <p:nvPicPr>
                      <p:cNvPr id="0" name="Object 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118" y="1432239"/>
                        <a:ext cx="6522763" cy="5117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9686322"/>
              </p:ext>
            </p:extLst>
          </p:nvPr>
        </p:nvGraphicFramePr>
        <p:xfrm>
          <a:off x="4160323" y="500372"/>
          <a:ext cx="5448009" cy="967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63" name="Equation" r:id="rId17" imgW="2311200" imgH="406080" progId="Equation.DSMT4">
                  <p:embed/>
                </p:oleObj>
              </mc:Choice>
              <mc:Fallback>
                <p:oleObj name="Equation" r:id="rId17" imgW="2311200" imgH="406080" progId="Equation.DSMT4">
                  <p:embed/>
                  <p:pic>
                    <p:nvPicPr>
                      <p:cNvPr id="0" name="Object 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0323" y="500372"/>
                        <a:ext cx="5448009" cy="9673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195"/>
          <p:cNvSpPr>
            <a:spLocks noChangeArrowheads="1"/>
          </p:cNvSpPr>
          <p:nvPr/>
        </p:nvSpPr>
        <p:spPr bwMode="auto">
          <a:xfrm>
            <a:off x="2114277" y="768593"/>
            <a:ext cx="20778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证明恒等式 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2" name="Rectangle 197"/>
          <p:cNvSpPr>
            <a:spLocks noChangeArrowheads="1"/>
          </p:cNvSpPr>
          <p:nvPr/>
        </p:nvSpPr>
        <p:spPr bwMode="auto">
          <a:xfrm>
            <a:off x="0" y="1085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786151"/>
              </p:ext>
            </p:extLst>
          </p:nvPr>
        </p:nvGraphicFramePr>
        <p:xfrm>
          <a:off x="3665170" y="2938716"/>
          <a:ext cx="3619993" cy="493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64" name="Equation" r:id="rId19" imgW="1460160" imgH="203040" progId="Equation.DSMT4">
                  <p:embed/>
                </p:oleObj>
              </mc:Choice>
              <mc:Fallback>
                <p:oleObj name="Equation" r:id="rId19" imgW="1460160" imgH="203040" progId="Equation.DSMT4">
                  <p:embed/>
                  <p:pic>
                    <p:nvPicPr>
                      <p:cNvPr id="0" name="Object 2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5170" y="2938716"/>
                        <a:ext cx="3619993" cy="4936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21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212"/>
          <p:cNvSpPr>
            <a:spLocks noChangeArrowheads="1"/>
          </p:cNvSpPr>
          <p:nvPr/>
        </p:nvSpPr>
        <p:spPr bwMode="auto">
          <a:xfrm>
            <a:off x="0" y="8763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59752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3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3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867" grpId="0" autoUpdateAnimBg="0"/>
      <p:bldP spid="633868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26264B3-CEEC-4C6C-BF58-B437FF564527}" type="slidenum">
              <a:rPr lang="zh-CN" altLang="en-US">
                <a:solidFill>
                  <a:srgbClr val="898989"/>
                </a:solidFill>
              </a:rPr>
              <a:pPr eaLnBrk="1" hangingPunct="1"/>
              <a:t>24</a:t>
            </a:fld>
            <a:endParaRPr lang="en-US" altLang="zh-CN">
              <a:solidFill>
                <a:srgbClr val="898989"/>
              </a:solidFill>
            </a:endParaRPr>
          </a:p>
        </p:txBody>
      </p:sp>
      <p:graphicFrame>
        <p:nvGraphicFramePr>
          <p:cNvPr id="6348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4628808"/>
              </p:ext>
            </p:extLst>
          </p:nvPr>
        </p:nvGraphicFramePr>
        <p:xfrm>
          <a:off x="3073457" y="1129038"/>
          <a:ext cx="5181600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06" name="文档" r:id="rId3" imgW="2428875" imgH="590550" progId="Word.Document.8">
                  <p:embed/>
                </p:oleObj>
              </mc:Choice>
              <mc:Fallback>
                <p:oleObj name="文档" r:id="rId3" imgW="2428875" imgH="5905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457" y="1129038"/>
                        <a:ext cx="5181600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8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4405745"/>
              </p:ext>
            </p:extLst>
          </p:nvPr>
        </p:nvGraphicFramePr>
        <p:xfrm>
          <a:off x="2819400" y="2197500"/>
          <a:ext cx="67818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07" name="文档" r:id="rId5" imgW="2895600" imgH="400050" progId="Word.Document.8">
                  <p:embed/>
                </p:oleObj>
              </mc:Choice>
              <mc:Fallback>
                <p:oleObj name="文档" r:id="rId5" imgW="2895600" imgH="4000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197500"/>
                        <a:ext cx="6781800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895" name="Text Box 15"/>
          <p:cNvSpPr txBox="1">
            <a:spLocks noChangeArrowheads="1"/>
          </p:cNvSpPr>
          <p:nvPr/>
        </p:nvSpPr>
        <p:spPr bwMode="auto">
          <a:xfrm>
            <a:off x="2079523" y="1583812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例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5606" name="Text Box 16"/>
          <p:cNvSpPr txBox="1">
            <a:spLocks noChangeArrowheads="1"/>
          </p:cNvSpPr>
          <p:nvPr/>
        </p:nvSpPr>
        <p:spPr bwMode="auto">
          <a:xfrm>
            <a:off x="2393411" y="789983"/>
            <a:ext cx="5257800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利用拉格朗日定理可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证明不等式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800" b="1" dirty="0"/>
              <a:t> </a:t>
            </a:r>
          </a:p>
        </p:txBody>
      </p:sp>
      <p:sp>
        <p:nvSpPr>
          <p:cNvPr id="634897" name="Text Box 17"/>
          <p:cNvSpPr txBox="1">
            <a:spLocks noChangeArrowheads="1"/>
          </p:cNvSpPr>
          <p:nvPr/>
        </p:nvSpPr>
        <p:spPr bwMode="auto">
          <a:xfrm>
            <a:off x="2063750" y="2348880"/>
            <a:ext cx="596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证</a:t>
            </a:r>
          </a:p>
        </p:txBody>
      </p:sp>
      <p:graphicFrame>
        <p:nvGraphicFramePr>
          <p:cNvPr id="63489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038837"/>
              </p:ext>
            </p:extLst>
          </p:nvPr>
        </p:nvGraphicFramePr>
        <p:xfrm>
          <a:off x="3366438" y="3047079"/>
          <a:ext cx="375602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08" name="Equation" r:id="rId7" imgW="1511280" imgH="431640" progId="Equation.DSMT4">
                  <p:embed/>
                </p:oleObj>
              </mc:Choice>
              <mc:Fallback>
                <p:oleObj name="Equation" r:id="rId7" imgW="15112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6438" y="3047079"/>
                        <a:ext cx="3756025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0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391286"/>
              </p:ext>
            </p:extLst>
          </p:nvPr>
        </p:nvGraphicFramePr>
        <p:xfrm>
          <a:off x="3402013" y="4313919"/>
          <a:ext cx="17526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09" name="Equation" r:id="rId9" imgW="672808" imgH="203112" progId="Equation.3">
                  <p:embed/>
                </p:oleObj>
              </mc:Choice>
              <mc:Fallback>
                <p:oleObj name="Equation" r:id="rId9" imgW="672808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2013" y="4313919"/>
                        <a:ext cx="17526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0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423646"/>
              </p:ext>
            </p:extLst>
          </p:nvPr>
        </p:nvGraphicFramePr>
        <p:xfrm>
          <a:off x="5447928" y="4042473"/>
          <a:ext cx="243205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0" name="Equation" r:id="rId11" imgW="977900" imgH="431800" progId="Equation.3">
                  <p:embed/>
                </p:oleObj>
              </mc:Choice>
              <mc:Fallback>
                <p:oleObj name="Equation" r:id="rId11" imgW="977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7928" y="4042473"/>
                        <a:ext cx="2432050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0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1724643"/>
              </p:ext>
            </p:extLst>
          </p:nvPr>
        </p:nvGraphicFramePr>
        <p:xfrm>
          <a:off x="3563994" y="5092763"/>
          <a:ext cx="4200525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1" name="Equation" r:id="rId13" imgW="1688367" imgH="406224" progId="Equation.3">
                  <p:embed/>
                </p:oleObj>
              </mc:Choice>
              <mc:Fallback>
                <p:oleObj name="Equation" r:id="rId13" imgW="1688367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94" y="5092763"/>
                        <a:ext cx="4200525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968099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34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34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34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34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34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34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34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95" grpId="0" autoUpdateAnimBg="0"/>
      <p:bldP spid="634897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DB04845-0E07-4E48-B3B7-2A87A5FF3808}" type="slidenum">
              <a:rPr lang="zh-CN" altLang="en-US">
                <a:solidFill>
                  <a:srgbClr val="898989"/>
                </a:solidFill>
              </a:rPr>
              <a:pPr eaLnBrk="1" hangingPunct="1"/>
              <a:t>25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26627" name="Text Box 1026"/>
          <p:cNvSpPr txBox="1">
            <a:spLocks noChangeArrowheads="1"/>
          </p:cNvSpPr>
          <p:nvPr/>
        </p:nvSpPr>
        <p:spPr bwMode="auto">
          <a:xfrm>
            <a:off x="2319338" y="780530"/>
            <a:ext cx="774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例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</a:p>
        </p:txBody>
      </p:sp>
      <p:graphicFrame>
        <p:nvGraphicFramePr>
          <p:cNvPr id="26628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621145"/>
              </p:ext>
            </p:extLst>
          </p:nvPr>
        </p:nvGraphicFramePr>
        <p:xfrm>
          <a:off x="3245741" y="632099"/>
          <a:ext cx="55626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49" name="公式" r:id="rId3" imgW="5334000" imgH="838200" progId="Equation.3">
                  <p:embed/>
                </p:oleObj>
              </mc:Choice>
              <mc:Fallback>
                <p:oleObj name="公式" r:id="rId3" imgW="53340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5741" y="632099"/>
                        <a:ext cx="5562600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28" name="Text Box 1028"/>
          <p:cNvSpPr txBox="1">
            <a:spLocks noChangeArrowheads="1"/>
          </p:cNvSpPr>
          <p:nvPr/>
        </p:nvSpPr>
        <p:spPr bwMode="auto">
          <a:xfrm>
            <a:off x="2336799" y="148133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证</a:t>
            </a:r>
          </a:p>
        </p:txBody>
      </p:sp>
      <p:graphicFrame>
        <p:nvGraphicFramePr>
          <p:cNvPr id="820229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2455121"/>
              </p:ext>
            </p:extLst>
          </p:nvPr>
        </p:nvGraphicFramePr>
        <p:xfrm>
          <a:off x="2393594" y="2163082"/>
          <a:ext cx="64770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0" name="Equation" r:id="rId5" imgW="2870200" imgH="215900" progId="Equation.3">
                  <p:embed/>
                </p:oleObj>
              </mc:Choice>
              <mc:Fallback>
                <p:oleObj name="Equation" r:id="rId5" imgW="28702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594" y="2163082"/>
                        <a:ext cx="64770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30" name="Object 10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0528253"/>
              </p:ext>
            </p:extLst>
          </p:nvPr>
        </p:nvGraphicFramePr>
        <p:xfrm>
          <a:off x="2341878" y="2815764"/>
          <a:ext cx="6410083" cy="4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1" name="公式" r:id="rId7" imgW="5930900" imgH="406400" progId="Equation.3">
                  <p:embed/>
                </p:oleObj>
              </mc:Choice>
              <mc:Fallback>
                <p:oleObj name="公式" r:id="rId7" imgW="59309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1878" y="2815764"/>
                        <a:ext cx="6410083" cy="43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31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8308640"/>
              </p:ext>
            </p:extLst>
          </p:nvPr>
        </p:nvGraphicFramePr>
        <p:xfrm>
          <a:off x="2319338" y="3389628"/>
          <a:ext cx="3826444" cy="856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2" name="公式" r:id="rId9" imgW="3746500" imgH="838200" progId="Equation.3">
                  <p:embed/>
                </p:oleObj>
              </mc:Choice>
              <mc:Fallback>
                <p:oleObj name="公式" r:id="rId9" imgW="37465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338" y="3389628"/>
                        <a:ext cx="3826444" cy="8560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32" name="Text Box 1032"/>
          <p:cNvSpPr txBox="1">
            <a:spLocks noChangeArrowheads="1"/>
          </p:cNvSpPr>
          <p:nvPr/>
        </p:nvSpPr>
        <p:spPr bwMode="auto">
          <a:xfrm>
            <a:off x="6154569" y="3556043"/>
            <a:ext cx="19399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/>
              <a:t>由上式得</a:t>
            </a:r>
          </a:p>
        </p:txBody>
      </p:sp>
      <p:graphicFrame>
        <p:nvGraphicFramePr>
          <p:cNvPr id="820233" name="Object 10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152284"/>
              </p:ext>
            </p:extLst>
          </p:nvPr>
        </p:nvGraphicFramePr>
        <p:xfrm>
          <a:off x="7838784" y="3381938"/>
          <a:ext cx="2324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3" name="公式" r:id="rId11" imgW="2463800" imgH="901700" progId="Equation.3">
                  <p:embed/>
                </p:oleObj>
              </mc:Choice>
              <mc:Fallback>
                <p:oleObj name="公式" r:id="rId11" imgW="2463800" imgH="901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8784" y="3381938"/>
                        <a:ext cx="2324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34" name="Object 10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3502194"/>
              </p:ext>
            </p:extLst>
          </p:nvPr>
        </p:nvGraphicFramePr>
        <p:xfrm>
          <a:off x="2240644" y="4611907"/>
          <a:ext cx="1966246" cy="390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4" name="公式" r:id="rId13" imgW="2032000" imgH="406400" progId="Equation.3">
                  <p:embed/>
                </p:oleObj>
              </mc:Choice>
              <mc:Fallback>
                <p:oleObj name="公式" r:id="rId13" imgW="20320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0644" y="4611907"/>
                        <a:ext cx="1966246" cy="3906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35" name="Object 10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6932985"/>
              </p:ext>
            </p:extLst>
          </p:nvPr>
        </p:nvGraphicFramePr>
        <p:xfrm>
          <a:off x="4847667" y="4651837"/>
          <a:ext cx="21336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5" name="公式" r:id="rId15" imgW="2260600" imgH="381000" progId="Equation.3">
                  <p:embed/>
                </p:oleObj>
              </mc:Choice>
              <mc:Fallback>
                <p:oleObj name="公式" r:id="rId15" imgW="22606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7667" y="4651837"/>
                        <a:ext cx="213360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36" name="Object 10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976643"/>
              </p:ext>
            </p:extLst>
          </p:nvPr>
        </p:nvGraphicFramePr>
        <p:xfrm>
          <a:off x="7464152" y="4340613"/>
          <a:ext cx="23479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6" name="公式" r:id="rId17" imgW="2489200" imgH="901700" progId="Equation.3">
                  <p:embed/>
                </p:oleObj>
              </mc:Choice>
              <mc:Fallback>
                <p:oleObj name="公式" r:id="rId17" imgW="2489200" imgH="901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4152" y="4340613"/>
                        <a:ext cx="2347912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37" name="Object 10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793540"/>
              </p:ext>
            </p:extLst>
          </p:nvPr>
        </p:nvGraphicFramePr>
        <p:xfrm>
          <a:off x="4170240" y="5191513"/>
          <a:ext cx="27432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7" name="Equation" r:id="rId19" imgW="1129810" imgH="431613" progId="Equation.3">
                  <p:embed/>
                </p:oleObj>
              </mc:Choice>
              <mc:Fallback>
                <p:oleObj name="Equation" r:id="rId19" imgW="1129810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0240" y="5191513"/>
                        <a:ext cx="274320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38" name="Object 10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527354"/>
              </p:ext>
            </p:extLst>
          </p:nvPr>
        </p:nvGraphicFramePr>
        <p:xfrm>
          <a:off x="7102723" y="5236757"/>
          <a:ext cx="411480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8" name="Equation" r:id="rId21" imgW="1752600" imgH="406400" progId="Equation.3">
                  <p:embed/>
                </p:oleObj>
              </mc:Choice>
              <mc:Fallback>
                <p:oleObj name="Equation" r:id="rId21" imgW="17526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2723" y="5236757"/>
                        <a:ext cx="4114800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39" name="AutoShape 1039"/>
          <p:cNvSpPr>
            <a:spLocks noChangeArrowheads="1"/>
          </p:cNvSpPr>
          <p:nvPr/>
        </p:nvSpPr>
        <p:spPr bwMode="auto">
          <a:xfrm>
            <a:off x="4322440" y="4710013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00CCFF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20240" name="AutoShape 1040"/>
          <p:cNvSpPr>
            <a:spLocks noChangeArrowheads="1"/>
          </p:cNvSpPr>
          <p:nvPr/>
        </p:nvSpPr>
        <p:spPr bwMode="auto">
          <a:xfrm>
            <a:off x="7043341" y="4710013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00CCFF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820241" name="Object 10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6097322"/>
              </p:ext>
            </p:extLst>
          </p:nvPr>
        </p:nvGraphicFramePr>
        <p:xfrm>
          <a:off x="3064168" y="1548180"/>
          <a:ext cx="2754319" cy="51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9" name="Equation" r:id="rId23" imgW="1193800" imgH="215900" progId="Equation.3">
                  <p:embed/>
                </p:oleObj>
              </mc:Choice>
              <mc:Fallback>
                <p:oleObj name="Equation" r:id="rId23" imgW="11938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4168" y="1548180"/>
                        <a:ext cx="2754319" cy="51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42" name="AutoShape 1042"/>
          <p:cNvSpPr>
            <a:spLocks noChangeArrowheads="1"/>
          </p:cNvSpPr>
          <p:nvPr/>
        </p:nvSpPr>
        <p:spPr bwMode="auto">
          <a:xfrm>
            <a:off x="3542199" y="5617782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CCFF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5490847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0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0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0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20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20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20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20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20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2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20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20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228" grpId="0" autoUpdateAnimBg="0"/>
      <p:bldP spid="820232" grpId="0" autoUpdateAnimBg="0"/>
      <p:bldP spid="820239" grpId="0" animBg="1"/>
      <p:bldP spid="820240" grpId="0" animBg="1"/>
      <p:bldP spid="82024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37D179C-A137-4EF3-A497-57949B24038B}" type="slidenum">
              <a:rPr lang="zh-CN" altLang="en-US">
                <a:solidFill>
                  <a:srgbClr val="898989"/>
                </a:solidFill>
              </a:rPr>
              <a:pPr eaLnBrk="1" hangingPunct="1"/>
              <a:t>26</a:t>
            </a:fld>
            <a:endParaRPr lang="en-US" altLang="zh-CN">
              <a:solidFill>
                <a:srgbClr val="898989"/>
              </a:solidFill>
            </a:endParaRPr>
          </a:p>
        </p:txBody>
      </p:sp>
      <p:graphicFrame>
        <p:nvGraphicFramePr>
          <p:cNvPr id="63898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3619556"/>
              </p:ext>
            </p:extLst>
          </p:nvPr>
        </p:nvGraphicFramePr>
        <p:xfrm>
          <a:off x="3143672" y="1424716"/>
          <a:ext cx="4267200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13" name="Document" r:id="rId4" imgW="1752251" imgH="399974" progId="Word.Document.8">
                  <p:embed/>
                </p:oleObj>
              </mc:Choice>
              <mc:Fallback>
                <p:oleObj name="Document" r:id="rId4" imgW="1752251" imgH="3999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672" y="1424716"/>
                        <a:ext cx="4267200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898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1830"/>
              </p:ext>
            </p:extLst>
          </p:nvPr>
        </p:nvGraphicFramePr>
        <p:xfrm>
          <a:off x="2438400" y="2158217"/>
          <a:ext cx="6858000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14" name="文档" r:id="rId6" imgW="3048000" imgH="400050" progId="Word.Document.8">
                  <p:embed/>
                </p:oleObj>
              </mc:Choice>
              <mc:Fallback>
                <p:oleObj name="文档" r:id="rId6" imgW="3048000" imgH="4000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158217"/>
                        <a:ext cx="6858000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898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513199"/>
              </p:ext>
            </p:extLst>
          </p:nvPr>
        </p:nvGraphicFramePr>
        <p:xfrm>
          <a:off x="2358099" y="2912279"/>
          <a:ext cx="7848600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15" name="文档" r:id="rId8" imgW="3705225" imgH="400050" progId="Word.Document.8">
                  <p:embed/>
                </p:oleObj>
              </mc:Choice>
              <mc:Fallback>
                <p:oleObj name="文档" r:id="rId8" imgW="3705225" imgH="4000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8099" y="2912279"/>
                        <a:ext cx="7848600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898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614474"/>
              </p:ext>
            </p:extLst>
          </p:nvPr>
        </p:nvGraphicFramePr>
        <p:xfrm>
          <a:off x="2438400" y="3783867"/>
          <a:ext cx="7010400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16" name="文档" r:id="rId10" imgW="3114675" imgH="409575" progId="Word.Document.8">
                  <p:embed/>
                </p:oleObj>
              </mc:Choice>
              <mc:Fallback>
                <p:oleObj name="文档" r:id="rId10" imgW="3114675" imgH="4095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783867"/>
                        <a:ext cx="7010400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899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587697"/>
              </p:ext>
            </p:extLst>
          </p:nvPr>
        </p:nvGraphicFramePr>
        <p:xfrm>
          <a:off x="2397204" y="4625180"/>
          <a:ext cx="7620000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17" name="Document" r:id="rId13" imgW="3672634" imgH="399974" progId="Word.Document.8">
                  <p:embed/>
                </p:oleObj>
              </mc:Choice>
              <mc:Fallback>
                <p:oleObj name="Document" r:id="rId13" imgW="3672634" imgH="3999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204" y="4625180"/>
                        <a:ext cx="7620000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8991" name="Text Box 15"/>
          <p:cNvSpPr txBox="1">
            <a:spLocks noChangeArrowheads="1"/>
          </p:cNvSpPr>
          <p:nvPr/>
        </p:nvSpPr>
        <p:spPr bwMode="auto">
          <a:xfrm>
            <a:off x="2286000" y="1605833"/>
            <a:ext cx="596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证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5802667"/>
              </p:ext>
            </p:extLst>
          </p:nvPr>
        </p:nvGraphicFramePr>
        <p:xfrm>
          <a:off x="3252697" y="855890"/>
          <a:ext cx="4049150" cy="517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18" name="Equation" r:id="rId15" imgW="1752480" imgH="228600" progId="Equation.DSMT4">
                  <p:embed/>
                </p:oleObj>
              </mc:Choice>
              <mc:Fallback>
                <p:oleObj name="Equation" r:id="rId15" imgW="1752480" imgH="228600" progId="Equation.DSMT4">
                  <p:embed/>
                  <p:pic>
                    <p:nvPicPr>
                      <p:cNvPr id="0" name="Object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2697" y="855890"/>
                        <a:ext cx="4049150" cy="5171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2358099" y="852789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1331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8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8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8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8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8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8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8991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4CEA47D-5B21-44B0-8607-976B5428831B}" type="slidenum">
              <a:rPr lang="zh-CN" altLang="en-US">
                <a:solidFill>
                  <a:srgbClr val="898989"/>
                </a:solidFill>
              </a:rPr>
              <a:pPr eaLnBrk="1" hangingPunct="1"/>
              <a:t>27</a:t>
            </a:fld>
            <a:endParaRPr lang="en-US" altLang="zh-CN">
              <a:solidFill>
                <a:srgbClr val="898989"/>
              </a:solidFill>
            </a:endParaRPr>
          </a:p>
        </p:txBody>
      </p:sp>
      <p:graphicFrame>
        <p:nvGraphicFramePr>
          <p:cNvPr id="8192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626738"/>
              </p:ext>
            </p:extLst>
          </p:nvPr>
        </p:nvGraphicFramePr>
        <p:xfrm>
          <a:off x="2743200" y="1760720"/>
          <a:ext cx="4936976" cy="1061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2" name="文档" r:id="rId3" imgW="1924050" imgH="400050" progId="Word.Document.8">
                  <p:embed/>
                </p:oleObj>
              </mc:Choice>
              <mc:Fallback>
                <p:oleObj name="文档" r:id="rId3" imgW="1924050" imgH="4000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760720"/>
                        <a:ext cx="4936976" cy="10611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5434953"/>
              </p:ext>
            </p:extLst>
          </p:nvPr>
        </p:nvGraphicFramePr>
        <p:xfrm>
          <a:off x="2452468" y="2420252"/>
          <a:ext cx="495300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3" name="Document" r:id="rId6" imgW="1932624" imgH="399974" progId="Word.Document.8">
                  <p:embed/>
                </p:oleObj>
              </mc:Choice>
              <mc:Fallback>
                <p:oleObj name="Document" r:id="rId6" imgW="1932624" imgH="3999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468" y="2420252"/>
                        <a:ext cx="4953000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986726"/>
              </p:ext>
            </p:extLst>
          </p:nvPr>
        </p:nvGraphicFramePr>
        <p:xfrm>
          <a:off x="2362200" y="3824260"/>
          <a:ext cx="2500380" cy="1064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4" name="文档" r:id="rId8" imgW="961534" imgH="395926" progId="Word.Document.8">
                  <p:embed/>
                </p:oleObj>
              </mc:Choice>
              <mc:Fallback>
                <p:oleObj name="文档" r:id="rId8" imgW="961534" imgH="39592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824260"/>
                        <a:ext cx="2500380" cy="10643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309237"/>
              </p:ext>
            </p:extLst>
          </p:nvPr>
        </p:nvGraphicFramePr>
        <p:xfrm>
          <a:off x="4901623" y="3833814"/>
          <a:ext cx="4503392" cy="1111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5" name="文档" r:id="rId10" imgW="1724025" imgH="400050" progId="Word.Document.8">
                  <p:embed/>
                </p:oleObj>
              </mc:Choice>
              <mc:Fallback>
                <p:oleObj name="文档" r:id="rId10" imgW="1724025" imgH="4000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1623" y="3833814"/>
                        <a:ext cx="4503392" cy="11114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0918824"/>
              </p:ext>
            </p:extLst>
          </p:nvPr>
        </p:nvGraphicFramePr>
        <p:xfrm>
          <a:off x="2654118" y="4493878"/>
          <a:ext cx="4826363" cy="1051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6" name="文档" r:id="rId12" imgW="1990725" imgH="400050" progId="Word.Document.8">
                  <p:embed/>
                </p:oleObj>
              </mc:Choice>
              <mc:Fallback>
                <p:oleObj name="文档" r:id="rId12" imgW="1990725" imgH="4000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118" y="4493878"/>
                        <a:ext cx="4826363" cy="10516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294317"/>
              </p:ext>
            </p:extLst>
          </p:nvPr>
        </p:nvGraphicFramePr>
        <p:xfrm>
          <a:off x="2362200" y="3004785"/>
          <a:ext cx="6889551" cy="1028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7" name="文档" r:id="rId14" imgW="2943225" imgH="400050" progId="Word.Document.8">
                  <p:embed/>
                </p:oleObj>
              </mc:Choice>
              <mc:Fallback>
                <p:oleObj name="文档" r:id="rId14" imgW="2943225" imgH="4000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004785"/>
                        <a:ext cx="6889551" cy="10289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08" name="Text Box 8"/>
          <p:cNvSpPr txBox="1">
            <a:spLocks noChangeArrowheads="1"/>
          </p:cNvSpPr>
          <p:nvPr/>
        </p:nvSpPr>
        <p:spPr bwMode="auto">
          <a:xfrm>
            <a:off x="2241584" y="773464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9209" name="Text Box 9"/>
          <p:cNvSpPr txBox="1">
            <a:spLocks noChangeArrowheads="1"/>
          </p:cNvSpPr>
          <p:nvPr/>
        </p:nvSpPr>
        <p:spPr bwMode="auto">
          <a:xfrm>
            <a:off x="2071286" y="1906965"/>
            <a:ext cx="596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证</a:t>
            </a:r>
          </a:p>
        </p:txBody>
      </p:sp>
      <p:sp>
        <p:nvSpPr>
          <p:cNvPr id="819210" name="Text Box 10"/>
          <p:cNvSpPr txBox="1">
            <a:spLocks noChangeArrowheads="1"/>
          </p:cNvSpPr>
          <p:nvPr/>
        </p:nvSpPr>
        <p:spPr bwMode="auto">
          <a:xfrm>
            <a:off x="3086100" y="5334637"/>
            <a:ext cx="1981200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类似可证：</a:t>
            </a:r>
            <a:r>
              <a:rPr lang="zh-CN" altLang="en-US" sz="2800" b="1" dirty="0"/>
              <a:t> </a:t>
            </a:r>
          </a:p>
        </p:txBody>
      </p:sp>
      <p:graphicFrame>
        <p:nvGraphicFramePr>
          <p:cNvPr id="8192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87171"/>
              </p:ext>
            </p:extLst>
          </p:nvPr>
        </p:nvGraphicFramePr>
        <p:xfrm>
          <a:off x="4876800" y="5250244"/>
          <a:ext cx="4684712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8" name="Equation" r:id="rId16" imgW="1781258" imgH="123722" progId="Equation.3">
                  <p:embed/>
                </p:oleObj>
              </mc:Choice>
              <mc:Fallback>
                <p:oleObj name="Equation" r:id="rId16" imgW="1781258" imgH="12372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250244"/>
                        <a:ext cx="4684712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670432"/>
              </p:ext>
            </p:extLst>
          </p:nvPr>
        </p:nvGraphicFramePr>
        <p:xfrm>
          <a:off x="9696400" y="5318126"/>
          <a:ext cx="14478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9" r:id="rId18" imgW="447657" imgH="85841" progId="Equation.3">
                  <p:embed/>
                </p:oleObj>
              </mc:Choice>
              <mc:Fallback>
                <p:oleObj r:id="rId18" imgW="447657" imgH="858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6400" y="5318126"/>
                        <a:ext cx="14478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575970"/>
              </p:ext>
            </p:extLst>
          </p:nvPr>
        </p:nvGraphicFramePr>
        <p:xfrm>
          <a:off x="3431468" y="718508"/>
          <a:ext cx="3560440" cy="596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0" name="Equation" r:id="rId20" imgW="1304798" imgH="123722" progId="Equation.3">
                  <p:embed/>
                </p:oleObj>
              </mc:Choice>
              <mc:Fallback>
                <p:oleObj name="Equation" r:id="rId20" imgW="1304798" imgH="12372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1468" y="718508"/>
                        <a:ext cx="3560440" cy="596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611596"/>
              </p:ext>
            </p:extLst>
          </p:nvPr>
        </p:nvGraphicFramePr>
        <p:xfrm>
          <a:off x="7085676" y="767956"/>
          <a:ext cx="1376276" cy="488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1" r:id="rId22" imgW="447657" imgH="85841" progId="Equation.3">
                  <p:embed/>
                </p:oleObj>
              </mc:Choice>
              <mc:Fallback>
                <p:oleObj r:id="rId22" imgW="447657" imgH="858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5676" y="767956"/>
                        <a:ext cx="1376276" cy="4889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15" name="Text Box 15"/>
          <p:cNvSpPr txBox="1">
            <a:spLocks noChangeArrowheads="1"/>
          </p:cNvSpPr>
          <p:nvPr/>
        </p:nvSpPr>
        <p:spPr bwMode="auto">
          <a:xfrm>
            <a:off x="2448695" y="1432303"/>
            <a:ext cx="1508125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/>
              <a:t>特别，</a:t>
            </a:r>
          </a:p>
        </p:txBody>
      </p:sp>
      <p:graphicFrame>
        <p:nvGraphicFramePr>
          <p:cNvPr id="8192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8566146"/>
              </p:ext>
            </p:extLst>
          </p:nvPr>
        </p:nvGraphicFramePr>
        <p:xfrm>
          <a:off x="3932239" y="1375373"/>
          <a:ext cx="1786369" cy="568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2" name="Equation" r:id="rId24" imgW="638171" imgH="123722" progId="Equation.3">
                  <p:embed/>
                </p:oleObj>
              </mc:Choice>
              <mc:Fallback>
                <p:oleObj name="Equation" r:id="rId24" imgW="638171" imgH="12372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2239" y="1375373"/>
                        <a:ext cx="1786369" cy="5683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039452"/>
              </p:ext>
            </p:extLst>
          </p:nvPr>
        </p:nvGraphicFramePr>
        <p:xfrm>
          <a:off x="5895344" y="1427720"/>
          <a:ext cx="1012303" cy="433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3" name="Equation" r:id="rId26" imgW="295315" imgH="66726" progId="Equation.3">
                  <p:embed/>
                </p:oleObj>
              </mc:Choice>
              <mc:Fallback>
                <p:oleObj name="Equation" r:id="rId26" imgW="295315" imgH="667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5344" y="1427720"/>
                        <a:ext cx="1012303" cy="4336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487277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9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19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19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19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1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19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19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19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1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1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1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1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19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19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19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08" grpId="0" autoUpdateAnimBg="0"/>
      <p:bldP spid="819209" grpId="0" autoUpdateAnimBg="0"/>
      <p:bldP spid="819210" grpId="0" autoUpdateAnimBg="0"/>
      <p:bldP spid="81921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77056" y="357740"/>
            <a:ext cx="723275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2212316"/>
              </p:ext>
            </p:extLst>
          </p:nvPr>
        </p:nvGraphicFramePr>
        <p:xfrm>
          <a:off x="2300331" y="355093"/>
          <a:ext cx="6023824" cy="514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42" name="Equation" r:id="rId3" imgW="2527200" imgH="215640" progId="Equation.DSMT4">
                  <p:embed/>
                </p:oleObj>
              </mc:Choice>
              <mc:Fallback>
                <p:oleObj name="Equation" r:id="rId3" imgW="25272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00331" y="355093"/>
                        <a:ext cx="6023824" cy="51459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8919521"/>
              </p:ext>
            </p:extLst>
          </p:nvPr>
        </p:nvGraphicFramePr>
        <p:xfrm>
          <a:off x="8331323" y="327295"/>
          <a:ext cx="2845430" cy="514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43" name="Equation" r:id="rId5" imgW="1193760" imgH="215640" progId="Equation.DSMT4">
                  <p:embed/>
                </p:oleObj>
              </mc:Choice>
              <mc:Fallback>
                <p:oleObj name="Equation" r:id="rId5" imgW="11937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31323" y="327295"/>
                        <a:ext cx="2845430" cy="51459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3865830"/>
              </p:ext>
            </p:extLst>
          </p:nvPr>
        </p:nvGraphicFramePr>
        <p:xfrm>
          <a:off x="1599233" y="905443"/>
          <a:ext cx="3602186" cy="514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44" name="Equation" r:id="rId7" imgW="1511280" imgH="215640" progId="Equation.DSMT4">
                  <p:embed/>
                </p:oleObj>
              </mc:Choice>
              <mc:Fallback>
                <p:oleObj name="Equation" r:id="rId7" imgW="15112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99233" y="905443"/>
                        <a:ext cx="3602186" cy="5145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8116242"/>
              </p:ext>
            </p:extLst>
          </p:nvPr>
        </p:nvGraphicFramePr>
        <p:xfrm>
          <a:off x="5217141" y="850734"/>
          <a:ext cx="4464496" cy="569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45" name="Equation" r:id="rId9" imgW="1790640" imgH="228600" progId="Equation.DSMT4">
                  <p:embed/>
                </p:oleObj>
              </mc:Choice>
              <mc:Fallback>
                <p:oleObj name="Equation" r:id="rId9" imgW="1790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17141" y="850734"/>
                        <a:ext cx="4464496" cy="5699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939021"/>
              </p:ext>
            </p:extLst>
          </p:nvPr>
        </p:nvGraphicFramePr>
        <p:xfrm>
          <a:off x="6146800" y="3352800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46" name="Equation" r:id="rId11" imgW="914400" imgH="203040" progId="Equation.DSMT4">
                  <p:embed/>
                </p:oleObj>
              </mc:Choice>
              <mc:Fallback>
                <p:oleObj name="Equation" r:id="rId11" imgW="914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560845" y="135635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证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33892" y="134056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所证等式化为</a:t>
            </a:r>
            <a:endParaRPr lang="zh-CN" altLang="en-US" sz="2800" b="1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870794"/>
              </p:ext>
            </p:extLst>
          </p:nvPr>
        </p:nvGraphicFramePr>
        <p:xfrm>
          <a:off x="4472994" y="1327164"/>
          <a:ext cx="338455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47" name="Equation" r:id="rId13" imgW="1422360" imgH="228600" progId="Equation.DSMT4">
                  <p:embed/>
                </p:oleObj>
              </mc:Choice>
              <mc:Fallback>
                <p:oleObj name="Equation" r:id="rId13" imgW="1422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472994" y="1327164"/>
                        <a:ext cx="3384550" cy="544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587278" y="190216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或</a:t>
            </a:r>
            <a:endParaRPr lang="zh-CN" altLang="en-US" sz="2800" b="1" dirty="0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4965917"/>
              </p:ext>
            </p:extLst>
          </p:nvPr>
        </p:nvGraphicFramePr>
        <p:xfrm>
          <a:off x="2187377" y="1855160"/>
          <a:ext cx="3310086" cy="953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48" name="Equation" r:id="rId15" imgW="1587240" imgH="457200" progId="Equation.DSMT4">
                  <p:embed/>
                </p:oleObj>
              </mc:Choice>
              <mc:Fallback>
                <p:oleObj name="Equation" r:id="rId15" imgW="15872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187377" y="1855160"/>
                        <a:ext cx="3310086" cy="953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5691062" y="1938757"/>
            <a:ext cx="5266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考虑使用两次</a:t>
            </a:r>
            <a:r>
              <a:rPr lang="en-US" altLang="zh-CN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Lagrange</a:t>
            </a:r>
            <a:r>
              <a:rPr lang="zh-CN" altLang="en-US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中值定理</a:t>
            </a:r>
            <a:endParaRPr lang="zh-CN" alt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734718"/>
              </p:ext>
            </p:extLst>
          </p:nvPr>
        </p:nvGraphicFramePr>
        <p:xfrm>
          <a:off x="1560845" y="2808465"/>
          <a:ext cx="2919926" cy="565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49" name="Equation" r:id="rId17" imgW="1180800" imgH="228600" progId="Equation.DSMT4">
                  <p:embed/>
                </p:oleObj>
              </mc:Choice>
              <mc:Fallback>
                <p:oleObj name="Equation" r:id="rId17" imgW="1180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60845" y="2808465"/>
                        <a:ext cx="2919926" cy="5651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58881"/>
              </p:ext>
            </p:extLst>
          </p:nvPr>
        </p:nvGraphicFramePr>
        <p:xfrm>
          <a:off x="4591973" y="2841320"/>
          <a:ext cx="6688113" cy="533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50" name="Equation" r:id="rId19" imgW="2705040" imgH="215640" progId="Equation.DSMT4">
                  <p:embed/>
                </p:oleObj>
              </mc:Choice>
              <mc:Fallback>
                <p:oleObj name="Equation" r:id="rId19" imgW="27050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591973" y="2841320"/>
                        <a:ext cx="6688113" cy="5337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2555201"/>
              </p:ext>
            </p:extLst>
          </p:nvPr>
        </p:nvGraphicFramePr>
        <p:xfrm>
          <a:off x="1577056" y="3421693"/>
          <a:ext cx="3070993" cy="51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51" name="Equation" r:id="rId21" imgW="1282680" imgH="215640" progId="Equation.DSMT4">
                  <p:embed/>
                </p:oleObj>
              </mc:Choice>
              <mc:Fallback>
                <p:oleObj name="Equation" r:id="rId21" imgW="12826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77056" y="3421693"/>
                        <a:ext cx="3070993" cy="51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2667917"/>
              </p:ext>
            </p:extLst>
          </p:nvPr>
        </p:nvGraphicFramePr>
        <p:xfrm>
          <a:off x="4561743" y="3405761"/>
          <a:ext cx="464502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52" name="Equation" r:id="rId23" imgW="1930320" imgH="215640" progId="Equation.DSMT4">
                  <p:embed/>
                </p:oleObj>
              </mc:Choice>
              <mc:Fallback>
                <p:oleObj name="Equation" r:id="rId23" imgW="19303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561743" y="3405761"/>
                        <a:ext cx="4645025" cy="519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6261004"/>
              </p:ext>
            </p:extLst>
          </p:nvPr>
        </p:nvGraphicFramePr>
        <p:xfrm>
          <a:off x="1505231" y="3992530"/>
          <a:ext cx="4370387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53" name="Equation" r:id="rId25" imgW="1815840" imgH="215640" progId="Equation.DSMT4">
                  <p:embed/>
                </p:oleObj>
              </mc:Choice>
              <mc:Fallback>
                <p:oleObj name="Equation" r:id="rId25" imgW="18158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05231" y="3992530"/>
                        <a:ext cx="4370387" cy="519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164774"/>
              </p:ext>
            </p:extLst>
          </p:nvPr>
        </p:nvGraphicFramePr>
        <p:xfrm>
          <a:off x="5849735" y="3932168"/>
          <a:ext cx="5180552" cy="565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54" name="Equation" r:id="rId27" imgW="2095200" imgH="228600" progId="Equation.DSMT4">
                  <p:embed/>
                </p:oleObj>
              </mc:Choice>
              <mc:Fallback>
                <p:oleObj name="Equation" r:id="rId27" imgW="2095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849735" y="3932168"/>
                        <a:ext cx="5180552" cy="5651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778413"/>
              </p:ext>
            </p:extLst>
          </p:nvPr>
        </p:nvGraphicFramePr>
        <p:xfrm>
          <a:off x="1599233" y="4517383"/>
          <a:ext cx="6031865" cy="544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55" name="Equation" r:id="rId29" imgW="2527200" imgH="228600" progId="Equation.DSMT4">
                  <p:embed/>
                </p:oleObj>
              </mc:Choice>
              <mc:Fallback>
                <p:oleObj name="Equation" r:id="rId29" imgW="2527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599233" y="4517383"/>
                        <a:ext cx="6031865" cy="5447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7572315"/>
              </p:ext>
            </p:extLst>
          </p:nvPr>
        </p:nvGraphicFramePr>
        <p:xfrm>
          <a:off x="7631098" y="4556352"/>
          <a:ext cx="3070993" cy="51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56" name="Equation" r:id="rId31" imgW="1282680" imgH="215640" progId="Equation.DSMT4">
                  <p:embed/>
                </p:oleObj>
              </mc:Choice>
              <mc:Fallback>
                <p:oleObj name="Equation" r:id="rId31" imgW="12826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7631098" y="4556352"/>
                        <a:ext cx="3070993" cy="51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8358231"/>
              </p:ext>
            </p:extLst>
          </p:nvPr>
        </p:nvGraphicFramePr>
        <p:xfrm>
          <a:off x="1671169" y="5044756"/>
          <a:ext cx="2951162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57" name="Equation" r:id="rId33" imgW="1193760" imgH="228600" progId="Equation.DSMT4">
                  <p:embed/>
                </p:oleObj>
              </mc:Choice>
              <mc:Fallback>
                <p:oleObj name="Equation" r:id="rId33" imgW="1193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671169" y="5044756"/>
                        <a:ext cx="2951162" cy="565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4737398" y="508064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从而有</a:t>
            </a:r>
            <a:endParaRPr lang="zh-CN" altLang="en-US" sz="2800" b="1" dirty="0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962308"/>
              </p:ext>
            </p:extLst>
          </p:nvPr>
        </p:nvGraphicFramePr>
        <p:xfrm>
          <a:off x="5849735" y="5060921"/>
          <a:ext cx="338455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58" name="Equation" r:id="rId35" imgW="1422360" imgH="228600" progId="Equation.DSMT4">
                  <p:embed/>
                </p:oleObj>
              </mc:Choice>
              <mc:Fallback>
                <p:oleObj name="Equation" r:id="rId35" imgW="1422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5849735" y="5060921"/>
                        <a:ext cx="3384550" cy="544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5023706"/>
              </p:ext>
            </p:extLst>
          </p:nvPr>
        </p:nvGraphicFramePr>
        <p:xfrm>
          <a:off x="2423592" y="5631687"/>
          <a:ext cx="401955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59" name="Equation" r:id="rId37" imgW="1612800" imgH="228600" progId="Equation.DSMT4">
                  <p:embed/>
                </p:oleObj>
              </mc:Choice>
              <mc:Fallback>
                <p:oleObj name="Equation" r:id="rId37" imgW="1612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2423592" y="5631687"/>
                        <a:ext cx="4019550" cy="569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730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5" grpId="0"/>
      <p:bldP spid="2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2967235"/>
              </p:ext>
            </p:extLst>
          </p:nvPr>
        </p:nvGraphicFramePr>
        <p:xfrm>
          <a:off x="1566240" y="877015"/>
          <a:ext cx="2310606" cy="684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68" name="Equation" r:id="rId3" imgW="1028520" imgH="304560" progId="Equation.DSMT4">
                  <p:embed/>
                </p:oleObj>
              </mc:Choice>
              <mc:Fallback>
                <p:oleObj name="Equation" r:id="rId3" imgW="10285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66240" y="877015"/>
                        <a:ext cx="2310606" cy="684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561187" y="151451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093325"/>
              </p:ext>
            </p:extLst>
          </p:nvPr>
        </p:nvGraphicFramePr>
        <p:xfrm>
          <a:off x="2166027" y="1463319"/>
          <a:ext cx="3557329" cy="525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69" name="Equation" r:id="rId5" imgW="1460160" imgH="215640" progId="Equation.DSMT4">
                  <p:embed/>
                </p:oleObj>
              </mc:Choice>
              <mc:Fallback>
                <p:oleObj name="Equation" r:id="rId5" imgW="14601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66027" y="1463319"/>
                        <a:ext cx="3557329" cy="5258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4887459"/>
              </p:ext>
            </p:extLst>
          </p:nvPr>
        </p:nvGraphicFramePr>
        <p:xfrm>
          <a:off x="5656803" y="1445026"/>
          <a:ext cx="4480030" cy="514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70" name="Equation" r:id="rId7" imgW="1879560" imgH="215640" progId="Equation.DSMT4">
                  <p:embed/>
                </p:oleObj>
              </mc:Choice>
              <mc:Fallback>
                <p:oleObj name="Equation" r:id="rId7" imgW="18795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56803" y="1445026"/>
                        <a:ext cx="4480030" cy="5145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520816"/>
              </p:ext>
            </p:extLst>
          </p:nvPr>
        </p:nvGraphicFramePr>
        <p:xfrm>
          <a:off x="1327954" y="1849620"/>
          <a:ext cx="4106863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71" name="Equation" r:id="rId9" imgW="1714320" imgH="444240" progId="Equation.DSMT4">
                  <p:embed/>
                </p:oleObj>
              </mc:Choice>
              <mc:Fallback>
                <p:oleObj name="Equation" r:id="rId9" imgW="17143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27954" y="1849620"/>
                        <a:ext cx="4106863" cy="1063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219899"/>
              </p:ext>
            </p:extLst>
          </p:nvPr>
        </p:nvGraphicFramePr>
        <p:xfrm>
          <a:off x="1809512" y="2513392"/>
          <a:ext cx="6778497" cy="10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72" name="Equation" r:id="rId11" imgW="2984400" imgH="444240" progId="Equation.DSMT4">
                  <p:embed/>
                </p:oleObj>
              </mc:Choice>
              <mc:Fallback>
                <p:oleObj name="Equation" r:id="rId11" imgW="29844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09512" y="2513392"/>
                        <a:ext cx="6778497" cy="1009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8432826"/>
              </p:ext>
            </p:extLst>
          </p:nvPr>
        </p:nvGraphicFramePr>
        <p:xfrm>
          <a:off x="2175403" y="3242094"/>
          <a:ext cx="1440160" cy="869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73" name="Equation" r:id="rId13" imgW="672840" imgH="406080" progId="Equation.DSMT4">
                  <p:embed/>
                </p:oleObj>
              </mc:Choice>
              <mc:Fallback>
                <p:oleObj name="Equation" r:id="rId13" imgW="6728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75403" y="3242094"/>
                        <a:ext cx="1440160" cy="8695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8886974"/>
              </p:ext>
            </p:extLst>
          </p:nvPr>
        </p:nvGraphicFramePr>
        <p:xfrm>
          <a:off x="3672188" y="3217679"/>
          <a:ext cx="1745883" cy="942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74" name="Equation" r:id="rId15" imgW="799920" imgH="431640" progId="Equation.DSMT4">
                  <p:embed/>
                </p:oleObj>
              </mc:Choice>
              <mc:Fallback>
                <p:oleObj name="Equation" r:id="rId15" imgW="7999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672188" y="3217679"/>
                        <a:ext cx="1745883" cy="9422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0585615"/>
              </p:ext>
            </p:extLst>
          </p:nvPr>
        </p:nvGraphicFramePr>
        <p:xfrm>
          <a:off x="5427973" y="3248347"/>
          <a:ext cx="1383338" cy="870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75" name="Equation" r:id="rId17" imgW="685800" imgH="431640" progId="Equation.DSMT4">
                  <p:embed/>
                </p:oleObj>
              </mc:Choice>
              <mc:Fallback>
                <p:oleObj name="Equation" r:id="rId17" imgW="6858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427973" y="3248347"/>
                        <a:ext cx="1383338" cy="8709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379960" y="426215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于是，</a:t>
            </a:r>
            <a:endParaRPr lang="zh-CN" altLang="en-US" sz="2800" b="1" dirty="0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/>
          </p:nvPr>
        </p:nvGraphicFramePr>
        <p:xfrm>
          <a:off x="4808538" y="4111625"/>
          <a:ext cx="2027237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76" name="Equation" r:id="rId19" imgW="977760" imgH="444240" progId="Equation.DSMT4">
                  <p:embed/>
                </p:oleObj>
              </mc:Choice>
              <mc:Fallback>
                <p:oleObj name="Equation" r:id="rId19" imgW="9777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808538" y="4111625"/>
                        <a:ext cx="2027237" cy="92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/>
          </p:nvPr>
        </p:nvGraphicFramePr>
        <p:xfrm>
          <a:off x="2462307" y="4063116"/>
          <a:ext cx="2193533" cy="1444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77" name="Equation" r:id="rId21" imgW="1041120" imgH="685800" progId="Equation.DSMT4">
                  <p:embed/>
                </p:oleObj>
              </mc:Choice>
              <mc:Fallback>
                <p:oleObj name="Equation" r:id="rId21" imgW="104112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462307" y="4063116"/>
                        <a:ext cx="2193533" cy="14445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/>
          </p:nvPr>
        </p:nvGraphicFramePr>
        <p:xfrm>
          <a:off x="6835775" y="4087509"/>
          <a:ext cx="1444625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78" name="Equation" r:id="rId23" imgW="685800" imgH="419040" progId="Equation.DSMT4">
                  <p:embed/>
                </p:oleObj>
              </mc:Choice>
              <mc:Fallback>
                <p:oleObj name="Equation" r:id="rId23" imgW="6858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835775" y="4087509"/>
                        <a:ext cx="1444625" cy="884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566240" y="353795"/>
            <a:ext cx="96570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59496" y="5498829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由夹挤定理可知，</a:t>
            </a:r>
            <a:endParaRPr lang="zh-CN" altLang="en-US" sz="2800" b="1" dirty="0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/>
          </p:nvPr>
        </p:nvGraphicFramePr>
        <p:xfrm>
          <a:off x="4431305" y="5287957"/>
          <a:ext cx="1973533" cy="877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79" name="Equation" r:id="rId25" imgW="914400" imgH="406080" progId="Equation.DSMT4">
                  <p:embed/>
                </p:oleObj>
              </mc:Choice>
              <mc:Fallback>
                <p:oleObj name="Equation" r:id="rId25" imgW="9144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431305" y="5287957"/>
                        <a:ext cx="1973533" cy="8771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8033752"/>
              </p:ext>
            </p:extLst>
          </p:nvPr>
        </p:nvGraphicFramePr>
        <p:xfrm>
          <a:off x="2462307" y="341303"/>
          <a:ext cx="6568898" cy="549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80" name="Equation" r:id="rId27" imgW="2730240" imgH="228600" progId="Equation.DSMT4">
                  <p:embed/>
                </p:oleObj>
              </mc:Choice>
              <mc:Fallback>
                <p:oleObj name="Equation" r:id="rId27" imgW="2730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462307" y="341303"/>
                        <a:ext cx="6568898" cy="54995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00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4CB0A2F-C35F-4703-A54C-236F77205AA9}" type="slidenum">
              <a:rPr lang="zh-CN" altLang="en-US">
                <a:solidFill>
                  <a:srgbClr val="898989"/>
                </a:solidFill>
              </a:rPr>
              <a:pPr eaLnBrk="1" hangingPunct="1"/>
              <a:t>3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605187" name="Text Box 3"/>
          <p:cNvSpPr txBox="1">
            <a:spLocks noChangeArrowheads="1"/>
          </p:cNvSpPr>
          <p:nvPr/>
        </p:nvSpPr>
        <p:spPr bwMode="auto">
          <a:xfrm>
            <a:off x="2454990" y="2708920"/>
            <a:ext cx="7685087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/>
              <a:t>      </a:t>
            </a:r>
            <a:r>
              <a:rPr lang="zh-CN" altLang="en-US" sz="2800" b="1" dirty="0"/>
              <a:t>微分中值定理的核心是</a:t>
            </a:r>
            <a:r>
              <a:rPr lang="zh-CN" altLang="en-US" sz="2800" b="1" dirty="0">
                <a:solidFill>
                  <a:srgbClr val="FF0000"/>
                </a:solidFill>
                <a:ea typeface="黑体" panose="02010609060101010101" pitchFamily="49" charset="-122"/>
              </a:rPr>
              <a:t>拉格朗日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Lagrange)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中值定理，</a:t>
            </a:r>
            <a:r>
              <a:rPr lang="zh-CN" altLang="en-US" sz="2800" b="1" dirty="0">
                <a:solidFill>
                  <a:srgbClr val="FF0000"/>
                </a:solidFill>
                <a:ea typeface="黑体" panose="02010609060101010101" pitchFamily="49" charset="-122"/>
              </a:rPr>
              <a:t>费马定理</a:t>
            </a:r>
            <a:r>
              <a:rPr lang="zh-CN" altLang="en-US" sz="2800" b="1" dirty="0"/>
              <a:t>是它的预备定理，</a:t>
            </a:r>
            <a:r>
              <a:rPr lang="zh-CN" altLang="en-US" sz="2800" b="1" dirty="0">
                <a:solidFill>
                  <a:srgbClr val="FF0000"/>
                </a:solidFill>
                <a:ea typeface="黑体" panose="02010609060101010101" pitchFamily="49" charset="-122"/>
              </a:rPr>
              <a:t>罗尔定理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是它的特例，</a:t>
            </a:r>
            <a:r>
              <a:rPr lang="zh-CN" altLang="en-US" sz="2800" b="1" dirty="0">
                <a:solidFill>
                  <a:srgbClr val="FF0000"/>
                </a:solidFill>
                <a:ea typeface="黑体" panose="02010609060101010101" pitchFamily="49" charset="-122"/>
              </a:rPr>
              <a:t>柯西定理</a:t>
            </a:r>
            <a:r>
              <a:rPr lang="zh-CN" altLang="en-US" sz="2800" b="1" dirty="0"/>
              <a:t>是它的推广。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4439816" y="1556792"/>
            <a:ext cx="295232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微分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中值定理</a:t>
            </a:r>
          </a:p>
        </p:txBody>
      </p:sp>
    </p:spTree>
    <p:extLst>
      <p:ext uri="{BB962C8B-B14F-4D97-AF65-F5344CB8AC3E}">
        <p14:creationId xmlns:p14="http://schemas.microsoft.com/office/powerpoint/2010/main" val="404048639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605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187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/>
          <p:cNvGrpSpPr>
            <a:grpSpLocks/>
          </p:cNvGrpSpPr>
          <p:nvPr/>
        </p:nvGrpSpPr>
        <p:grpSpPr bwMode="auto">
          <a:xfrm>
            <a:off x="1271464" y="260140"/>
            <a:ext cx="9649072" cy="5110100"/>
            <a:chOff x="469" y="420"/>
            <a:chExt cx="5305" cy="4178"/>
          </a:xfrm>
        </p:grpSpPr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469" y="420"/>
              <a:ext cx="5305" cy="4178"/>
            </a:xfrm>
            <a:prstGeom prst="rect">
              <a:avLst/>
            </a:prstGeom>
            <a:gradFill rotWithShape="0">
              <a:gsLst>
                <a:gs pos="89000">
                  <a:schemeClr val="accent2">
                    <a:lumMod val="20000"/>
                    <a:lumOff val="80000"/>
                  </a:schemeClr>
                </a:gs>
                <a:gs pos="89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541" y="603"/>
              <a:ext cx="5197" cy="3879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8F2F376-9C0C-4D58-A0BD-4AF4C846B7D8}" type="slidenum">
              <a:rPr lang="zh-CN" altLang="en-US">
                <a:solidFill>
                  <a:srgbClr val="898989"/>
                </a:solidFill>
              </a:rPr>
              <a:pPr eaLnBrk="1" hangingPunct="1"/>
              <a:t>30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552" y="617719"/>
            <a:ext cx="5334000" cy="6858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. 柯西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Cauchy)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中值定理</a:t>
            </a:r>
          </a:p>
        </p:txBody>
      </p:sp>
      <p:sp>
        <p:nvSpPr>
          <p:cNvPr id="805891" name="Text Box 3"/>
          <p:cNvSpPr txBox="1">
            <a:spLocks noChangeArrowheads="1"/>
          </p:cNvSpPr>
          <p:nvPr/>
        </p:nvSpPr>
        <p:spPr bwMode="auto">
          <a:xfrm>
            <a:off x="1919536" y="1245515"/>
            <a:ext cx="8424936" cy="259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18000" rIns="36000" bIns="180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/>
              <a:t>        设函数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/>
              <a:t>及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/>
              <a:t>满足条件：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/>
              <a:t>      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800" b="1" dirty="0"/>
              <a:t>在闭区间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b="1" dirty="0"/>
              <a:t>上连续，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/>
              <a:t>      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800" b="1" dirty="0"/>
              <a:t>在开区间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/>
              <a:t>内可导，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r>
              <a:rPr lang="zh-CN" altLang="en-US" sz="2800" b="1" dirty="0"/>
              <a:t>在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/>
              <a:t>内任何一点处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/>
              <a:t>均不为零</a:t>
            </a:r>
            <a:r>
              <a:rPr lang="zh-CN" altLang="en-US" sz="2800" b="1" dirty="0" smtClean="0"/>
              <a:t>，则</a:t>
            </a:r>
            <a:r>
              <a:rPr lang="zh-CN" altLang="en-US" sz="2800" b="1" dirty="0"/>
              <a:t>至少存在一点</a:t>
            </a:r>
            <a:r>
              <a:rPr lang="en-US" altLang="zh-CN" sz="2800" b="1" i="1" dirty="0">
                <a:latin typeface="Symbol" panose="05050102010706020507" pitchFamily="18" charset="2"/>
              </a:rPr>
              <a:t>x</a:t>
            </a:r>
            <a:r>
              <a:rPr lang="en-US" altLang="zh-CN" sz="2800" b="1" dirty="0">
                <a:sym typeface="Symbol" panose="05050102010706020507" pitchFamily="18" charset="2"/>
              </a:rPr>
              <a:t>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/>
              <a:t>内，使得</a:t>
            </a:r>
          </a:p>
        </p:txBody>
      </p:sp>
      <p:graphicFrame>
        <p:nvGraphicFramePr>
          <p:cNvPr id="8058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5071932"/>
              </p:ext>
            </p:extLst>
          </p:nvPr>
        </p:nvGraphicFramePr>
        <p:xfrm>
          <a:off x="3863752" y="3846226"/>
          <a:ext cx="32004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4" name="Equation" r:id="rId3" imgW="1346200" imgH="431800" progId="Equation.3">
                  <p:embed/>
                </p:oleObj>
              </mc:Choice>
              <mc:Fallback>
                <p:oleObj name="Equation" r:id="rId3" imgW="1346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752" y="3846226"/>
                        <a:ext cx="3200400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5893" name="Text Box 5"/>
          <p:cNvSpPr txBox="1">
            <a:spLocks noChangeArrowheads="1"/>
          </p:cNvSpPr>
          <p:nvPr/>
        </p:nvSpPr>
        <p:spPr bwMode="auto">
          <a:xfrm>
            <a:off x="2999656" y="5362113"/>
            <a:ext cx="7141418" cy="106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18000" rIns="36000" bIns="180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/>
              <a:t>	</a:t>
            </a:r>
            <a:r>
              <a:rPr lang="zh-CN" altLang="en-US" sz="2800" b="1" dirty="0"/>
              <a:t>如果取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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/>
              <a:t>，</a:t>
            </a:r>
            <a:r>
              <a:rPr lang="zh-CN" altLang="en-US" sz="2800" b="1" dirty="0"/>
              <a:t>那么柯西中值定理就变成了拉格朗日中值定理.</a:t>
            </a:r>
            <a:endParaRPr lang="en-US" altLang="zh-CN" sz="2800" b="1" dirty="0"/>
          </a:p>
        </p:txBody>
      </p:sp>
      <p:sp>
        <p:nvSpPr>
          <p:cNvPr id="805894" name="Text Box 6"/>
          <p:cNvSpPr txBox="1">
            <a:spLocks noChangeArrowheads="1"/>
          </p:cNvSpPr>
          <p:nvPr/>
        </p:nvSpPr>
        <p:spPr bwMode="auto">
          <a:xfrm>
            <a:off x="2855640" y="5370240"/>
            <a:ext cx="1554162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ea typeface="黑体" panose="02010609060101010101" pitchFamily="49" charset="-122"/>
              </a:rPr>
              <a:t>说明</a:t>
            </a:r>
            <a:r>
              <a:rPr lang="zh-CN" altLang="en-US" sz="2800" b="1" dirty="0">
                <a:solidFill>
                  <a:srgbClr val="FF0000"/>
                </a:solidFill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35660404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0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0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0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0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5890" grpId="0" autoUpdateAnimBg="0"/>
      <p:bldP spid="805891" grpId="0" build="p" autoUpdateAnimBg="0"/>
      <p:bldP spid="805893" grpId="0" autoUpdateAnimBg="0"/>
      <p:bldP spid="805894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7CB023C-B987-4416-AAE5-BFEDF0E0B701}" type="slidenum">
              <a:rPr lang="zh-CN" altLang="en-US">
                <a:solidFill>
                  <a:srgbClr val="898989"/>
                </a:solidFill>
              </a:rPr>
              <a:pPr eaLnBrk="1" hangingPunct="1"/>
              <a:t>31</a:t>
            </a:fld>
            <a:endParaRPr lang="en-US" altLang="zh-CN">
              <a:solidFill>
                <a:srgbClr val="898989"/>
              </a:solidFill>
            </a:endParaRPr>
          </a:p>
        </p:txBody>
      </p:sp>
      <p:grpSp>
        <p:nvGrpSpPr>
          <p:cNvPr id="806914" name="Group 2"/>
          <p:cNvGrpSpPr>
            <a:grpSpLocks/>
          </p:cNvGrpSpPr>
          <p:nvPr/>
        </p:nvGrpSpPr>
        <p:grpSpPr bwMode="auto">
          <a:xfrm>
            <a:off x="6342063" y="3375024"/>
            <a:ext cx="4859338" cy="2981325"/>
            <a:chOff x="2555" y="2153"/>
            <a:chExt cx="3061" cy="1878"/>
          </a:xfrm>
        </p:grpSpPr>
        <p:sp>
          <p:nvSpPr>
            <p:cNvPr id="30758" name="Text Box 4"/>
            <p:cNvSpPr txBox="1">
              <a:spLocks noChangeArrowheads="1"/>
            </p:cNvSpPr>
            <p:nvPr/>
          </p:nvSpPr>
          <p:spPr bwMode="auto">
            <a:xfrm>
              <a:off x="5525" y="3778"/>
              <a:ext cx="86" cy="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0759" name="Text Box 5"/>
            <p:cNvSpPr txBox="1">
              <a:spLocks noChangeArrowheads="1"/>
            </p:cNvSpPr>
            <p:nvPr/>
          </p:nvSpPr>
          <p:spPr bwMode="auto">
            <a:xfrm>
              <a:off x="2915" y="3705"/>
              <a:ext cx="1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30760" name="Line 6"/>
            <p:cNvSpPr>
              <a:spLocks noChangeShapeType="1"/>
            </p:cNvSpPr>
            <p:nvPr/>
          </p:nvSpPr>
          <p:spPr bwMode="auto">
            <a:xfrm>
              <a:off x="2555" y="3743"/>
              <a:ext cx="306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1" name="Text Box 7"/>
            <p:cNvSpPr txBox="1">
              <a:spLocks noChangeArrowheads="1"/>
            </p:cNvSpPr>
            <p:nvPr/>
          </p:nvSpPr>
          <p:spPr bwMode="auto">
            <a:xfrm>
              <a:off x="2917" y="2153"/>
              <a:ext cx="13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i="1" dirty="0"/>
                <a:t> 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30762" name="Line 8"/>
            <p:cNvSpPr>
              <a:spLocks noChangeShapeType="1"/>
            </p:cNvSpPr>
            <p:nvPr/>
          </p:nvSpPr>
          <p:spPr bwMode="auto">
            <a:xfrm flipV="1">
              <a:off x="2856" y="2193"/>
              <a:ext cx="0" cy="18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06921" name="Group 9"/>
          <p:cNvGrpSpPr>
            <a:grpSpLocks/>
          </p:cNvGrpSpPr>
          <p:nvPr/>
        </p:nvGrpSpPr>
        <p:grpSpPr bwMode="auto">
          <a:xfrm>
            <a:off x="7387490" y="3657601"/>
            <a:ext cx="3302001" cy="1735138"/>
            <a:chOff x="3241" y="2167"/>
            <a:chExt cx="2080" cy="1093"/>
          </a:xfrm>
        </p:grpSpPr>
        <p:sp>
          <p:nvSpPr>
            <p:cNvPr id="30754" name="Freeform 10"/>
            <p:cNvSpPr>
              <a:spLocks/>
            </p:cNvSpPr>
            <p:nvPr/>
          </p:nvSpPr>
          <p:spPr bwMode="auto">
            <a:xfrm>
              <a:off x="3351" y="2381"/>
              <a:ext cx="1837" cy="854"/>
            </a:xfrm>
            <a:custGeom>
              <a:avLst/>
              <a:gdLst>
                <a:gd name="T0" fmla="*/ 0 w 1826"/>
                <a:gd name="T1" fmla="*/ 880 h 880"/>
                <a:gd name="T2" fmla="*/ 494 w 1826"/>
                <a:gd name="T3" fmla="*/ 235 h 880"/>
                <a:gd name="T4" fmla="*/ 1347 w 1826"/>
                <a:gd name="T5" fmla="*/ 654 h 880"/>
                <a:gd name="T6" fmla="*/ 1826 w 1826"/>
                <a:gd name="T7" fmla="*/ 0 h 8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26" h="880">
                  <a:moveTo>
                    <a:pt x="0" y="880"/>
                  </a:moveTo>
                  <a:cubicBezTo>
                    <a:pt x="82" y="773"/>
                    <a:pt x="270" y="273"/>
                    <a:pt x="494" y="235"/>
                  </a:cubicBezTo>
                  <a:cubicBezTo>
                    <a:pt x="718" y="197"/>
                    <a:pt x="1125" y="693"/>
                    <a:pt x="1347" y="654"/>
                  </a:cubicBezTo>
                  <a:cubicBezTo>
                    <a:pt x="1569" y="615"/>
                    <a:pt x="1714" y="320"/>
                    <a:pt x="1826" y="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55" name="Text Box 11"/>
            <p:cNvSpPr txBox="1">
              <a:spLocks noChangeArrowheads="1"/>
            </p:cNvSpPr>
            <p:nvPr/>
          </p:nvSpPr>
          <p:spPr bwMode="auto">
            <a:xfrm>
              <a:off x="3241" y="3027"/>
              <a:ext cx="12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0756" name="Text Box 12"/>
            <p:cNvSpPr txBox="1">
              <a:spLocks noChangeArrowheads="1"/>
            </p:cNvSpPr>
            <p:nvPr/>
          </p:nvSpPr>
          <p:spPr bwMode="auto">
            <a:xfrm>
              <a:off x="5192" y="2167"/>
              <a:ext cx="12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</p:grpSp>
      <p:sp>
        <p:nvSpPr>
          <p:cNvPr id="806925" name="Line 13"/>
          <p:cNvSpPr>
            <a:spLocks noChangeShapeType="1"/>
          </p:cNvSpPr>
          <p:nvPr/>
        </p:nvSpPr>
        <p:spPr bwMode="auto">
          <a:xfrm rot="20111030" flipH="1">
            <a:off x="7428228" y="4661801"/>
            <a:ext cx="3182420" cy="3912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806926" name="Line 14"/>
          <p:cNvSpPr>
            <a:spLocks noChangeShapeType="1"/>
          </p:cNvSpPr>
          <p:nvPr/>
        </p:nvSpPr>
        <p:spPr bwMode="auto">
          <a:xfrm rot="20111030" flipH="1">
            <a:off x="7544031" y="4409615"/>
            <a:ext cx="135255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806927" name="Line 15"/>
          <p:cNvSpPr>
            <a:spLocks noChangeShapeType="1"/>
          </p:cNvSpPr>
          <p:nvPr/>
        </p:nvSpPr>
        <p:spPr bwMode="auto">
          <a:xfrm rot="20111030" flipH="1">
            <a:off x="9068415" y="4987938"/>
            <a:ext cx="1512888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pSp>
        <p:nvGrpSpPr>
          <p:cNvPr id="806928" name="Group 16"/>
          <p:cNvGrpSpPr>
            <a:grpSpLocks/>
          </p:cNvGrpSpPr>
          <p:nvPr/>
        </p:nvGrpSpPr>
        <p:grpSpPr bwMode="auto">
          <a:xfrm>
            <a:off x="6192837" y="3825901"/>
            <a:ext cx="4286250" cy="1714500"/>
            <a:chOff x="2480" y="2270"/>
            <a:chExt cx="2700" cy="1080"/>
          </a:xfrm>
        </p:grpSpPr>
        <p:sp>
          <p:nvSpPr>
            <p:cNvPr id="30750" name="Line 17"/>
            <p:cNvSpPr>
              <a:spLocks noChangeShapeType="1"/>
            </p:cNvSpPr>
            <p:nvPr/>
          </p:nvSpPr>
          <p:spPr bwMode="auto">
            <a:xfrm flipH="1">
              <a:off x="2880" y="2379"/>
              <a:ext cx="2300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18000" rIns="36000" bIns="180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51" name="Line 18"/>
            <p:cNvSpPr>
              <a:spLocks noChangeShapeType="1"/>
            </p:cNvSpPr>
            <p:nvPr/>
          </p:nvSpPr>
          <p:spPr bwMode="auto">
            <a:xfrm flipH="1">
              <a:off x="2880" y="3241"/>
              <a:ext cx="4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8000" rIns="36000" bIns="180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52" name="Rectangle 19"/>
            <p:cNvSpPr>
              <a:spLocks noChangeArrowheads="1"/>
            </p:cNvSpPr>
            <p:nvPr/>
          </p:nvSpPr>
          <p:spPr bwMode="auto">
            <a:xfrm>
              <a:off x="2480" y="2270"/>
              <a:ext cx="357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8000" rIns="36000" bIns="1800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i="1" dirty="0"/>
                <a:t> 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30753" name="Rectangle 20"/>
            <p:cNvSpPr>
              <a:spLocks noChangeArrowheads="1"/>
            </p:cNvSpPr>
            <p:nvPr/>
          </p:nvSpPr>
          <p:spPr bwMode="auto">
            <a:xfrm>
              <a:off x="2480" y="3094"/>
              <a:ext cx="357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8000" rIns="36000" bIns="1800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i="1" dirty="0"/>
                <a:t> 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</p:grpSp>
      <p:grpSp>
        <p:nvGrpSpPr>
          <p:cNvPr id="806933" name="Group 21"/>
          <p:cNvGrpSpPr>
            <a:grpSpLocks/>
          </p:cNvGrpSpPr>
          <p:nvPr/>
        </p:nvGrpSpPr>
        <p:grpSpPr bwMode="auto">
          <a:xfrm>
            <a:off x="7298513" y="3974332"/>
            <a:ext cx="3494088" cy="2319338"/>
            <a:chOff x="3196" y="2389"/>
            <a:chExt cx="2201" cy="1461"/>
          </a:xfrm>
        </p:grpSpPr>
        <p:sp>
          <p:nvSpPr>
            <p:cNvPr id="30746" name="Line 22"/>
            <p:cNvSpPr>
              <a:spLocks noChangeShapeType="1"/>
            </p:cNvSpPr>
            <p:nvPr/>
          </p:nvSpPr>
          <p:spPr bwMode="auto">
            <a:xfrm>
              <a:off x="3375" y="3264"/>
              <a:ext cx="0" cy="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47" name="Line 23"/>
            <p:cNvSpPr>
              <a:spLocks noChangeShapeType="1"/>
            </p:cNvSpPr>
            <p:nvPr/>
          </p:nvSpPr>
          <p:spPr bwMode="auto">
            <a:xfrm>
              <a:off x="5195" y="2389"/>
              <a:ext cx="0" cy="1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48" name="Rectangle 24"/>
            <p:cNvSpPr>
              <a:spLocks noChangeArrowheads="1"/>
            </p:cNvSpPr>
            <p:nvPr/>
          </p:nvSpPr>
          <p:spPr bwMode="auto">
            <a:xfrm>
              <a:off x="3196" y="3618"/>
              <a:ext cx="3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8000" rIns="36000" bIns="1800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30749" name="Rectangle 25"/>
            <p:cNvSpPr>
              <a:spLocks noChangeArrowheads="1"/>
            </p:cNvSpPr>
            <p:nvPr/>
          </p:nvSpPr>
          <p:spPr bwMode="auto">
            <a:xfrm>
              <a:off x="5048" y="3618"/>
              <a:ext cx="349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8000" rIns="36000" bIns="1800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</p:grpSp>
      <p:grpSp>
        <p:nvGrpSpPr>
          <p:cNvPr id="806938" name="Group 26"/>
          <p:cNvGrpSpPr>
            <a:grpSpLocks/>
          </p:cNvGrpSpPr>
          <p:nvPr/>
        </p:nvGrpSpPr>
        <p:grpSpPr bwMode="auto">
          <a:xfrm>
            <a:off x="8017801" y="3974332"/>
            <a:ext cx="641350" cy="2355851"/>
            <a:chOff x="3628" y="2502"/>
            <a:chExt cx="404" cy="1484"/>
          </a:xfrm>
        </p:grpSpPr>
        <p:sp>
          <p:nvSpPr>
            <p:cNvPr id="30743" name="Text Box 27"/>
            <p:cNvSpPr txBox="1">
              <a:spLocks noChangeArrowheads="1"/>
            </p:cNvSpPr>
            <p:nvPr/>
          </p:nvSpPr>
          <p:spPr bwMode="auto">
            <a:xfrm>
              <a:off x="3628" y="2502"/>
              <a:ext cx="19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44" name="Rectangle 28"/>
            <p:cNvSpPr>
              <a:spLocks noChangeArrowheads="1"/>
            </p:cNvSpPr>
            <p:nvPr/>
          </p:nvSpPr>
          <p:spPr bwMode="auto">
            <a:xfrm>
              <a:off x="3690" y="3754"/>
              <a:ext cx="342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8000" rIns="36000" bIns="1800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400" i="1" dirty="0">
                  <a:latin typeface="Symbol" panose="05050102010706020507" pitchFamily="18" charset="2"/>
                </a:rPr>
                <a:t>x</a:t>
              </a:r>
              <a:r>
                <a:rPr lang="en-US" altLang="zh-CN" sz="2400" b="1" dirty="0">
                  <a:latin typeface="Symbol" panose="05050102010706020507" pitchFamily="18" charset="2"/>
                </a:rPr>
                <a:t>)</a:t>
              </a:r>
            </a:p>
          </p:txBody>
        </p:sp>
        <p:sp>
          <p:nvSpPr>
            <p:cNvPr id="30745" name="Line 29"/>
            <p:cNvSpPr>
              <a:spLocks noChangeShapeType="1"/>
            </p:cNvSpPr>
            <p:nvPr/>
          </p:nvSpPr>
          <p:spPr bwMode="auto">
            <a:xfrm>
              <a:off x="3817" y="2745"/>
              <a:ext cx="0" cy="9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" rIns="36000" bIns="180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06942" name="Group 30"/>
          <p:cNvGrpSpPr>
            <a:grpSpLocks/>
          </p:cNvGrpSpPr>
          <p:nvPr/>
        </p:nvGrpSpPr>
        <p:grpSpPr bwMode="auto">
          <a:xfrm>
            <a:off x="9494707" y="4524332"/>
            <a:ext cx="576262" cy="1784351"/>
            <a:chOff x="4639" y="2726"/>
            <a:chExt cx="363" cy="1124"/>
          </a:xfrm>
        </p:grpSpPr>
        <p:sp>
          <p:nvSpPr>
            <p:cNvPr id="30740" name="Text Box 31"/>
            <p:cNvSpPr txBox="1">
              <a:spLocks noChangeArrowheads="1"/>
            </p:cNvSpPr>
            <p:nvPr/>
          </p:nvSpPr>
          <p:spPr bwMode="auto">
            <a:xfrm>
              <a:off x="4661" y="2726"/>
              <a:ext cx="19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41" name="Line 32"/>
            <p:cNvSpPr>
              <a:spLocks noChangeShapeType="1"/>
            </p:cNvSpPr>
            <p:nvPr/>
          </p:nvSpPr>
          <p:spPr bwMode="auto">
            <a:xfrm>
              <a:off x="4817" y="3015"/>
              <a:ext cx="0" cy="5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42" name="Rectangle 33"/>
            <p:cNvSpPr>
              <a:spLocks noChangeArrowheads="1"/>
            </p:cNvSpPr>
            <p:nvPr/>
          </p:nvSpPr>
          <p:spPr bwMode="auto">
            <a:xfrm>
              <a:off x="4639" y="3618"/>
              <a:ext cx="363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8000" rIns="36000" bIns="1800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400" i="1" dirty="0">
                  <a:latin typeface="Symbol" panose="05050102010706020507" pitchFamily="18" charset="2"/>
                </a:rPr>
                <a:t>h</a:t>
              </a:r>
              <a:r>
                <a:rPr lang="en-US" altLang="zh-CN" sz="2400" b="1" dirty="0">
                  <a:latin typeface="Symbol" panose="05050102010706020507" pitchFamily="18" charset="2"/>
                </a:rPr>
                <a:t>)</a:t>
              </a:r>
            </a:p>
          </p:txBody>
        </p:sp>
      </p:grpSp>
      <p:sp>
        <p:nvSpPr>
          <p:cNvPr id="806946" name="Text Box 34"/>
          <p:cNvSpPr txBox="1">
            <a:spLocks noChangeArrowheads="1"/>
          </p:cNvSpPr>
          <p:nvPr/>
        </p:nvSpPr>
        <p:spPr bwMode="auto">
          <a:xfrm>
            <a:off x="3144760" y="420329"/>
            <a:ext cx="4344988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ea typeface="黑体" panose="02010609060101010101" pitchFamily="49" charset="-122"/>
              </a:rPr>
              <a:t>柯西中值定理的几何意义</a:t>
            </a:r>
            <a:r>
              <a:rPr lang="zh-CN" altLang="en-US" sz="2800" b="1" dirty="0">
                <a:solidFill>
                  <a:srgbClr val="FF0000"/>
                </a:solidFill>
              </a:rPr>
              <a:t>：</a:t>
            </a:r>
          </a:p>
        </p:txBody>
      </p:sp>
      <p:sp>
        <p:nvSpPr>
          <p:cNvPr id="806947" name="Text Box 35"/>
          <p:cNvSpPr txBox="1">
            <a:spLocks noChangeArrowheads="1"/>
          </p:cNvSpPr>
          <p:nvPr/>
        </p:nvSpPr>
        <p:spPr bwMode="auto">
          <a:xfrm>
            <a:off x="1739432" y="2008006"/>
            <a:ext cx="51816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8000" rIns="36000" bIns="180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由参数方程确定的函数的导数为</a:t>
            </a:r>
          </a:p>
        </p:txBody>
      </p:sp>
      <p:sp>
        <p:nvSpPr>
          <p:cNvPr id="806948" name="Text Box 36"/>
          <p:cNvSpPr txBox="1">
            <a:spLocks noChangeArrowheads="1"/>
          </p:cNvSpPr>
          <p:nvPr/>
        </p:nvSpPr>
        <p:spPr bwMode="auto">
          <a:xfrm>
            <a:off x="1675207" y="3203576"/>
            <a:ext cx="2678100" cy="467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直线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zh-CN" altLang="en-US" sz="2800" b="1" dirty="0"/>
              <a:t>的斜率为</a:t>
            </a:r>
          </a:p>
        </p:txBody>
      </p:sp>
      <p:sp>
        <p:nvSpPr>
          <p:cNvPr id="806949" name="Text Box 37"/>
          <p:cNvSpPr txBox="1">
            <a:spLocks noChangeArrowheads="1"/>
          </p:cNvSpPr>
          <p:nvPr/>
        </p:nvSpPr>
        <p:spPr bwMode="auto">
          <a:xfrm>
            <a:off x="1653495" y="4715472"/>
            <a:ext cx="4023048" cy="467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18000" rIns="36000" bIns="180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曲线在点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/>
              <a:t>和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 smtClean="0"/>
              <a:t>的斜率</a:t>
            </a:r>
            <a:r>
              <a:rPr lang="zh-CN" altLang="en-US" sz="2800" b="1" dirty="0"/>
              <a:t>为</a:t>
            </a:r>
          </a:p>
        </p:txBody>
      </p:sp>
      <p:graphicFrame>
        <p:nvGraphicFramePr>
          <p:cNvPr id="806950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965720"/>
              </p:ext>
            </p:extLst>
          </p:nvPr>
        </p:nvGraphicFramePr>
        <p:xfrm>
          <a:off x="4447040" y="2424693"/>
          <a:ext cx="3160209" cy="936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8" name="Equation" r:id="rId3" imgW="1459866" imgH="431613" progId="Equation.3">
                  <p:embed/>
                </p:oleObj>
              </mc:Choice>
              <mc:Fallback>
                <p:oleObj name="Equation" r:id="rId3" imgW="1459866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7040" y="2424693"/>
                        <a:ext cx="3160209" cy="9368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6951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553525"/>
              </p:ext>
            </p:extLst>
          </p:nvPr>
        </p:nvGraphicFramePr>
        <p:xfrm>
          <a:off x="1739432" y="3670815"/>
          <a:ext cx="2453069" cy="93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9" name="Equation" r:id="rId5" imgW="1129810" imgH="431613" progId="Equation.3">
                  <p:embed/>
                </p:oleObj>
              </mc:Choice>
              <mc:Fallback>
                <p:oleObj name="Equation" r:id="rId5" imgW="1129810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432" y="3670815"/>
                        <a:ext cx="2453069" cy="93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6952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1564619"/>
              </p:ext>
            </p:extLst>
          </p:nvPr>
        </p:nvGraphicFramePr>
        <p:xfrm>
          <a:off x="3747196" y="5161175"/>
          <a:ext cx="1601939" cy="941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60" name="Equation" r:id="rId7" imgW="736600" imgH="431800" progId="Equation.3">
                  <p:embed/>
                </p:oleObj>
              </mc:Choice>
              <mc:Fallback>
                <p:oleObj name="Equation" r:id="rId7" imgW="736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7196" y="5161175"/>
                        <a:ext cx="1601939" cy="9411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0" y="9239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669857" y="848971"/>
            <a:ext cx="8831208" cy="1096091"/>
            <a:chOff x="1653495" y="765046"/>
            <a:chExt cx="8831208" cy="1096091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5557657"/>
                </p:ext>
              </p:extLst>
            </p:nvPr>
          </p:nvGraphicFramePr>
          <p:xfrm>
            <a:off x="5470238" y="765046"/>
            <a:ext cx="1543475" cy="10960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61" name="Equation" r:id="rId9" imgW="660113" imgH="469696" progId="Equation.DSMT4">
                    <p:embed/>
                  </p:oleObj>
                </mc:Choice>
                <mc:Fallback>
                  <p:oleObj name="Equation" r:id="rId9" imgW="660113" imgH="469696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0238" y="765046"/>
                          <a:ext cx="1543475" cy="109609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70820150"/>
                </p:ext>
              </p:extLst>
            </p:nvPr>
          </p:nvGraphicFramePr>
          <p:xfrm>
            <a:off x="7085303" y="1118631"/>
            <a:ext cx="1535010" cy="4540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62" name="Equation" r:id="rId11" imgW="672808" imgH="203112" progId="Equation.DSMT4">
                    <p:embed/>
                  </p:oleObj>
                </mc:Choice>
                <mc:Fallback>
                  <p:oleObj name="Equation" r:id="rId11" imgW="672808" imgH="203112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85303" y="1118631"/>
                          <a:ext cx="1535010" cy="45401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Rectangle 12"/>
            <p:cNvSpPr>
              <a:spLocks noChangeArrowheads="1"/>
            </p:cNvSpPr>
            <p:nvPr/>
          </p:nvSpPr>
          <p:spPr bwMode="auto">
            <a:xfrm>
              <a:off x="1653495" y="1052667"/>
              <a:ext cx="392928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cs typeface="Times New Roman" panose="02020603050405020304" pitchFamily="18" charset="0"/>
                </a:rPr>
                <a:t>设曲线</a:t>
              </a:r>
              <a:r>
                <a:rPr kumimoji="0" lang="en-US" altLang="zh-CN" sz="28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AB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cs typeface="Times New Roman" panose="02020603050405020304" pitchFamily="18" charset="0"/>
                </a:rPr>
                <a:t>是由参数方程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Rectangle 14"/>
            <p:cNvSpPr>
              <a:spLocks noChangeArrowheads="1"/>
            </p:cNvSpPr>
            <p:nvPr/>
          </p:nvSpPr>
          <p:spPr bwMode="auto">
            <a:xfrm>
              <a:off x="8644135" y="1043669"/>
              <a:ext cx="184056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cs typeface="Times New Roman" panose="02020603050405020304" pitchFamily="18" charset="0"/>
                </a:rPr>
                <a:t>所确定的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251040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6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06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0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0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06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806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06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06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06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06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806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06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806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06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806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25" grpId="0" animBg="1"/>
      <p:bldP spid="806926" grpId="0" animBg="1"/>
      <p:bldP spid="806927" grpId="0" animBg="1"/>
      <p:bldP spid="806946" grpId="0" build="p" autoUpdateAnimBg="0"/>
      <p:bldP spid="806947" grpId="0" build="p" autoUpdateAnimBg="0"/>
      <p:bldP spid="806948" grpId="0" build="p" autoUpdateAnimBg="0"/>
      <p:bldP spid="806949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8827987-81EB-43D2-B1EB-7BF7ACBB7F2C}" type="slidenum">
              <a:rPr lang="zh-CN" altLang="en-US">
                <a:solidFill>
                  <a:srgbClr val="898989"/>
                </a:solidFill>
              </a:rPr>
              <a:pPr eaLnBrk="1" hangingPunct="1"/>
              <a:t>32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643075" name="Text Box 3"/>
          <p:cNvSpPr txBox="1">
            <a:spLocks noChangeArrowheads="1"/>
          </p:cNvSpPr>
          <p:nvPr/>
        </p:nvSpPr>
        <p:spPr bwMode="auto">
          <a:xfrm>
            <a:off x="1657556" y="917682"/>
            <a:ext cx="914400" cy="484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8000" rIns="36000" bIns="180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证明</a:t>
            </a:r>
          </a:p>
        </p:txBody>
      </p:sp>
      <p:sp>
        <p:nvSpPr>
          <p:cNvPr id="643076" name="Text Box 4"/>
          <p:cNvSpPr txBox="1">
            <a:spLocks noChangeArrowheads="1"/>
          </p:cNvSpPr>
          <p:nvPr/>
        </p:nvSpPr>
        <p:spPr bwMode="auto">
          <a:xfrm>
            <a:off x="1505354" y="3319579"/>
            <a:ext cx="8943528" cy="1070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18000" rIns="36000" bIns="180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/>
              <a:t>        </a:t>
            </a:r>
            <a:r>
              <a:rPr lang="zh-CN" altLang="en-US" sz="2800" b="1" dirty="0"/>
              <a:t>易知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b="1" dirty="0"/>
              <a:t>在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zh-CN" altLang="en-US" sz="2800" b="1" dirty="0"/>
              <a:t>上满足罗尔定理的全部条件，因此，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/>
              <a:t>至少存在一点 </a:t>
            </a:r>
            <a:r>
              <a:rPr lang="en-US" altLang="zh-CN" sz="2800" b="1" i="1" dirty="0">
                <a:latin typeface="Symbol" panose="05050102010706020507" pitchFamily="18" charset="2"/>
              </a:rPr>
              <a:t>x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sym typeface="Symbol" panose="05050102010706020507" pitchFamily="18" charset="2"/>
              </a:rPr>
              <a:t>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)，</a:t>
            </a:r>
            <a:r>
              <a:rPr lang="zh-CN" altLang="en-US" sz="2800" b="1" dirty="0"/>
              <a:t>使</a:t>
            </a:r>
          </a:p>
        </p:txBody>
      </p:sp>
      <p:sp>
        <p:nvSpPr>
          <p:cNvPr id="643086" name="Text Box 14"/>
          <p:cNvSpPr txBox="1">
            <a:spLocks noChangeArrowheads="1"/>
          </p:cNvSpPr>
          <p:nvPr/>
        </p:nvSpPr>
        <p:spPr bwMode="auto">
          <a:xfrm>
            <a:off x="1505354" y="2003158"/>
            <a:ext cx="19812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作辅助函数</a:t>
            </a:r>
            <a:r>
              <a:rPr lang="zh-CN" altLang="en-US" sz="2800" b="1" dirty="0"/>
              <a:t> </a:t>
            </a:r>
          </a:p>
        </p:txBody>
      </p:sp>
      <p:graphicFrame>
        <p:nvGraphicFramePr>
          <p:cNvPr id="64308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0144188"/>
              </p:ext>
            </p:extLst>
          </p:nvPr>
        </p:nvGraphicFramePr>
        <p:xfrm>
          <a:off x="2838985" y="2362656"/>
          <a:ext cx="617220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04" r:id="rId3" imgW="3086100" imgH="431800" progId="Equation.3">
                  <p:embed/>
                </p:oleObj>
              </mc:Choice>
              <mc:Fallback>
                <p:oleObj r:id="rId3" imgW="3086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985" y="2362656"/>
                        <a:ext cx="6172200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309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0767400"/>
              </p:ext>
            </p:extLst>
          </p:nvPr>
        </p:nvGraphicFramePr>
        <p:xfrm>
          <a:off x="2858189" y="4390060"/>
          <a:ext cx="5715000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05" r:id="rId5" imgW="2463800" imgH="431800" progId="Equation.3">
                  <p:embed/>
                </p:oleObj>
              </mc:Choice>
              <mc:Fallback>
                <p:oleObj r:id="rId5" imgW="2463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8189" y="4390060"/>
                        <a:ext cx="5715000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1620933"/>
              </p:ext>
            </p:extLst>
          </p:nvPr>
        </p:nvGraphicFramePr>
        <p:xfrm>
          <a:off x="1415480" y="5529441"/>
          <a:ext cx="2013999" cy="499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06" name="Equation" r:id="rId7" imgW="850680" imgH="215640" progId="Equation.DSMT4">
                  <p:embed/>
                </p:oleObj>
              </mc:Choice>
              <mc:Fallback>
                <p:oleObj name="Equation" r:id="rId7" imgW="850680" imgH="2156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5480" y="5529441"/>
                        <a:ext cx="2013999" cy="4997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373132"/>
              </p:ext>
            </p:extLst>
          </p:nvPr>
        </p:nvGraphicFramePr>
        <p:xfrm>
          <a:off x="3529171" y="5346983"/>
          <a:ext cx="3987910" cy="999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07" name="Equation" r:id="rId9" imgW="1714320" imgH="431640" progId="Equation.DSMT4">
                  <p:embed/>
                </p:oleObj>
              </mc:Choice>
              <mc:Fallback>
                <p:oleObj name="Equation" r:id="rId9" imgW="1714320" imgH="43164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171" y="5346983"/>
                        <a:ext cx="3987910" cy="9990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1155642"/>
              </p:ext>
            </p:extLst>
          </p:nvPr>
        </p:nvGraphicFramePr>
        <p:xfrm>
          <a:off x="3816040" y="1467883"/>
          <a:ext cx="1554442" cy="496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08" name="Equation" r:id="rId11" imgW="685502" imgH="215806" progId="Equation.DSMT4">
                  <p:embed/>
                </p:oleObj>
              </mc:Choice>
              <mc:Fallback>
                <p:oleObj name="Equation" r:id="rId11" imgW="685502" imgH="215806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6040" y="1467883"/>
                        <a:ext cx="1554442" cy="4965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544006"/>
              </p:ext>
            </p:extLst>
          </p:nvPr>
        </p:nvGraphicFramePr>
        <p:xfrm>
          <a:off x="5364909" y="1464891"/>
          <a:ext cx="2088797" cy="538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09" name="Equation" r:id="rId13" imgW="825480" imgH="215640" progId="Equation.DSMT4">
                  <p:embed/>
                </p:oleObj>
              </mc:Choice>
              <mc:Fallback>
                <p:oleObj name="Equation" r:id="rId13" imgW="825480" imgH="21564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909" y="1464891"/>
                        <a:ext cx="2088797" cy="5382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4"/>
          <p:cNvSpPr>
            <a:spLocks noChangeArrowheads="1"/>
          </p:cNvSpPr>
          <p:nvPr/>
        </p:nvSpPr>
        <p:spPr bwMode="auto">
          <a:xfrm>
            <a:off x="1505354" y="1442534"/>
            <a:ext cx="20778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由罗尔定理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26"/>
          <p:cNvSpPr>
            <a:spLocks noChangeArrowheads="1"/>
          </p:cNvSpPr>
          <p:nvPr/>
        </p:nvSpPr>
        <p:spPr bwMode="auto">
          <a:xfrm>
            <a:off x="7542448" y="1442534"/>
            <a:ext cx="9957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矛盾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6925013" y="903231"/>
            <a:ext cx="3362850" cy="523220"/>
            <a:chOff x="6925013" y="903231"/>
            <a:chExt cx="3362850" cy="523220"/>
          </a:xfrm>
        </p:grpSpPr>
        <p:sp>
          <p:nvSpPr>
            <p:cNvPr id="13" name="Rectangle 28"/>
            <p:cNvSpPr>
              <a:spLocks noChangeArrowheads="1"/>
            </p:cNvSpPr>
            <p:nvPr/>
          </p:nvSpPr>
          <p:spPr bwMode="auto">
            <a:xfrm>
              <a:off x="6925013" y="903231"/>
              <a:ext cx="162897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cs typeface="Times New Roman" panose="02020603050405020304" pitchFamily="18" charset="0"/>
                </a:rPr>
                <a:t>否则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cs typeface="Times New Roman" panose="02020603050405020304" pitchFamily="18" charset="0"/>
                </a:rPr>
                <a:t>若 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803422"/>
                </p:ext>
              </p:extLst>
            </p:nvPr>
          </p:nvGraphicFramePr>
          <p:xfrm>
            <a:off x="8354969" y="937680"/>
            <a:ext cx="1932894" cy="483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10" name="Equation" r:id="rId15" imgW="799920" imgH="203040" progId="Equation.DSMT4">
                    <p:embed/>
                  </p:oleObj>
                </mc:Choice>
                <mc:Fallback>
                  <p:oleObj name="Equation" r:id="rId15" imgW="799920" imgH="20304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54969" y="937680"/>
                          <a:ext cx="1932894" cy="48322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组合 18"/>
          <p:cNvGrpSpPr/>
          <p:nvPr/>
        </p:nvGrpSpPr>
        <p:grpSpPr>
          <a:xfrm>
            <a:off x="2624177" y="917682"/>
            <a:ext cx="4196394" cy="523220"/>
            <a:chOff x="2624177" y="917682"/>
            <a:chExt cx="4196394" cy="523220"/>
          </a:xfrm>
        </p:grpSpPr>
        <p:sp>
          <p:nvSpPr>
            <p:cNvPr id="16" name="Rectangle 30"/>
            <p:cNvSpPr>
              <a:spLocks noChangeArrowheads="1"/>
            </p:cNvSpPr>
            <p:nvPr/>
          </p:nvSpPr>
          <p:spPr bwMode="auto">
            <a:xfrm>
              <a:off x="2624177" y="917682"/>
              <a:ext cx="234872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首先可以断定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06470071"/>
                </p:ext>
              </p:extLst>
            </p:nvPr>
          </p:nvGraphicFramePr>
          <p:xfrm>
            <a:off x="4978644" y="972243"/>
            <a:ext cx="1841927" cy="4604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11" name="Equation" r:id="rId17" imgW="799920" imgH="203040" progId="Equation.DSMT4">
                    <p:embed/>
                  </p:oleObj>
                </mc:Choice>
                <mc:Fallback>
                  <p:oleObj name="Equation" r:id="rId17" imgW="799920" imgH="203040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8644" y="972243"/>
                          <a:ext cx="1841927" cy="46048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Rectangle 31"/>
          <p:cNvSpPr>
            <a:spLocks noChangeArrowheads="1"/>
          </p:cNvSpPr>
          <p:nvPr/>
        </p:nvSpPr>
        <p:spPr bwMode="auto">
          <a:xfrm>
            <a:off x="0" y="6572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42417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4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4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4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4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3075" grpId="0" build="p" autoUpdateAnimBg="0"/>
      <p:bldP spid="643076" grpId="0" autoUpdateAnimBg="0"/>
      <p:bldP spid="643086" grpId="0" autoUpdateAnimBg="0"/>
      <p:bldP spid="10" grpId="0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2351425" y="619557"/>
            <a:ext cx="7961312" cy="1759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755650" indent="-75565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6500"/>
              </a:lnSpc>
              <a:spcBef>
                <a:spcPct val="0"/>
              </a:spcBef>
              <a:buNone/>
            </a:pPr>
            <a:r>
              <a:rPr kumimoji="1"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/>
                <a:cs typeface="楷体_GB2312"/>
              </a:rPr>
              <a:t>例</a:t>
            </a:r>
            <a:r>
              <a:rPr kumimoji="1"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/>
                <a:cs typeface="楷体_GB2312"/>
              </a:rPr>
              <a:t>11.</a:t>
            </a:r>
            <a:r>
              <a:rPr kumimoji="1"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/>
                <a:cs typeface="楷体_GB2312"/>
              </a:rPr>
              <a:t>设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/>
                <a:cs typeface="楷体_GB2312"/>
              </a:rPr>
              <a:t>f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/>
                <a:cs typeface="楷体_GB2312"/>
              </a:rPr>
              <a:t>(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/>
                <a:cs typeface="楷体_GB2312"/>
              </a:rPr>
              <a:t>x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/>
                <a:cs typeface="楷体_GB2312"/>
              </a:rPr>
              <a:t>)</a:t>
            </a:r>
            <a:r>
              <a:rPr kumimoji="1" lang="zh-CN" altLang="zh-CN" sz="2800" b="1" dirty="0">
                <a:latin typeface="Times New Roman" panose="02020603050405020304" pitchFamily="18" charset="0"/>
                <a:ea typeface="楷体_GB2312"/>
                <a:cs typeface="楷体_GB2312"/>
              </a:rPr>
              <a:t>在(–</a:t>
            </a:r>
            <a:r>
              <a:rPr kumimoji="1" lang="zh-CN" altLang="zh-CN" sz="2800" b="1" dirty="0"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, +</a:t>
            </a:r>
            <a:r>
              <a:rPr kumimoji="1" lang="zh-CN" altLang="zh-CN" sz="2800" b="1" dirty="0">
                <a:latin typeface="Times New Roman" panose="02020603050405020304" pitchFamily="18" charset="0"/>
                <a:ea typeface="楷体_GB2312"/>
                <a:cs typeface="楷体_GB2312"/>
              </a:rPr>
              <a:t>)内可导.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/>
                <a:cs typeface="楷体_GB2312"/>
              </a:rPr>
              <a:t>f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/>
                <a:cs typeface="楷体_GB2312"/>
              </a:rPr>
              <a:t>(0)=0.  </a:t>
            </a:r>
            <a:r>
              <a:rPr kumimoji="1" lang="zh-CN" altLang="zh-CN" sz="2800" b="1" dirty="0">
                <a:latin typeface="Times New Roman" panose="02020603050405020304" pitchFamily="18" charset="0"/>
                <a:ea typeface="楷体_GB2312"/>
                <a:cs typeface="楷体_GB2312"/>
              </a:rPr>
              <a:t>证明 </a:t>
            </a:r>
          </a:p>
          <a:p>
            <a:pPr eaLnBrk="1" hangingPunct="1">
              <a:lnSpc>
                <a:spcPts val="6500"/>
              </a:lnSpc>
              <a:spcBef>
                <a:spcPct val="0"/>
              </a:spcBef>
              <a:buNone/>
            </a:pPr>
            <a:r>
              <a:rPr kumimoji="1" lang="zh-CN" altLang="zh-CN" sz="2800" b="1" dirty="0">
                <a:latin typeface="Times New Roman" panose="02020603050405020304" pitchFamily="18" charset="0"/>
                <a:ea typeface="楷体_GB2312"/>
                <a:cs typeface="楷体_GB2312"/>
              </a:rPr>
              <a:t>         </a:t>
            </a:r>
            <a:r>
              <a:rPr kumimoji="1" lang="zh-CN" altLang="zh-CN" sz="2800" b="1" dirty="0"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</a:t>
            </a:r>
            <a:r>
              <a:rPr kumimoji="1" lang="zh-CN" altLang="zh-CN" sz="2800" b="1" i="1" dirty="0"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</a:t>
            </a:r>
            <a:r>
              <a:rPr kumimoji="1" lang="zh-CN" altLang="zh-CN" sz="2800" b="1" dirty="0"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 </a:t>
            </a:r>
            <a:r>
              <a:rPr kumimoji="1" lang="zh-CN" altLang="zh-CN" sz="2800" b="1" dirty="0">
                <a:latin typeface="Times New Roman" panose="02020603050405020304" pitchFamily="18" charset="0"/>
                <a:ea typeface="楷体_GB2312"/>
                <a:cs typeface="楷体_GB2312"/>
              </a:rPr>
              <a:t>(–</a:t>
            </a:r>
            <a:r>
              <a:rPr kumimoji="1" lang="zh-CN" altLang="zh-CN" sz="2800" b="1" dirty="0"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, +</a:t>
            </a:r>
            <a:r>
              <a:rPr kumimoji="1" lang="zh-CN" altLang="zh-CN" sz="2800" b="1" dirty="0">
                <a:latin typeface="Times New Roman" panose="02020603050405020304" pitchFamily="18" charset="0"/>
                <a:ea typeface="楷体_GB2312"/>
                <a:cs typeface="楷体_GB2312"/>
              </a:rPr>
              <a:t>), 使得 2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/>
                <a:cs typeface="楷体_GB2312"/>
              </a:rPr>
              <a:t>f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/>
                <a:cs typeface="楷体_GB2312"/>
              </a:rPr>
              <a:t>(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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/>
                <a:cs typeface="楷体_GB2312"/>
              </a:rPr>
              <a:t>) ·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/>
                <a:cs typeface="楷体_GB2312"/>
              </a:rPr>
              <a:t>f '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/>
                <a:cs typeface="楷体_GB2312"/>
              </a:rPr>
              <a:t>(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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/>
                <a:cs typeface="楷体_GB2312"/>
              </a:rPr>
              <a:t>) = 3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</a:t>
            </a:r>
            <a:r>
              <a:rPr kumimoji="1" lang="en-US" altLang="zh-CN" sz="2800" b="1" baseline="30000" dirty="0"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/>
                <a:cs typeface="楷体_GB2312"/>
              </a:rPr>
              <a:t> ·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/>
                <a:cs typeface="楷体_GB2312"/>
              </a:rPr>
              <a:t>f </a:t>
            </a:r>
            <a:r>
              <a:rPr kumimoji="1" lang="en-US" altLang="zh-CN" sz="2800" b="1" baseline="30000" dirty="0">
                <a:latin typeface="Times New Roman" panose="02020603050405020304" pitchFamily="18" charset="0"/>
                <a:ea typeface="楷体_GB2312"/>
                <a:cs typeface="楷体_GB2312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/>
                <a:cs typeface="楷体_GB2312"/>
              </a:rPr>
              <a:t>(1)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3215680" y="2648252"/>
            <a:ext cx="662638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 smtClean="0"/>
              <a:t>这</a:t>
            </a:r>
            <a:r>
              <a:rPr kumimoji="1" lang="zh-CN" altLang="en-US" sz="2800" b="1" dirty="0"/>
              <a:t>一类问题</a:t>
            </a:r>
            <a:r>
              <a:rPr kumimoji="1" lang="en-US" altLang="zh-CN" sz="2800" b="1" dirty="0"/>
              <a:t>, </a:t>
            </a:r>
            <a:r>
              <a:rPr kumimoji="1" lang="zh-CN" altLang="en-US" sz="2800" b="1" dirty="0"/>
              <a:t>往往可考虑用中值定理解决</a:t>
            </a:r>
            <a:r>
              <a:rPr kumimoji="1" lang="en-US" altLang="zh-CN" sz="2800" b="1" dirty="0"/>
              <a:t>.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3041104" y="3504745"/>
            <a:ext cx="1182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楷体_GB2312"/>
              </a:rPr>
              <a:t>变形</a:t>
            </a:r>
            <a:endParaRPr kumimoji="1" lang="en-US" altLang="zh-CN" sz="2800" b="1" dirty="0">
              <a:latin typeface="楷体_GB2312"/>
            </a:endParaRPr>
          </a:p>
        </p:txBody>
      </p:sp>
      <p:graphicFrame>
        <p:nvGraphicFramePr>
          <p:cNvPr id="327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30119"/>
              </p:ext>
            </p:extLst>
          </p:nvPr>
        </p:nvGraphicFramePr>
        <p:xfrm>
          <a:off x="4223792" y="3286919"/>
          <a:ext cx="3311525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2" name="公式" r:id="rId3" imgW="1384300" imgH="431800" progId="Equation.3">
                  <p:embed/>
                </p:oleObj>
              </mc:Choice>
              <mc:Fallback>
                <p:oleObj name="公式" r:id="rId3" imgW="1384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3792" y="3286919"/>
                        <a:ext cx="3311525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2567608" y="4293096"/>
            <a:ext cx="1435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楷体_GB2312"/>
              </a:rPr>
              <a:t>注意到</a:t>
            </a:r>
            <a:r>
              <a:rPr kumimoji="1" lang="en-US" altLang="zh-CN" sz="2800" b="1" dirty="0">
                <a:latin typeface="楷体_GB2312"/>
              </a:rPr>
              <a:t>,</a:t>
            </a:r>
          </a:p>
        </p:txBody>
      </p:sp>
      <p:graphicFrame>
        <p:nvGraphicFramePr>
          <p:cNvPr id="327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0941646"/>
              </p:ext>
            </p:extLst>
          </p:nvPr>
        </p:nvGraphicFramePr>
        <p:xfrm>
          <a:off x="4360962" y="4177680"/>
          <a:ext cx="3751262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3" name="Equation" r:id="rId5" imgW="1879560" imgH="457200" progId="Equation.DSMT4">
                  <p:embed/>
                </p:oleObj>
              </mc:Choice>
              <mc:Fallback>
                <p:oleObj name="Equation" r:id="rId5" imgW="18795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0962" y="4177680"/>
                        <a:ext cx="3751262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375537" y="2648274"/>
            <a:ext cx="6655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证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3248754"/>
              </p:ext>
            </p:extLst>
          </p:nvPr>
        </p:nvGraphicFramePr>
        <p:xfrm>
          <a:off x="4152444" y="4949715"/>
          <a:ext cx="217963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4" name="Equation" r:id="rId7" imgW="1091880" imgH="457200" progId="Equation.DSMT4">
                  <p:embed/>
                </p:oleObj>
              </mc:Choice>
              <mc:Fallback>
                <p:oleObj name="Equation" r:id="rId7" imgW="10918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2444" y="4949715"/>
                        <a:ext cx="2179637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79059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  <p:bldP spid="32772" grpId="0"/>
      <p:bldP spid="32774" grpId="0"/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4"/>
          <p:cNvSpPr txBox="1">
            <a:spLocks noChangeArrowheads="1"/>
          </p:cNvSpPr>
          <p:nvPr/>
        </p:nvSpPr>
        <p:spPr bwMode="auto">
          <a:xfrm>
            <a:off x="1703512" y="1069104"/>
            <a:ext cx="25130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楷体_GB2312"/>
              </a:rPr>
              <a:t>左端</a:t>
            </a:r>
            <a:r>
              <a:rPr kumimoji="1" lang="en-US" altLang="zh-CN" sz="2800" b="1" dirty="0">
                <a:latin typeface="楷体_GB2312"/>
              </a:rPr>
              <a:t>, </a:t>
            </a:r>
          </a:p>
        </p:txBody>
      </p:sp>
      <p:graphicFrame>
        <p:nvGraphicFramePr>
          <p:cNvPr id="3379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4330609"/>
              </p:ext>
            </p:extLst>
          </p:nvPr>
        </p:nvGraphicFramePr>
        <p:xfrm>
          <a:off x="3311525" y="853205"/>
          <a:ext cx="338455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7" name="公式" r:id="rId3" imgW="1485900" imgH="419100" progId="Equation.3">
                  <p:embed/>
                </p:oleObj>
              </mc:Choice>
              <mc:Fallback>
                <p:oleObj name="公式" r:id="rId3" imgW="14859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525" y="853205"/>
                        <a:ext cx="3384550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Text Box 7"/>
          <p:cNvSpPr txBox="1">
            <a:spLocks noChangeArrowheads="1"/>
          </p:cNvSpPr>
          <p:nvPr/>
        </p:nvSpPr>
        <p:spPr bwMode="auto">
          <a:xfrm>
            <a:off x="1559496" y="2251600"/>
            <a:ext cx="2940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楷体_GB2312"/>
              </a:rPr>
              <a:t>从而</a:t>
            </a:r>
            <a:r>
              <a:rPr kumimoji="1" lang="en-US" altLang="zh-CN" sz="2800" b="1" dirty="0">
                <a:latin typeface="楷体_GB2312"/>
              </a:rPr>
              <a:t>, </a:t>
            </a:r>
            <a:r>
              <a:rPr kumimoji="1" lang="zh-CN" altLang="en-US" sz="2800" b="1" dirty="0">
                <a:latin typeface="楷体_GB2312"/>
              </a:rPr>
              <a:t>待证式为</a:t>
            </a:r>
          </a:p>
        </p:txBody>
      </p:sp>
      <p:graphicFrame>
        <p:nvGraphicFramePr>
          <p:cNvPr id="3379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0546307"/>
              </p:ext>
            </p:extLst>
          </p:nvPr>
        </p:nvGraphicFramePr>
        <p:xfrm>
          <a:off x="4367808" y="2001656"/>
          <a:ext cx="4464050" cy="150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8" name="公式" r:id="rId5" imgW="1879600" imgH="635000" progId="Equation.3">
                  <p:embed/>
                </p:oleObj>
              </mc:Choice>
              <mc:Fallback>
                <p:oleObj name="公式" r:id="rId5" imgW="18796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808" y="2001656"/>
                        <a:ext cx="4464050" cy="1506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Text Box 9"/>
          <p:cNvSpPr txBox="1">
            <a:spLocks noChangeArrowheads="1"/>
          </p:cNvSpPr>
          <p:nvPr/>
        </p:nvSpPr>
        <p:spPr bwMode="auto">
          <a:xfrm>
            <a:off x="1585174" y="3095772"/>
            <a:ext cx="4024589" cy="824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7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800" b="1" dirty="0" smtClean="0"/>
              <a:t>记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kumimoji="1" lang="en-US" altLang="zh-CN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kumimoji="1"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kumimoji="1"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8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kumimoji="1" lang="en-US" altLang="zh-CN" sz="2800" b="1" dirty="0" smtClean="0"/>
              <a:t>,</a:t>
            </a:r>
            <a:endParaRPr kumimoji="1" lang="en-US" altLang="zh-CN" sz="2800" b="1" dirty="0"/>
          </a:p>
        </p:txBody>
      </p:sp>
      <p:sp>
        <p:nvSpPr>
          <p:cNvPr id="33799" name="Text Box 10"/>
          <p:cNvSpPr txBox="1">
            <a:spLocks noChangeArrowheads="1"/>
          </p:cNvSpPr>
          <p:nvPr/>
        </p:nvSpPr>
        <p:spPr bwMode="auto">
          <a:xfrm>
            <a:off x="1560983" y="4524471"/>
            <a:ext cx="553675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/>
              <a:t>由柯西中值定理</a:t>
            </a:r>
            <a:r>
              <a:rPr kumimoji="1" lang="en-US" altLang="zh-CN" sz="2800" b="1" dirty="0"/>
              <a:t>,  </a:t>
            </a:r>
            <a:r>
              <a:rPr kumimoji="1" lang="en-US" altLang="zh-CN" sz="2800" b="1" dirty="0">
                <a:sym typeface="Symbol" panose="05050102010706020507" pitchFamily="18" charset="2"/>
              </a:rPr>
              <a:t></a:t>
            </a:r>
            <a:r>
              <a:rPr kumimoji="1" lang="en-US" altLang="zh-CN" sz="2800" b="1" i="1" dirty="0">
                <a:sym typeface="Symbol" panose="05050102010706020507" pitchFamily="18" charset="2"/>
              </a:rPr>
              <a:t> </a:t>
            </a:r>
            <a:r>
              <a:rPr kumimoji="1" lang="en-US" altLang="zh-CN" sz="2800" b="1" dirty="0">
                <a:sym typeface="Symbol" panose="05050102010706020507" pitchFamily="18" charset="2"/>
              </a:rPr>
              <a:t>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(0, 1), </a:t>
            </a:r>
            <a:r>
              <a:rPr kumimoji="1" lang="zh-CN" altLang="en-US" sz="2800" b="1" dirty="0">
                <a:sym typeface="Symbol" panose="05050102010706020507" pitchFamily="18" charset="2"/>
              </a:rPr>
              <a:t>使得</a:t>
            </a:r>
            <a:endParaRPr kumimoji="1" lang="zh-CN" altLang="en-US" sz="2800" b="1" dirty="0"/>
          </a:p>
        </p:txBody>
      </p:sp>
      <p:graphicFrame>
        <p:nvGraphicFramePr>
          <p:cNvPr id="3380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806669"/>
              </p:ext>
            </p:extLst>
          </p:nvPr>
        </p:nvGraphicFramePr>
        <p:xfrm>
          <a:off x="3935388" y="5249137"/>
          <a:ext cx="3313112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9" name="公式" r:id="rId7" imgW="1384300" imgH="431800" progId="Equation.3">
                  <p:embed/>
                </p:oleObj>
              </mc:Choice>
              <mc:Fallback>
                <p:oleObj name="公式" r:id="rId7" imgW="1384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388" y="5249137"/>
                        <a:ext cx="3313112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546327" y="3723432"/>
            <a:ext cx="6624735" cy="824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7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800" b="1" dirty="0" smtClean="0"/>
              <a:t>则</a:t>
            </a:r>
            <a:r>
              <a:rPr kumimoji="1"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kumimoji="1"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zh-CN" altLang="zh-CN" sz="2800" b="1" dirty="0" smtClean="0"/>
              <a:t>在</a:t>
            </a:r>
            <a:r>
              <a:rPr kumimoji="1"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[0, 1]</a:t>
            </a:r>
            <a:r>
              <a:rPr kumimoji="1" lang="zh-CN" altLang="zh-CN" sz="2800" b="1" dirty="0"/>
              <a:t>上连续, 在</a:t>
            </a:r>
            <a:r>
              <a:rPr kumimoji="1"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(0,1)</a:t>
            </a:r>
            <a:r>
              <a:rPr kumimoji="1" lang="zh-CN" altLang="zh-CN" sz="2800" b="1" dirty="0"/>
              <a:t>内可导.</a:t>
            </a:r>
            <a:endParaRPr kumimoji="1"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17345866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/>
      <p:bldP spid="33798" grpId="0"/>
      <p:bldP spid="33799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1"/>
          <p:cNvSpPr txBox="1">
            <a:spLocks noChangeArrowheads="1"/>
          </p:cNvSpPr>
          <p:nvPr/>
        </p:nvSpPr>
        <p:spPr bwMode="auto">
          <a:xfrm>
            <a:off x="2332036" y="728674"/>
            <a:ext cx="9044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4819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28885"/>
              </p:ext>
            </p:extLst>
          </p:nvPr>
        </p:nvGraphicFramePr>
        <p:xfrm>
          <a:off x="3215680" y="746330"/>
          <a:ext cx="536733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30" name="Equation" r:id="rId3" imgW="2209800" imgH="215900" progId="Equation.DSMT4">
                  <p:embed/>
                </p:oleObj>
              </mc:Choice>
              <mc:Fallback>
                <p:oleObj name="Equation" r:id="rId3" imgW="22098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5680" y="746330"/>
                        <a:ext cx="5367338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1158792"/>
              </p:ext>
            </p:extLst>
          </p:nvPr>
        </p:nvGraphicFramePr>
        <p:xfrm>
          <a:off x="4806951" y="1376359"/>
          <a:ext cx="439102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31" name="Equation" r:id="rId5" imgW="1968500" imgH="228600" progId="Equation.DSMT4">
                  <p:embed/>
                </p:oleObj>
              </mc:Choice>
              <mc:Fallback>
                <p:oleObj name="Equation" r:id="rId5" imgW="19685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6951" y="1376359"/>
                        <a:ext cx="4391025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497805"/>
              </p:ext>
            </p:extLst>
          </p:nvPr>
        </p:nvGraphicFramePr>
        <p:xfrm>
          <a:off x="2478088" y="1943852"/>
          <a:ext cx="6596062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32" name="Equation" r:id="rId7" imgW="2908080" imgH="444240" progId="Equation.DSMT4">
                  <p:embed/>
                </p:oleObj>
              </mc:Choice>
              <mc:Fallback>
                <p:oleObj name="Equation" r:id="rId7" imgW="29080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8088" y="1943852"/>
                        <a:ext cx="6596062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TextBox 5"/>
          <p:cNvSpPr txBox="1">
            <a:spLocks noChangeArrowheads="1"/>
          </p:cNvSpPr>
          <p:nvPr/>
        </p:nvSpPr>
        <p:spPr bwMode="auto">
          <a:xfrm>
            <a:off x="2151062" y="2877349"/>
            <a:ext cx="5445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证</a:t>
            </a:r>
          </a:p>
        </p:txBody>
      </p:sp>
      <p:graphicFrame>
        <p:nvGraphicFramePr>
          <p:cNvPr id="34823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9016946"/>
              </p:ext>
            </p:extLst>
          </p:nvPr>
        </p:nvGraphicFramePr>
        <p:xfrm>
          <a:off x="2847975" y="2915450"/>
          <a:ext cx="3392488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33" name="Equation" r:id="rId9" imgW="1511300" imgH="215900" progId="Equation.DSMT4">
                  <p:embed/>
                </p:oleObj>
              </mc:Choice>
              <mc:Fallback>
                <p:oleObj name="Equation" r:id="rId9" imgW="15113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7975" y="2915450"/>
                        <a:ext cx="3392488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3709753"/>
              </p:ext>
            </p:extLst>
          </p:nvPr>
        </p:nvGraphicFramePr>
        <p:xfrm>
          <a:off x="6190656" y="2899569"/>
          <a:ext cx="2392362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34" name="Equation" r:id="rId11" imgW="1091726" imgH="228501" progId="Equation.DSMT4">
                  <p:embed/>
                </p:oleObj>
              </mc:Choice>
              <mc:Fallback>
                <p:oleObj name="Equation" r:id="rId11" imgW="1091726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0656" y="2899569"/>
                        <a:ext cx="2392362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6358488"/>
              </p:ext>
            </p:extLst>
          </p:nvPr>
        </p:nvGraphicFramePr>
        <p:xfrm>
          <a:off x="3791744" y="3459163"/>
          <a:ext cx="28892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35" name="Equation" r:id="rId13" imgW="1358310" imgH="406224" progId="Equation.DSMT4">
                  <p:embed/>
                </p:oleObj>
              </mc:Choice>
              <mc:Fallback>
                <p:oleObj name="Equation" r:id="rId13" imgW="1358310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1744" y="3459163"/>
                        <a:ext cx="288925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6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5601316"/>
              </p:ext>
            </p:extLst>
          </p:nvPr>
        </p:nvGraphicFramePr>
        <p:xfrm>
          <a:off x="2362994" y="1403556"/>
          <a:ext cx="2324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36" name="Equation" r:id="rId15" imgW="1066337" imgH="215806" progId="Equation.DSMT4">
                  <p:embed/>
                </p:oleObj>
              </mc:Choice>
              <mc:Fallback>
                <p:oleObj name="Equation" r:id="rId15" imgW="1066337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994" y="1403556"/>
                        <a:ext cx="2324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7" name="对象 10"/>
          <p:cNvGraphicFramePr>
            <a:graphicFrameLocks noChangeAspect="1"/>
          </p:cNvGraphicFramePr>
          <p:nvPr/>
        </p:nvGraphicFramePr>
        <p:xfrm>
          <a:off x="2538413" y="4292600"/>
          <a:ext cx="1973262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37" name="Equation" r:id="rId17" imgW="876300" imgH="228600" progId="Equation.DSMT4">
                  <p:embed/>
                </p:oleObj>
              </mc:Choice>
              <mc:Fallback>
                <p:oleObj name="Equation" r:id="rId17" imgW="876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8413" y="4292600"/>
                        <a:ext cx="1973262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8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0043757"/>
              </p:ext>
            </p:extLst>
          </p:nvPr>
        </p:nvGraphicFramePr>
        <p:xfrm>
          <a:off x="4676139" y="4355349"/>
          <a:ext cx="3313113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38" name="Equation" r:id="rId19" imgW="1523339" imgH="215806" progId="Equation.DSMT4">
                  <p:embed/>
                </p:oleObj>
              </mc:Choice>
              <mc:Fallback>
                <p:oleObj name="Equation" r:id="rId19" imgW="1523339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6139" y="4355349"/>
                        <a:ext cx="3313113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9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236736"/>
              </p:ext>
            </p:extLst>
          </p:nvPr>
        </p:nvGraphicFramePr>
        <p:xfrm>
          <a:off x="2538413" y="4949921"/>
          <a:ext cx="45370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39" name="Equation" r:id="rId21" imgW="1943100" imgH="215900" progId="Equation.DSMT4">
                  <p:embed/>
                </p:oleObj>
              </mc:Choice>
              <mc:Fallback>
                <p:oleObj name="Equation" r:id="rId21" imgW="19431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8413" y="4949921"/>
                        <a:ext cx="453707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0" name="对象 13"/>
          <p:cNvGraphicFramePr>
            <a:graphicFrameLocks noChangeAspect="1"/>
          </p:cNvGraphicFramePr>
          <p:nvPr/>
        </p:nvGraphicFramePr>
        <p:xfrm>
          <a:off x="2538413" y="5589588"/>
          <a:ext cx="6475412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40" name="Equation" r:id="rId23" imgW="2717800" imgH="228600" progId="Equation.DSMT4">
                  <p:embed/>
                </p:oleObj>
              </mc:Choice>
              <mc:Fallback>
                <p:oleObj name="Equation" r:id="rId23" imgW="2717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8413" y="5589588"/>
                        <a:ext cx="6475412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963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1701290"/>
              </p:ext>
            </p:extLst>
          </p:nvPr>
        </p:nvGraphicFramePr>
        <p:xfrm>
          <a:off x="2734866" y="683585"/>
          <a:ext cx="304958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95" name="Equation" r:id="rId3" imgW="1447172" imgH="444307" progId="Equation.DSMT4">
                  <p:embed/>
                </p:oleObj>
              </mc:Choice>
              <mc:Fallback>
                <p:oleObj name="Equation" r:id="rId3" imgW="1447172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4866" y="683585"/>
                        <a:ext cx="3049587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3" name="TextBox 2"/>
          <p:cNvSpPr txBox="1">
            <a:spLocks noChangeArrowheads="1"/>
          </p:cNvSpPr>
          <p:nvPr/>
        </p:nvSpPr>
        <p:spPr bwMode="auto">
          <a:xfrm>
            <a:off x="5691573" y="878171"/>
            <a:ext cx="1266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于是，</a:t>
            </a:r>
          </a:p>
        </p:txBody>
      </p:sp>
      <p:graphicFrame>
        <p:nvGraphicFramePr>
          <p:cNvPr id="3584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4586408"/>
              </p:ext>
            </p:extLst>
          </p:nvPr>
        </p:nvGraphicFramePr>
        <p:xfrm>
          <a:off x="6877844" y="675266"/>
          <a:ext cx="3932237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96" name="Equation" r:id="rId5" imgW="1866090" imgH="444307" progId="Equation.DSMT4">
                  <p:embed/>
                </p:oleObj>
              </mc:Choice>
              <mc:Fallback>
                <p:oleObj name="Equation" r:id="rId5" imgW="1866090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844" y="675266"/>
                        <a:ext cx="3932237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557106"/>
              </p:ext>
            </p:extLst>
          </p:nvPr>
        </p:nvGraphicFramePr>
        <p:xfrm>
          <a:off x="2135189" y="1473200"/>
          <a:ext cx="2035174" cy="539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97" name="Equation" r:id="rId7" imgW="863225" imgH="228501" progId="Equation.DSMT4">
                  <p:embed/>
                </p:oleObj>
              </mc:Choice>
              <mc:Fallback>
                <p:oleObj name="Equation" r:id="rId7" imgW="863225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9" y="1473200"/>
                        <a:ext cx="2035174" cy="5399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392231"/>
              </p:ext>
            </p:extLst>
          </p:nvPr>
        </p:nvGraphicFramePr>
        <p:xfrm>
          <a:off x="4295775" y="1546609"/>
          <a:ext cx="3286125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98" name="Equation" r:id="rId9" imgW="1511300" imgH="215900" progId="Equation.DSMT4">
                  <p:embed/>
                </p:oleObj>
              </mc:Choice>
              <mc:Fallback>
                <p:oleObj name="Equation" r:id="rId9" imgW="15113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775" y="1546609"/>
                        <a:ext cx="3286125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9898707"/>
              </p:ext>
            </p:extLst>
          </p:nvPr>
        </p:nvGraphicFramePr>
        <p:xfrm>
          <a:off x="2135189" y="1993901"/>
          <a:ext cx="46863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99" name="Equation" r:id="rId11" imgW="2006600" imgH="228600" progId="Equation.DSMT4">
                  <p:embed/>
                </p:oleObj>
              </mc:Choice>
              <mc:Fallback>
                <p:oleObj name="Equation" r:id="rId11" imgW="2006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9" y="1993901"/>
                        <a:ext cx="46863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0427271"/>
              </p:ext>
            </p:extLst>
          </p:nvPr>
        </p:nvGraphicFramePr>
        <p:xfrm>
          <a:off x="2115949" y="2558109"/>
          <a:ext cx="6567487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00" name="Equation" r:id="rId13" imgW="2755900" imgH="228600" progId="Equation.DSMT4">
                  <p:embed/>
                </p:oleObj>
              </mc:Choice>
              <mc:Fallback>
                <p:oleObj name="Equation" r:id="rId13" imgW="2755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5949" y="2558109"/>
                        <a:ext cx="6567487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1944144"/>
              </p:ext>
            </p:extLst>
          </p:nvPr>
        </p:nvGraphicFramePr>
        <p:xfrm>
          <a:off x="3676652" y="3012111"/>
          <a:ext cx="3049587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01" name="Equation" r:id="rId15" imgW="1447172" imgH="444307" progId="Equation.DSMT4">
                  <p:embed/>
                </p:oleObj>
              </mc:Choice>
              <mc:Fallback>
                <p:oleObj name="Equation" r:id="rId15" imgW="1447172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6652" y="3012111"/>
                        <a:ext cx="3049587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0" name="TextBox 9"/>
          <p:cNvSpPr txBox="1">
            <a:spLocks noChangeArrowheads="1"/>
          </p:cNvSpPr>
          <p:nvPr/>
        </p:nvSpPr>
        <p:spPr bwMode="auto">
          <a:xfrm>
            <a:off x="2027268" y="3874182"/>
            <a:ext cx="1266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于是，</a:t>
            </a:r>
          </a:p>
        </p:txBody>
      </p:sp>
      <p:graphicFrame>
        <p:nvGraphicFramePr>
          <p:cNvPr id="3585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61803"/>
              </p:ext>
            </p:extLst>
          </p:nvPr>
        </p:nvGraphicFramePr>
        <p:xfrm>
          <a:off x="3287714" y="3762458"/>
          <a:ext cx="4814887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02" name="Equation" r:id="rId17" imgW="2286000" imgH="444500" progId="Equation.DSMT4">
                  <p:embed/>
                </p:oleObj>
              </mc:Choice>
              <mc:Fallback>
                <p:oleObj name="Equation" r:id="rId17" imgW="22860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4" y="3762458"/>
                        <a:ext cx="4814887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2" name="对象 11"/>
          <p:cNvGraphicFramePr>
            <a:graphicFrameLocks noChangeAspect="1"/>
          </p:cNvGraphicFramePr>
          <p:nvPr/>
        </p:nvGraphicFramePr>
        <p:xfrm>
          <a:off x="8399463" y="3925888"/>
          <a:ext cx="8890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03" name="Equation" r:id="rId19" imgW="393529" imgH="190417" progId="Equation.DSMT4">
                  <p:embed/>
                </p:oleObj>
              </mc:Choice>
              <mc:Fallback>
                <p:oleObj name="Equation" r:id="rId19" imgW="393529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9463" y="3925888"/>
                        <a:ext cx="8890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1992313" y="4652963"/>
            <a:ext cx="9016751" cy="1885323"/>
            <a:chOff x="1992313" y="4652963"/>
            <a:chExt cx="9016751" cy="1885323"/>
          </a:xfrm>
        </p:grpSpPr>
        <p:sp>
          <p:nvSpPr>
            <p:cNvPr id="35853" name="TextBox 12"/>
            <p:cNvSpPr txBox="1">
              <a:spLocks noChangeArrowheads="1"/>
            </p:cNvSpPr>
            <p:nvPr/>
          </p:nvSpPr>
          <p:spPr bwMode="auto">
            <a:xfrm>
              <a:off x="2135189" y="4652963"/>
              <a:ext cx="115252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 dirty="0">
                  <a:solidFill>
                    <a:srgbClr val="FF0000"/>
                  </a:solidFill>
                </a:rPr>
                <a:t>练习</a:t>
              </a:r>
            </a:p>
          </p:txBody>
        </p:sp>
        <p:graphicFrame>
          <p:nvGraphicFramePr>
            <p:cNvPr id="3585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6846314"/>
                </p:ext>
              </p:extLst>
            </p:nvPr>
          </p:nvGraphicFramePr>
          <p:xfrm>
            <a:off x="3268663" y="4656139"/>
            <a:ext cx="4760912" cy="465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04" name="Equation" r:id="rId21" imgW="2209800" imgH="215900" progId="Equation.DSMT4">
                    <p:embed/>
                  </p:oleObj>
                </mc:Choice>
                <mc:Fallback>
                  <p:oleObj name="Equation" r:id="rId21" imgW="2209800" imgH="2159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8663" y="4656139"/>
                          <a:ext cx="4760912" cy="465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47805035"/>
                </p:ext>
              </p:extLst>
            </p:nvPr>
          </p:nvGraphicFramePr>
          <p:xfrm>
            <a:off x="1992313" y="5119689"/>
            <a:ext cx="2178050" cy="439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05" name="Equation" r:id="rId23" imgW="1066337" imgH="215806" progId="Equation.DSMT4">
                    <p:embed/>
                  </p:oleObj>
                </mc:Choice>
                <mc:Fallback>
                  <p:oleObj name="Equation" r:id="rId23" imgW="1066337" imgH="21580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2313" y="5119689"/>
                          <a:ext cx="2178050" cy="4397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72232468"/>
                </p:ext>
              </p:extLst>
            </p:nvPr>
          </p:nvGraphicFramePr>
          <p:xfrm>
            <a:off x="4295775" y="5114925"/>
            <a:ext cx="4103688" cy="476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06" name="Equation" r:id="rId25" imgW="1968500" imgH="228600" progId="Equation.DSMT4">
                    <p:embed/>
                  </p:oleObj>
                </mc:Choice>
                <mc:Fallback>
                  <p:oleObj name="Equation" r:id="rId25" imgW="19685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5775" y="5114925"/>
                          <a:ext cx="4103688" cy="476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23943486"/>
                </p:ext>
              </p:extLst>
            </p:nvPr>
          </p:nvGraphicFramePr>
          <p:xfrm>
            <a:off x="5463926" y="5295274"/>
            <a:ext cx="5545138" cy="1243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07" name="Equation" r:id="rId27" imgW="2717800" imgH="609600" progId="Equation.DSMT4">
                    <p:embed/>
                  </p:oleObj>
                </mc:Choice>
                <mc:Fallback>
                  <p:oleObj name="Equation" r:id="rId27" imgW="2717800" imgH="609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63926" y="5295274"/>
                          <a:ext cx="5545138" cy="12430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19094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25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/>
      <p:bldP spid="3585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3472" y="692696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 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387916"/>
              </p:ext>
            </p:extLst>
          </p:nvPr>
        </p:nvGraphicFramePr>
        <p:xfrm>
          <a:off x="2279575" y="729282"/>
          <a:ext cx="4322457" cy="486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08" name="Equation" r:id="rId3" imgW="1917360" imgH="215640" progId="Equation.DSMT4">
                  <p:embed/>
                </p:oleObj>
              </mc:Choice>
              <mc:Fallback>
                <p:oleObj name="Equation" r:id="rId3" imgW="19173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79575" y="729282"/>
                        <a:ext cx="4322457" cy="4866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7692344"/>
              </p:ext>
            </p:extLst>
          </p:nvPr>
        </p:nvGraphicFramePr>
        <p:xfrm>
          <a:off x="6602033" y="706790"/>
          <a:ext cx="3238384" cy="482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09" name="Equation" r:id="rId5" imgW="1447560" imgH="215640" progId="Equation.DSMT4">
                  <p:embed/>
                </p:oleObj>
              </mc:Choice>
              <mc:Fallback>
                <p:oleObj name="Equation" r:id="rId5" imgW="14475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02033" y="706790"/>
                        <a:ext cx="3238384" cy="4829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7376424"/>
              </p:ext>
            </p:extLst>
          </p:nvPr>
        </p:nvGraphicFramePr>
        <p:xfrm>
          <a:off x="1378469" y="1322755"/>
          <a:ext cx="5832648" cy="519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10" name="Equation" r:id="rId7" imgW="2565360" imgH="228600" progId="Equation.DSMT4">
                  <p:embed/>
                </p:oleObj>
              </mc:Choice>
              <mc:Fallback>
                <p:oleObj name="Equation" r:id="rId7" imgW="2565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78469" y="1322755"/>
                        <a:ext cx="5832648" cy="5197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787154"/>
              </p:ext>
            </p:extLst>
          </p:nvPr>
        </p:nvGraphicFramePr>
        <p:xfrm>
          <a:off x="7320137" y="1349154"/>
          <a:ext cx="792088" cy="452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11" name="Equation" r:id="rId9" imgW="355320" imgH="203040" progId="Equation.DSMT4">
                  <p:embed/>
                </p:oleObj>
              </mc:Choice>
              <mc:Fallback>
                <p:oleObj name="Equation" r:id="rId9" imgW="3553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320137" y="1349154"/>
                        <a:ext cx="792088" cy="4526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344034"/>
              </p:ext>
            </p:extLst>
          </p:nvPr>
        </p:nvGraphicFramePr>
        <p:xfrm>
          <a:off x="3503712" y="1700808"/>
          <a:ext cx="3038910" cy="1022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12" name="Equation" r:id="rId11" imgW="1320480" imgH="444240" progId="Equation.DSMT4">
                  <p:embed/>
                </p:oleObj>
              </mc:Choice>
              <mc:Fallback>
                <p:oleObj name="Equation" r:id="rId11" imgW="13204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03712" y="1700808"/>
                        <a:ext cx="3038910" cy="1022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277467" y="272351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证明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517382"/>
              </p:ext>
            </p:extLst>
          </p:nvPr>
        </p:nvGraphicFramePr>
        <p:xfrm>
          <a:off x="2155562" y="2771504"/>
          <a:ext cx="4032448" cy="496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13" name="Equation" r:id="rId13" imgW="1752480" imgH="215640" progId="Equation.DSMT4">
                  <p:embed/>
                </p:oleObj>
              </mc:Choice>
              <mc:Fallback>
                <p:oleObj name="Equation" r:id="rId13" imgW="17524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55562" y="2771504"/>
                        <a:ext cx="4032448" cy="4967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758004"/>
              </p:ext>
            </p:extLst>
          </p:nvPr>
        </p:nvGraphicFramePr>
        <p:xfrm>
          <a:off x="6099661" y="2771504"/>
          <a:ext cx="2696162" cy="468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14" name="Equation" r:id="rId15" imgW="1168200" imgH="203040" progId="Equation.DSMT4">
                  <p:embed/>
                </p:oleObj>
              </mc:Choice>
              <mc:Fallback>
                <p:oleObj name="Equation" r:id="rId15" imgW="1168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099661" y="2771504"/>
                        <a:ext cx="2696162" cy="4688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757400"/>
              </p:ext>
            </p:extLst>
          </p:nvPr>
        </p:nvGraphicFramePr>
        <p:xfrm>
          <a:off x="8688288" y="2745068"/>
          <a:ext cx="2304256" cy="508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15" name="Equation" r:id="rId17" imgW="977760" imgH="215640" progId="Equation.DSMT4">
                  <p:embed/>
                </p:oleObj>
              </mc:Choice>
              <mc:Fallback>
                <p:oleObj name="Equation" r:id="rId17" imgW="9777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688288" y="2745068"/>
                        <a:ext cx="2304256" cy="5087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4125341"/>
              </p:ext>
            </p:extLst>
          </p:nvPr>
        </p:nvGraphicFramePr>
        <p:xfrm>
          <a:off x="1358898" y="3186661"/>
          <a:ext cx="2376264" cy="938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16" name="Equation" r:id="rId19" imgW="1028520" imgH="406080" progId="Equation.DSMT4">
                  <p:embed/>
                </p:oleObj>
              </mc:Choice>
              <mc:Fallback>
                <p:oleObj name="Equation" r:id="rId19" imgW="10285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358898" y="3186661"/>
                        <a:ext cx="2376264" cy="9387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3674671"/>
              </p:ext>
            </p:extLst>
          </p:nvPr>
        </p:nvGraphicFramePr>
        <p:xfrm>
          <a:off x="3866654" y="3413247"/>
          <a:ext cx="59737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17" name="Equation" r:id="rId21" imgW="2552400" imgH="215640" progId="Equation.DSMT4">
                  <p:embed/>
                </p:oleObj>
              </mc:Choice>
              <mc:Fallback>
                <p:oleObj name="Equation" r:id="rId21" imgW="25524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866654" y="3413247"/>
                        <a:ext cx="5973762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08341"/>
              </p:ext>
            </p:extLst>
          </p:nvPr>
        </p:nvGraphicFramePr>
        <p:xfrm>
          <a:off x="1343386" y="4113716"/>
          <a:ext cx="3589806" cy="516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18" name="Equation" r:id="rId23" imgW="1498320" imgH="215640" progId="Equation.DSMT4">
                  <p:embed/>
                </p:oleObj>
              </mc:Choice>
              <mc:Fallback>
                <p:oleObj name="Equation" r:id="rId23" imgW="14983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343386" y="4113716"/>
                        <a:ext cx="3589806" cy="5165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159238"/>
              </p:ext>
            </p:extLst>
          </p:nvPr>
        </p:nvGraphicFramePr>
        <p:xfrm>
          <a:off x="5033430" y="4144080"/>
          <a:ext cx="5501952" cy="538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19" name="Equation" r:id="rId25" imgW="2336760" imgH="228600" progId="Equation.DSMT4">
                  <p:embed/>
                </p:oleObj>
              </mc:Choice>
              <mc:Fallback>
                <p:oleObj name="Equation" r:id="rId25" imgW="2336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033430" y="4144080"/>
                        <a:ext cx="5501952" cy="5386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358116"/>
              </p:ext>
            </p:extLst>
          </p:nvPr>
        </p:nvGraphicFramePr>
        <p:xfrm>
          <a:off x="1363661" y="4633047"/>
          <a:ext cx="2749025" cy="537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20" name="Equation" r:id="rId27" imgW="1168200" imgH="228600" progId="Equation.DSMT4">
                  <p:embed/>
                </p:oleObj>
              </mc:Choice>
              <mc:Fallback>
                <p:oleObj name="Equation" r:id="rId27" imgW="116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363661" y="4633047"/>
                        <a:ext cx="2749025" cy="5378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39963"/>
              </p:ext>
            </p:extLst>
          </p:nvPr>
        </p:nvGraphicFramePr>
        <p:xfrm>
          <a:off x="4156271" y="4653136"/>
          <a:ext cx="831681" cy="475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21" name="Equation" r:id="rId29" imgW="355320" imgH="203040" progId="Equation.DSMT4">
                  <p:embed/>
                </p:oleObj>
              </mc:Choice>
              <mc:Fallback>
                <p:oleObj name="Equation" r:id="rId29" imgW="3553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156271" y="4653136"/>
                        <a:ext cx="831681" cy="4752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2510135"/>
              </p:ext>
            </p:extLst>
          </p:nvPr>
        </p:nvGraphicFramePr>
        <p:xfrm>
          <a:off x="3130722" y="5128382"/>
          <a:ext cx="6006963" cy="971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22" name="Equation" r:id="rId31" imgW="3009600" imgH="431640" progId="Equation.DSMT4">
                  <p:embed/>
                </p:oleObj>
              </mc:Choice>
              <mc:Fallback>
                <p:oleObj name="Equation" r:id="rId31" imgW="30096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3130722" y="5128382"/>
                        <a:ext cx="6006963" cy="9715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888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205062"/>
              </p:ext>
            </p:extLst>
          </p:nvPr>
        </p:nvGraphicFramePr>
        <p:xfrm>
          <a:off x="1495880" y="1348817"/>
          <a:ext cx="6457543" cy="10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23" name="Equation" r:id="rId3" imgW="2869920" imgH="444240" progId="Equation.DSMT4">
                  <p:embed/>
                </p:oleObj>
              </mc:Choice>
              <mc:Fallback>
                <p:oleObj name="Equation" r:id="rId3" imgW="28699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95880" y="1348817"/>
                        <a:ext cx="6457543" cy="1000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415480" y="83671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因此有</a:t>
            </a:r>
            <a:endParaRPr lang="zh-CN" altLang="en-US" sz="2800" b="1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6432793"/>
              </p:ext>
            </p:extLst>
          </p:nvPr>
        </p:nvGraphicFramePr>
        <p:xfrm>
          <a:off x="7933410" y="1628800"/>
          <a:ext cx="570955" cy="399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24" name="Equation" r:id="rId5" imgW="253800" imgH="177480" progId="Equation.DSMT4">
                  <p:embed/>
                </p:oleObj>
              </mc:Choice>
              <mc:Fallback>
                <p:oleObj name="Equation" r:id="rId5" imgW="2538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33410" y="1628800"/>
                        <a:ext cx="570955" cy="3996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4584704"/>
              </p:ext>
            </p:extLst>
          </p:nvPr>
        </p:nvGraphicFramePr>
        <p:xfrm>
          <a:off x="2420734" y="3340884"/>
          <a:ext cx="4273686" cy="481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25" name="Equation" r:id="rId7" imgW="1917360" imgH="215640" progId="Equation.DSMT4">
                  <p:embed/>
                </p:oleObj>
              </mc:Choice>
              <mc:Fallback>
                <p:oleObj name="Equation" r:id="rId7" imgW="19173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20734" y="3340884"/>
                        <a:ext cx="4273686" cy="4811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4087783"/>
              </p:ext>
            </p:extLst>
          </p:nvPr>
        </p:nvGraphicFramePr>
        <p:xfrm>
          <a:off x="6816080" y="3299069"/>
          <a:ext cx="3226488" cy="481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26" name="Equation" r:id="rId9" imgW="1447560" imgH="215640" progId="Equation.DSMT4">
                  <p:embed/>
                </p:oleObj>
              </mc:Choice>
              <mc:Fallback>
                <p:oleObj name="Equation" r:id="rId9" imgW="14475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16080" y="3299069"/>
                        <a:ext cx="3226488" cy="4811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883276"/>
              </p:ext>
            </p:extLst>
          </p:nvPr>
        </p:nvGraphicFramePr>
        <p:xfrm>
          <a:off x="1445958" y="3935995"/>
          <a:ext cx="9179635" cy="546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27" name="Equation" r:id="rId11" imgW="3848040" imgH="228600" progId="Equation.DSMT4">
                  <p:embed/>
                </p:oleObj>
              </mc:Choice>
              <mc:Fallback>
                <p:oleObj name="Equation" r:id="rId11" imgW="3848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45958" y="3935995"/>
                        <a:ext cx="9179635" cy="5461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6013997"/>
              </p:ext>
            </p:extLst>
          </p:nvPr>
        </p:nvGraphicFramePr>
        <p:xfrm>
          <a:off x="1457633" y="4478374"/>
          <a:ext cx="833618" cy="476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28" name="Equation" r:id="rId13" imgW="355320" imgH="203040" progId="Equation.DSMT4">
                  <p:embed/>
                </p:oleObj>
              </mc:Choice>
              <mc:Fallback>
                <p:oleObj name="Equation" r:id="rId13" imgW="3553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457633" y="4478374"/>
                        <a:ext cx="833618" cy="4763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897175"/>
              </p:ext>
            </p:extLst>
          </p:nvPr>
        </p:nvGraphicFramePr>
        <p:xfrm>
          <a:off x="3719736" y="4666126"/>
          <a:ext cx="3565525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29" name="Equation" r:id="rId15" imgW="1549080" imgH="444240" progId="Equation.DSMT4">
                  <p:embed/>
                </p:oleObj>
              </mc:Choice>
              <mc:Fallback>
                <p:oleObj name="Equation" r:id="rId15" imgW="15490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719736" y="4666126"/>
                        <a:ext cx="3565525" cy="1023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415480" y="260668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本题结论可推广到更一般的情况</a:t>
            </a:r>
            <a:endParaRPr lang="zh-CN" altLang="en-US" sz="28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1415480" y="329880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练习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524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059363" y="382265"/>
            <a:ext cx="2692821" cy="598812"/>
          </a:xfrm>
          <a:solidFill>
            <a:srgbClr val="FFFFFF"/>
          </a:solidFill>
          <a:ln w="38100" cmpd="thickThin">
            <a:solidFill>
              <a:srgbClr val="FF0000"/>
            </a:solidFill>
            <a:miter lim="800000"/>
            <a:headEnd/>
            <a:tailEnd/>
          </a:ln>
        </p:spPr>
        <p:txBody>
          <a:bodyPr anchor="t"/>
          <a:lstStyle/>
          <a:p>
            <a:pPr algn="ctr" eaLnBrk="1" hangingPunct="1"/>
            <a:r>
              <a:rPr lang="zh-CN" altLang="en-US" b="1" dirty="0" smtClean="0"/>
              <a:t>内容小结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1847850" y="981076"/>
            <a:ext cx="601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楷体_GB2312"/>
                <a:cs typeface="楷体_GB2312"/>
              </a:rPr>
              <a:t>1.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/>
                <a:cs typeface="楷体_GB2312"/>
              </a:rPr>
              <a:t>微分中值定理的条件、结论及关系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2152650" y="3114675"/>
            <a:ext cx="2165350" cy="528638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cs typeface="楷体_GB2312"/>
              </a:rPr>
              <a:t>罗尔定理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6935788" y="1608139"/>
            <a:ext cx="3217862" cy="528637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cs typeface="楷体_GB2312"/>
              </a:rPr>
              <a:t>拉格朗日中值定理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7067550" y="3114675"/>
            <a:ext cx="2857500" cy="528638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cs typeface="楷体_GB2312"/>
              </a:rPr>
              <a:t>柯西中值定理</a:t>
            </a:r>
          </a:p>
        </p:txBody>
      </p:sp>
      <p:sp>
        <p:nvSpPr>
          <p:cNvPr id="45063" name="Line 7"/>
          <p:cNvSpPr>
            <a:spLocks noChangeShapeType="1"/>
          </p:cNvSpPr>
          <p:nvPr/>
        </p:nvSpPr>
        <p:spPr bwMode="auto">
          <a:xfrm flipV="1">
            <a:off x="4362450" y="2124075"/>
            <a:ext cx="2514600" cy="11430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5064" name="Object 8"/>
          <p:cNvGraphicFramePr>
            <a:graphicFrameLocks noChangeAspect="1"/>
          </p:cNvGraphicFramePr>
          <p:nvPr/>
        </p:nvGraphicFramePr>
        <p:xfrm>
          <a:off x="4378326" y="1979613"/>
          <a:ext cx="180022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38" name="Equation" r:id="rId3" imgW="704799" imgH="114339" progId="Equation.DSMT4">
                  <p:embed/>
                </p:oleObj>
              </mc:Choice>
              <mc:Fallback>
                <p:oleObj name="Equation" r:id="rId3" imgW="704799" imgH="11433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8326" y="1979613"/>
                        <a:ext cx="1800225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5" name="Line 9"/>
          <p:cNvSpPr>
            <a:spLocks noChangeShapeType="1"/>
          </p:cNvSpPr>
          <p:nvPr/>
        </p:nvSpPr>
        <p:spPr bwMode="auto">
          <a:xfrm>
            <a:off x="3143250" y="2276475"/>
            <a:ext cx="0" cy="7747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506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11080"/>
              </p:ext>
            </p:extLst>
          </p:nvPr>
        </p:nvGraphicFramePr>
        <p:xfrm>
          <a:off x="4951414" y="3851276"/>
          <a:ext cx="12985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39" name="Equation" r:id="rId5" imgW="495199" imgH="114339" progId="Equation.DSMT4">
                  <p:embed/>
                </p:oleObj>
              </mc:Choice>
              <mc:Fallback>
                <p:oleObj name="Equation" r:id="rId5" imgW="495199" imgH="11433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1414" y="3851276"/>
                        <a:ext cx="12985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7" name="Object 11"/>
          <p:cNvGraphicFramePr>
            <a:graphicFrameLocks noChangeAspect="1"/>
          </p:cNvGraphicFramePr>
          <p:nvPr/>
        </p:nvGraphicFramePr>
        <p:xfrm>
          <a:off x="4883151" y="3513138"/>
          <a:ext cx="15843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40" name="Equation" r:id="rId7" imgW="704799" imgH="114339" progId="Equation.DSMT4">
                  <p:embed/>
                </p:oleObj>
              </mc:Choice>
              <mc:Fallback>
                <p:oleObj name="Equation" r:id="rId7" imgW="704799" imgH="11433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3151" y="3513138"/>
                        <a:ext cx="15843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8" name="Line 12"/>
          <p:cNvSpPr>
            <a:spLocks noChangeShapeType="1"/>
          </p:cNvSpPr>
          <p:nvPr/>
        </p:nvSpPr>
        <p:spPr bwMode="auto">
          <a:xfrm flipV="1">
            <a:off x="4362450" y="1971675"/>
            <a:ext cx="2514600" cy="1143000"/>
          </a:xfrm>
          <a:prstGeom prst="line">
            <a:avLst/>
          </a:prstGeom>
          <a:noFill/>
          <a:ln w="19050">
            <a:solidFill>
              <a:srgbClr val="FF00FF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5069" name="Object 13"/>
          <p:cNvGraphicFramePr>
            <a:graphicFrameLocks noChangeAspect="1"/>
          </p:cNvGraphicFramePr>
          <p:nvPr/>
        </p:nvGraphicFramePr>
        <p:xfrm>
          <a:off x="8410576" y="2482851"/>
          <a:ext cx="1223963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41" name="Equation" r:id="rId9" imgW="495199" imgH="114339" progId="Equation.DSMT4">
                  <p:embed/>
                </p:oleObj>
              </mc:Choice>
              <mc:Fallback>
                <p:oleObj name="Equation" r:id="rId9" imgW="495199" imgH="11433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0576" y="2482851"/>
                        <a:ext cx="1223963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0" name="Text Box 14"/>
          <p:cNvSpPr txBox="1">
            <a:spLocks noChangeArrowheads="1"/>
          </p:cNvSpPr>
          <p:nvPr/>
        </p:nvSpPr>
        <p:spPr bwMode="auto">
          <a:xfrm>
            <a:off x="2000251" y="4195763"/>
            <a:ext cx="45894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楷体_GB2312"/>
                <a:cs typeface="楷体_GB2312"/>
              </a:rPr>
              <a:t>2.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/>
                <a:cs typeface="楷体_GB2312"/>
              </a:rPr>
              <a:t>微分中值定理的应用</a:t>
            </a:r>
          </a:p>
        </p:txBody>
      </p:sp>
      <p:sp>
        <p:nvSpPr>
          <p:cNvPr id="45071" name="Text Box 15"/>
          <p:cNvSpPr txBox="1">
            <a:spLocks noChangeArrowheads="1"/>
          </p:cNvSpPr>
          <p:nvPr/>
        </p:nvSpPr>
        <p:spPr bwMode="auto">
          <a:xfrm>
            <a:off x="2381250" y="4729163"/>
            <a:ext cx="3117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楷体_GB2312"/>
                <a:cs typeface="楷体_GB2312"/>
              </a:rPr>
              <a:t>(1)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/>
                <a:cs typeface="楷体_GB2312"/>
              </a:rPr>
              <a:t>证明恒等式</a:t>
            </a:r>
          </a:p>
        </p:txBody>
      </p:sp>
      <p:sp>
        <p:nvSpPr>
          <p:cNvPr id="45072" name="Text Box 16"/>
          <p:cNvSpPr txBox="1">
            <a:spLocks noChangeArrowheads="1"/>
          </p:cNvSpPr>
          <p:nvPr/>
        </p:nvSpPr>
        <p:spPr bwMode="auto">
          <a:xfrm>
            <a:off x="2381250" y="5262563"/>
            <a:ext cx="3117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楷体_GB2312"/>
                <a:cs typeface="楷体_GB2312"/>
              </a:rPr>
              <a:t>(2)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/>
                <a:cs typeface="楷体_GB2312"/>
              </a:rPr>
              <a:t>证明不等式</a:t>
            </a:r>
          </a:p>
        </p:txBody>
      </p:sp>
      <p:sp>
        <p:nvSpPr>
          <p:cNvPr id="45073" name="Text Box 17"/>
          <p:cNvSpPr txBox="1">
            <a:spLocks noChangeArrowheads="1"/>
          </p:cNvSpPr>
          <p:nvPr/>
        </p:nvSpPr>
        <p:spPr bwMode="auto">
          <a:xfrm>
            <a:off x="2375841" y="5765007"/>
            <a:ext cx="5627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楷体_GB2312"/>
                <a:cs typeface="楷体_GB2312"/>
              </a:rPr>
              <a:t>(3)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/>
                <a:cs typeface="楷体_GB2312"/>
              </a:rPr>
              <a:t>证明有关中值问题的结论</a:t>
            </a:r>
          </a:p>
        </p:txBody>
      </p:sp>
      <p:sp>
        <p:nvSpPr>
          <p:cNvPr id="45074" name="Rectangle 18"/>
          <p:cNvSpPr>
            <a:spLocks noChangeArrowheads="1"/>
          </p:cNvSpPr>
          <p:nvPr/>
        </p:nvSpPr>
        <p:spPr bwMode="auto">
          <a:xfrm>
            <a:off x="7562850" y="4486275"/>
            <a:ext cx="2667000" cy="15240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关键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: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/>
                <a:cs typeface="楷体_GB2312"/>
              </a:rPr>
              <a:t>利用逆向思维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/>
                <a:cs typeface="楷体_GB2312"/>
              </a:rPr>
              <a:t>设辅助函数</a:t>
            </a:r>
          </a:p>
        </p:txBody>
      </p:sp>
      <p:sp>
        <p:nvSpPr>
          <p:cNvPr id="45075" name="Rectangle 19"/>
          <p:cNvSpPr>
            <a:spLocks noChangeArrowheads="1"/>
          </p:cNvSpPr>
          <p:nvPr/>
        </p:nvSpPr>
        <p:spPr bwMode="auto">
          <a:xfrm>
            <a:off x="2076450" y="1590675"/>
            <a:ext cx="2209800" cy="6096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cs typeface="楷体_GB2312"/>
              </a:rPr>
              <a:t>费马引理</a:t>
            </a:r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 flipV="1">
            <a:off x="4591050" y="3305175"/>
            <a:ext cx="23622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7" name="Line 21"/>
          <p:cNvSpPr>
            <a:spLocks noChangeShapeType="1"/>
          </p:cNvSpPr>
          <p:nvPr/>
        </p:nvSpPr>
        <p:spPr bwMode="auto">
          <a:xfrm flipH="1">
            <a:off x="4591050" y="3419475"/>
            <a:ext cx="2362200" cy="0"/>
          </a:xfrm>
          <a:prstGeom prst="line">
            <a:avLst/>
          </a:prstGeom>
          <a:noFill/>
          <a:ln w="19050">
            <a:solidFill>
              <a:srgbClr val="FF00FF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8" name="Line 22"/>
          <p:cNvSpPr>
            <a:spLocks noChangeShapeType="1"/>
          </p:cNvSpPr>
          <p:nvPr/>
        </p:nvSpPr>
        <p:spPr bwMode="auto">
          <a:xfrm flipV="1">
            <a:off x="8248650" y="2200275"/>
            <a:ext cx="0" cy="914400"/>
          </a:xfrm>
          <a:prstGeom prst="line">
            <a:avLst/>
          </a:prstGeom>
          <a:noFill/>
          <a:ln w="9525">
            <a:solidFill>
              <a:srgbClr val="FF00FF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23274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4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5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5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060" grpId="0" animBg="1" autoUpdateAnimBg="0"/>
      <p:bldP spid="45061" grpId="0" animBg="1" autoUpdateAnimBg="0"/>
      <p:bldP spid="45062" grpId="0" animBg="1" autoUpdateAnimBg="0"/>
      <p:bldP spid="45063" grpId="0" animBg="1"/>
      <p:bldP spid="45065" grpId="0" animBg="1"/>
      <p:bldP spid="45068" grpId="0" animBg="1"/>
      <p:bldP spid="45070" grpId="0" autoUpdateAnimBg="0"/>
      <p:bldP spid="45071" grpId="0" autoUpdateAnimBg="0"/>
      <p:bldP spid="45072" grpId="0" autoUpdateAnimBg="0"/>
      <p:bldP spid="45073" grpId="0" autoUpdateAnimBg="0"/>
      <p:bldP spid="45074" grpId="0" animBg="1" autoUpdateAnimBg="0"/>
      <p:bldP spid="45075" grpId="0" animBg="1" autoUpdateAnimBg="0"/>
      <p:bldP spid="45076" grpId="0" animBg="1"/>
      <p:bldP spid="45077" grpId="0" animBg="1"/>
      <p:bldP spid="4507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2"/>
          <p:cNvGrpSpPr>
            <a:grpSpLocks/>
          </p:cNvGrpSpPr>
          <p:nvPr/>
        </p:nvGrpSpPr>
        <p:grpSpPr bwMode="auto">
          <a:xfrm>
            <a:off x="623392" y="750766"/>
            <a:ext cx="11017224" cy="2502505"/>
            <a:chOff x="469" y="480"/>
            <a:chExt cx="5341" cy="4118"/>
          </a:xfrm>
        </p:grpSpPr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>
                    <a:lumMod val="20000"/>
                    <a:lumOff val="80000"/>
                  </a:schemeClr>
                </a:gs>
                <a:gs pos="89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541" y="603"/>
              <a:ext cx="5197" cy="3879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8769BDE-ECAA-4A46-B51A-A88F57F3BD3E}" type="slidenum">
              <a:rPr lang="zh-CN" altLang="en-US">
                <a:solidFill>
                  <a:srgbClr val="898989"/>
                </a:solidFill>
              </a:rPr>
              <a:pPr eaLnBrk="1" hangingPunct="1"/>
              <a:t>4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605188" name="Text Box 4"/>
          <p:cNvSpPr txBox="1">
            <a:spLocks noChangeArrowheads="1"/>
          </p:cNvSpPr>
          <p:nvPr/>
        </p:nvSpPr>
        <p:spPr bwMode="auto">
          <a:xfrm>
            <a:off x="1939702" y="1037996"/>
            <a:ext cx="6858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预备定理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——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费马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Fermat)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定理</a:t>
            </a:r>
          </a:p>
        </p:txBody>
      </p:sp>
      <p:graphicFrame>
        <p:nvGraphicFramePr>
          <p:cNvPr id="6051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9762832"/>
              </p:ext>
            </p:extLst>
          </p:nvPr>
        </p:nvGraphicFramePr>
        <p:xfrm>
          <a:off x="2114327" y="1673039"/>
          <a:ext cx="7204075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Equation" r:id="rId3" imgW="3009900" imgH="469900" progId="Equation.3">
                  <p:embed/>
                </p:oleObj>
              </mc:Choice>
              <mc:Fallback>
                <p:oleObj name="Equation" r:id="rId3" imgW="30099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327" y="1673039"/>
                        <a:ext cx="7204075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5190" name="Text Box 6"/>
          <p:cNvSpPr txBox="1">
            <a:spLocks noChangeArrowheads="1"/>
          </p:cNvSpPr>
          <p:nvPr/>
        </p:nvSpPr>
        <p:spPr bwMode="auto">
          <a:xfrm>
            <a:off x="2114327" y="3619148"/>
            <a:ext cx="4053681" cy="2297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/>
              <a:t>       </a:t>
            </a:r>
            <a:r>
              <a:rPr lang="zh-CN" altLang="en-US" sz="2800" b="1" dirty="0" smtClean="0"/>
              <a:t>费马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(Fermat</a:t>
            </a:r>
            <a:r>
              <a:rPr lang="en-US" altLang="zh-CN" sz="2800" b="1" dirty="0" smtClean="0"/>
              <a:t>，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1601-1665)</a:t>
            </a:r>
            <a:r>
              <a:rPr lang="en-US" altLang="zh-CN" sz="2800" b="1" dirty="0" smtClean="0"/>
              <a:t>，</a:t>
            </a:r>
            <a:r>
              <a:rPr lang="zh-CN" altLang="en-US" sz="2800" b="1" dirty="0"/>
              <a:t>法国人，与笛卡尔共同创立解析几何。因提出费马大、小定理而著名于</a:t>
            </a:r>
            <a:r>
              <a:rPr lang="zh-CN" altLang="en-US" sz="2800" b="1" dirty="0" smtClean="0"/>
              <a:t>世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605193" name="Line 9"/>
          <p:cNvSpPr>
            <a:spLocks noChangeShapeType="1"/>
          </p:cNvSpPr>
          <p:nvPr/>
        </p:nvSpPr>
        <p:spPr bwMode="auto">
          <a:xfrm>
            <a:off x="1939702" y="3501008"/>
            <a:ext cx="845661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pic>
        <p:nvPicPr>
          <p:cNvPr id="6151" name="Picture 2" descr="Image1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440" y="3649111"/>
            <a:ext cx="2366962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366267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5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5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5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05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188" grpId="0" autoUpdateAnimBg="0"/>
      <p:bldP spid="605190" grpId="0" autoUpdateAnimBg="0"/>
      <p:bldP spid="60519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41E5237-3A26-40C6-BB41-728553ADFCC4}" type="slidenum">
              <a:rPr lang="zh-CN" altLang="en-US">
                <a:solidFill>
                  <a:srgbClr val="898989"/>
                </a:solidFill>
              </a:rPr>
              <a:pPr eaLnBrk="1" hangingPunct="1"/>
              <a:t>5</a:t>
            </a:fld>
            <a:endParaRPr lang="en-US" altLang="zh-CN">
              <a:solidFill>
                <a:srgbClr val="898989"/>
              </a:solidFill>
            </a:endParaRPr>
          </a:p>
        </p:txBody>
      </p:sp>
      <p:grpSp>
        <p:nvGrpSpPr>
          <p:cNvPr id="606210" name="Group 2"/>
          <p:cNvGrpSpPr>
            <a:grpSpLocks/>
          </p:cNvGrpSpPr>
          <p:nvPr/>
        </p:nvGrpSpPr>
        <p:grpSpPr bwMode="auto">
          <a:xfrm>
            <a:off x="7250911" y="1600200"/>
            <a:ext cx="3962400" cy="2438400"/>
            <a:chOff x="2688" y="480"/>
            <a:chExt cx="2496" cy="1536"/>
          </a:xfrm>
        </p:grpSpPr>
        <p:graphicFrame>
          <p:nvGraphicFramePr>
            <p:cNvPr id="7184" name="Object 3"/>
            <p:cNvGraphicFramePr>
              <a:graphicFrameLocks noChangeAspect="1"/>
            </p:cNvGraphicFramePr>
            <p:nvPr/>
          </p:nvGraphicFramePr>
          <p:xfrm>
            <a:off x="4992" y="1824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8" name="公式" r:id="rId3" imgW="253890" imgH="241195" progId="Equation.3">
                    <p:embed/>
                  </p:oleObj>
                </mc:Choice>
                <mc:Fallback>
                  <p:oleObj name="公式" r:id="rId3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1824"/>
                          <a:ext cx="159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5" name="Object 4"/>
            <p:cNvGraphicFramePr>
              <a:graphicFrameLocks noChangeAspect="1"/>
            </p:cNvGraphicFramePr>
            <p:nvPr/>
          </p:nvGraphicFramePr>
          <p:xfrm>
            <a:off x="2688" y="504"/>
            <a:ext cx="15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9" name="公式" r:id="rId5" imgW="253780" imgH="317225" progId="Equation.3">
                    <p:embed/>
                  </p:oleObj>
                </mc:Choice>
                <mc:Fallback>
                  <p:oleObj name="公式" r:id="rId5" imgW="253780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504"/>
                          <a:ext cx="159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186" name="Group 5"/>
            <p:cNvGrpSpPr>
              <a:grpSpLocks/>
            </p:cNvGrpSpPr>
            <p:nvPr/>
          </p:nvGrpSpPr>
          <p:grpSpPr bwMode="auto">
            <a:xfrm>
              <a:off x="2688" y="480"/>
              <a:ext cx="2496" cy="1536"/>
              <a:chOff x="2688" y="480"/>
              <a:chExt cx="2496" cy="1536"/>
            </a:xfrm>
          </p:grpSpPr>
          <p:grpSp>
            <p:nvGrpSpPr>
              <p:cNvPr id="7187" name="Group 6"/>
              <p:cNvGrpSpPr>
                <a:grpSpLocks/>
              </p:cNvGrpSpPr>
              <p:nvPr/>
            </p:nvGrpSpPr>
            <p:grpSpPr bwMode="auto">
              <a:xfrm>
                <a:off x="3072" y="864"/>
                <a:ext cx="1638" cy="528"/>
                <a:chOff x="3072" y="2640"/>
                <a:chExt cx="1638" cy="528"/>
              </a:xfrm>
            </p:grpSpPr>
            <p:sp>
              <p:nvSpPr>
                <p:cNvPr id="7192" name="Arc 7"/>
                <p:cNvSpPr>
                  <a:spLocks/>
                </p:cNvSpPr>
                <p:nvPr/>
              </p:nvSpPr>
              <p:spPr bwMode="auto">
                <a:xfrm flipV="1">
                  <a:off x="3072" y="2640"/>
                  <a:ext cx="1008" cy="528"/>
                </a:xfrm>
                <a:custGeom>
                  <a:avLst/>
                  <a:gdLst>
                    <a:gd name="T0" fmla="*/ 0 w 40403"/>
                    <a:gd name="T1" fmla="*/ 0 h 21600"/>
                    <a:gd name="T2" fmla="*/ 0 w 40403"/>
                    <a:gd name="T3" fmla="*/ 0 h 21600"/>
                    <a:gd name="T4" fmla="*/ 0 w 40403"/>
                    <a:gd name="T5" fmla="*/ 0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0403" h="21600" fill="none" extrusionOk="0">
                      <a:moveTo>
                        <a:pt x="40403" y="7486"/>
                      </a:moveTo>
                      <a:cubicBezTo>
                        <a:pt x="37269" y="15967"/>
                        <a:pt x="29184" y="21599"/>
                        <a:pt x="20142" y="21600"/>
                      </a:cubicBezTo>
                      <a:cubicBezTo>
                        <a:pt x="11223" y="21600"/>
                        <a:pt x="3221" y="16118"/>
                        <a:pt x="0" y="7801"/>
                      </a:cubicBezTo>
                    </a:path>
                    <a:path w="40403" h="21600" stroke="0" extrusionOk="0">
                      <a:moveTo>
                        <a:pt x="40403" y="7486"/>
                      </a:moveTo>
                      <a:cubicBezTo>
                        <a:pt x="37269" y="15967"/>
                        <a:pt x="29184" y="21599"/>
                        <a:pt x="20142" y="21600"/>
                      </a:cubicBezTo>
                      <a:cubicBezTo>
                        <a:pt x="11223" y="21600"/>
                        <a:pt x="3221" y="16118"/>
                        <a:pt x="0" y="7801"/>
                      </a:cubicBezTo>
                      <a:lnTo>
                        <a:pt x="20142" y="0"/>
                      </a:lnTo>
                      <a:lnTo>
                        <a:pt x="40403" y="7486"/>
                      </a:lnTo>
                      <a:close/>
                    </a:path>
                  </a:pathLst>
                </a:custGeom>
                <a:noFill/>
                <a:ln w="317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93" name="Arc 8"/>
                <p:cNvSpPr>
                  <a:spLocks/>
                </p:cNvSpPr>
                <p:nvPr/>
              </p:nvSpPr>
              <p:spPr bwMode="auto">
                <a:xfrm flipH="1">
                  <a:off x="4082" y="2796"/>
                  <a:ext cx="628" cy="337"/>
                </a:xfrm>
                <a:custGeom>
                  <a:avLst/>
                  <a:gdLst>
                    <a:gd name="T0" fmla="*/ 0 w 37291"/>
                    <a:gd name="T1" fmla="*/ 0 h 21600"/>
                    <a:gd name="T2" fmla="*/ 0 w 37291"/>
                    <a:gd name="T3" fmla="*/ 0 h 21600"/>
                    <a:gd name="T4" fmla="*/ 0 w 37291"/>
                    <a:gd name="T5" fmla="*/ 0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7291" h="21600" fill="none" extrusionOk="0">
                      <a:moveTo>
                        <a:pt x="37291" y="12304"/>
                      </a:moveTo>
                      <a:cubicBezTo>
                        <a:pt x="33255" y="18126"/>
                        <a:pt x="26622" y="21599"/>
                        <a:pt x="19538" y="21600"/>
                      </a:cubicBezTo>
                      <a:cubicBezTo>
                        <a:pt x="11176" y="21600"/>
                        <a:pt x="3565" y="16774"/>
                        <a:pt x="0" y="9210"/>
                      </a:cubicBezTo>
                    </a:path>
                    <a:path w="37291" h="21600" stroke="0" extrusionOk="0">
                      <a:moveTo>
                        <a:pt x="37291" y="12304"/>
                      </a:moveTo>
                      <a:cubicBezTo>
                        <a:pt x="33255" y="18126"/>
                        <a:pt x="26622" y="21599"/>
                        <a:pt x="19538" y="21600"/>
                      </a:cubicBezTo>
                      <a:cubicBezTo>
                        <a:pt x="11176" y="21600"/>
                        <a:pt x="3565" y="16774"/>
                        <a:pt x="0" y="9210"/>
                      </a:cubicBezTo>
                      <a:lnTo>
                        <a:pt x="19538" y="0"/>
                      </a:lnTo>
                      <a:lnTo>
                        <a:pt x="37291" y="12304"/>
                      </a:lnTo>
                      <a:close/>
                    </a:path>
                  </a:pathLst>
                </a:custGeom>
                <a:noFill/>
                <a:ln w="317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188" name="Line 9"/>
              <p:cNvSpPr>
                <a:spLocks noChangeShapeType="1"/>
              </p:cNvSpPr>
              <p:nvPr/>
            </p:nvSpPr>
            <p:spPr bwMode="auto">
              <a:xfrm>
                <a:off x="2688" y="1776"/>
                <a:ext cx="24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9" name="Line 10"/>
              <p:cNvSpPr>
                <a:spLocks noChangeShapeType="1"/>
              </p:cNvSpPr>
              <p:nvPr/>
            </p:nvSpPr>
            <p:spPr bwMode="auto">
              <a:xfrm flipV="1">
                <a:off x="2880" y="480"/>
                <a:ext cx="0" cy="15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7190" name="Object 11"/>
              <p:cNvGraphicFramePr>
                <a:graphicFrameLocks noChangeAspect="1"/>
              </p:cNvGraphicFramePr>
              <p:nvPr/>
            </p:nvGraphicFramePr>
            <p:xfrm>
              <a:off x="2700" y="1824"/>
              <a:ext cx="135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00" name="公式" r:id="rId7" imgW="215713" imgH="241091" progId="Equation.3">
                      <p:embed/>
                    </p:oleObj>
                  </mc:Choice>
                  <mc:Fallback>
                    <p:oleObj name="公式" r:id="rId7" imgW="215713" imgH="24109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00" y="1824"/>
                            <a:ext cx="135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91" name="Object 12"/>
              <p:cNvGraphicFramePr>
                <a:graphicFrameLocks noChangeAspect="1"/>
              </p:cNvGraphicFramePr>
              <p:nvPr/>
            </p:nvGraphicFramePr>
            <p:xfrm>
              <a:off x="4080" y="883"/>
              <a:ext cx="624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01" name="公式" r:id="rId9" imgW="1358310" imgH="393529" progId="Equation.3">
                      <p:embed/>
                    </p:oleObj>
                  </mc:Choice>
                  <mc:Fallback>
                    <p:oleObj name="公式" r:id="rId9" imgW="1358310" imgH="39352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883"/>
                            <a:ext cx="624" cy="1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606227" name="Group 19"/>
          <p:cNvGrpSpPr>
            <a:grpSpLocks/>
          </p:cNvGrpSpPr>
          <p:nvPr/>
        </p:nvGrpSpPr>
        <p:grpSpPr bwMode="auto">
          <a:xfrm>
            <a:off x="8506624" y="2209800"/>
            <a:ext cx="269875" cy="1828800"/>
            <a:chOff x="3478" y="864"/>
            <a:chExt cx="170" cy="1152"/>
          </a:xfrm>
        </p:grpSpPr>
        <p:sp>
          <p:nvSpPr>
            <p:cNvPr id="7182" name="Line 20"/>
            <p:cNvSpPr>
              <a:spLocks noChangeShapeType="1"/>
            </p:cNvSpPr>
            <p:nvPr/>
          </p:nvSpPr>
          <p:spPr bwMode="auto">
            <a:xfrm>
              <a:off x="3552" y="864"/>
              <a:ext cx="0" cy="912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83" name="Object 21"/>
            <p:cNvGraphicFramePr>
              <a:graphicFrameLocks noChangeAspect="1"/>
            </p:cNvGraphicFramePr>
            <p:nvPr/>
          </p:nvGraphicFramePr>
          <p:xfrm>
            <a:off x="3478" y="1800"/>
            <a:ext cx="17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2" name="公式" r:id="rId11" imgW="218970" imgH="304787" progId="Equation.3">
                    <p:embed/>
                  </p:oleObj>
                </mc:Choice>
                <mc:Fallback>
                  <p:oleObj name="公式" r:id="rId11" imgW="218970" imgH="3047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8" y="1800"/>
                          <a:ext cx="17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06230" name="Group 22"/>
          <p:cNvGrpSpPr>
            <a:grpSpLocks/>
          </p:cNvGrpSpPr>
          <p:nvPr/>
        </p:nvGrpSpPr>
        <p:grpSpPr bwMode="auto">
          <a:xfrm>
            <a:off x="9817500" y="3002526"/>
            <a:ext cx="279400" cy="1066800"/>
            <a:chOff x="4288" y="1344"/>
            <a:chExt cx="176" cy="672"/>
          </a:xfrm>
        </p:grpSpPr>
        <p:sp>
          <p:nvSpPr>
            <p:cNvPr id="7180" name="Line 23"/>
            <p:cNvSpPr>
              <a:spLocks noChangeShapeType="1"/>
            </p:cNvSpPr>
            <p:nvPr/>
          </p:nvSpPr>
          <p:spPr bwMode="auto">
            <a:xfrm>
              <a:off x="4368" y="1344"/>
              <a:ext cx="0" cy="432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81" name="Object 24"/>
            <p:cNvGraphicFramePr>
              <a:graphicFrameLocks noChangeAspect="1"/>
            </p:cNvGraphicFramePr>
            <p:nvPr/>
          </p:nvGraphicFramePr>
          <p:xfrm>
            <a:off x="4288" y="1800"/>
            <a:ext cx="17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3" name="公式" r:id="rId13" imgW="228687" imgH="304787" progId="Equation.3">
                    <p:embed/>
                  </p:oleObj>
                </mc:Choice>
                <mc:Fallback>
                  <p:oleObj name="公式" r:id="rId13" imgW="228687" imgH="3047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8" y="1800"/>
                          <a:ext cx="17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06238" name="Line 30"/>
          <p:cNvSpPr>
            <a:spLocks noChangeShapeType="1"/>
          </p:cNvSpPr>
          <p:nvPr/>
        </p:nvSpPr>
        <p:spPr bwMode="auto">
          <a:xfrm flipV="1">
            <a:off x="7756531" y="2164301"/>
            <a:ext cx="609600" cy="533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6239" name="Line 31"/>
          <p:cNvSpPr>
            <a:spLocks noChangeShapeType="1"/>
          </p:cNvSpPr>
          <p:nvPr/>
        </p:nvSpPr>
        <p:spPr bwMode="auto">
          <a:xfrm flipV="1">
            <a:off x="7820824" y="2204884"/>
            <a:ext cx="1371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6240" name="Line 32"/>
          <p:cNvSpPr>
            <a:spLocks noChangeShapeType="1"/>
          </p:cNvSpPr>
          <p:nvPr/>
        </p:nvSpPr>
        <p:spPr bwMode="auto">
          <a:xfrm flipH="1" flipV="1">
            <a:off x="8717761" y="2080677"/>
            <a:ext cx="838200" cy="533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6241" name="Line 33"/>
          <p:cNvSpPr>
            <a:spLocks noChangeShapeType="1"/>
          </p:cNvSpPr>
          <p:nvPr/>
        </p:nvSpPr>
        <p:spPr bwMode="auto">
          <a:xfrm>
            <a:off x="9422611" y="3007366"/>
            <a:ext cx="10668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8" name="Text Box 34"/>
          <p:cNvSpPr txBox="1">
            <a:spLocks noChangeArrowheads="1"/>
          </p:cNvSpPr>
          <p:nvPr/>
        </p:nvSpPr>
        <p:spPr bwMode="auto">
          <a:xfrm>
            <a:off x="2063727" y="1310481"/>
            <a:ext cx="2057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几何解释:</a:t>
            </a:r>
          </a:p>
        </p:txBody>
      </p:sp>
      <p:graphicFrame>
        <p:nvGraphicFramePr>
          <p:cNvPr id="606243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457648"/>
              </p:ext>
            </p:extLst>
          </p:nvPr>
        </p:nvGraphicFramePr>
        <p:xfrm>
          <a:off x="2063727" y="2163597"/>
          <a:ext cx="4223174" cy="2819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4" name="公式" r:id="rId15" imgW="1638300" imgH="1143000" progId="Equation.3">
                  <p:embed/>
                </p:oleObj>
              </mc:Choice>
              <mc:Fallback>
                <p:oleObj name="公式" r:id="rId15" imgW="16383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27" y="2163597"/>
                        <a:ext cx="4223174" cy="28196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463626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6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6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6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6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06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06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06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06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38" grpId="0" animBg="1"/>
      <p:bldP spid="606239" grpId="0" animBg="1"/>
      <p:bldP spid="606240" grpId="0" animBg="1"/>
      <p:bldP spid="6062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3C520A2-A740-476A-A8AA-51322FF230BB}" type="slidenum">
              <a:rPr lang="zh-CN" altLang="en-US">
                <a:solidFill>
                  <a:srgbClr val="898989"/>
                </a:solidFill>
              </a:rPr>
              <a:pPr eaLnBrk="1" hangingPunct="1"/>
              <a:t>6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2148996" y="323193"/>
            <a:ext cx="1210588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证明:</a:t>
            </a:r>
            <a:endParaRPr lang="zh-CN" altLang="en-US" sz="24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6072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2306854"/>
              </p:ext>
            </p:extLst>
          </p:nvPr>
        </p:nvGraphicFramePr>
        <p:xfrm>
          <a:off x="3431704" y="431608"/>
          <a:ext cx="545941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0" name="Equation" r:id="rId3" imgW="2031840" imgH="228600" progId="Equation.DSMT4">
                  <p:embed/>
                </p:oleObj>
              </mc:Choice>
              <mc:Fallback>
                <p:oleObj name="Equation" r:id="rId3" imgW="2031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1704" y="431608"/>
                        <a:ext cx="5459412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72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735526"/>
              </p:ext>
            </p:extLst>
          </p:nvPr>
        </p:nvGraphicFramePr>
        <p:xfrm>
          <a:off x="2279576" y="1072322"/>
          <a:ext cx="8568952" cy="1087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1" name="公式" r:id="rId5" imgW="3530600" imgH="457200" progId="Equation.3">
                  <p:embed/>
                </p:oleObj>
              </mc:Choice>
              <mc:Fallback>
                <p:oleObj name="公式" r:id="rId5" imgW="3530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576" y="1072322"/>
                        <a:ext cx="8568952" cy="10878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72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609773"/>
              </p:ext>
            </p:extLst>
          </p:nvPr>
        </p:nvGraphicFramePr>
        <p:xfrm>
          <a:off x="6161410" y="1654337"/>
          <a:ext cx="4327078" cy="563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2" name="公式" r:id="rId7" imgW="1752600" imgH="228600" progId="Equation.3">
                  <p:embed/>
                </p:oleObj>
              </mc:Choice>
              <mc:Fallback>
                <p:oleObj name="公式" r:id="rId7" imgW="1752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1410" y="1654337"/>
                        <a:ext cx="4327078" cy="5637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72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8205408"/>
              </p:ext>
            </p:extLst>
          </p:nvPr>
        </p:nvGraphicFramePr>
        <p:xfrm>
          <a:off x="2256723" y="2238668"/>
          <a:ext cx="621982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3" name="公式" r:id="rId9" imgW="2616200" imgH="406400" progId="Equation.3">
                  <p:embed/>
                </p:oleObj>
              </mc:Choice>
              <mc:Fallback>
                <p:oleObj name="公式" r:id="rId9" imgW="26162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6723" y="2238668"/>
                        <a:ext cx="6219825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72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332544"/>
              </p:ext>
            </p:extLst>
          </p:nvPr>
        </p:nvGraphicFramePr>
        <p:xfrm>
          <a:off x="3284059" y="3115753"/>
          <a:ext cx="54356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4" name="公式" r:id="rId11" imgW="2286000" imgH="406400" progId="Equation.3">
                  <p:embed/>
                </p:oleObj>
              </mc:Choice>
              <mc:Fallback>
                <p:oleObj name="公式" r:id="rId11" imgW="22860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4059" y="3115753"/>
                        <a:ext cx="543560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72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4325398"/>
              </p:ext>
            </p:extLst>
          </p:nvPr>
        </p:nvGraphicFramePr>
        <p:xfrm>
          <a:off x="2209801" y="3899592"/>
          <a:ext cx="7243762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5" name="Equation" r:id="rId13" imgW="2959100" imgH="406400" progId="Equation.3">
                  <p:embed/>
                </p:oleObj>
              </mc:Choice>
              <mc:Fallback>
                <p:oleObj name="Equation" r:id="rId13" imgW="29591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1" y="3899592"/>
                        <a:ext cx="7243762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72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2832111"/>
              </p:ext>
            </p:extLst>
          </p:nvPr>
        </p:nvGraphicFramePr>
        <p:xfrm>
          <a:off x="3198972" y="4776677"/>
          <a:ext cx="62484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" name="公式" r:id="rId15" imgW="2654300" imgH="406400" progId="Equation.3">
                  <p:embed/>
                </p:oleObj>
              </mc:Choice>
              <mc:Fallback>
                <p:oleObj name="公式" r:id="rId15" imgW="26543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8972" y="4776677"/>
                        <a:ext cx="624840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724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9705192"/>
              </p:ext>
            </p:extLst>
          </p:nvPr>
        </p:nvGraphicFramePr>
        <p:xfrm>
          <a:off x="6704634" y="5764102"/>
          <a:ext cx="284321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7" name="Equation" r:id="rId17" imgW="1028700" imgH="228600" progId="Equation.3">
                  <p:embed/>
                </p:oleObj>
              </mc:Choice>
              <mc:Fallback>
                <p:oleObj name="Equation" r:id="rId17" imgW="1028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4634" y="5764102"/>
                        <a:ext cx="2843212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724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725654"/>
              </p:ext>
            </p:extLst>
          </p:nvPr>
        </p:nvGraphicFramePr>
        <p:xfrm>
          <a:off x="3332987" y="5759277"/>
          <a:ext cx="30702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8" name="Equation" r:id="rId19" imgW="1282700" imgH="228600" progId="Equation.3">
                  <p:embed/>
                </p:oleObj>
              </mc:Choice>
              <mc:Fallback>
                <p:oleObj name="Equation" r:id="rId19" imgW="1282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2987" y="5759277"/>
                        <a:ext cx="30702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778763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7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7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7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7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07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07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07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07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2"/>
          <p:cNvGrpSpPr>
            <a:grpSpLocks/>
          </p:cNvGrpSpPr>
          <p:nvPr/>
        </p:nvGrpSpPr>
        <p:grpSpPr bwMode="auto">
          <a:xfrm>
            <a:off x="853054" y="760002"/>
            <a:ext cx="10566797" cy="2499371"/>
            <a:chOff x="469" y="480"/>
            <a:chExt cx="5341" cy="4118"/>
          </a:xfrm>
        </p:grpSpPr>
        <p:sp>
          <p:nvSpPr>
            <p:cNvPr id="37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>
                    <a:lumMod val="20000"/>
                    <a:lumOff val="80000"/>
                  </a:schemeClr>
                </a:gs>
                <a:gs pos="89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" name="Rectangle 4"/>
            <p:cNvSpPr>
              <a:spLocks noChangeArrowheads="1"/>
            </p:cNvSpPr>
            <p:nvPr/>
          </p:nvSpPr>
          <p:spPr bwMode="auto">
            <a:xfrm>
              <a:off x="541" y="603"/>
              <a:ext cx="5197" cy="3879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8596548-DEFC-4D38-912A-1A7B1F09FDB9}" type="slidenum">
              <a:rPr lang="zh-CN" altLang="en-US">
                <a:solidFill>
                  <a:srgbClr val="898989"/>
                </a:solidFill>
              </a:rPr>
              <a:pPr eaLnBrk="1" hangingPunct="1"/>
              <a:t>7</a:t>
            </a:fld>
            <a:endParaRPr lang="en-US" altLang="zh-CN" dirty="0">
              <a:solidFill>
                <a:srgbClr val="898989"/>
              </a:solidFill>
            </a:endParaRPr>
          </a:p>
        </p:txBody>
      </p:sp>
      <p:sp>
        <p:nvSpPr>
          <p:cNvPr id="608258" name="Text Box 2"/>
          <p:cNvSpPr txBox="1">
            <a:spLocks noChangeArrowheads="1"/>
          </p:cNvSpPr>
          <p:nvPr/>
        </p:nvSpPr>
        <p:spPr bwMode="auto">
          <a:xfrm>
            <a:off x="1945816" y="3262548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几何解释:</a:t>
            </a:r>
          </a:p>
        </p:txBody>
      </p:sp>
      <p:sp>
        <p:nvSpPr>
          <p:cNvPr id="9220" name="Rectangle 31"/>
          <p:cNvSpPr>
            <a:spLocks noGrp="1" noChangeArrowheads="1"/>
          </p:cNvSpPr>
          <p:nvPr>
            <p:ph type="title"/>
          </p:nvPr>
        </p:nvSpPr>
        <p:spPr>
          <a:xfrm>
            <a:off x="1940999" y="932282"/>
            <a:ext cx="4191000" cy="533400"/>
          </a:xfrm>
          <a:noFill/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罗尔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Rolle)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定理</a:t>
            </a:r>
            <a:endParaRPr lang="en-US" altLang="zh-CN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9248" name="Group 45"/>
          <p:cNvGrpSpPr>
            <a:grpSpLocks/>
          </p:cNvGrpSpPr>
          <p:nvPr/>
        </p:nvGrpSpPr>
        <p:grpSpPr bwMode="auto">
          <a:xfrm>
            <a:off x="7668220" y="3541156"/>
            <a:ext cx="3851276" cy="2308226"/>
            <a:chOff x="1680" y="2345"/>
            <a:chExt cx="2426" cy="1454"/>
          </a:xfrm>
        </p:grpSpPr>
        <p:sp>
          <p:nvSpPr>
            <p:cNvPr id="9249" name="Text Box 46"/>
            <p:cNvSpPr txBox="1">
              <a:spLocks noChangeArrowheads="1"/>
            </p:cNvSpPr>
            <p:nvPr/>
          </p:nvSpPr>
          <p:spPr bwMode="auto">
            <a:xfrm>
              <a:off x="4009" y="3580"/>
              <a:ext cx="97" cy="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9250" name="Text Box 47"/>
            <p:cNvSpPr txBox="1">
              <a:spLocks noChangeArrowheads="1"/>
            </p:cNvSpPr>
            <p:nvPr/>
          </p:nvSpPr>
          <p:spPr bwMode="auto">
            <a:xfrm>
              <a:off x="1748" y="3566"/>
              <a:ext cx="1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9251" name="Line 48"/>
            <p:cNvSpPr>
              <a:spLocks noChangeShapeType="1"/>
            </p:cNvSpPr>
            <p:nvPr/>
          </p:nvSpPr>
          <p:spPr bwMode="auto">
            <a:xfrm>
              <a:off x="1680" y="3570"/>
              <a:ext cx="2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2" name="Text Box 49"/>
            <p:cNvSpPr txBox="1">
              <a:spLocks noChangeArrowheads="1"/>
            </p:cNvSpPr>
            <p:nvPr/>
          </p:nvSpPr>
          <p:spPr bwMode="auto">
            <a:xfrm>
              <a:off x="1964" y="2345"/>
              <a:ext cx="13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i="1" dirty="0"/>
                <a:t> 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9253" name="Line 50"/>
            <p:cNvSpPr>
              <a:spLocks noChangeShapeType="1"/>
            </p:cNvSpPr>
            <p:nvPr/>
          </p:nvSpPr>
          <p:spPr bwMode="auto">
            <a:xfrm flipV="1">
              <a:off x="1916" y="2376"/>
              <a:ext cx="0" cy="14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08307" name="Group 51"/>
          <p:cNvGrpSpPr>
            <a:grpSpLocks/>
          </p:cNvGrpSpPr>
          <p:nvPr/>
        </p:nvGrpSpPr>
        <p:grpSpPr bwMode="auto">
          <a:xfrm>
            <a:off x="8938687" y="3522105"/>
            <a:ext cx="236539" cy="2287588"/>
            <a:chOff x="3909" y="1792"/>
            <a:chExt cx="149" cy="1441"/>
          </a:xfrm>
        </p:grpSpPr>
        <p:sp>
          <p:nvSpPr>
            <p:cNvPr id="9244" name="Line 52"/>
            <p:cNvSpPr>
              <a:spLocks noChangeShapeType="1"/>
            </p:cNvSpPr>
            <p:nvPr/>
          </p:nvSpPr>
          <p:spPr bwMode="auto">
            <a:xfrm>
              <a:off x="3980" y="2037"/>
              <a:ext cx="0" cy="9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9245" name="Text Box 53"/>
            <p:cNvSpPr txBox="1">
              <a:spLocks noChangeArrowheads="1"/>
            </p:cNvSpPr>
            <p:nvPr/>
          </p:nvSpPr>
          <p:spPr bwMode="auto">
            <a:xfrm>
              <a:off x="3929" y="1792"/>
              <a:ext cx="12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9246" name="Text Box 54"/>
            <p:cNvSpPr txBox="1">
              <a:spLocks noChangeArrowheads="1"/>
            </p:cNvSpPr>
            <p:nvPr/>
          </p:nvSpPr>
          <p:spPr bwMode="auto">
            <a:xfrm>
              <a:off x="3909" y="3000"/>
              <a:ext cx="14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latin typeface="Symbol" panose="05050102010706020507" pitchFamily="18" charset="2"/>
                </a:rPr>
                <a:t>x </a:t>
              </a:r>
            </a:p>
          </p:txBody>
        </p:sp>
      </p:grpSp>
      <p:grpSp>
        <p:nvGrpSpPr>
          <p:cNvPr id="608335" name="Group 79"/>
          <p:cNvGrpSpPr>
            <a:grpSpLocks/>
          </p:cNvGrpSpPr>
          <p:nvPr/>
        </p:nvGrpSpPr>
        <p:grpSpPr bwMode="auto">
          <a:xfrm>
            <a:off x="8383461" y="4570421"/>
            <a:ext cx="158750" cy="1212851"/>
            <a:chOff x="3370" y="3083"/>
            <a:chExt cx="100" cy="764"/>
          </a:xfrm>
        </p:grpSpPr>
        <p:sp>
          <p:nvSpPr>
            <p:cNvPr id="9242" name="Line 58"/>
            <p:cNvSpPr>
              <a:spLocks noChangeShapeType="1"/>
            </p:cNvSpPr>
            <p:nvPr/>
          </p:nvSpPr>
          <p:spPr bwMode="auto">
            <a:xfrm flipH="1">
              <a:off x="3408" y="3083"/>
              <a:ext cx="14" cy="5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9243" name="Text Box 60"/>
            <p:cNvSpPr txBox="1">
              <a:spLocks noChangeArrowheads="1"/>
            </p:cNvSpPr>
            <p:nvPr/>
          </p:nvSpPr>
          <p:spPr bwMode="auto">
            <a:xfrm>
              <a:off x="3370" y="3614"/>
              <a:ext cx="10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</p:grpSp>
      <p:grpSp>
        <p:nvGrpSpPr>
          <p:cNvPr id="608336" name="Group 80"/>
          <p:cNvGrpSpPr>
            <a:grpSpLocks/>
          </p:cNvGrpSpPr>
          <p:nvPr/>
        </p:nvGrpSpPr>
        <p:grpSpPr bwMode="auto">
          <a:xfrm>
            <a:off x="10646254" y="4569855"/>
            <a:ext cx="158750" cy="1268413"/>
            <a:chOff x="4806" y="3072"/>
            <a:chExt cx="100" cy="799"/>
          </a:xfrm>
        </p:grpSpPr>
        <p:sp>
          <p:nvSpPr>
            <p:cNvPr id="9240" name="Text Box 61"/>
            <p:cNvSpPr txBox="1">
              <a:spLocks noChangeArrowheads="1"/>
            </p:cNvSpPr>
            <p:nvPr/>
          </p:nvSpPr>
          <p:spPr bwMode="auto">
            <a:xfrm>
              <a:off x="4806" y="3638"/>
              <a:ext cx="10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9241" name="Line 59"/>
            <p:cNvSpPr>
              <a:spLocks noChangeShapeType="1"/>
            </p:cNvSpPr>
            <p:nvPr/>
          </p:nvSpPr>
          <p:spPr bwMode="auto">
            <a:xfrm>
              <a:off x="4848" y="3072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08319" name="Rectangle 63"/>
          <p:cNvSpPr>
            <a:spLocks noChangeArrowheads="1"/>
          </p:cNvSpPr>
          <p:nvPr/>
        </p:nvSpPr>
        <p:spPr bwMode="auto">
          <a:xfrm>
            <a:off x="9549266" y="3972369"/>
            <a:ext cx="773733" cy="405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08320" name="Line 64"/>
          <p:cNvSpPr>
            <a:spLocks noChangeShapeType="1"/>
          </p:cNvSpPr>
          <p:nvPr/>
        </p:nvSpPr>
        <p:spPr bwMode="auto">
          <a:xfrm>
            <a:off x="10045641" y="5072092"/>
            <a:ext cx="17463" cy="457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8000" rIns="36000" bIns="18000">
            <a:spAutoFit/>
          </a:bodyPr>
          <a:lstStyle/>
          <a:p>
            <a:endParaRPr lang="zh-CN" altLang="en-US"/>
          </a:p>
        </p:txBody>
      </p:sp>
      <p:grpSp>
        <p:nvGrpSpPr>
          <p:cNvPr id="608321" name="Group 65"/>
          <p:cNvGrpSpPr>
            <a:grpSpLocks/>
          </p:cNvGrpSpPr>
          <p:nvPr/>
        </p:nvGrpSpPr>
        <p:grpSpPr bwMode="auto">
          <a:xfrm>
            <a:off x="8366622" y="3894664"/>
            <a:ext cx="1308100" cy="704850"/>
            <a:chOff x="2259" y="1812"/>
            <a:chExt cx="824" cy="444"/>
          </a:xfrm>
        </p:grpSpPr>
        <p:sp>
          <p:nvSpPr>
            <p:cNvPr id="9238" name="Line 66"/>
            <p:cNvSpPr>
              <a:spLocks noChangeShapeType="1"/>
            </p:cNvSpPr>
            <p:nvPr/>
          </p:nvSpPr>
          <p:spPr bwMode="auto">
            <a:xfrm>
              <a:off x="2259" y="1812"/>
              <a:ext cx="8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8000" rIns="36000" bIns="18000">
              <a:spAutoFit/>
            </a:bodyPr>
            <a:lstStyle/>
            <a:p>
              <a:endParaRPr lang="zh-CN" altLang="en-US"/>
            </a:p>
          </p:txBody>
        </p:sp>
        <p:sp>
          <p:nvSpPr>
            <p:cNvPr id="9239" name="Line 67"/>
            <p:cNvSpPr>
              <a:spLocks noChangeShapeType="1"/>
            </p:cNvSpPr>
            <p:nvPr/>
          </p:nvSpPr>
          <p:spPr bwMode="auto">
            <a:xfrm>
              <a:off x="2259" y="2256"/>
              <a:ext cx="824" cy="0"/>
            </a:xfrm>
            <a:prstGeom prst="line">
              <a:avLst/>
            </a:prstGeom>
            <a:noFill/>
            <a:ln w="19050">
              <a:solidFill>
                <a:srgbClr val="FFCC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8000" rIns="36000" bIns="180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08324" name="Group 68"/>
          <p:cNvGrpSpPr>
            <a:grpSpLocks/>
          </p:cNvGrpSpPr>
          <p:nvPr/>
        </p:nvGrpSpPr>
        <p:grpSpPr bwMode="auto">
          <a:xfrm>
            <a:off x="9480296" y="4597199"/>
            <a:ext cx="1147763" cy="504825"/>
            <a:chOff x="2970" y="2256"/>
            <a:chExt cx="723" cy="318"/>
          </a:xfrm>
        </p:grpSpPr>
        <p:sp>
          <p:nvSpPr>
            <p:cNvPr id="9236" name="Line 69"/>
            <p:cNvSpPr>
              <a:spLocks noChangeShapeType="1"/>
            </p:cNvSpPr>
            <p:nvPr/>
          </p:nvSpPr>
          <p:spPr bwMode="auto">
            <a:xfrm>
              <a:off x="2970" y="2256"/>
              <a:ext cx="723" cy="0"/>
            </a:xfrm>
            <a:prstGeom prst="line">
              <a:avLst/>
            </a:prstGeom>
            <a:noFill/>
            <a:ln w="19050">
              <a:solidFill>
                <a:srgbClr val="FFCC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8000" rIns="36000" bIns="18000">
              <a:spAutoFit/>
            </a:bodyPr>
            <a:lstStyle/>
            <a:p>
              <a:endParaRPr lang="zh-CN" altLang="en-US"/>
            </a:p>
          </p:txBody>
        </p:sp>
        <p:sp>
          <p:nvSpPr>
            <p:cNvPr id="9237" name="Line 70"/>
            <p:cNvSpPr>
              <a:spLocks noChangeShapeType="1"/>
            </p:cNvSpPr>
            <p:nvPr/>
          </p:nvSpPr>
          <p:spPr bwMode="auto">
            <a:xfrm>
              <a:off x="2970" y="2574"/>
              <a:ext cx="7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8000" rIns="36000" bIns="180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08337" name="Group 81"/>
          <p:cNvGrpSpPr>
            <a:grpSpLocks/>
          </p:cNvGrpSpPr>
          <p:nvPr/>
        </p:nvGrpSpPr>
        <p:grpSpPr bwMode="auto">
          <a:xfrm>
            <a:off x="8222259" y="4252710"/>
            <a:ext cx="2700339" cy="369888"/>
            <a:chOff x="3264" y="2866"/>
            <a:chExt cx="1701" cy="233"/>
          </a:xfrm>
        </p:grpSpPr>
        <p:sp>
          <p:nvSpPr>
            <p:cNvPr id="9233" name="Text Box 56"/>
            <p:cNvSpPr txBox="1">
              <a:spLocks noChangeArrowheads="1"/>
            </p:cNvSpPr>
            <p:nvPr/>
          </p:nvSpPr>
          <p:spPr bwMode="auto">
            <a:xfrm>
              <a:off x="3264" y="2866"/>
              <a:ext cx="12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9234" name="Text Box 57"/>
            <p:cNvSpPr txBox="1">
              <a:spLocks noChangeArrowheads="1"/>
            </p:cNvSpPr>
            <p:nvPr/>
          </p:nvSpPr>
          <p:spPr bwMode="auto">
            <a:xfrm>
              <a:off x="4836" y="2866"/>
              <a:ext cx="12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9235" name="Line 71"/>
            <p:cNvSpPr>
              <a:spLocks noChangeShapeType="1"/>
            </p:cNvSpPr>
            <p:nvPr/>
          </p:nvSpPr>
          <p:spPr bwMode="auto">
            <a:xfrm>
              <a:off x="3411" y="3072"/>
              <a:ext cx="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" rIns="36000" bIns="180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08328" name="Text Box 72"/>
          <p:cNvSpPr txBox="1">
            <a:spLocks noChangeArrowheads="1"/>
          </p:cNvSpPr>
          <p:nvPr/>
        </p:nvSpPr>
        <p:spPr bwMode="auto">
          <a:xfrm>
            <a:off x="2451330" y="3726100"/>
            <a:ext cx="4851855" cy="2464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/>
              <a:t>     </a:t>
            </a:r>
            <a:r>
              <a:rPr lang="zh-CN" altLang="en-US" sz="2800" b="1" dirty="0"/>
              <a:t>如果连续光滑的曲线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b="1" dirty="0"/>
              <a:t>在端点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800" b="1" dirty="0"/>
              <a:t>处的纵坐标</a:t>
            </a:r>
            <a:r>
              <a:rPr lang="zh-CN" altLang="en-US" sz="2800" b="1" dirty="0" smtClean="0"/>
              <a:t>相等</a:t>
            </a:r>
            <a:r>
              <a:rPr lang="en-US" altLang="zh-CN" sz="2800" b="1" dirty="0" smtClean="0"/>
              <a:t>.</a:t>
            </a:r>
            <a:r>
              <a:rPr lang="zh-CN" altLang="en-US" sz="2800" b="1" dirty="0" smtClean="0"/>
              <a:t>那么</a:t>
            </a:r>
            <a:r>
              <a:rPr lang="zh-CN" altLang="en-US" sz="2800" b="1" dirty="0"/>
              <a:t>，在曲线弧上至少有一点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))，</a:t>
            </a:r>
            <a:r>
              <a:rPr lang="zh-CN" altLang="en-US" sz="2800" b="1" dirty="0"/>
              <a:t>曲线在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b="1" dirty="0"/>
              <a:t>点的切线平行于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i="1" dirty="0"/>
              <a:t> </a:t>
            </a:r>
            <a:r>
              <a:rPr lang="zh-CN" altLang="en-US" sz="2800" b="1" dirty="0" smtClean="0"/>
              <a:t>轴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608338" name="Text Box 82"/>
          <p:cNvSpPr txBox="1">
            <a:spLocks noChangeArrowheads="1"/>
          </p:cNvSpPr>
          <p:nvPr/>
        </p:nvSpPr>
        <p:spPr bwMode="auto">
          <a:xfrm>
            <a:off x="1940999" y="1529978"/>
            <a:ext cx="8382000" cy="144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8000" rIns="36000" bIns="180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/>
              <a:t>	</a:t>
            </a:r>
            <a:r>
              <a:rPr lang="zh-CN" altLang="en-US" sz="2800" b="1" dirty="0"/>
              <a:t>如果</a:t>
            </a:r>
            <a:r>
              <a:rPr lang="zh-CN" altLang="en-US" sz="2800" b="1" dirty="0" smtClean="0"/>
              <a:t>函数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 smtClean="0">
                <a:sym typeface="Symbol" panose="05050102010706020507" pitchFamily="18" charset="2"/>
              </a:rPr>
              <a:t>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b="1" dirty="0" smtClean="0"/>
              <a:t>满足</a:t>
            </a:r>
            <a:r>
              <a:rPr lang="zh-CN" altLang="en-US" sz="2800" b="1" dirty="0"/>
              <a:t>条件：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800" b="1" dirty="0"/>
              <a:t>在闭区间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b="1" dirty="0"/>
              <a:t>上连续，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800" b="1" dirty="0"/>
              <a:t>在开区间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/>
              <a:t>内可导，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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)，</a:t>
            </a:r>
            <a:r>
              <a:rPr lang="zh-CN" altLang="en-US" sz="2800" b="1" dirty="0"/>
              <a:t>则至少存在一点</a:t>
            </a:r>
            <a:r>
              <a:rPr lang="en-US" altLang="zh-CN" sz="2800" b="1" i="1" dirty="0">
                <a:latin typeface="Symbol" panose="05050102010706020507" pitchFamily="18" charset="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)，</a:t>
            </a:r>
            <a:r>
              <a:rPr lang="zh-CN" altLang="en-US" sz="2800" b="1" dirty="0"/>
              <a:t>使得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Symbol" panose="05050102010706020507" pitchFamily="18" charset="2"/>
              </a:rPr>
              <a:t>x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 smtClean="0"/>
              <a:t> </a:t>
            </a:r>
            <a:r>
              <a:rPr lang="en-US" altLang="zh-CN" sz="2800" b="1" dirty="0">
                <a:sym typeface="Symbol" panose="05050102010706020507" pitchFamily="18" charset="2"/>
              </a:rPr>
              <a:t>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1" dirty="0" smtClean="0"/>
              <a:t>.</a:t>
            </a:r>
            <a:endParaRPr lang="en-US" altLang="zh-CN" sz="2800" b="1" dirty="0"/>
          </a:p>
        </p:txBody>
      </p:sp>
      <p:sp>
        <p:nvSpPr>
          <p:cNvPr id="38" name="Freeform 62"/>
          <p:cNvSpPr>
            <a:spLocks/>
          </p:cNvSpPr>
          <p:nvPr/>
        </p:nvSpPr>
        <p:spPr bwMode="auto">
          <a:xfrm>
            <a:off x="8442923" y="3825441"/>
            <a:ext cx="2274887" cy="1357313"/>
          </a:xfrm>
          <a:custGeom>
            <a:avLst/>
            <a:gdLst>
              <a:gd name="T0" fmla="*/ 0 w 1433"/>
              <a:gd name="T1" fmla="*/ 2147483647 h 855"/>
              <a:gd name="T2" fmla="*/ 2147483647 w 1433"/>
              <a:gd name="T3" fmla="*/ 2147483647 h 855"/>
              <a:gd name="T4" fmla="*/ 2147483647 w 1433"/>
              <a:gd name="T5" fmla="*/ 2147483647 h 855"/>
              <a:gd name="T6" fmla="*/ 2147483647 w 1433"/>
              <a:gd name="T7" fmla="*/ 2147483647 h 85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33" h="855">
                <a:moveTo>
                  <a:pt x="0" y="475"/>
                </a:moveTo>
                <a:cubicBezTo>
                  <a:pt x="71" y="406"/>
                  <a:pt x="270" y="0"/>
                  <a:pt x="425" y="51"/>
                </a:cubicBezTo>
                <a:cubicBezTo>
                  <a:pt x="580" y="102"/>
                  <a:pt x="761" y="711"/>
                  <a:pt x="929" y="783"/>
                </a:cubicBezTo>
                <a:cubicBezTo>
                  <a:pt x="1097" y="855"/>
                  <a:pt x="1265" y="669"/>
                  <a:pt x="1433" y="483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34329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608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8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75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08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08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08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08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60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0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8" dur="500"/>
                                        <p:tgtEl>
                                          <p:spTgt spid="60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08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"/>
                                        <p:tgtEl>
                                          <p:spTgt spid="608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58" grpId="0" autoUpdateAnimBg="0"/>
      <p:bldP spid="608319" grpId="0" autoUpdateAnimBg="0"/>
      <p:bldP spid="608320" grpId="0" animBg="1"/>
      <p:bldP spid="608328" grpId="0" autoUpdateAnimBg="0"/>
      <p:bldP spid="608338" grpId="0" autoUpdateAnimBg="0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3707C9F-0068-425C-9398-FC9F5CD1C5B9}" type="slidenum">
              <a:rPr lang="zh-CN" altLang="en-US">
                <a:solidFill>
                  <a:srgbClr val="898989"/>
                </a:solidFill>
              </a:rPr>
              <a:pPr eaLnBrk="1" hangingPunct="1"/>
              <a:t>8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1841894" y="928282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证</a:t>
            </a:r>
          </a:p>
        </p:txBody>
      </p:sp>
      <p:graphicFrame>
        <p:nvGraphicFramePr>
          <p:cNvPr id="6092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755844"/>
              </p:ext>
            </p:extLst>
          </p:nvPr>
        </p:nvGraphicFramePr>
        <p:xfrm>
          <a:off x="2486984" y="1589825"/>
          <a:ext cx="2052417" cy="433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0" name="公式" r:id="rId3" imgW="2032000" imgH="431800" progId="Equation.3">
                  <p:embed/>
                </p:oleObj>
              </mc:Choice>
              <mc:Fallback>
                <p:oleObj name="公式" r:id="rId3" imgW="2032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6984" y="1589825"/>
                        <a:ext cx="2052417" cy="4336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92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041399"/>
              </p:ext>
            </p:extLst>
          </p:nvPr>
        </p:nvGraphicFramePr>
        <p:xfrm>
          <a:off x="2600526" y="954782"/>
          <a:ext cx="32004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1" name="公式" r:id="rId5" imgW="3162300" imgH="431800" progId="Equation.3">
                  <p:embed/>
                </p:oleObj>
              </mc:Choice>
              <mc:Fallback>
                <p:oleObj name="公式" r:id="rId5" imgW="3162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526" y="954782"/>
                        <a:ext cx="32004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92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617726"/>
              </p:ext>
            </p:extLst>
          </p:nvPr>
        </p:nvGraphicFramePr>
        <p:xfrm>
          <a:off x="6117127" y="957162"/>
          <a:ext cx="40386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2" name="公式" r:id="rId7" imgW="4267200" imgH="431800" progId="Equation.3">
                  <p:embed/>
                </p:oleObj>
              </mc:Choice>
              <mc:Fallback>
                <p:oleObj name="公式" r:id="rId7" imgW="4267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7127" y="957162"/>
                        <a:ext cx="40386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92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975370"/>
              </p:ext>
            </p:extLst>
          </p:nvPr>
        </p:nvGraphicFramePr>
        <p:xfrm>
          <a:off x="4857353" y="1545646"/>
          <a:ext cx="20574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3" name="Equation" r:id="rId9" imgW="888614" imgH="215806" progId="Equation.3">
                  <p:embed/>
                </p:oleObj>
              </mc:Choice>
              <mc:Fallback>
                <p:oleObj name="Equation" r:id="rId9" imgW="888614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353" y="1545646"/>
                        <a:ext cx="20574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92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590268"/>
              </p:ext>
            </p:extLst>
          </p:nvPr>
        </p:nvGraphicFramePr>
        <p:xfrm>
          <a:off x="2459407" y="2223502"/>
          <a:ext cx="25908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4" name="公式" r:id="rId11" imgW="2590800" imgH="431800" progId="Equation.3">
                  <p:embed/>
                </p:oleObj>
              </mc:Choice>
              <mc:Fallback>
                <p:oleObj name="公式" r:id="rId11" imgW="2590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407" y="2223502"/>
                        <a:ext cx="25908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92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293224"/>
              </p:ext>
            </p:extLst>
          </p:nvPr>
        </p:nvGraphicFramePr>
        <p:xfrm>
          <a:off x="5332004" y="2248793"/>
          <a:ext cx="17526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5" name="公式" r:id="rId13" imgW="1714500" imgH="393700" progId="Equation.3">
                  <p:embed/>
                </p:oleObj>
              </mc:Choice>
              <mc:Fallback>
                <p:oleObj name="公式" r:id="rId13" imgW="17145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2004" y="2248793"/>
                        <a:ext cx="175260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928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498411"/>
              </p:ext>
            </p:extLst>
          </p:nvPr>
        </p:nvGraphicFramePr>
        <p:xfrm>
          <a:off x="7287218" y="2332681"/>
          <a:ext cx="2106613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6" name="公式" r:id="rId15" imgW="2235200" imgH="431800" progId="Equation.3">
                  <p:embed/>
                </p:oleObj>
              </mc:Choice>
              <mc:Fallback>
                <p:oleObj name="公式" r:id="rId15" imgW="2235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7218" y="2332681"/>
                        <a:ext cx="2106613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929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268342"/>
              </p:ext>
            </p:extLst>
          </p:nvPr>
        </p:nvGraphicFramePr>
        <p:xfrm>
          <a:off x="2451494" y="2848018"/>
          <a:ext cx="2068242" cy="429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7" name="公式" r:id="rId17" imgW="2070100" imgH="431800" progId="Equation.3">
                  <p:embed/>
                </p:oleObj>
              </mc:Choice>
              <mc:Fallback>
                <p:oleObj name="公式" r:id="rId17" imgW="2070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494" y="2848018"/>
                        <a:ext cx="2068242" cy="4293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929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059130"/>
              </p:ext>
            </p:extLst>
          </p:nvPr>
        </p:nvGraphicFramePr>
        <p:xfrm>
          <a:off x="4841510" y="2868227"/>
          <a:ext cx="22860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8" name="公式" r:id="rId19" imgW="2184400" imgH="393700" progId="Equation.3">
                  <p:embed/>
                </p:oleObj>
              </mc:Choice>
              <mc:Fallback>
                <p:oleObj name="公式" r:id="rId19" imgW="21844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510" y="2868227"/>
                        <a:ext cx="2286000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929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3493074"/>
              </p:ext>
            </p:extLst>
          </p:nvPr>
        </p:nvGraphicFramePr>
        <p:xfrm>
          <a:off x="2443582" y="3482810"/>
          <a:ext cx="4843636" cy="42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9" name="公式" r:id="rId21" imgW="4724400" imgH="431800" progId="Equation.3">
                  <p:embed/>
                </p:oleObj>
              </mc:Choice>
              <mc:Fallback>
                <p:oleObj name="公式" r:id="rId21" imgW="47244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582" y="3482810"/>
                        <a:ext cx="4843636" cy="42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929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0395553"/>
              </p:ext>
            </p:extLst>
          </p:nvPr>
        </p:nvGraphicFramePr>
        <p:xfrm>
          <a:off x="2711624" y="4114705"/>
          <a:ext cx="198120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0" name="公式" r:id="rId23" imgW="1993900" imgH="431800" progId="Equation.3">
                  <p:embed/>
                </p:oleObj>
              </mc:Choice>
              <mc:Fallback>
                <p:oleObj name="公式" r:id="rId23" imgW="1993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624" y="4114705"/>
                        <a:ext cx="1981200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929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506345"/>
              </p:ext>
            </p:extLst>
          </p:nvPr>
        </p:nvGraphicFramePr>
        <p:xfrm>
          <a:off x="2857500" y="4638316"/>
          <a:ext cx="41910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1" name="Equation" r:id="rId25" imgW="1803400" imgH="215900" progId="Equation.3">
                  <p:embed/>
                </p:oleObj>
              </mc:Choice>
              <mc:Fallback>
                <p:oleObj name="Equation" r:id="rId25" imgW="18034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638316"/>
                        <a:ext cx="41910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9297" name="Text Box 17"/>
          <p:cNvSpPr txBox="1">
            <a:spLocks noChangeArrowheads="1"/>
          </p:cNvSpPr>
          <p:nvPr/>
        </p:nvSpPr>
        <p:spPr bwMode="auto">
          <a:xfrm>
            <a:off x="3153697" y="5264355"/>
            <a:ext cx="2286000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/>
              <a:t>由费马引理,</a:t>
            </a:r>
          </a:p>
        </p:txBody>
      </p:sp>
      <p:graphicFrame>
        <p:nvGraphicFramePr>
          <p:cNvPr id="60929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1796566"/>
              </p:ext>
            </p:extLst>
          </p:nvPr>
        </p:nvGraphicFramePr>
        <p:xfrm>
          <a:off x="5380030" y="5321309"/>
          <a:ext cx="177958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2" name="Equation" r:id="rId27" imgW="698197" imgH="203112" progId="Equation.3">
                  <p:embed/>
                </p:oleObj>
              </mc:Choice>
              <mc:Fallback>
                <p:oleObj name="Equation" r:id="rId27" imgW="698197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0030" y="5321309"/>
                        <a:ext cx="1779588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782996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9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9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9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09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09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09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09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09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09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09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09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09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29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1CFA722-A790-449A-8A27-E79BEDE690D0}" type="slidenum">
              <a:rPr lang="zh-CN" altLang="en-US">
                <a:solidFill>
                  <a:srgbClr val="898989"/>
                </a:solidFill>
              </a:rPr>
              <a:pPr eaLnBrk="1" hangingPunct="1"/>
              <a:t>9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625666" name="Text Box 2"/>
          <p:cNvSpPr txBox="1">
            <a:spLocks noChangeArrowheads="1"/>
          </p:cNvSpPr>
          <p:nvPr/>
        </p:nvSpPr>
        <p:spPr bwMode="auto">
          <a:xfrm>
            <a:off x="1687571" y="879212"/>
            <a:ext cx="8736721" cy="984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18000" rIns="36000" bIns="180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注意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如果</a:t>
            </a:r>
            <a:r>
              <a:rPr lang="zh-CN" altLang="en-US" sz="2800" b="1" dirty="0">
                <a:latin typeface="宋体" panose="02010600030101010101" pitchFamily="2" charset="-122"/>
              </a:rPr>
              <a:t>定理的三个条件有一个不满足，则定理的结论就可能不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成立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.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625678" name="Rectangle 14"/>
          <p:cNvSpPr>
            <a:spLocks noChangeAspect="1" noChangeArrowheads="1"/>
          </p:cNvSpPr>
          <p:nvPr/>
        </p:nvSpPr>
        <p:spPr bwMode="auto">
          <a:xfrm>
            <a:off x="1890714" y="4629150"/>
            <a:ext cx="252888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8000" rIns="36000" bIns="180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i="1" dirty="0"/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/>
              <a:t>不满足条件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</p:txBody>
      </p:sp>
      <p:grpSp>
        <p:nvGrpSpPr>
          <p:cNvPr id="625727" name="Group 63"/>
          <p:cNvGrpSpPr>
            <a:grpSpLocks/>
          </p:cNvGrpSpPr>
          <p:nvPr/>
        </p:nvGrpSpPr>
        <p:grpSpPr bwMode="auto">
          <a:xfrm>
            <a:off x="1479170" y="2162231"/>
            <a:ext cx="2798763" cy="2117725"/>
            <a:chOff x="149" y="1551"/>
            <a:chExt cx="1763" cy="1334"/>
          </a:xfrm>
        </p:grpSpPr>
        <p:sp>
          <p:nvSpPr>
            <p:cNvPr id="11305" name="Line 16"/>
            <p:cNvSpPr>
              <a:spLocks noChangeAspect="1" noChangeShapeType="1"/>
            </p:cNvSpPr>
            <p:nvPr/>
          </p:nvSpPr>
          <p:spPr bwMode="auto">
            <a:xfrm>
              <a:off x="1594" y="1874"/>
              <a:ext cx="0" cy="7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1306" name="Group 62"/>
            <p:cNvGrpSpPr>
              <a:grpSpLocks/>
            </p:cNvGrpSpPr>
            <p:nvPr/>
          </p:nvGrpSpPr>
          <p:grpSpPr bwMode="auto">
            <a:xfrm>
              <a:off x="149" y="1551"/>
              <a:ext cx="1763" cy="1334"/>
              <a:chOff x="149" y="1551"/>
              <a:chExt cx="1763" cy="1334"/>
            </a:xfrm>
          </p:grpSpPr>
          <p:sp>
            <p:nvSpPr>
              <p:cNvPr id="11307" name="Text Box 13"/>
              <p:cNvSpPr txBox="1">
                <a:spLocks noChangeAspect="1" noChangeArrowheads="1"/>
              </p:cNvSpPr>
              <p:nvPr/>
            </p:nvSpPr>
            <p:spPr bwMode="auto">
              <a:xfrm>
                <a:off x="1652" y="2047"/>
                <a:ext cx="129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  <p:grpSp>
            <p:nvGrpSpPr>
              <p:cNvPr id="11308" name="Group 61"/>
              <p:cNvGrpSpPr>
                <a:grpSpLocks/>
              </p:cNvGrpSpPr>
              <p:nvPr/>
            </p:nvGrpSpPr>
            <p:grpSpPr bwMode="auto">
              <a:xfrm>
                <a:off x="149" y="1551"/>
                <a:ext cx="1763" cy="1334"/>
                <a:chOff x="149" y="1551"/>
                <a:chExt cx="1763" cy="1334"/>
              </a:xfrm>
            </p:grpSpPr>
            <p:sp>
              <p:nvSpPr>
                <p:cNvPr id="11312" name="Line 6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582" y="1551"/>
                  <a:ext cx="0" cy="1297"/>
                </a:xfrm>
                <a:prstGeom prst="line">
                  <a:avLst/>
                </a:prstGeom>
                <a:noFill/>
                <a:ln w="9525">
                  <a:solidFill>
                    <a:srgbClr val="CCCC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13" name="Text Box 7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815" y="2657"/>
                  <a:ext cx="97" cy="1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8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11314" name="Text Box 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605" y="2622"/>
                  <a:ext cx="140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</a:t>
                  </a:r>
                </a:p>
              </p:txBody>
            </p:sp>
            <p:sp>
              <p:nvSpPr>
                <p:cNvPr id="11315" name="Line 9"/>
                <p:cNvSpPr>
                  <a:spLocks noChangeAspect="1" noChangeShapeType="1"/>
                </p:cNvSpPr>
                <p:nvPr/>
              </p:nvSpPr>
              <p:spPr bwMode="auto">
                <a:xfrm>
                  <a:off x="149" y="2643"/>
                  <a:ext cx="173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16" name="Text Box 10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611" y="1556"/>
                  <a:ext cx="130" cy="1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8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400" i="1" dirty="0"/>
                    <a:t> </a:t>
                  </a:r>
                  <a:r>
                    <a:rPr lang="en-US" altLang="zh-CN" sz="24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11317" name="Line 11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584" y="1573"/>
                  <a:ext cx="0" cy="12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18" name="Text Box 12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79" y="2067"/>
                  <a:ext cx="129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</a:p>
              </p:txBody>
            </p:sp>
            <p:sp>
              <p:nvSpPr>
                <p:cNvPr id="11319" name="Line 15"/>
                <p:cNvSpPr>
                  <a:spLocks noChangeAspect="1" noChangeShapeType="1"/>
                </p:cNvSpPr>
                <p:nvPr/>
              </p:nvSpPr>
              <p:spPr bwMode="auto">
                <a:xfrm>
                  <a:off x="313" y="2242"/>
                  <a:ext cx="0" cy="39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20" name="Text Box 17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75" y="2652"/>
                  <a:ext cx="100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</a:p>
              </p:txBody>
            </p:sp>
            <p:sp>
              <p:nvSpPr>
                <p:cNvPr id="11321" name="Text Box 1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563" y="2652"/>
                  <a:ext cx="100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</a:p>
              </p:txBody>
            </p:sp>
            <p:sp>
              <p:nvSpPr>
                <p:cNvPr id="11322" name="Line 19"/>
                <p:cNvSpPr>
                  <a:spLocks noChangeAspect="1" noChangeShapeType="1"/>
                </p:cNvSpPr>
                <p:nvPr/>
              </p:nvSpPr>
              <p:spPr bwMode="auto">
                <a:xfrm>
                  <a:off x="310" y="2243"/>
                  <a:ext cx="12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18000" rIns="36000" bIns="180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23" name="Freeform 20"/>
                <p:cNvSpPr>
                  <a:spLocks noChangeAspect="1"/>
                </p:cNvSpPr>
                <p:nvPr/>
              </p:nvSpPr>
              <p:spPr bwMode="auto">
                <a:xfrm>
                  <a:off x="309" y="1860"/>
                  <a:ext cx="1270" cy="387"/>
                </a:xfrm>
                <a:custGeom>
                  <a:avLst/>
                  <a:gdLst>
                    <a:gd name="T0" fmla="*/ 0 w 802"/>
                    <a:gd name="T1" fmla="*/ 122 h 424"/>
                    <a:gd name="T2" fmla="*/ 231690 w 802"/>
                    <a:gd name="T3" fmla="*/ 0 h 424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802" h="424">
                      <a:moveTo>
                        <a:pt x="0" y="424"/>
                      </a:moveTo>
                      <a:cubicBezTo>
                        <a:pt x="0" y="424"/>
                        <a:pt x="477" y="50"/>
                        <a:pt x="802" y="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hlink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18000" rIns="36000" bIns="18000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1309" name="Oval 21"/>
              <p:cNvSpPr>
                <a:spLocks noChangeAspect="1" noChangeArrowheads="1"/>
              </p:cNvSpPr>
              <p:nvPr/>
            </p:nvSpPr>
            <p:spPr bwMode="auto">
              <a:xfrm>
                <a:off x="1553" y="1824"/>
                <a:ext cx="68" cy="73"/>
              </a:xfrm>
              <a:prstGeom prst="ellips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18000" rIns="36000" bIns="18000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1310" name="Oval 22"/>
              <p:cNvSpPr>
                <a:spLocks noChangeAspect="1" noChangeArrowheads="1"/>
              </p:cNvSpPr>
              <p:nvPr/>
            </p:nvSpPr>
            <p:spPr bwMode="auto">
              <a:xfrm>
                <a:off x="1565" y="2206"/>
                <a:ext cx="60" cy="6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18000" rIns="36000" bIns="18000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</p:grpSp>
      </p:grpSp>
      <p:sp>
        <p:nvSpPr>
          <p:cNvPr id="625697" name="Rectangle 33"/>
          <p:cNvSpPr>
            <a:spLocks noChangeAspect="1" noChangeArrowheads="1"/>
          </p:cNvSpPr>
          <p:nvPr/>
        </p:nvSpPr>
        <p:spPr bwMode="auto">
          <a:xfrm>
            <a:off x="7726363" y="4629150"/>
            <a:ext cx="2461696" cy="405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i="1" dirty="0"/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/>
              <a:t>不满足条件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</a:p>
        </p:txBody>
      </p:sp>
      <p:grpSp>
        <p:nvGrpSpPr>
          <p:cNvPr id="625737" name="Group 73"/>
          <p:cNvGrpSpPr>
            <a:grpSpLocks/>
          </p:cNvGrpSpPr>
          <p:nvPr/>
        </p:nvGrpSpPr>
        <p:grpSpPr bwMode="auto">
          <a:xfrm>
            <a:off x="7675199" y="2196361"/>
            <a:ext cx="2870201" cy="2125663"/>
            <a:chOff x="3866" y="1414"/>
            <a:chExt cx="1808" cy="1339"/>
          </a:xfrm>
        </p:grpSpPr>
        <p:sp>
          <p:nvSpPr>
            <p:cNvPr id="11292" name="Line 25"/>
            <p:cNvSpPr>
              <a:spLocks noChangeAspect="1" noChangeShapeType="1"/>
            </p:cNvSpPr>
            <p:nvPr/>
          </p:nvSpPr>
          <p:spPr bwMode="auto">
            <a:xfrm flipV="1">
              <a:off x="4310" y="1414"/>
              <a:ext cx="0" cy="1297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3" name="Text Box 26"/>
            <p:cNvSpPr txBox="1">
              <a:spLocks noChangeAspect="1" noChangeArrowheads="1"/>
            </p:cNvSpPr>
            <p:nvPr/>
          </p:nvSpPr>
          <p:spPr bwMode="auto">
            <a:xfrm>
              <a:off x="5577" y="2520"/>
              <a:ext cx="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1294" name="Text Box 27"/>
            <p:cNvSpPr txBox="1">
              <a:spLocks noChangeAspect="1" noChangeArrowheads="1"/>
            </p:cNvSpPr>
            <p:nvPr/>
          </p:nvSpPr>
          <p:spPr bwMode="auto">
            <a:xfrm>
              <a:off x="4336" y="2485"/>
              <a:ext cx="1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11295" name="Line 28"/>
            <p:cNvSpPr>
              <a:spLocks noChangeAspect="1" noChangeShapeType="1"/>
            </p:cNvSpPr>
            <p:nvPr/>
          </p:nvSpPr>
          <p:spPr bwMode="auto">
            <a:xfrm>
              <a:off x="3866" y="2506"/>
              <a:ext cx="17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6" name="Text Box 29"/>
            <p:cNvSpPr txBox="1">
              <a:spLocks noChangeAspect="1" noChangeArrowheads="1"/>
            </p:cNvSpPr>
            <p:nvPr/>
          </p:nvSpPr>
          <p:spPr bwMode="auto">
            <a:xfrm>
              <a:off x="4340" y="1419"/>
              <a:ext cx="13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 i="1" dirty="0"/>
                <a:t> 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1297" name="Line 30"/>
            <p:cNvSpPr>
              <a:spLocks noChangeAspect="1" noChangeShapeType="1"/>
            </p:cNvSpPr>
            <p:nvPr/>
          </p:nvSpPr>
          <p:spPr bwMode="auto">
            <a:xfrm flipV="1">
              <a:off x="4312" y="1436"/>
              <a:ext cx="0" cy="1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8" name="Text Box 31"/>
            <p:cNvSpPr txBox="1">
              <a:spLocks noChangeAspect="1" noChangeArrowheads="1"/>
            </p:cNvSpPr>
            <p:nvPr/>
          </p:nvSpPr>
          <p:spPr bwMode="auto">
            <a:xfrm>
              <a:off x="3898" y="1930"/>
              <a:ext cx="12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1299" name="Text Box 32"/>
            <p:cNvSpPr txBox="1">
              <a:spLocks noChangeAspect="1" noChangeArrowheads="1"/>
            </p:cNvSpPr>
            <p:nvPr/>
          </p:nvSpPr>
          <p:spPr bwMode="auto">
            <a:xfrm>
              <a:off x="5373" y="1419"/>
              <a:ext cx="12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1300" name="Line 34"/>
            <p:cNvSpPr>
              <a:spLocks noChangeAspect="1" noChangeShapeType="1"/>
            </p:cNvSpPr>
            <p:nvPr/>
          </p:nvSpPr>
          <p:spPr bwMode="auto">
            <a:xfrm>
              <a:off x="4034" y="2105"/>
              <a:ext cx="0" cy="3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01" name="Line 35"/>
            <p:cNvSpPr>
              <a:spLocks noChangeAspect="1" noChangeShapeType="1"/>
            </p:cNvSpPr>
            <p:nvPr/>
          </p:nvSpPr>
          <p:spPr bwMode="auto">
            <a:xfrm>
              <a:off x="5356" y="1589"/>
              <a:ext cx="0" cy="9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02" name="Text Box 36"/>
            <p:cNvSpPr txBox="1">
              <a:spLocks noChangeAspect="1" noChangeArrowheads="1"/>
            </p:cNvSpPr>
            <p:nvPr/>
          </p:nvSpPr>
          <p:spPr bwMode="auto">
            <a:xfrm>
              <a:off x="3996" y="2515"/>
              <a:ext cx="10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1303" name="Text Box 37"/>
            <p:cNvSpPr txBox="1">
              <a:spLocks noChangeAspect="1" noChangeArrowheads="1"/>
            </p:cNvSpPr>
            <p:nvPr/>
          </p:nvSpPr>
          <p:spPr bwMode="auto">
            <a:xfrm>
              <a:off x="5319" y="2515"/>
              <a:ext cx="10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1304" name="Freeform 38"/>
            <p:cNvSpPr>
              <a:spLocks noChangeAspect="1"/>
            </p:cNvSpPr>
            <p:nvPr/>
          </p:nvSpPr>
          <p:spPr bwMode="auto">
            <a:xfrm>
              <a:off x="4040" y="1612"/>
              <a:ext cx="1321" cy="495"/>
            </a:xfrm>
            <a:custGeom>
              <a:avLst/>
              <a:gdLst>
                <a:gd name="T0" fmla="*/ 0 w 1425"/>
                <a:gd name="T1" fmla="*/ 211 h 566"/>
                <a:gd name="T2" fmla="*/ 563 w 1425"/>
                <a:gd name="T3" fmla="*/ 0 h 56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425" h="566">
                  <a:moveTo>
                    <a:pt x="0" y="566"/>
                  </a:moveTo>
                  <a:cubicBezTo>
                    <a:pt x="0" y="566"/>
                    <a:pt x="999" y="558"/>
                    <a:pt x="1425" y="0"/>
                  </a:cubicBezTo>
                </a:path>
              </a:pathLst>
            </a:custGeom>
            <a:noFill/>
            <a:ln w="19050" cap="flat" cmpd="sng">
              <a:solidFill>
                <a:schemeClr val="hlink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18000" rIns="36000" bIns="180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25714" name="Rectangle 50"/>
          <p:cNvSpPr>
            <a:spLocks noChangeAspect="1" noChangeArrowheads="1"/>
          </p:cNvSpPr>
          <p:nvPr/>
        </p:nvSpPr>
        <p:spPr bwMode="auto">
          <a:xfrm>
            <a:off x="4781551" y="4629150"/>
            <a:ext cx="2461696" cy="405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i="1" dirty="0"/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/>
              <a:t>不满足条件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</p:txBody>
      </p:sp>
      <p:grpSp>
        <p:nvGrpSpPr>
          <p:cNvPr id="625736" name="Group 72"/>
          <p:cNvGrpSpPr>
            <a:grpSpLocks/>
          </p:cNvGrpSpPr>
          <p:nvPr/>
        </p:nvGrpSpPr>
        <p:grpSpPr bwMode="auto">
          <a:xfrm>
            <a:off x="4524375" y="2180338"/>
            <a:ext cx="2835276" cy="2151063"/>
            <a:chOff x="2002" y="1414"/>
            <a:chExt cx="1786" cy="1355"/>
          </a:xfrm>
        </p:grpSpPr>
        <p:sp>
          <p:nvSpPr>
            <p:cNvPr id="11275" name="Line 41"/>
            <p:cNvSpPr>
              <a:spLocks noChangeAspect="1" noChangeShapeType="1"/>
            </p:cNvSpPr>
            <p:nvPr/>
          </p:nvSpPr>
          <p:spPr bwMode="auto">
            <a:xfrm flipV="1">
              <a:off x="2441" y="1414"/>
              <a:ext cx="0" cy="1297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6" name="Text Box 42"/>
            <p:cNvSpPr txBox="1">
              <a:spLocks noChangeAspect="1" noChangeArrowheads="1"/>
            </p:cNvSpPr>
            <p:nvPr/>
          </p:nvSpPr>
          <p:spPr bwMode="auto">
            <a:xfrm>
              <a:off x="3691" y="2520"/>
              <a:ext cx="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1277" name="Text Box 43"/>
            <p:cNvSpPr txBox="1">
              <a:spLocks noChangeAspect="1" noChangeArrowheads="1"/>
            </p:cNvSpPr>
            <p:nvPr/>
          </p:nvSpPr>
          <p:spPr bwMode="auto">
            <a:xfrm>
              <a:off x="2464" y="2485"/>
              <a:ext cx="1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11278" name="Line 44"/>
            <p:cNvSpPr>
              <a:spLocks noChangeAspect="1" noChangeShapeType="1"/>
            </p:cNvSpPr>
            <p:nvPr/>
          </p:nvSpPr>
          <p:spPr bwMode="auto">
            <a:xfrm>
              <a:off x="2002" y="2506"/>
              <a:ext cx="17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9" name="Text Box 45"/>
            <p:cNvSpPr txBox="1">
              <a:spLocks noChangeAspect="1" noChangeArrowheads="1"/>
            </p:cNvSpPr>
            <p:nvPr/>
          </p:nvSpPr>
          <p:spPr bwMode="auto">
            <a:xfrm>
              <a:off x="2470" y="1419"/>
              <a:ext cx="13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 i="1" dirty="0"/>
                <a:t> 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1280" name="Line 46"/>
            <p:cNvSpPr>
              <a:spLocks noChangeAspect="1" noChangeShapeType="1"/>
            </p:cNvSpPr>
            <p:nvPr/>
          </p:nvSpPr>
          <p:spPr bwMode="auto">
            <a:xfrm flipV="1">
              <a:off x="2443" y="1436"/>
              <a:ext cx="0" cy="1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1" name="Line 47"/>
            <p:cNvSpPr>
              <a:spLocks noChangeAspect="1" noChangeShapeType="1"/>
            </p:cNvSpPr>
            <p:nvPr/>
          </p:nvSpPr>
          <p:spPr bwMode="auto">
            <a:xfrm>
              <a:off x="2722" y="2274"/>
              <a:ext cx="0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82" name="Text Box 48"/>
            <p:cNvSpPr txBox="1">
              <a:spLocks noChangeAspect="1" noChangeArrowheads="1"/>
            </p:cNvSpPr>
            <p:nvPr/>
          </p:nvSpPr>
          <p:spPr bwMode="auto">
            <a:xfrm>
              <a:off x="2033" y="1622"/>
              <a:ext cx="12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1283" name="Text Box 49"/>
            <p:cNvSpPr txBox="1">
              <a:spLocks noChangeAspect="1" noChangeArrowheads="1"/>
            </p:cNvSpPr>
            <p:nvPr/>
          </p:nvSpPr>
          <p:spPr bwMode="auto">
            <a:xfrm>
              <a:off x="3472" y="1586"/>
              <a:ext cx="14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1284" name="Line 51"/>
            <p:cNvSpPr>
              <a:spLocks noChangeAspect="1" noChangeShapeType="1"/>
            </p:cNvSpPr>
            <p:nvPr/>
          </p:nvSpPr>
          <p:spPr bwMode="auto">
            <a:xfrm>
              <a:off x="2168" y="1824"/>
              <a:ext cx="0" cy="6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85" name="Line 52"/>
            <p:cNvSpPr>
              <a:spLocks noChangeAspect="1" noChangeShapeType="1"/>
            </p:cNvSpPr>
            <p:nvPr/>
          </p:nvSpPr>
          <p:spPr bwMode="auto">
            <a:xfrm>
              <a:off x="3473" y="1838"/>
              <a:ext cx="0" cy="6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86" name="Text Box 53"/>
            <p:cNvSpPr txBox="1">
              <a:spLocks noChangeAspect="1" noChangeArrowheads="1"/>
            </p:cNvSpPr>
            <p:nvPr/>
          </p:nvSpPr>
          <p:spPr bwMode="auto">
            <a:xfrm>
              <a:off x="2130" y="2515"/>
              <a:ext cx="10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1287" name="Text Box 54"/>
            <p:cNvSpPr txBox="1">
              <a:spLocks noChangeAspect="1" noChangeArrowheads="1"/>
            </p:cNvSpPr>
            <p:nvPr/>
          </p:nvSpPr>
          <p:spPr bwMode="auto">
            <a:xfrm>
              <a:off x="3435" y="2515"/>
              <a:ext cx="10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1288" name="Freeform 55"/>
            <p:cNvSpPr>
              <a:spLocks noChangeAspect="1"/>
            </p:cNvSpPr>
            <p:nvPr/>
          </p:nvSpPr>
          <p:spPr bwMode="auto">
            <a:xfrm flipH="1">
              <a:off x="2170" y="1786"/>
              <a:ext cx="1293" cy="492"/>
            </a:xfrm>
            <a:custGeom>
              <a:avLst/>
              <a:gdLst>
                <a:gd name="T0" fmla="*/ 0 w 1423"/>
                <a:gd name="T1" fmla="*/ 6 h 551"/>
                <a:gd name="T2" fmla="*/ 274 w 1423"/>
                <a:gd name="T3" fmla="*/ 157 h 551"/>
                <a:gd name="T4" fmla="*/ 481 w 1423"/>
                <a:gd name="T5" fmla="*/ 7 h 5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23" h="551">
                  <a:moveTo>
                    <a:pt x="0" y="21"/>
                  </a:moveTo>
                  <a:cubicBezTo>
                    <a:pt x="283" y="294"/>
                    <a:pt x="499" y="0"/>
                    <a:pt x="812" y="551"/>
                  </a:cubicBezTo>
                  <a:cubicBezTo>
                    <a:pt x="936" y="230"/>
                    <a:pt x="1315" y="324"/>
                    <a:pt x="1423" y="24"/>
                  </a:cubicBezTo>
                </a:path>
              </a:pathLst>
            </a:custGeom>
            <a:noFill/>
            <a:ln w="19050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89" name="Line 56"/>
            <p:cNvSpPr>
              <a:spLocks noChangeAspect="1" noChangeShapeType="1"/>
            </p:cNvSpPr>
            <p:nvPr/>
          </p:nvSpPr>
          <p:spPr bwMode="auto">
            <a:xfrm>
              <a:off x="2165" y="1798"/>
              <a:ext cx="13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" rIns="36000" bIns="180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90" name="Rectangle 57"/>
            <p:cNvSpPr>
              <a:spLocks noChangeAspect="1" noChangeArrowheads="1"/>
            </p:cNvSpPr>
            <p:nvPr/>
          </p:nvSpPr>
          <p:spPr bwMode="auto">
            <a:xfrm>
              <a:off x="2865" y="2513"/>
              <a:ext cx="109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8000" rIns="36000" bIns="1800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53744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5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5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5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5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5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5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666" grpId="0" build="p" autoUpdateAnimBg="0"/>
      <p:bldP spid="625678" grpId="0" autoUpdateAnimBg="0"/>
      <p:bldP spid="625697" grpId="0" autoUpdateAnimBg="0"/>
      <p:bldP spid="625714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wrap="square">
        <a:spAutoFit/>
        <a:scene3d>
          <a:camera prst="orthographicFront"/>
          <a:lightRig rig="glow" dir="tl">
            <a:rot lat="0" lon="0" rev="5400000"/>
          </a:lightRig>
        </a:scene3d>
        <a:sp3d contourW="12700">
          <a:bevelT w="25400" h="25400"/>
          <a:contourClr>
            <a:schemeClr val="accent6">
              <a:shade val="73000"/>
            </a:schemeClr>
          </a:contourClr>
        </a:sp3d>
      </a:bodyPr>
      <a:lstStyle>
        <a:defPPr algn="ctr">
          <a:defRPr sz="4400" b="1" dirty="0" smtClean="0">
            <a:ln w="11430"/>
            <a:solidFill>
              <a:srgbClr val="002060"/>
            </a:solidFill>
            <a:effectLst>
              <a:outerShdw blurRad="80000" dist="40000" dir="5040000" algn="tl">
                <a:srgbClr val="000000">
                  <a:alpha val="30000"/>
                </a:srgbClr>
              </a:outerShdw>
            </a:effectLst>
            <a:latin typeface="等线" panose="02010600030101010101" pitchFamily="2" charset="-122"/>
            <a:ea typeface="等线" panose="02010600030101010101" pitchFamily="2" charset="-122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7115</TotalTime>
  <Words>1198</Words>
  <Application>Microsoft Office PowerPoint</Application>
  <PresentationFormat>宽屏</PresentationFormat>
  <Paragraphs>252</Paragraphs>
  <Slides>39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39</vt:i4>
      </vt:variant>
    </vt:vector>
  </HeadingPairs>
  <TitlesOfParts>
    <vt:vector size="55" baseType="lpstr">
      <vt:lpstr>黑体</vt:lpstr>
      <vt:lpstr>华文行楷</vt:lpstr>
      <vt:lpstr>华文楷体</vt:lpstr>
      <vt:lpstr>华文中宋</vt:lpstr>
      <vt:lpstr>楷体_GB2312</vt:lpstr>
      <vt:lpstr>宋体</vt:lpstr>
      <vt:lpstr>Arial</vt:lpstr>
      <vt:lpstr>Calibri</vt:lpstr>
      <vt:lpstr>Symbol</vt:lpstr>
      <vt:lpstr>Times New Roman</vt:lpstr>
      <vt:lpstr>Office 主题</vt:lpstr>
      <vt:lpstr>Equation</vt:lpstr>
      <vt:lpstr>公式</vt:lpstr>
      <vt:lpstr>文档</vt:lpstr>
      <vt:lpstr>Microsoft Equation 3.0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 罗尔(Rolle)定理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 拉格朗日(Lagrange)中值定理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 柯西(Cauchy)中值定理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内容小结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*</dc:creator>
  <cp:lastModifiedBy>Microsoft 帐户</cp:lastModifiedBy>
  <cp:revision>233</cp:revision>
  <dcterms:created xsi:type="dcterms:W3CDTF">2009-06-13T01:14:34Z</dcterms:created>
  <dcterms:modified xsi:type="dcterms:W3CDTF">2021-11-02T00:25:06Z</dcterms:modified>
</cp:coreProperties>
</file>