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5" r:id="rId2"/>
    <p:sldId id="296" r:id="rId3"/>
    <p:sldId id="327" r:id="rId4"/>
    <p:sldId id="297" r:id="rId5"/>
    <p:sldId id="353" r:id="rId6"/>
    <p:sldId id="298" r:id="rId7"/>
    <p:sldId id="349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31" r:id="rId16"/>
    <p:sldId id="306" r:id="rId17"/>
    <p:sldId id="307" r:id="rId18"/>
    <p:sldId id="328" r:id="rId19"/>
    <p:sldId id="308" r:id="rId20"/>
    <p:sldId id="340" r:id="rId21"/>
    <p:sldId id="341" r:id="rId22"/>
    <p:sldId id="342" r:id="rId23"/>
    <p:sldId id="350" r:id="rId24"/>
    <p:sldId id="351" r:id="rId25"/>
    <p:sldId id="352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3" clrIdx="0">
    <p:extLst>
      <p:ext uri="{19B8F6BF-5375-455C-9EA6-DF929625EA0E}">
        <p15:presenceInfo xmlns:p15="http://schemas.microsoft.com/office/powerpoint/2012/main" userId="c4a0dcfdfb881b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73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38" autoAdjust="0"/>
  </p:normalViewPr>
  <p:slideViewPr>
    <p:cSldViewPr>
      <p:cViewPr varScale="1">
        <p:scale>
          <a:sx n="116" d="100"/>
          <a:sy n="116" d="100"/>
        </p:scale>
        <p:origin x="3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22:44:15.312" idx="3">
    <p:pos x="10" y="10"/>
    <p:text>(m-n)/2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emf"/><Relationship Id="rId7" Type="http://schemas.openxmlformats.org/officeDocument/2006/relationships/image" Target="../media/image94.w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wmf"/><Relationship Id="rId5" Type="http://schemas.openxmlformats.org/officeDocument/2006/relationships/image" Target="../media/image92.emf"/><Relationship Id="rId10" Type="http://schemas.openxmlformats.org/officeDocument/2006/relationships/image" Target="../media/image97.wmf"/><Relationship Id="rId4" Type="http://schemas.openxmlformats.org/officeDocument/2006/relationships/image" Target="../media/image91.emf"/><Relationship Id="rId9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emf"/><Relationship Id="rId7" Type="http://schemas.openxmlformats.org/officeDocument/2006/relationships/image" Target="../media/image105.w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10" Type="http://schemas.openxmlformats.org/officeDocument/2006/relationships/image" Target="../media/image108.emf"/><Relationship Id="rId4" Type="http://schemas.openxmlformats.org/officeDocument/2006/relationships/image" Target="../media/image102.emf"/><Relationship Id="rId9" Type="http://schemas.openxmlformats.org/officeDocument/2006/relationships/image" Target="../media/image10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0.wmf"/><Relationship Id="rId7" Type="http://schemas.openxmlformats.org/officeDocument/2006/relationships/image" Target="../media/image108.emf"/><Relationship Id="rId2" Type="http://schemas.openxmlformats.org/officeDocument/2006/relationships/image" Target="../media/image109.wmf"/><Relationship Id="rId1" Type="http://schemas.openxmlformats.org/officeDocument/2006/relationships/image" Target="../media/image99.e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7.e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84.wmf"/><Relationship Id="rId11" Type="http://schemas.openxmlformats.org/officeDocument/2006/relationships/image" Target="../media/image124.wmf"/><Relationship Id="rId5" Type="http://schemas.openxmlformats.org/officeDocument/2006/relationships/image" Target="../media/image119.wmf"/><Relationship Id="rId10" Type="http://schemas.openxmlformats.org/officeDocument/2006/relationships/image" Target="../media/image123.wmf"/><Relationship Id="rId4" Type="http://schemas.openxmlformats.org/officeDocument/2006/relationships/image" Target="../media/image118.emf"/><Relationship Id="rId9" Type="http://schemas.openxmlformats.org/officeDocument/2006/relationships/image" Target="../media/image12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e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5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27.e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e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12" Type="http://schemas.openxmlformats.org/officeDocument/2006/relationships/image" Target="../media/image172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11" Type="http://schemas.openxmlformats.org/officeDocument/2006/relationships/image" Target="../media/image171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10" Type="http://schemas.openxmlformats.org/officeDocument/2006/relationships/image" Target="../media/image187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6.w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emf"/><Relationship Id="rId4" Type="http://schemas.openxmlformats.org/officeDocument/2006/relationships/image" Target="../media/image20.wmf"/><Relationship Id="rId9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5.emf"/><Relationship Id="rId10" Type="http://schemas.openxmlformats.org/officeDocument/2006/relationships/image" Target="../media/image34.wmf"/><Relationship Id="rId4" Type="http://schemas.openxmlformats.org/officeDocument/2006/relationships/image" Target="../media/image24.emf"/><Relationship Id="rId9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emf"/><Relationship Id="rId9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e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e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8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98.w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3.emf"/><Relationship Id="rId22" Type="http://schemas.openxmlformats.org/officeDocument/2006/relationships/image" Target="../media/image9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4.wmf"/><Relationship Id="rId22" Type="http://schemas.openxmlformats.org/officeDocument/2006/relationships/image" Target="../media/image10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1.wmf"/><Relationship Id="rId19" Type="http://schemas.openxmlformats.org/officeDocument/2006/relationships/comments" Target="../comments/comment1.xml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1.wmf"/><Relationship Id="rId26" Type="http://schemas.openxmlformats.org/officeDocument/2006/relationships/image" Target="../media/image125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84.wmf"/><Relationship Id="rId22" Type="http://schemas.openxmlformats.org/officeDocument/2006/relationships/image" Target="../media/image12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42.wmf"/><Relationship Id="rId26" Type="http://schemas.openxmlformats.org/officeDocument/2006/relationships/image" Target="../media/image145.w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1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3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20" Type="http://schemas.openxmlformats.org/officeDocument/2006/relationships/image" Target="../media/image15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68.wmf"/><Relationship Id="rId26" Type="http://schemas.openxmlformats.org/officeDocument/2006/relationships/image" Target="../media/image172.w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71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76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66.wmf"/><Relationship Id="rId22" Type="http://schemas.openxmlformats.org/officeDocument/2006/relationships/image" Target="../media/image1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83.wmf"/><Relationship Id="rId22" Type="http://schemas.openxmlformats.org/officeDocument/2006/relationships/image" Target="../media/image18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9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1.doc"/><Relationship Id="rId11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9" Type="http://schemas.openxmlformats.org/officeDocument/2006/relationships/image" Target="../media/image6.wmf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Microsoft_Word_97_-_2003___3.doc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Microsoft_Word_97_-_2003___2.doc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e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Relationship Id="rId22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57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4.bin"/><Relationship Id="rId31" Type="http://schemas.openxmlformats.org/officeDocument/2006/relationships/image" Target="../media/image58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0.e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58.bin"/><Relationship Id="rId30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144839" y="3141663"/>
            <a:ext cx="6384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12800" indent="-812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ea typeface="楷体_GB2312"/>
                <a:cs typeface="楷体_GB2312"/>
              </a:rPr>
              <a:t>一、洛必达法则，两种基本不定式</a:t>
            </a:r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3474978" y="1628800"/>
            <a:ext cx="4801314" cy="830997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FF0000"/>
                </a:solidFill>
              </a:rPr>
              <a:t>§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sz="48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 洛必达法则</a:t>
            </a:r>
            <a:endParaRPr lang="zh-CN" altLang="en-US" sz="48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896" name="Text Box 12"/>
          <p:cNvSpPr txBox="1">
            <a:spLocks noChangeArrowheads="1"/>
          </p:cNvSpPr>
          <p:nvPr/>
        </p:nvSpPr>
        <p:spPr bwMode="auto">
          <a:xfrm>
            <a:off x="9840383" y="404664"/>
            <a:ext cx="1569660" cy="52322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/>
                <a:cs typeface="楷体_GB231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Brush Script MT" panose="03060802040406070304" pitchFamily="66" charset="0"/>
                <a:ea typeface="楷体_GB2312"/>
                <a:cs typeface="楷体_GB2312"/>
              </a:rPr>
              <a:t>Chapter 3</a:t>
            </a:r>
            <a:r>
              <a:rPr lang="zh-CN" altLang="en-US" sz="2800" dirty="0" smtClean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endParaRPr lang="zh-CN" altLang="en-US" sz="2800" dirty="0">
              <a:solidFill>
                <a:srgbClr val="FF0000"/>
              </a:solidFill>
              <a:ea typeface="楷体_GB2312"/>
              <a:cs typeface="楷体_GB231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44839" y="4293096"/>
            <a:ext cx="6534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楷体_GB2312"/>
                <a:cs typeface="楷体_GB2312"/>
              </a:rPr>
              <a:t>二、其它形式不定式</a:t>
            </a:r>
          </a:p>
        </p:txBody>
      </p:sp>
    </p:spTree>
    <p:extLst>
      <p:ext uri="{BB962C8B-B14F-4D97-AF65-F5344CB8AC3E}">
        <p14:creationId xmlns:p14="http://schemas.microsoft.com/office/powerpoint/2010/main" val="30686510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756353" y="7747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681049"/>
              </p:ext>
            </p:extLst>
          </p:nvPr>
        </p:nvGraphicFramePr>
        <p:xfrm>
          <a:off x="3699005" y="519184"/>
          <a:ext cx="18288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8" name="Equation" r:id="rId3" imgW="774364" imgH="495085" progId="Equation.3">
                  <p:embed/>
                </p:oleObj>
              </mc:Choice>
              <mc:Fallback>
                <p:oleObj name="Equation" r:id="rId3" imgW="774364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005" y="519184"/>
                        <a:ext cx="18288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42042"/>
              </p:ext>
            </p:extLst>
          </p:nvPr>
        </p:nvGraphicFramePr>
        <p:xfrm>
          <a:off x="5616705" y="503236"/>
          <a:ext cx="24384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9" name="Equation" r:id="rId5" imgW="990600" imgH="508000" progId="Equation.3">
                  <p:embed/>
                </p:oleObj>
              </mc:Choice>
              <mc:Fallback>
                <p:oleObj name="Equation" r:id="rId5" imgW="990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705" y="503236"/>
                        <a:ext cx="24384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49" name="Object 5"/>
          <p:cNvGraphicFramePr>
            <a:graphicFrameLocks noChangeAspect="1"/>
          </p:cNvGraphicFramePr>
          <p:nvPr/>
        </p:nvGraphicFramePr>
        <p:xfrm>
          <a:off x="3009900" y="1676400"/>
          <a:ext cx="2197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0" name="公式" r:id="rId7" imgW="2197100" imgH="1104900" progId="Equation.3">
                  <p:embed/>
                </p:oleObj>
              </mc:Choice>
              <mc:Fallback>
                <p:oleObj name="公式" r:id="rId7" imgW="21971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676400"/>
                        <a:ext cx="2197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0" name="Object 6"/>
          <p:cNvGraphicFramePr>
            <a:graphicFrameLocks noChangeAspect="1"/>
          </p:cNvGraphicFramePr>
          <p:nvPr/>
        </p:nvGraphicFramePr>
        <p:xfrm>
          <a:off x="5295900" y="1752600"/>
          <a:ext cx="3429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1" name="公式" r:id="rId9" imgW="3429000" imgH="1054100" progId="Equation.3">
                  <p:embed/>
                </p:oleObj>
              </mc:Choice>
              <mc:Fallback>
                <p:oleObj name="公式" r:id="rId9" imgW="34290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1752600"/>
                        <a:ext cx="3429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1" name="Object 7"/>
          <p:cNvGraphicFramePr>
            <a:graphicFrameLocks noChangeAspect="1"/>
          </p:cNvGraphicFramePr>
          <p:nvPr/>
        </p:nvGraphicFramePr>
        <p:xfrm>
          <a:off x="2971800" y="2895600"/>
          <a:ext cx="35814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2" name="Equation" r:id="rId11" imgW="1562100" imgH="495300" progId="Equation.3">
                  <p:embed/>
                </p:oleObj>
              </mc:Choice>
              <mc:Fallback>
                <p:oleObj name="Equation" r:id="rId11" imgW="1562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95600"/>
                        <a:ext cx="35814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2" name="Object 8"/>
          <p:cNvGraphicFramePr>
            <a:graphicFrameLocks noChangeAspect="1"/>
          </p:cNvGraphicFramePr>
          <p:nvPr/>
        </p:nvGraphicFramePr>
        <p:xfrm>
          <a:off x="9021764" y="3149601"/>
          <a:ext cx="8588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3" name="Equation" r:id="rId13" imgW="317225" imgH="203024" progId="Equation.3">
                  <p:embed/>
                </p:oleObj>
              </mc:Choice>
              <mc:Fallback>
                <p:oleObj name="Equation" r:id="rId13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764" y="3149601"/>
                        <a:ext cx="8588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944611"/>
              </p:ext>
            </p:extLst>
          </p:nvPr>
        </p:nvGraphicFramePr>
        <p:xfrm>
          <a:off x="8728869" y="621506"/>
          <a:ext cx="7223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4" name="公式" r:id="rId15" imgW="628802" imgH="733296" progId="Equation.3">
                  <p:embed/>
                </p:oleObj>
              </mc:Choice>
              <mc:Fallback>
                <p:oleObj name="公式" r:id="rId15" imgW="628802" imgH="7332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869" y="621506"/>
                        <a:ext cx="7223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54" name="Text Box 10"/>
          <p:cNvSpPr txBox="1">
            <a:spLocks noChangeArrowheads="1"/>
          </p:cNvSpPr>
          <p:nvPr/>
        </p:nvSpPr>
        <p:spPr bwMode="auto">
          <a:xfrm>
            <a:off x="2133600" y="4292601"/>
            <a:ext cx="11430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或解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</a:p>
        </p:txBody>
      </p:sp>
      <p:graphicFrame>
        <p:nvGraphicFramePr>
          <p:cNvPr id="825355" name="Object 11"/>
          <p:cNvGraphicFramePr>
            <a:graphicFrameLocks noChangeAspect="1"/>
          </p:cNvGraphicFramePr>
          <p:nvPr/>
        </p:nvGraphicFramePr>
        <p:xfrm>
          <a:off x="3352800" y="4038601"/>
          <a:ext cx="18288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5" name="Equation" r:id="rId17" imgW="774364" imgH="495085" progId="Equation.3">
                  <p:embed/>
                </p:oleObj>
              </mc:Choice>
              <mc:Fallback>
                <p:oleObj name="Equation" r:id="rId17" imgW="774364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1"/>
                        <a:ext cx="18288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6" name="Object 12"/>
          <p:cNvGraphicFramePr>
            <a:graphicFrameLocks noChangeAspect="1"/>
          </p:cNvGraphicFramePr>
          <p:nvPr/>
        </p:nvGraphicFramePr>
        <p:xfrm>
          <a:off x="5232400" y="4064001"/>
          <a:ext cx="34290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6" name="Equation" r:id="rId19" imgW="1562100" imgH="495300" progId="Equation.3">
                  <p:embed/>
                </p:oleObj>
              </mc:Choice>
              <mc:Fallback>
                <p:oleObj name="Equation" r:id="rId19" imgW="1562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064001"/>
                        <a:ext cx="34290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7" name="Object 13"/>
          <p:cNvGraphicFramePr>
            <a:graphicFrameLocks noChangeAspect="1"/>
          </p:cNvGraphicFramePr>
          <p:nvPr/>
        </p:nvGraphicFramePr>
        <p:xfrm>
          <a:off x="3276600" y="5334001"/>
          <a:ext cx="24384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7" name="Equation" r:id="rId21" imgW="1143000" imgH="495300" progId="Equation.3">
                  <p:embed/>
                </p:oleObj>
              </mc:Choice>
              <mc:Fallback>
                <p:oleObj name="Equation" r:id="rId21" imgW="1143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1"/>
                        <a:ext cx="24384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8" name="Object 14"/>
          <p:cNvGraphicFramePr>
            <a:graphicFrameLocks noChangeAspect="1"/>
          </p:cNvGraphicFramePr>
          <p:nvPr/>
        </p:nvGraphicFramePr>
        <p:xfrm>
          <a:off x="5772150" y="5607050"/>
          <a:ext cx="79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8" name="Equation" r:id="rId23" imgW="317225" imgH="203024" progId="Equation.3">
                  <p:embed/>
                </p:oleObj>
              </mc:Choice>
              <mc:Fallback>
                <p:oleObj name="Equation" r:id="rId23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5607050"/>
                        <a:ext cx="793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59" name="AutoShape 15"/>
          <p:cNvSpPr>
            <a:spLocks noChangeArrowheads="1"/>
          </p:cNvSpPr>
          <p:nvPr/>
        </p:nvSpPr>
        <p:spPr bwMode="auto">
          <a:xfrm>
            <a:off x="1752600" y="1371600"/>
            <a:ext cx="1219200" cy="1905000"/>
          </a:xfrm>
          <a:prstGeom prst="wedgeRoundRectCallout">
            <a:avLst>
              <a:gd name="adj1" fmla="val 109116"/>
              <a:gd name="adj2" fmla="val 42833"/>
              <a:gd name="adj3" fmla="val 16667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及时分离非零因子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825360" name="Object 16"/>
          <p:cNvGraphicFramePr>
            <a:graphicFrameLocks noChangeAspect="1"/>
          </p:cNvGraphicFramePr>
          <p:nvPr/>
        </p:nvGraphicFramePr>
        <p:xfrm>
          <a:off x="6553200" y="2895601"/>
          <a:ext cx="24384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9" name="Equation" r:id="rId25" imgW="1143000" imgH="495300" progId="Equation.3">
                  <p:embed/>
                </p:oleObj>
              </mc:Choice>
              <mc:Fallback>
                <p:oleObj name="Equation" r:id="rId25" imgW="1143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95601"/>
                        <a:ext cx="24384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144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5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54" grpId="0" autoUpdateAnimBg="0"/>
      <p:bldP spid="82535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Text Box 2"/>
          <p:cNvSpPr txBox="1">
            <a:spLocks noChangeArrowheads="1"/>
          </p:cNvSpPr>
          <p:nvPr/>
        </p:nvSpPr>
        <p:spPr bwMode="auto">
          <a:xfrm>
            <a:off x="2057400" y="93893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6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312894"/>
              </p:ext>
            </p:extLst>
          </p:nvPr>
        </p:nvGraphicFramePr>
        <p:xfrm>
          <a:off x="3203576" y="421446"/>
          <a:ext cx="23622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8" name="Equation" r:id="rId3" imgW="1002960" imgH="520560" progId="Equation.DSMT4">
                  <p:embed/>
                </p:oleObj>
              </mc:Choice>
              <mc:Fallback>
                <p:oleObj name="Equation" r:id="rId3" imgW="1002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6" y="421446"/>
                        <a:ext cx="23622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606631"/>
              </p:ext>
            </p:extLst>
          </p:nvPr>
        </p:nvGraphicFramePr>
        <p:xfrm>
          <a:off x="8705850" y="309618"/>
          <a:ext cx="2057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9" r:id="rId5" imgW="863225" imgH="342751" progId="Equation.3">
                  <p:embed/>
                </p:oleObj>
              </mc:Choice>
              <mc:Fallback>
                <p:oleObj r:id="rId5" imgW="863225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5850" y="309618"/>
                        <a:ext cx="20574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440328"/>
              </p:ext>
            </p:extLst>
          </p:nvPr>
        </p:nvGraphicFramePr>
        <p:xfrm>
          <a:off x="8708961" y="1256506"/>
          <a:ext cx="23622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0" r:id="rId7" imgW="1079032" imgH="406224" progId="Equation.3">
                  <p:embed/>
                </p:oleObj>
              </mc:Choice>
              <mc:Fallback>
                <p:oleObj r:id="rId7" imgW="107903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8961" y="1256506"/>
                        <a:ext cx="23622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25893"/>
              </p:ext>
            </p:extLst>
          </p:nvPr>
        </p:nvGraphicFramePr>
        <p:xfrm>
          <a:off x="8708961" y="2082985"/>
          <a:ext cx="2819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1" r:id="rId9" imgW="1447800" imgH="596900" progId="Equation.3">
                  <p:embed/>
                </p:oleObj>
              </mc:Choice>
              <mc:Fallback>
                <p:oleObj r:id="rId9" imgW="14478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8961" y="2082985"/>
                        <a:ext cx="2819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75" name="Line 7"/>
          <p:cNvSpPr>
            <a:spLocks noChangeShapeType="1"/>
          </p:cNvSpPr>
          <p:nvPr/>
        </p:nvSpPr>
        <p:spPr bwMode="auto">
          <a:xfrm>
            <a:off x="8620320" y="407450"/>
            <a:ext cx="0" cy="2945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826376" name="Line 8"/>
          <p:cNvSpPr>
            <a:spLocks noChangeShapeType="1"/>
          </p:cNvSpPr>
          <p:nvPr/>
        </p:nvSpPr>
        <p:spPr bwMode="auto">
          <a:xfrm>
            <a:off x="8632761" y="3352800"/>
            <a:ext cx="2895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826377" name="Object 9"/>
          <p:cNvGraphicFramePr>
            <a:graphicFrameLocks noChangeAspect="1"/>
          </p:cNvGraphicFramePr>
          <p:nvPr/>
        </p:nvGraphicFramePr>
        <p:xfrm>
          <a:off x="2057400" y="1752601"/>
          <a:ext cx="51816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2" r:id="rId11" imgW="2197100" imgH="546100" progId="Equation.3">
                  <p:embed/>
                </p:oleObj>
              </mc:Choice>
              <mc:Fallback>
                <p:oleObj r:id="rId11" imgW="2197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1"/>
                        <a:ext cx="51816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8" name="Object 10"/>
          <p:cNvGraphicFramePr>
            <a:graphicFrameLocks noChangeAspect="1"/>
          </p:cNvGraphicFramePr>
          <p:nvPr/>
        </p:nvGraphicFramePr>
        <p:xfrm>
          <a:off x="2133600" y="3108325"/>
          <a:ext cx="54864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3" r:id="rId13" imgW="2451100" imgH="520700" progId="Equation.3">
                  <p:embed/>
                </p:oleObj>
              </mc:Choice>
              <mc:Fallback>
                <p:oleObj r:id="rId13" imgW="2451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08325"/>
                        <a:ext cx="54864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068400"/>
              </p:ext>
            </p:extLst>
          </p:nvPr>
        </p:nvGraphicFramePr>
        <p:xfrm>
          <a:off x="2119313" y="4556125"/>
          <a:ext cx="23971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4" name="Equation" r:id="rId15" imgW="1054080" imgH="406080" progId="Equation.DSMT4">
                  <p:embed/>
                </p:oleObj>
              </mc:Choice>
              <mc:Fallback>
                <p:oleObj name="Equation" r:id="rId15" imgW="1054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4556125"/>
                        <a:ext cx="23971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26692"/>
              </p:ext>
            </p:extLst>
          </p:nvPr>
        </p:nvGraphicFramePr>
        <p:xfrm>
          <a:off x="4587876" y="4556126"/>
          <a:ext cx="77946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5" name="Equation" r:id="rId17" imgW="342720" imgH="406080" progId="Equation.DSMT4">
                  <p:embed/>
                </p:oleObj>
              </mc:Choice>
              <mc:Fallback>
                <p:oleObj name="Equation" r:id="rId17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6" y="4556126"/>
                        <a:ext cx="77946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81" name="Object 13"/>
          <p:cNvGraphicFramePr>
            <a:graphicFrameLocks noChangeAspect="1"/>
          </p:cNvGraphicFramePr>
          <p:nvPr/>
        </p:nvGraphicFramePr>
        <p:xfrm>
          <a:off x="6019801" y="669925"/>
          <a:ext cx="631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" name="公式" r:id="rId19" imgW="543088" imgH="743027" progId="Equation.3">
                  <p:embed/>
                </p:oleObj>
              </mc:Choice>
              <mc:Fallback>
                <p:oleObj name="公式" r:id="rId19" imgW="543088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669925"/>
                        <a:ext cx="6318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953566"/>
              </p:ext>
            </p:extLst>
          </p:nvPr>
        </p:nvGraphicFramePr>
        <p:xfrm>
          <a:off x="6816080" y="5120205"/>
          <a:ext cx="2736304" cy="99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7" name="Equation" r:id="rId21" imgW="1155600" imgH="419040" progId="Equation.DSMT4">
                  <p:embed/>
                </p:oleObj>
              </mc:Choice>
              <mc:Fallback>
                <p:oleObj name="Equation" r:id="rId21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16080" y="5120205"/>
                        <a:ext cx="2736304" cy="992286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3648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6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0" grpId="0" autoUpdateAnimBg="0"/>
      <p:bldP spid="826375" grpId="0" animBg="1"/>
      <p:bldP spid="8263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2438400" y="712498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2450841" y="1463329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6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923486"/>
              </p:ext>
            </p:extLst>
          </p:nvPr>
        </p:nvGraphicFramePr>
        <p:xfrm>
          <a:off x="3670300" y="514772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2" name="公式" r:id="rId3" imgW="2438400" imgH="838200" progId="Equation.3">
                  <p:embed/>
                </p:oleObj>
              </mc:Choice>
              <mc:Fallback>
                <p:oleObj name="公式" r:id="rId3" imgW="2438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514772"/>
                        <a:ext cx="243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60845"/>
              </p:ext>
            </p:extLst>
          </p:nvPr>
        </p:nvGraphicFramePr>
        <p:xfrm>
          <a:off x="3200400" y="1312517"/>
          <a:ext cx="285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3" name="公式" r:id="rId5" imgW="2857500" imgH="825500" progId="Equation.3">
                  <p:embed/>
                </p:oleObj>
              </mc:Choice>
              <mc:Fallback>
                <p:oleObj name="公式" r:id="rId5" imgW="2857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312517"/>
                        <a:ext cx="2857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40708"/>
              </p:ext>
            </p:extLst>
          </p:nvPr>
        </p:nvGraphicFramePr>
        <p:xfrm>
          <a:off x="6168008" y="1543363"/>
          <a:ext cx="2349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4" name="公式" r:id="rId7" imgW="2349500" imgH="546100" progId="Equation.3">
                  <p:embed/>
                </p:oleObj>
              </mc:Choice>
              <mc:Fallback>
                <p:oleObj name="公式" r:id="rId7" imgW="23495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1543363"/>
                        <a:ext cx="23495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11" name="AutoShape 7"/>
          <p:cNvSpPr>
            <a:spLocks noChangeArrowheads="1"/>
          </p:cNvSpPr>
          <p:nvPr/>
        </p:nvSpPr>
        <p:spPr bwMode="auto">
          <a:xfrm>
            <a:off x="8262938" y="476672"/>
            <a:ext cx="2209800" cy="457200"/>
          </a:xfrm>
          <a:prstGeom prst="wedgeRectCallout">
            <a:avLst>
              <a:gd name="adj1" fmla="val -53806"/>
              <a:gd name="adj2" fmla="val 197917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极限不存在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3086100" y="213852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洛必达法则</a:t>
            </a:r>
            <a:r>
              <a:rPr lang="zh-CN" altLang="en-US" sz="2800" b="1" dirty="0" smtClean="0"/>
              <a:t>失效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66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754247"/>
              </p:ext>
            </p:extLst>
          </p:nvPr>
        </p:nvGraphicFramePr>
        <p:xfrm>
          <a:off x="3200400" y="2576960"/>
          <a:ext cx="337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5" name="公式" r:id="rId9" imgW="3378200" imgH="838200" progId="Equation.3">
                  <p:embed/>
                </p:oleObj>
              </mc:Choice>
              <mc:Fallback>
                <p:oleObj name="公式" r:id="rId9" imgW="3378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76960"/>
                        <a:ext cx="337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634816"/>
              </p:ext>
            </p:extLst>
          </p:nvPr>
        </p:nvGraphicFramePr>
        <p:xfrm>
          <a:off x="6578600" y="2810616"/>
          <a:ext cx="571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6" name="公式" r:id="rId11" imgW="571252" imgH="317362" progId="Equation.3">
                  <p:embed/>
                </p:oleObj>
              </mc:Choice>
              <mc:Fallback>
                <p:oleObj name="公式" r:id="rId11" imgW="57125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810616"/>
                        <a:ext cx="5715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6" name="Object 12"/>
          <p:cNvGraphicFramePr>
            <a:graphicFrameLocks noChangeAspect="1"/>
          </p:cNvGraphicFramePr>
          <p:nvPr/>
        </p:nvGraphicFramePr>
        <p:xfrm>
          <a:off x="3429000" y="3352801"/>
          <a:ext cx="23622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7" name="Equation" r:id="rId13" imgW="1054100" imgH="596900" progId="Equation.3">
                  <p:embed/>
                </p:oleObj>
              </mc:Choice>
              <mc:Fallback>
                <p:oleObj name="Equation" r:id="rId13" imgW="10541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1"/>
                        <a:ext cx="236220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17" name="Text Box 13"/>
          <p:cNvSpPr txBox="1">
            <a:spLocks noChangeArrowheads="1"/>
          </p:cNvSpPr>
          <p:nvPr/>
        </p:nvSpPr>
        <p:spPr bwMode="auto">
          <a:xfrm>
            <a:off x="2438400" y="3911601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19" name="Text Box 15"/>
          <p:cNvSpPr txBox="1">
            <a:spLocks noChangeArrowheads="1"/>
          </p:cNvSpPr>
          <p:nvPr/>
        </p:nvSpPr>
        <p:spPr bwMode="auto">
          <a:xfrm>
            <a:off x="3124200" y="4724401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不能使用洛必达法则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6615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076855"/>
              </p:ext>
            </p:extLst>
          </p:nvPr>
        </p:nvGraphicFramePr>
        <p:xfrm>
          <a:off x="3352800" y="5031929"/>
          <a:ext cx="46386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8" name="Equation" r:id="rId15" imgW="2070100" imgH="431800" progId="Equation.3">
                  <p:embed/>
                </p:oleObj>
              </mc:Choice>
              <mc:Fallback>
                <p:oleObj name="Equation" r:id="rId15" imgW="207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31929"/>
                        <a:ext cx="463867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252237"/>
              </p:ext>
            </p:extLst>
          </p:nvPr>
        </p:nvGraphicFramePr>
        <p:xfrm>
          <a:off x="7991281" y="5279579"/>
          <a:ext cx="15954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9" name="Equation" r:id="rId17" imgW="685800" imgH="203200" progId="Equation.3">
                  <p:embed/>
                </p:oleObj>
              </mc:Choice>
              <mc:Fallback>
                <p:oleObj name="Equation" r:id="rId17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281" y="5279579"/>
                        <a:ext cx="15954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22" name="Text Box 18"/>
          <p:cNvSpPr txBox="1">
            <a:spLocks noChangeArrowheads="1"/>
          </p:cNvSpPr>
          <p:nvPr/>
        </p:nvSpPr>
        <p:spPr bwMode="auto">
          <a:xfrm>
            <a:off x="2514600" y="47244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28753283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6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autoUpdateAnimBg="0"/>
      <p:bldP spid="661511" grpId="0" animBg="1" autoUpdateAnimBg="0"/>
      <p:bldP spid="661512" grpId="0" autoUpdateAnimBg="0"/>
      <p:bldP spid="661517" grpId="0" autoUpdateAnimBg="0"/>
      <p:bldP spid="661519" grpId="0" autoUpdateAnimBg="0"/>
      <p:bldP spid="6615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A68E2A-FB4F-4726-A813-2AB6D8B784EC}" type="slidenum">
              <a:rPr lang="zh-CN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27395" name="Text Box 3"/>
          <p:cNvSpPr txBox="1">
            <a:spLocks noChangeArrowheads="1"/>
          </p:cNvSpPr>
          <p:nvPr/>
        </p:nvSpPr>
        <p:spPr bwMode="auto">
          <a:xfrm>
            <a:off x="2286000" y="333057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7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39024"/>
              </p:ext>
            </p:extLst>
          </p:nvPr>
        </p:nvGraphicFramePr>
        <p:xfrm>
          <a:off x="7519730" y="3395429"/>
          <a:ext cx="11430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8" name="公式" r:id="rId3" imgW="971658" imgH="295404" progId="Equation.3">
                  <p:embed/>
                </p:oleObj>
              </mc:Choice>
              <mc:Fallback>
                <p:oleObj name="公式" r:id="rId3" imgW="971658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730" y="3395429"/>
                        <a:ext cx="11430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7397" name="Group 5"/>
          <p:cNvGrpSpPr>
            <a:grpSpLocks/>
          </p:cNvGrpSpPr>
          <p:nvPr/>
        </p:nvGrpSpPr>
        <p:grpSpPr bwMode="auto">
          <a:xfrm>
            <a:off x="2091809" y="1166050"/>
            <a:ext cx="7924800" cy="838200"/>
            <a:chOff x="384" y="664"/>
            <a:chExt cx="4992" cy="528"/>
          </a:xfrm>
        </p:grpSpPr>
        <p:sp>
          <p:nvSpPr>
            <p:cNvPr id="47120" name="Text Box 6"/>
            <p:cNvSpPr txBox="1">
              <a:spLocks noChangeArrowheads="1"/>
            </p:cNvSpPr>
            <p:nvPr/>
          </p:nvSpPr>
          <p:spPr bwMode="auto">
            <a:xfrm>
              <a:off x="384" y="768"/>
              <a:ext cx="4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关键:</a:t>
              </a:r>
              <a:r>
                <a:rPr lang="zh-CN" altLang="en-US" sz="2800" b="1" dirty="0"/>
                <a:t>将其它类型未定式化为     或       型未定</a:t>
              </a:r>
              <a:r>
                <a:rPr lang="zh-CN" altLang="en-US" sz="2800" b="1" dirty="0" smtClean="0"/>
                <a:t>式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47121" name="Object 7"/>
            <p:cNvGraphicFramePr>
              <a:graphicFrameLocks noChangeAspect="1"/>
            </p:cNvGraphicFramePr>
            <p:nvPr/>
          </p:nvGraphicFramePr>
          <p:xfrm>
            <a:off x="3312" y="664"/>
            <a:ext cx="2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39" name="Equation" r:id="rId5" imgW="95084" imgH="314171" progId="Equation.3">
                    <p:embed/>
                  </p:oleObj>
                </mc:Choice>
                <mc:Fallback>
                  <p:oleObj name="Equation" r:id="rId5" imgW="95084" imgH="3141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664"/>
                          <a:ext cx="2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2" name="Object 8"/>
            <p:cNvGraphicFramePr>
              <a:graphicFrameLocks noChangeAspect="1"/>
            </p:cNvGraphicFramePr>
            <p:nvPr/>
          </p:nvGraphicFramePr>
          <p:xfrm>
            <a:off x="3848" y="664"/>
            <a:ext cx="2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40" name="Equation" r:id="rId7" imgW="95084" imgH="314171" progId="Equation.3">
                    <p:embed/>
                  </p:oleObj>
                </mc:Choice>
                <mc:Fallback>
                  <p:oleObj name="Equation" r:id="rId7" imgW="95084" imgH="3141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" y="664"/>
                          <a:ext cx="2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7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851242"/>
              </p:ext>
            </p:extLst>
          </p:nvPr>
        </p:nvGraphicFramePr>
        <p:xfrm>
          <a:off x="1957242" y="1916465"/>
          <a:ext cx="1961074" cy="5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1" name="Equation" r:id="rId9" imgW="666627" imgH="123722" progId="Equation.3">
                  <p:embed/>
                </p:oleObj>
              </mc:Choice>
              <mc:Fallback>
                <p:oleObj name="Equation" r:id="rId9" imgW="666627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242" y="1916465"/>
                        <a:ext cx="1961074" cy="5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02" name="Text Box 10"/>
          <p:cNvSpPr txBox="1">
            <a:spLocks noChangeArrowheads="1"/>
          </p:cNvSpPr>
          <p:nvPr/>
        </p:nvSpPr>
        <p:spPr bwMode="auto">
          <a:xfrm>
            <a:off x="2413001" y="25392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步骤:</a:t>
            </a:r>
          </a:p>
        </p:txBody>
      </p:sp>
      <p:graphicFrame>
        <p:nvGraphicFramePr>
          <p:cNvPr id="827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07161"/>
              </p:ext>
            </p:extLst>
          </p:nvPr>
        </p:nvGraphicFramePr>
        <p:xfrm>
          <a:off x="3581400" y="2274499"/>
          <a:ext cx="22653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2" name="公式" r:id="rId11" imgW="2038401" imgH="733296" progId="Equation.3">
                  <p:embed/>
                </p:oleObj>
              </mc:Choice>
              <mc:Fallback>
                <p:oleObj name="公式" r:id="rId11" imgW="2038401" imgH="7332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74499"/>
                        <a:ext cx="22653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4" name="Object 12"/>
          <p:cNvGraphicFramePr>
            <a:graphicFrameLocks noChangeAspect="1"/>
          </p:cNvGraphicFramePr>
          <p:nvPr/>
        </p:nvGraphicFramePr>
        <p:xfrm>
          <a:off x="6096001" y="2263775"/>
          <a:ext cx="24431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3" name="公式" r:id="rId13" imgW="2200112" imgH="743027" progId="Equation.3">
                  <p:embed/>
                </p:oleObj>
              </mc:Choice>
              <mc:Fallback>
                <p:oleObj name="公式" r:id="rId13" imgW="2200112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263775"/>
                        <a:ext cx="244316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122840"/>
              </p:ext>
            </p:extLst>
          </p:nvPr>
        </p:nvGraphicFramePr>
        <p:xfrm>
          <a:off x="3517165" y="3131590"/>
          <a:ext cx="373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4" name="文档" r:id="rId15" imgW="1485900" imgH="400050" progId="Word.Document.8">
                  <p:embed/>
                </p:oleObj>
              </mc:Choice>
              <mc:Fallback>
                <p:oleObj name="文档" r:id="rId15" imgW="148590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165" y="3131590"/>
                        <a:ext cx="3733800" cy="9906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631851"/>
              </p:ext>
            </p:extLst>
          </p:nvPr>
        </p:nvGraphicFramePr>
        <p:xfrm>
          <a:off x="4373375" y="4262153"/>
          <a:ext cx="1722626" cy="98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5" r:id="rId17" imgW="710891" imgH="406224" progId="Equation.3">
                  <p:embed/>
                </p:oleObj>
              </mc:Choice>
              <mc:Fallback>
                <p:oleObj r:id="rId17" imgW="7108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375" y="4262153"/>
                        <a:ext cx="1722626" cy="988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548737"/>
              </p:ext>
            </p:extLst>
          </p:nvPr>
        </p:nvGraphicFramePr>
        <p:xfrm>
          <a:off x="6213257" y="3900505"/>
          <a:ext cx="2273370" cy="1324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6" r:id="rId19" imgW="977900" imgH="571500" progId="Equation.3">
                  <p:embed/>
                </p:oleObj>
              </mc:Choice>
              <mc:Fallback>
                <p:oleObj r:id="rId19" imgW="977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257" y="3900505"/>
                        <a:ext cx="2273370" cy="1324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183705"/>
              </p:ext>
            </p:extLst>
          </p:nvPr>
        </p:nvGraphicFramePr>
        <p:xfrm>
          <a:off x="4471699" y="5213904"/>
          <a:ext cx="1960564" cy="92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7" name="Equation" r:id="rId21" imgW="863225" imgH="406224" progId="Equation.3">
                  <p:embed/>
                </p:oleObj>
              </mc:Choice>
              <mc:Fallback>
                <p:oleObj name="Equation" r:id="rId21" imgW="86322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699" y="5213904"/>
                        <a:ext cx="1960564" cy="927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138569"/>
              </p:ext>
            </p:extLst>
          </p:nvPr>
        </p:nvGraphicFramePr>
        <p:xfrm>
          <a:off x="6368525" y="5480073"/>
          <a:ext cx="765184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8" name="Equation" r:id="rId23" imgW="317225" imgH="203024" progId="Equation.3">
                  <p:embed/>
                </p:oleObj>
              </mc:Choice>
              <mc:Fallback>
                <p:oleObj name="Equation" r:id="rId23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525" y="5480073"/>
                        <a:ext cx="765184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矩形 1"/>
          <p:cNvSpPr>
            <a:spLocks noChangeArrowheads="1"/>
          </p:cNvSpPr>
          <p:nvPr/>
        </p:nvSpPr>
        <p:spPr bwMode="auto">
          <a:xfrm>
            <a:off x="2167005" y="718137"/>
            <a:ext cx="404625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楷体_GB2312"/>
              </a:rPr>
              <a:t>二、其它形式不定式</a:t>
            </a:r>
          </a:p>
        </p:txBody>
      </p:sp>
      <p:sp>
        <p:nvSpPr>
          <p:cNvPr id="2" name="矩形 1"/>
          <p:cNvSpPr/>
          <p:nvPr/>
        </p:nvSpPr>
        <p:spPr>
          <a:xfrm>
            <a:off x="9552384" y="3717032"/>
            <a:ext cx="914400" cy="91440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2544" y="3250235"/>
            <a:ext cx="3780910" cy="70143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9533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7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 autoUpdateAnimBg="0"/>
      <p:bldP spid="827402" grpId="0" autoUpdateAnimBg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112A8C-878A-44EF-983B-C875B8B8D5D3}" type="slidenum">
              <a:rPr lang="zh-CN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08962" name="Text Box 2"/>
          <p:cNvSpPr txBox="1">
            <a:spLocks noChangeArrowheads="1"/>
          </p:cNvSpPr>
          <p:nvPr/>
        </p:nvSpPr>
        <p:spPr bwMode="auto">
          <a:xfrm>
            <a:off x="2362200" y="25003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8963" name="Object 3"/>
          <p:cNvGraphicFramePr>
            <a:graphicFrameLocks noChangeAspect="1"/>
          </p:cNvGraphicFramePr>
          <p:nvPr/>
        </p:nvGraphicFramePr>
        <p:xfrm>
          <a:off x="8001001" y="2590800"/>
          <a:ext cx="13890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4" name="公式" r:id="rId3" imgW="1199998" imgH="295404" progId="Equation.3">
                  <p:embed/>
                </p:oleObj>
              </mc:Choice>
              <mc:Fallback>
                <p:oleObj name="公式" r:id="rId3" imgW="1199998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2590800"/>
                        <a:ext cx="13890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48658"/>
              </p:ext>
            </p:extLst>
          </p:nvPr>
        </p:nvGraphicFramePr>
        <p:xfrm>
          <a:off x="3485579" y="1332707"/>
          <a:ext cx="2386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5" name="公式" r:id="rId5" imgW="2152570" imgH="743027" progId="Equation.3">
                  <p:embed/>
                </p:oleObj>
              </mc:Choice>
              <mc:Fallback>
                <p:oleObj name="公式" r:id="rId5" imgW="2152570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579" y="1332707"/>
                        <a:ext cx="23860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246804"/>
              </p:ext>
            </p:extLst>
          </p:nvPr>
        </p:nvGraphicFramePr>
        <p:xfrm>
          <a:off x="6023992" y="1331120"/>
          <a:ext cx="13779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6" name="公式" r:id="rId7" imgW="1199998" imgH="743027" progId="Equation.3">
                  <p:embed/>
                </p:oleObj>
              </mc:Choice>
              <mc:Fallback>
                <p:oleObj name="公式" r:id="rId7" imgW="1199998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1331120"/>
                        <a:ext cx="137795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65380"/>
              </p:ext>
            </p:extLst>
          </p:nvPr>
        </p:nvGraphicFramePr>
        <p:xfrm>
          <a:off x="3377174" y="698704"/>
          <a:ext cx="2133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7" name="Equation" r:id="rId9" imgW="704799" imgH="123722" progId="Equation.3">
                  <p:embed/>
                </p:oleObj>
              </mc:Choice>
              <mc:Fallback>
                <p:oleObj name="Equation" r:id="rId9" imgW="704799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174" y="698704"/>
                        <a:ext cx="2133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67" name="Text Box 7"/>
          <p:cNvSpPr txBox="1">
            <a:spLocks noChangeArrowheads="1"/>
          </p:cNvSpPr>
          <p:nvPr/>
        </p:nvSpPr>
        <p:spPr bwMode="auto">
          <a:xfrm>
            <a:off x="2362200" y="1546224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步骤:</a:t>
            </a:r>
          </a:p>
        </p:txBody>
      </p:sp>
      <p:graphicFrame>
        <p:nvGraphicFramePr>
          <p:cNvPr id="808968" name="Object 8"/>
          <p:cNvGraphicFramePr>
            <a:graphicFrameLocks noChangeAspect="1"/>
          </p:cNvGraphicFramePr>
          <p:nvPr/>
        </p:nvGraphicFramePr>
        <p:xfrm>
          <a:off x="3657600" y="2209801"/>
          <a:ext cx="2971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8" r:id="rId11" imgW="1231366" imgH="469696" progId="Equation.3">
                  <p:embed/>
                </p:oleObj>
              </mc:Choice>
              <mc:Fallback>
                <p:oleObj r:id="rId11" imgW="123136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09801"/>
                        <a:ext cx="29718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69" name="Object 9"/>
          <p:cNvGraphicFramePr>
            <a:graphicFrameLocks noChangeAspect="1"/>
          </p:cNvGraphicFramePr>
          <p:nvPr/>
        </p:nvGraphicFramePr>
        <p:xfrm>
          <a:off x="3276600" y="3505200"/>
          <a:ext cx="2667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9" r:id="rId13" imgW="1193800" imgH="431800" progId="Equation.3">
                  <p:embed/>
                </p:oleObj>
              </mc:Choice>
              <mc:Fallback>
                <p:oleObj r:id="rId13" imgW="119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2667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0" name="Object 10"/>
          <p:cNvGraphicFramePr>
            <a:graphicFrameLocks noChangeAspect="1"/>
          </p:cNvGraphicFramePr>
          <p:nvPr/>
        </p:nvGraphicFramePr>
        <p:xfrm>
          <a:off x="5943600" y="3505201"/>
          <a:ext cx="26670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0" r:id="rId15" imgW="1193282" imgH="406224" progId="Equation.3">
                  <p:embed/>
                </p:oleObj>
              </mc:Choice>
              <mc:Fallback>
                <p:oleObj r:id="rId15" imgW="119328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1"/>
                        <a:ext cx="26670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1" name="Object 11"/>
          <p:cNvGraphicFramePr>
            <a:graphicFrameLocks noChangeAspect="1"/>
          </p:cNvGraphicFramePr>
          <p:nvPr/>
        </p:nvGraphicFramePr>
        <p:xfrm>
          <a:off x="3238500" y="4495800"/>
          <a:ext cx="2286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1" r:id="rId17" imgW="952087" imgH="571252" progId="Equation.3">
                  <p:embed/>
                </p:oleObj>
              </mc:Choice>
              <mc:Fallback>
                <p:oleObj r:id="rId17" imgW="952087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495800"/>
                        <a:ext cx="2286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2" name="Object 12"/>
          <p:cNvGraphicFramePr>
            <a:graphicFrameLocks noChangeAspect="1"/>
          </p:cNvGraphicFramePr>
          <p:nvPr/>
        </p:nvGraphicFramePr>
        <p:xfrm>
          <a:off x="5600700" y="4900614"/>
          <a:ext cx="2819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2" r:id="rId19" imgW="1231366" imgH="431613" progId="Equation.3">
                  <p:embed/>
                </p:oleObj>
              </mc:Choice>
              <mc:Fallback>
                <p:oleObj r:id="rId19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900614"/>
                        <a:ext cx="28194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3" name="Object 13"/>
          <p:cNvGraphicFramePr>
            <a:graphicFrameLocks noChangeAspect="1"/>
          </p:cNvGraphicFramePr>
          <p:nvPr/>
        </p:nvGraphicFramePr>
        <p:xfrm>
          <a:off x="8991601" y="3581400"/>
          <a:ext cx="574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3" name="公式" r:id="rId21" imgW="543088" imgH="743027" progId="Equation.3">
                  <p:embed/>
                </p:oleObj>
              </mc:Choice>
              <mc:Fallback>
                <p:oleObj name="公式" r:id="rId21" imgW="543088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3581400"/>
                        <a:ext cx="5746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0533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8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08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2" grpId="0" autoUpdateAnimBg="0"/>
      <p:bldP spid="80896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112A8C-878A-44EF-983B-C875B8B8D5D3}" type="slidenum">
              <a:rPr lang="zh-CN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08962" name="Text Box 2"/>
          <p:cNvSpPr txBox="1">
            <a:spLocks noChangeArrowheads="1"/>
          </p:cNvSpPr>
          <p:nvPr/>
        </p:nvSpPr>
        <p:spPr bwMode="auto">
          <a:xfrm>
            <a:off x="2171700" y="908720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8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573076"/>
              </p:ext>
            </p:extLst>
          </p:nvPr>
        </p:nvGraphicFramePr>
        <p:xfrm>
          <a:off x="7010400" y="957932"/>
          <a:ext cx="13890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7" name="公式" r:id="rId3" imgW="1199998" imgH="295404" progId="Equation.3">
                  <p:embed/>
                </p:oleObj>
              </mc:Choice>
              <mc:Fallback>
                <p:oleObj name="公式" r:id="rId3" imgW="1199998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957932"/>
                        <a:ext cx="13890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265210"/>
              </p:ext>
            </p:extLst>
          </p:nvPr>
        </p:nvGraphicFramePr>
        <p:xfrm>
          <a:off x="3479800" y="722313"/>
          <a:ext cx="2635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8" name="Equation" r:id="rId5" imgW="1091880" imgH="444240" progId="Equation.DSMT4">
                  <p:embed/>
                </p:oleObj>
              </mc:Choice>
              <mc:Fallback>
                <p:oleObj name="Equation" r:id="rId5" imgW="1091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722313"/>
                        <a:ext cx="2635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0335"/>
              </p:ext>
            </p:extLst>
          </p:nvPr>
        </p:nvGraphicFramePr>
        <p:xfrm>
          <a:off x="2495600" y="1968165"/>
          <a:ext cx="289401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9" name="Equation" r:id="rId7" imgW="1295280" imgH="406080" progId="Equation.DSMT4">
                  <p:embed/>
                </p:oleObj>
              </mc:Choice>
              <mc:Fallback>
                <p:oleObj name="Equation" r:id="rId7" imgW="1295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968165"/>
                        <a:ext cx="289401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609355"/>
              </p:ext>
            </p:extLst>
          </p:nvPr>
        </p:nvGraphicFramePr>
        <p:xfrm>
          <a:off x="2495600" y="2952998"/>
          <a:ext cx="28940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0" name="Equation" r:id="rId9" imgW="1295280" imgH="406080" progId="Equation.DSMT4">
                  <p:embed/>
                </p:oleObj>
              </mc:Choice>
              <mc:Fallback>
                <p:oleObj name="Equation" r:id="rId9" imgW="1295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2952998"/>
                        <a:ext cx="28940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033450"/>
              </p:ext>
            </p:extLst>
          </p:nvPr>
        </p:nvGraphicFramePr>
        <p:xfrm>
          <a:off x="2495600" y="3943616"/>
          <a:ext cx="42068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1" name="Equation" r:id="rId11" imgW="1752480" imgH="406080" progId="Equation.DSMT4">
                  <p:embed/>
                </p:oleObj>
              </mc:Choice>
              <mc:Fallback>
                <p:oleObj name="Equation" r:id="rId11" imgW="1752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943616"/>
                        <a:ext cx="42068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23330"/>
              </p:ext>
            </p:extLst>
          </p:nvPr>
        </p:nvGraphicFramePr>
        <p:xfrm>
          <a:off x="2495600" y="4886496"/>
          <a:ext cx="241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2" name="Equation" r:id="rId13" imgW="1054080" imgH="406080" progId="Equation.DSMT4">
                  <p:embed/>
                </p:oleObj>
              </mc:Choice>
              <mc:Fallback>
                <p:oleObj name="Equation" r:id="rId13" imgW="1054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4886496"/>
                        <a:ext cx="241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65861"/>
              </p:ext>
            </p:extLst>
          </p:nvPr>
        </p:nvGraphicFramePr>
        <p:xfrm>
          <a:off x="5600700" y="3030785"/>
          <a:ext cx="574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3" name="公式" r:id="rId15" imgW="543088" imgH="743027" progId="Equation.3">
                  <p:embed/>
                </p:oleObj>
              </mc:Choice>
              <mc:Fallback>
                <p:oleObj name="公式" r:id="rId15" imgW="543088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3030785"/>
                        <a:ext cx="5746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738759"/>
              </p:ext>
            </p:extLst>
          </p:nvPr>
        </p:nvGraphicFramePr>
        <p:xfrm>
          <a:off x="7429500" y="4581525"/>
          <a:ext cx="38592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4" name="Equation" r:id="rId17" imgW="1600200" imgH="444240" progId="Equation.DSMT4">
                  <p:embed/>
                </p:oleObj>
              </mc:Choice>
              <mc:Fallback>
                <p:oleObj name="Equation" r:id="rId17" imgW="1600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4581525"/>
                        <a:ext cx="3859213" cy="10668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4850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8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8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DE825F-15D3-4CE9-BEDA-DC8E26C5198B}" type="slidenum">
              <a:rPr lang="zh-CN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28418" name="Text Box 2"/>
          <p:cNvSpPr txBox="1">
            <a:spLocks noChangeArrowheads="1"/>
          </p:cNvSpPr>
          <p:nvPr/>
        </p:nvSpPr>
        <p:spPr bwMode="auto">
          <a:xfrm>
            <a:off x="2209800" y="189230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步骤:</a:t>
            </a:r>
          </a:p>
        </p:txBody>
      </p:sp>
      <p:graphicFrame>
        <p:nvGraphicFramePr>
          <p:cNvPr id="828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290446"/>
              </p:ext>
            </p:extLst>
          </p:nvPr>
        </p:nvGraphicFramePr>
        <p:xfrm>
          <a:off x="2157413" y="691694"/>
          <a:ext cx="2743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4" name="Equation" r:id="rId3" imgW="942856" imgH="133453" progId="Equation.3">
                  <p:embed/>
                </p:oleObj>
              </mc:Choice>
              <mc:Fallback>
                <p:oleObj name="Equation" r:id="rId3" imgW="942856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691694"/>
                        <a:ext cx="27432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836822"/>
              </p:ext>
            </p:extLst>
          </p:nvPr>
        </p:nvGraphicFramePr>
        <p:xfrm>
          <a:off x="3406950" y="1416049"/>
          <a:ext cx="37274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" name="公式" r:id="rId5" imgW="3219313" imgH="1619160" progId="Equation.3">
                  <p:embed/>
                </p:oleObj>
              </mc:Choice>
              <mc:Fallback>
                <p:oleObj name="公式" r:id="rId5" imgW="3219313" imgH="161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950" y="1416049"/>
                        <a:ext cx="372745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2179"/>
              </p:ext>
            </p:extLst>
          </p:nvPr>
        </p:nvGraphicFramePr>
        <p:xfrm>
          <a:off x="7467600" y="2297526"/>
          <a:ext cx="13557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" name="公式" r:id="rId7" imgW="1095545" imgH="295404" progId="Equation.3">
                  <p:embed/>
                </p:oleObj>
              </mc:Choice>
              <mc:Fallback>
                <p:oleObj name="公式" r:id="rId7" imgW="1095545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297526"/>
                        <a:ext cx="13557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2362200" y="34036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8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46118"/>
              </p:ext>
            </p:extLst>
          </p:nvPr>
        </p:nvGraphicFramePr>
        <p:xfrm>
          <a:off x="7743824" y="3298892"/>
          <a:ext cx="803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" name="公式" r:id="rId9" imgW="657258" imgH="371514" progId="Equation.3">
                  <p:embed/>
                </p:oleObj>
              </mc:Choice>
              <mc:Fallback>
                <p:oleObj name="公式" r:id="rId9" imgW="657258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24" y="3298892"/>
                        <a:ext cx="803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7624"/>
              </p:ext>
            </p:extLst>
          </p:nvPr>
        </p:nvGraphicFramePr>
        <p:xfrm>
          <a:off x="5410201" y="5422900"/>
          <a:ext cx="809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" name="Equation" r:id="rId11" imgW="291960" imgH="203040" progId="Equation.DSMT4">
                  <p:embed/>
                </p:oleObj>
              </mc:Choice>
              <mc:Fallback>
                <p:oleObj name="Equation" r:id="rId11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5422900"/>
                        <a:ext cx="8096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5" name="Object 9"/>
          <p:cNvGraphicFramePr>
            <a:graphicFrameLocks noChangeAspect="1"/>
          </p:cNvGraphicFramePr>
          <p:nvPr/>
        </p:nvGraphicFramePr>
        <p:xfrm>
          <a:off x="6248400" y="5575300"/>
          <a:ext cx="6096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" name="公式" r:id="rId13" imgW="571252" imgH="317362" progId="Equation.3">
                  <p:embed/>
                </p:oleObj>
              </mc:Choice>
              <mc:Fallback>
                <p:oleObj name="公式" r:id="rId13" imgW="57125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575300"/>
                        <a:ext cx="6096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6" name="Object 10"/>
          <p:cNvGraphicFramePr>
            <a:graphicFrameLocks noChangeAspect="1"/>
          </p:cNvGraphicFramePr>
          <p:nvPr/>
        </p:nvGraphicFramePr>
        <p:xfrm>
          <a:off x="3581400" y="3352800"/>
          <a:ext cx="1600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" r:id="rId15" imgW="609336" imgH="291973" progId="Equation.3">
                  <p:embed/>
                </p:oleObj>
              </mc:Choice>
              <mc:Fallback>
                <p:oleObj r:id="rId15" imgW="60933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52800"/>
                        <a:ext cx="1600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87904"/>
              </p:ext>
            </p:extLst>
          </p:nvPr>
        </p:nvGraphicFramePr>
        <p:xfrm>
          <a:off x="3200400" y="4279900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" name="Equation" r:id="rId17" imgW="787320" imgH="266400" progId="Equation.DSMT4">
                  <p:embed/>
                </p:oleObj>
              </mc:Choice>
              <mc:Fallback>
                <p:oleObj name="Equation" r:id="rId17" imgW="787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79900"/>
                        <a:ext cx="243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19874"/>
              </p:ext>
            </p:extLst>
          </p:nvPr>
        </p:nvGraphicFramePr>
        <p:xfrm>
          <a:off x="3181350" y="5041901"/>
          <a:ext cx="22479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" name="Equation" r:id="rId19" imgW="736560" imgH="342720" progId="Equation.DSMT4">
                  <p:embed/>
                </p:oleObj>
              </mc:Choice>
              <mc:Fallback>
                <p:oleObj name="Equation" r:id="rId19" imgW="736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5041901"/>
                        <a:ext cx="22479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96819"/>
              </p:ext>
            </p:extLst>
          </p:nvPr>
        </p:nvGraphicFramePr>
        <p:xfrm>
          <a:off x="5105400" y="3371850"/>
          <a:ext cx="23622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3" name="Equation" r:id="rId21" imgW="863280" imgH="291960" progId="Equation.DSMT4">
                  <p:embed/>
                </p:oleObj>
              </mc:Choice>
              <mc:Fallback>
                <p:oleObj name="Equation" r:id="rId21" imgW="863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71850"/>
                        <a:ext cx="23622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8430" name="Group 14"/>
          <p:cNvGrpSpPr>
            <a:grpSpLocks/>
          </p:cNvGrpSpPr>
          <p:nvPr/>
        </p:nvGrpSpPr>
        <p:grpSpPr bwMode="auto">
          <a:xfrm>
            <a:off x="8547099" y="3298892"/>
            <a:ext cx="3529013" cy="685800"/>
            <a:chOff x="2536" y="164"/>
            <a:chExt cx="2223" cy="432"/>
          </a:xfrm>
        </p:grpSpPr>
        <p:grpSp>
          <p:nvGrpSpPr>
            <p:cNvPr id="49169" name="Group 15"/>
            <p:cNvGrpSpPr>
              <a:grpSpLocks/>
            </p:cNvGrpSpPr>
            <p:nvPr/>
          </p:nvGrpSpPr>
          <p:grpSpPr bwMode="auto">
            <a:xfrm>
              <a:off x="2592" y="216"/>
              <a:ext cx="1931" cy="350"/>
              <a:chOff x="2592" y="216"/>
              <a:chExt cx="1931" cy="350"/>
            </a:xfrm>
          </p:grpSpPr>
          <p:sp>
            <p:nvSpPr>
              <p:cNvPr id="49171" name="Text Box 16"/>
              <p:cNvSpPr txBox="1">
                <a:spLocks noChangeArrowheads="1"/>
              </p:cNvSpPr>
              <p:nvPr/>
            </p:nvSpPr>
            <p:spPr bwMode="auto">
              <a:xfrm>
                <a:off x="2592" y="235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 b="1"/>
                  <a:t>对数恒等式</a:t>
                </a:r>
              </a:p>
            </p:txBody>
          </p:sp>
          <p:graphicFrame>
            <p:nvGraphicFramePr>
              <p:cNvPr id="49172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4512612"/>
                  </p:ext>
                </p:extLst>
              </p:nvPr>
            </p:nvGraphicFramePr>
            <p:xfrm>
              <a:off x="3888" y="216"/>
              <a:ext cx="635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764" name="Equation" r:id="rId23" imgW="520560" imgH="203040" progId="Equation.DSMT4">
                      <p:embed/>
                    </p:oleObj>
                  </mc:Choice>
                  <mc:Fallback>
                    <p:oleObj name="Equation" r:id="rId23" imgW="52056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16"/>
                            <a:ext cx="635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>
              <a:off x="2536" y="164"/>
              <a:ext cx="2223" cy="432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8284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046371"/>
              </p:ext>
            </p:extLst>
          </p:nvPr>
        </p:nvGraphicFramePr>
        <p:xfrm>
          <a:off x="5562600" y="4127500"/>
          <a:ext cx="1828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5" name="Equation" r:id="rId25" imgW="622080" imgH="330120" progId="Equation.DSMT4">
                  <p:embed/>
                </p:oleObj>
              </mc:Choice>
              <mc:Fallback>
                <p:oleObj name="Equation" r:id="rId25" imgW="622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27500"/>
                        <a:ext cx="18288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8164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8" grpId="0" autoUpdateAnimBg="0"/>
      <p:bldP spid="8284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C305E0-E44C-4878-92CB-42596BA18B12}" type="slidenum">
              <a:rPr lang="zh-CN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29442" name="Text Box 2"/>
          <p:cNvSpPr txBox="1">
            <a:spLocks noChangeArrowheads="1"/>
          </p:cNvSpPr>
          <p:nvPr/>
        </p:nvSpPr>
        <p:spPr bwMode="auto">
          <a:xfrm>
            <a:off x="2396575" y="852489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9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244746"/>
              </p:ext>
            </p:extLst>
          </p:nvPr>
        </p:nvGraphicFramePr>
        <p:xfrm>
          <a:off x="3749676" y="470694"/>
          <a:ext cx="14478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7" name="Equation" r:id="rId3" imgW="545626" imgH="406048" progId="Equation.3">
                  <p:embed/>
                </p:oleObj>
              </mc:Choice>
              <mc:Fallback>
                <p:oleObj name="Equation" r:id="rId3" imgW="545626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6" y="470694"/>
                        <a:ext cx="14478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416824"/>
              </p:ext>
            </p:extLst>
          </p:nvPr>
        </p:nvGraphicFramePr>
        <p:xfrm>
          <a:off x="7400925" y="757237"/>
          <a:ext cx="828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8" name="公式" r:id="rId5" imgW="676344" imgH="371514" progId="Equation.3">
                  <p:embed/>
                </p:oleObj>
              </mc:Choice>
              <mc:Fallback>
                <p:oleObj name="公式" r:id="rId5" imgW="676344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5" y="757237"/>
                        <a:ext cx="828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717349"/>
              </p:ext>
            </p:extLst>
          </p:nvPr>
        </p:nvGraphicFramePr>
        <p:xfrm>
          <a:off x="3414943" y="1387583"/>
          <a:ext cx="20193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9" name="Equation" r:id="rId7" imgW="787320" imgH="393480" progId="Equation.DSMT4">
                  <p:embed/>
                </p:oleObj>
              </mc:Choice>
              <mc:Fallback>
                <p:oleObj name="Equation" r:id="rId7" imgW="787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943" y="1387583"/>
                        <a:ext cx="20193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88552"/>
              </p:ext>
            </p:extLst>
          </p:nvPr>
        </p:nvGraphicFramePr>
        <p:xfrm>
          <a:off x="5375920" y="1261309"/>
          <a:ext cx="1676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0" name="Equation" r:id="rId9" imgW="545760" imgH="304560" progId="Equation.DSMT4">
                  <p:embed/>
                </p:oleObj>
              </mc:Choice>
              <mc:Fallback>
                <p:oleObj name="Equation" r:id="rId9" imgW="545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0" y="1261309"/>
                        <a:ext cx="1676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11779"/>
              </p:ext>
            </p:extLst>
          </p:nvPr>
        </p:nvGraphicFramePr>
        <p:xfrm>
          <a:off x="3527011" y="2142491"/>
          <a:ext cx="155733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1" name="Equation" r:id="rId11" imgW="545760" imgH="406080" progId="Equation.DSMT4">
                  <p:embed/>
                </p:oleObj>
              </mc:Choice>
              <mc:Fallback>
                <p:oleObj name="Equation" r:id="rId11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011" y="2142491"/>
                        <a:ext cx="1557338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26748"/>
              </p:ext>
            </p:extLst>
          </p:nvPr>
        </p:nvGraphicFramePr>
        <p:xfrm>
          <a:off x="5205413" y="2696671"/>
          <a:ext cx="11033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2" name="Equation" r:id="rId13" imgW="393480" imgH="203040" progId="Equation.DSMT4">
                  <p:embed/>
                </p:oleObj>
              </mc:Choice>
              <mc:Fallback>
                <p:oleObj name="Equation" r:id="rId13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696671"/>
                        <a:ext cx="11033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9" name="Text Box 9"/>
          <p:cNvSpPr txBox="1">
            <a:spLocks noChangeArrowheads="1"/>
          </p:cNvSpPr>
          <p:nvPr/>
        </p:nvSpPr>
        <p:spPr bwMode="auto">
          <a:xfrm>
            <a:off x="2351584" y="3414220"/>
            <a:ext cx="32766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或解(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重要极限法</a:t>
            </a:r>
            <a:r>
              <a:rPr lang="zh-CN" altLang="en-US" sz="2800" b="1" dirty="0">
                <a:latin typeface="宋体" panose="02010600030101010101" pitchFamily="2" charset="-122"/>
              </a:rPr>
              <a:t>)：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829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679934"/>
              </p:ext>
            </p:extLst>
          </p:nvPr>
        </p:nvGraphicFramePr>
        <p:xfrm>
          <a:off x="3036888" y="3864383"/>
          <a:ext cx="14255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3" name="Equation" r:id="rId15" imgW="545626" imgH="406048" progId="Equation.3">
                  <p:embed/>
                </p:oleObj>
              </mc:Choice>
              <mc:Fallback>
                <p:oleObj name="Equation" r:id="rId15" imgW="545626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864383"/>
                        <a:ext cx="14255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678065"/>
              </p:ext>
            </p:extLst>
          </p:nvPr>
        </p:nvGraphicFramePr>
        <p:xfrm>
          <a:off x="4500562" y="3962808"/>
          <a:ext cx="33147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4" name="Equation" r:id="rId17" imgW="1270000" imgH="368300" progId="Equation.3">
                  <p:embed/>
                </p:oleObj>
              </mc:Choice>
              <mc:Fallback>
                <p:oleObj name="Equation" r:id="rId17" imgW="1270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962808"/>
                        <a:ext cx="33147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21775"/>
              </p:ext>
            </p:extLst>
          </p:nvPr>
        </p:nvGraphicFramePr>
        <p:xfrm>
          <a:off x="7815262" y="4157277"/>
          <a:ext cx="1101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5" name="Equation" r:id="rId19" imgW="393480" imgH="203040" progId="Equation.DSMT4">
                  <p:embed/>
                </p:oleObj>
              </mc:Choice>
              <mc:Fallback>
                <p:oleObj name="Equation" r:id="rId1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262" y="4157277"/>
                        <a:ext cx="1101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7032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2" grpId="0" autoUpdateAnimBg="0"/>
      <p:bldP spid="82944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0138" y="7608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94737"/>
              </p:ext>
            </p:extLst>
          </p:nvPr>
        </p:nvGraphicFramePr>
        <p:xfrm>
          <a:off x="2534499" y="339671"/>
          <a:ext cx="3096344" cy="123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2" name="Equation" r:id="rId3" imgW="1307880" imgH="520560" progId="Equation.DSMT4">
                  <p:embed/>
                </p:oleObj>
              </mc:Choice>
              <mc:Fallback>
                <p:oleObj name="Equation" r:id="rId3" imgW="13078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4499" y="339671"/>
                        <a:ext cx="3096344" cy="123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691751" y="760894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北京大学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8268" y="16884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67455" y="1672771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用自然对数法，</a:t>
            </a:r>
            <a:endParaRPr lang="zh-CN" altLang="en-US" sz="2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404981" y="1267619"/>
            <a:ext cx="3079478" cy="1124575"/>
            <a:chOff x="4404981" y="1267619"/>
            <a:chExt cx="3079478" cy="1124575"/>
          </a:xfrm>
        </p:grpSpPr>
        <p:sp>
          <p:nvSpPr>
            <p:cNvPr id="7" name="文本框 6"/>
            <p:cNvSpPr txBox="1"/>
            <p:nvPr/>
          </p:nvSpPr>
          <p:spPr>
            <a:xfrm>
              <a:off x="4404981" y="167277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令</a:t>
              </a:r>
              <a:endParaRPr lang="zh-CN" altLang="en-US" sz="28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856187"/>
                </p:ext>
              </p:extLst>
            </p:nvPr>
          </p:nvGraphicFramePr>
          <p:xfrm>
            <a:off x="5015880" y="1267619"/>
            <a:ext cx="2468579" cy="1124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3" name="Equation" r:id="rId5" imgW="1143000" imgH="520560" progId="Equation.DSMT4">
                    <p:embed/>
                  </p:oleObj>
                </mc:Choice>
                <mc:Fallback>
                  <p:oleObj name="Equation" r:id="rId5" imgW="114300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15880" y="1267619"/>
                          <a:ext cx="2468579" cy="1124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1199456" y="248863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两边取自然对数得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06900"/>
              </p:ext>
            </p:extLst>
          </p:nvPr>
        </p:nvGraphicFramePr>
        <p:xfrm>
          <a:off x="4316070" y="2239454"/>
          <a:ext cx="3367050" cy="89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4" name="Equation" r:id="rId7" imgW="1523880" imgH="406080" progId="Equation.DSMT4">
                  <p:embed/>
                </p:oleObj>
              </mc:Choice>
              <mc:Fallback>
                <p:oleObj name="Equation" r:id="rId7" imgW="1523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16070" y="2239454"/>
                        <a:ext cx="3367050" cy="897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440187"/>
              </p:ext>
            </p:extLst>
          </p:nvPr>
        </p:nvGraphicFramePr>
        <p:xfrm>
          <a:off x="1540137" y="3137334"/>
          <a:ext cx="4483855" cy="157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5" name="Equation" r:id="rId9" imgW="2197080" imgH="774360" progId="Equation.DSMT4">
                  <p:embed/>
                </p:oleObj>
              </mc:Choice>
              <mc:Fallback>
                <p:oleObj name="Equation" r:id="rId9" imgW="21970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0137" y="3137334"/>
                        <a:ext cx="4483855" cy="1579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74054"/>
              </p:ext>
            </p:extLst>
          </p:nvPr>
        </p:nvGraphicFramePr>
        <p:xfrm>
          <a:off x="6023992" y="3125663"/>
          <a:ext cx="3493521" cy="119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6" name="Equation" r:id="rId11" imgW="1663560" imgH="571320" progId="Equation.DSMT4">
                  <p:embed/>
                </p:oleObj>
              </mc:Choice>
              <mc:Fallback>
                <p:oleObj name="Equation" r:id="rId11" imgW="16635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23992" y="3125663"/>
                        <a:ext cx="3493521" cy="119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88797"/>
              </p:ext>
            </p:extLst>
          </p:nvPr>
        </p:nvGraphicFramePr>
        <p:xfrm>
          <a:off x="1670987" y="4555329"/>
          <a:ext cx="2733994" cy="85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7" name="Equation" r:id="rId13" imgW="1295280" imgH="406080" progId="Equation.DSMT4">
                  <p:embed/>
                </p:oleObj>
              </mc:Choice>
              <mc:Fallback>
                <p:oleObj name="Equation" r:id="rId13" imgW="1295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0987" y="4555329"/>
                        <a:ext cx="2733994" cy="856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919045"/>
              </p:ext>
            </p:extLst>
          </p:nvPr>
        </p:nvGraphicFramePr>
        <p:xfrm>
          <a:off x="4326909" y="4545908"/>
          <a:ext cx="2729683" cy="854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8" name="Equation" r:id="rId15" imgW="1295280" imgH="406080" progId="Equation.DSMT4">
                  <p:embed/>
                </p:oleObj>
              </mc:Choice>
              <mc:Fallback>
                <p:oleObj name="Equation" r:id="rId15" imgW="1295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26909" y="4545908"/>
                        <a:ext cx="2729683" cy="854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43144"/>
              </p:ext>
            </p:extLst>
          </p:nvPr>
        </p:nvGraphicFramePr>
        <p:xfrm>
          <a:off x="6960096" y="4527138"/>
          <a:ext cx="2004441" cy="86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9" name="Equation" r:id="rId17" imgW="939600" imgH="406080" progId="Equation.DSMT4">
                  <p:embed/>
                </p:oleObj>
              </mc:Choice>
              <mc:Fallback>
                <p:oleObj name="Equation" r:id="rId17" imgW="939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60096" y="4527138"/>
                        <a:ext cx="2004441" cy="865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560375"/>
              </p:ext>
            </p:extLst>
          </p:nvPr>
        </p:nvGraphicFramePr>
        <p:xfrm>
          <a:off x="8964537" y="4545908"/>
          <a:ext cx="864035" cy="81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0" name="Equation" r:id="rId19" imgW="431640" imgH="406080" progId="Equation.DSMT4">
                  <p:embed/>
                </p:oleObj>
              </mc:Choice>
              <mc:Fallback>
                <p:oleObj name="Equation" r:id="rId19" imgW="431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964537" y="4545908"/>
                        <a:ext cx="864035" cy="813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38695"/>
              </p:ext>
            </p:extLst>
          </p:nvPr>
        </p:nvGraphicFramePr>
        <p:xfrm>
          <a:off x="3361978" y="5297311"/>
          <a:ext cx="29591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1" name="Equation" r:id="rId21" imgW="1422360" imgH="520560" progId="Equation.DSMT4">
                  <p:embed/>
                </p:oleObj>
              </mc:Choice>
              <mc:Fallback>
                <p:oleObj name="Equation" r:id="rId21" imgW="14223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61978" y="5297311"/>
                        <a:ext cx="295910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626464" y="56578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03245"/>
              </p:ext>
            </p:extLst>
          </p:nvPr>
        </p:nvGraphicFramePr>
        <p:xfrm>
          <a:off x="7547978" y="697419"/>
          <a:ext cx="828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2" name="公式" r:id="rId23" imgW="676344" imgH="371514" progId="Equation.3">
                  <p:embed/>
                </p:oleObj>
              </mc:Choice>
              <mc:Fallback>
                <p:oleObj name="公式" r:id="rId23" imgW="676344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978" y="697419"/>
                        <a:ext cx="828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51779"/>
              </p:ext>
            </p:extLst>
          </p:nvPr>
        </p:nvGraphicFramePr>
        <p:xfrm>
          <a:off x="8574342" y="979807"/>
          <a:ext cx="276701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3" name="Equation" r:id="rId25" imgW="1168200" imgH="520560" progId="Equation.DSMT4">
                  <p:embed/>
                </p:oleObj>
              </mc:Choice>
              <mc:Fallback>
                <p:oleObj name="Equation" r:id="rId25" imgW="11682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574342" y="979807"/>
                        <a:ext cx="2767012" cy="1231900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1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A976E3-C01F-4670-A3DA-A5B8B43E385E}" type="slidenum">
              <a:rPr lang="zh-CN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6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489043"/>
              </p:ext>
            </p:extLst>
          </p:nvPr>
        </p:nvGraphicFramePr>
        <p:xfrm>
          <a:off x="3668712" y="426393"/>
          <a:ext cx="23193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1" name="Equation" r:id="rId3" imgW="952087" imgH="406224" progId="Equation.3">
                  <p:embed/>
                </p:oleObj>
              </mc:Choice>
              <mc:Fallback>
                <p:oleObj name="Equation" r:id="rId3" imgW="95208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2" y="426393"/>
                        <a:ext cx="23193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35519"/>
              </p:ext>
            </p:extLst>
          </p:nvPr>
        </p:nvGraphicFramePr>
        <p:xfrm>
          <a:off x="6785220" y="669280"/>
          <a:ext cx="898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2" name="公式" r:id="rId5" imgW="742972" imgH="371514" progId="Equation.3">
                  <p:embed/>
                </p:oleObj>
              </mc:Choice>
              <mc:Fallback>
                <p:oleObj name="公式" r:id="rId5" imgW="742972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220" y="669280"/>
                        <a:ext cx="898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516865"/>
              </p:ext>
            </p:extLst>
          </p:nvPr>
        </p:nvGraphicFramePr>
        <p:xfrm>
          <a:off x="2460625" y="2299108"/>
          <a:ext cx="39624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3" name="Equation" r:id="rId7" imgW="1688367" imgH="406224" progId="Equation.3">
                  <p:embed/>
                </p:oleObj>
              </mc:Choice>
              <mc:Fallback>
                <p:oleObj name="Equation" r:id="rId7" imgW="168836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299108"/>
                        <a:ext cx="39624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686456"/>
              </p:ext>
            </p:extLst>
          </p:nvPr>
        </p:nvGraphicFramePr>
        <p:xfrm>
          <a:off x="3023132" y="3305804"/>
          <a:ext cx="2235389" cy="92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4" name="Equation" r:id="rId9" imgW="1015559" imgH="406224" progId="Equation.3">
                  <p:embed/>
                </p:oleObj>
              </mc:Choice>
              <mc:Fallback>
                <p:oleObj name="Equation" r:id="rId9" imgW="101555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132" y="3305804"/>
                        <a:ext cx="2235389" cy="922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787164"/>
              </p:ext>
            </p:extLst>
          </p:nvPr>
        </p:nvGraphicFramePr>
        <p:xfrm>
          <a:off x="5258521" y="2911242"/>
          <a:ext cx="3079777" cy="171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5" name="Equation" r:id="rId11" imgW="1371600" imgH="762000" progId="Equation.3">
                  <p:embed/>
                </p:oleObj>
              </mc:Choice>
              <mc:Fallback>
                <p:oleObj name="Equation" r:id="rId11" imgW="13716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521" y="2911242"/>
                        <a:ext cx="3079777" cy="1711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316933"/>
              </p:ext>
            </p:extLst>
          </p:nvPr>
        </p:nvGraphicFramePr>
        <p:xfrm>
          <a:off x="3215680" y="4423464"/>
          <a:ext cx="2491110" cy="8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6" name="公式" r:id="rId13" imgW="2590800" imgH="838200" progId="Equation.3">
                  <p:embed/>
                </p:oleObj>
              </mc:Choice>
              <mc:Fallback>
                <p:oleObj name="公式" r:id="rId13" imgW="2590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4423464"/>
                        <a:ext cx="2491110" cy="80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97398"/>
              </p:ext>
            </p:extLst>
          </p:nvPr>
        </p:nvGraphicFramePr>
        <p:xfrm>
          <a:off x="5706790" y="4612521"/>
          <a:ext cx="905244" cy="46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7" name="Equation" r:id="rId15" imgW="393529" imgH="203112" progId="Equation.3">
                  <p:embed/>
                </p:oleObj>
              </mc:Choice>
              <mc:Fallback>
                <p:oleObj name="Equation" r:id="rId15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6790" y="4612521"/>
                        <a:ext cx="905244" cy="467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64265"/>
              </p:ext>
            </p:extLst>
          </p:nvPr>
        </p:nvGraphicFramePr>
        <p:xfrm>
          <a:off x="3016250" y="5613401"/>
          <a:ext cx="1927622" cy="50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8" name="Equation" r:id="rId17" imgW="876240" imgH="228600" progId="Equation.DSMT4">
                  <p:embed/>
                </p:oleObj>
              </mc:Choice>
              <mc:Fallback>
                <p:oleObj name="Equation" r:id="rId17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5613401"/>
                        <a:ext cx="1927622" cy="503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282318"/>
              </p:ext>
            </p:extLst>
          </p:nvPr>
        </p:nvGraphicFramePr>
        <p:xfrm>
          <a:off x="3423200" y="1305962"/>
          <a:ext cx="30305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9" name="Equation" r:id="rId19" imgW="1244600" imgH="342900" progId="Equation.3">
                  <p:embed/>
                </p:oleObj>
              </mc:Choice>
              <mc:Fallback>
                <p:oleObj name="Equation" r:id="rId19" imgW="1244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200" y="1305962"/>
                        <a:ext cx="303053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49" name="Text Box 21"/>
          <p:cNvSpPr txBox="1">
            <a:spLocks noChangeArrowheads="1"/>
          </p:cNvSpPr>
          <p:nvPr/>
        </p:nvSpPr>
        <p:spPr bwMode="auto">
          <a:xfrm>
            <a:off x="2362936" y="163394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662538" name="Text Box 10"/>
          <p:cNvSpPr txBox="1">
            <a:spLocks noChangeArrowheads="1"/>
          </p:cNvSpPr>
          <p:nvPr/>
        </p:nvSpPr>
        <p:spPr bwMode="auto">
          <a:xfrm>
            <a:off x="2277496" y="802626"/>
            <a:ext cx="1145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6171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2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1" name="Text Box 3"/>
          <p:cNvSpPr txBox="1">
            <a:spLocks noChangeArrowheads="1"/>
          </p:cNvSpPr>
          <p:nvPr/>
        </p:nvSpPr>
        <p:spPr bwMode="auto">
          <a:xfrm>
            <a:off x="1820129" y="2943886"/>
            <a:ext cx="83820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dirty="0"/>
              <a:t>        </a:t>
            </a:r>
            <a:r>
              <a:rPr lang="zh-CN" altLang="en-US" sz="2800" b="1" dirty="0"/>
              <a:t>在函数商的极限中，如果分子分母同是无穷小量或同是无穷大量，那么极限可能存在，也可能不存在，这种极限称为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不定式</a:t>
            </a:r>
            <a:r>
              <a:rPr lang="zh-CN" altLang="en-US" sz="2800" b="1" dirty="0"/>
              <a:t>，记为</a:t>
            </a:r>
          </a:p>
        </p:txBody>
      </p:sp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2135560" y="2257928"/>
            <a:ext cx="69342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洛必达法则是求函数极限的一种重要方法.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8212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56368"/>
              </p:ext>
            </p:extLst>
          </p:nvPr>
        </p:nvGraphicFramePr>
        <p:xfrm>
          <a:off x="6096000" y="3810671"/>
          <a:ext cx="8636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1" name="Equation" r:id="rId3" imgW="215640" imgH="406080" progId="Equation.DSMT4">
                  <p:embed/>
                </p:oleObj>
              </mc:Choice>
              <mc:Fallback>
                <p:oleObj name="Equation" r:id="rId3" imgW="215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671"/>
                        <a:ext cx="8636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725396"/>
              </p:ext>
            </p:extLst>
          </p:nvPr>
        </p:nvGraphicFramePr>
        <p:xfrm>
          <a:off x="6888088" y="3841182"/>
          <a:ext cx="79066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2" name="Equation" r:id="rId5" imgW="253800" imgH="406080" progId="Equation.DSMT4">
                  <p:embed/>
                </p:oleObj>
              </mc:Choice>
              <mc:Fallback>
                <p:oleObj name="Equation" r:id="rId5" imgW="253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3841182"/>
                        <a:ext cx="79066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3"/>
          <p:cNvSpPr txBox="1">
            <a:spLocks noChangeArrowheads="1"/>
          </p:cNvSpPr>
          <p:nvPr/>
        </p:nvSpPr>
        <p:spPr bwMode="auto">
          <a:xfrm>
            <a:off x="1631504" y="1435446"/>
            <a:ext cx="638333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12800" indent="-812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楷体_GB2312"/>
              </a:rPr>
              <a:t>一、洛必达法则，两种基本不定式</a:t>
            </a:r>
          </a:p>
        </p:txBody>
      </p:sp>
    </p:spTree>
    <p:extLst>
      <p:ext uri="{BB962C8B-B14F-4D97-AF65-F5344CB8AC3E}">
        <p14:creationId xmlns:p14="http://schemas.microsoft.com/office/powerpoint/2010/main" val="27389203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 autoUpdateAnimBg="0"/>
      <p:bldP spid="82125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4" y="692696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988031"/>
              </p:ext>
            </p:extLst>
          </p:nvPr>
        </p:nvGraphicFramePr>
        <p:xfrm>
          <a:off x="2635305" y="713006"/>
          <a:ext cx="71326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6" name="Equation" r:id="rId3" imgW="3187440" imgH="215640" progId="Equation.DSMT4">
                  <p:embed/>
                </p:oleObj>
              </mc:Choice>
              <mc:Fallback>
                <p:oleObj name="Equation" r:id="rId3" imgW="3187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305" y="713006"/>
                        <a:ext cx="713263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03712" y="1094149"/>
          <a:ext cx="3479892" cy="111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7" name="Equation" r:id="rId5" imgW="1625400" imgH="520560" progId="Equation.DSMT4">
                  <p:embed/>
                </p:oleObj>
              </mc:Choice>
              <mc:Fallback>
                <p:oleObj name="Equation" r:id="rId5" imgW="16254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1094149"/>
                        <a:ext cx="3479892" cy="1114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56474"/>
              </p:ext>
            </p:extLst>
          </p:nvPr>
        </p:nvGraphicFramePr>
        <p:xfrm>
          <a:off x="1802899" y="1988747"/>
          <a:ext cx="65865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8" name="Equation" r:id="rId7" imgW="2984400" imgH="520560" progId="Equation.DSMT4">
                  <p:embed/>
                </p:oleObj>
              </mc:Choice>
              <mc:Fallback>
                <p:oleObj name="Equation" r:id="rId7" imgW="29844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2899" y="1988747"/>
                        <a:ext cx="6586538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50438" y="34379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7497" y="34379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由于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302743" y="3284600"/>
          <a:ext cx="4824536" cy="9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9" name="Equation" r:id="rId9" imgW="2247840" imgH="457200" progId="Equation.DSMT4">
                  <p:embed/>
                </p:oleObj>
              </mc:Choice>
              <mc:Fallback>
                <p:oleObj name="Equation" r:id="rId9" imgW="2247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2743" y="3284600"/>
                        <a:ext cx="4824536" cy="98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28766" y="45311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295968" y="4326024"/>
          <a:ext cx="3600400" cy="9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0" name="Equation" r:id="rId11" imgW="1714320" imgH="444240" progId="Equation.DSMT4">
                  <p:embed/>
                </p:oleObj>
              </mc:Choice>
              <mc:Fallback>
                <p:oleObj name="Equation" r:id="rId11" imgW="1714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5968" y="4326024"/>
                        <a:ext cx="3600400" cy="9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039341"/>
              </p:ext>
            </p:extLst>
          </p:nvPr>
        </p:nvGraphicFramePr>
        <p:xfrm>
          <a:off x="3071664" y="5257049"/>
          <a:ext cx="3584654" cy="9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1" name="Equation" r:id="rId13" imgW="1688760" imgH="444240" progId="Equation.DSMT4">
                  <p:embed/>
                </p:oleObj>
              </mc:Choice>
              <mc:Fallback>
                <p:oleObj name="Equation" r:id="rId13" imgW="1688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71664" y="5257049"/>
                        <a:ext cx="3584654" cy="9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728766" y="53626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故有，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982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199455" y="764704"/>
          <a:ext cx="509006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0" name="Equation" r:id="rId3" imgW="2209680" imgH="406080" progId="Equation.DSMT4">
                  <p:embed/>
                </p:oleObj>
              </mc:Choice>
              <mc:Fallback>
                <p:oleObj name="Equation" r:id="rId3" imgW="2209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455" y="764704"/>
                        <a:ext cx="5090065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6456040" y="1052735"/>
          <a:ext cx="4536511" cy="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1" name="Equation" r:id="rId5" imgW="1942920" imgH="215640" progId="Equation.DSMT4">
                  <p:embed/>
                </p:oleObj>
              </mc:Choice>
              <mc:Fallback>
                <p:oleObj name="Equation" r:id="rId5" imgW="1942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6040" y="1052735"/>
                        <a:ext cx="4536511" cy="504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99455" y="15567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因此，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257626"/>
              </p:ext>
            </p:extLst>
          </p:nvPr>
        </p:nvGraphicFramePr>
        <p:xfrm>
          <a:off x="1371653" y="2111616"/>
          <a:ext cx="2952329" cy="624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2" name="Equation" r:id="rId7" imgW="1320480" imgH="279360" progId="Equation.DSMT4">
                  <p:embed/>
                </p:oleObj>
              </mc:Choice>
              <mc:Fallback>
                <p:oleObj name="Equation" r:id="rId7" imgW="1320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53" y="2111616"/>
                        <a:ext cx="2952329" cy="624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480019"/>
              </p:ext>
            </p:extLst>
          </p:nvPr>
        </p:nvGraphicFramePr>
        <p:xfrm>
          <a:off x="4481391" y="1866049"/>
          <a:ext cx="40608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3" name="Equation" r:id="rId9" imgW="1815840" imgH="406080" progId="Equation.DSMT4">
                  <p:embed/>
                </p:oleObj>
              </mc:Choice>
              <mc:Fallback>
                <p:oleObj name="Equation" r:id="rId9" imgW="1815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1391" y="1866049"/>
                        <a:ext cx="406082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99455" y="275014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利用等价无穷小量替换，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4" name="Equation" r:id="rId11" imgW="914400" imgH="203040" progId="Equation.DSMT4">
                  <p:embed/>
                </p:oleObj>
              </mc:Choice>
              <mc:Fallback>
                <p:oleObj name="Equation" r:id="rId11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631504" y="3304964"/>
          <a:ext cx="36274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5" name="Equation" r:id="rId13" imgW="1726920" imgH="444240" progId="Equation.DSMT4">
                  <p:embed/>
                </p:oleObj>
              </mc:Choice>
              <mc:Fallback>
                <p:oleObj name="Equation" r:id="rId13" imgW="1726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1504" y="3304964"/>
                        <a:ext cx="3627438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5258942" y="3285204"/>
          <a:ext cx="26400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6" name="Equation" r:id="rId15" imgW="1257120" imgH="444240" progId="Equation.DSMT4">
                  <p:embed/>
                </p:oleObj>
              </mc:Choice>
              <mc:Fallback>
                <p:oleObj name="Equation" r:id="rId15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58942" y="3285204"/>
                        <a:ext cx="2640013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7898955" y="3304964"/>
          <a:ext cx="205263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7" name="Equation" r:id="rId17" imgW="977760" imgH="406080" progId="Equation.DSMT4">
                  <p:embed/>
                </p:oleObj>
              </mc:Choice>
              <mc:Fallback>
                <p:oleObj name="Equation" r:id="rId17" imgW="977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98955" y="3304964"/>
                        <a:ext cx="2052638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71653" y="4157451"/>
          <a:ext cx="3334041" cy="92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8" name="Equation" r:id="rId19" imgW="1460160" imgH="406080" progId="Equation.DSMT4">
                  <p:embed/>
                </p:oleObj>
              </mc:Choice>
              <mc:Fallback>
                <p:oleObj name="Equation" r:id="rId19" imgW="1460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71653" y="4157451"/>
                        <a:ext cx="3334041" cy="927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793793" y="43430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633544" y="4964108"/>
          <a:ext cx="3237468" cy="941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9" name="Equation" r:id="rId21" imgW="1396800" imgH="406080" progId="Equation.DSMT4">
                  <p:embed/>
                </p:oleObj>
              </mc:Choice>
              <mc:Fallback>
                <p:oleObj name="Equation" r:id="rId21" imgW="1396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33544" y="4964108"/>
                        <a:ext cx="3237468" cy="941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82400"/>
              </p:ext>
            </p:extLst>
          </p:nvPr>
        </p:nvGraphicFramePr>
        <p:xfrm>
          <a:off x="4867147" y="4990596"/>
          <a:ext cx="3031808" cy="890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0" name="Equation" r:id="rId23" imgW="1384200" imgH="406080" progId="Equation.DSMT4">
                  <p:embed/>
                </p:oleObj>
              </mc:Choice>
              <mc:Fallback>
                <p:oleObj name="Equation" r:id="rId23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67147" y="4990596"/>
                        <a:ext cx="3031808" cy="890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999519"/>
              </p:ext>
            </p:extLst>
          </p:nvPr>
        </p:nvGraphicFramePr>
        <p:xfrm>
          <a:off x="7883821" y="4990596"/>
          <a:ext cx="1522686" cy="903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1" name="Equation" r:id="rId25" imgW="685800" imgH="406080" progId="Equation.DSMT4">
                  <p:embed/>
                </p:oleObj>
              </mc:Choice>
              <mc:Fallback>
                <p:oleObj name="Equation" r:id="rId25" imgW="685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883821" y="4990596"/>
                        <a:ext cx="1522686" cy="903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74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99456" y="908720"/>
          <a:ext cx="2232248" cy="48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7" name="Equation" r:id="rId3" imgW="1002960" imgH="215640" progId="Equation.DSMT4">
                  <p:embed/>
                </p:oleObj>
              </mc:Choice>
              <mc:Fallback>
                <p:oleObj name="Equation" r:id="rId3" imgW="1002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456" y="908720"/>
                        <a:ext cx="2232248" cy="480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51268" y="86585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由等价无穷小替换有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84331" y="1389077"/>
          <a:ext cx="58689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8" name="Equation" r:id="rId5" imgW="2819160" imgH="533160" progId="Equation.DSMT4">
                  <p:embed/>
                </p:oleObj>
              </mc:Choice>
              <mc:Fallback>
                <p:oleObj name="Equation" r:id="rId5" imgW="28191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4331" y="1389077"/>
                        <a:ext cx="5868987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51268" y="2547297"/>
          <a:ext cx="37020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9" name="Equation" r:id="rId7" imgW="1777680" imgH="457200" progId="Equation.DSMT4">
                  <p:embed/>
                </p:oleObj>
              </mc:Choice>
              <mc:Fallback>
                <p:oleObj name="Equation" r:id="rId7" imgW="1777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1268" y="2547297"/>
                        <a:ext cx="37020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707032"/>
              </p:ext>
            </p:extLst>
          </p:nvPr>
        </p:nvGraphicFramePr>
        <p:xfrm>
          <a:off x="3449098" y="3499797"/>
          <a:ext cx="23526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10" name="Equation" r:id="rId9" imgW="1130040" imgH="444240" progId="Equation.DSMT4">
                  <p:embed/>
                </p:oleObj>
              </mc:Choice>
              <mc:Fallback>
                <p:oleObj name="Equation" r:id="rId9" imgW="1130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9098" y="3499797"/>
                        <a:ext cx="2352675" cy="925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31704" y="4365104"/>
          <a:ext cx="672534" cy="44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11" name="Equation" r:id="rId11" imgW="304560" imgH="203040" progId="Equation.DSMT4">
                  <p:embed/>
                </p:oleObj>
              </mc:Choice>
              <mc:Fallback>
                <p:oleObj name="Equation" r:id="rId11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31704" y="4365104"/>
                        <a:ext cx="672534" cy="44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15480" y="492600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26380" y="49260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本题的题设可以减弱，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519936" y="4930283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只需要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处具有二阶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26380" y="5468431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导数即可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8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472" y="7647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689415"/>
              </p:ext>
            </p:extLst>
          </p:nvPr>
        </p:nvGraphicFramePr>
        <p:xfrm>
          <a:off x="2279576" y="305931"/>
          <a:ext cx="4806582" cy="129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9" name="Equation" r:id="rId3" imgW="2120760" imgH="571320" progId="Equation.DSMT4">
                  <p:embed/>
                </p:oleObj>
              </mc:Choice>
              <mc:Fallback>
                <p:oleObj name="Equation" r:id="rId3" imgW="21207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576" y="305931"/>
                        <a:ext cx="4806582" cy="129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213009"/>
              </p:ext>
            </p:extLst>
          </p:nvPr>
        </p:nvGraphicFramePr>
        <p:xfrm>
          <a:off x="7176120" y="764704"/>
          <a:ext cx="3025078" cy="49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0" name="Equation" r:id="rId5" imgW="1409400" imgH="228600" progId="Equation.DSMT4">
                  <p:embed/>
                </p:oleObj>
              </mc:Choice>
              <mc:Fallback>
                <p:oleObj name="Equation" r:id="rId5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6120" y="764704"/>
                        <a:ext cx="3025078" cy="49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9214"/>
              </p:ext>
            </p:extLst>
          </p:nvPr>
        </p:nvGraphicFramePr>
        <p:xfrm>
          <a:off x="1343472" y="1469752"/>
          <a:ext cx="2723638" cy="52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1" name="Equation" r:id="rId7" imgW="1130040" imgH="215640" progId="Equation.DSMT4">
                  <p:embed/>
                </p:oleObj>
              </mc:Choice>
              <mc:Fallback>
                <p:oleObj name="Equation" r:id="rId7" imgW="1130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3472" y="1469752"/>
                        <a:ext cx="2723638" cy="520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51138" y="21737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953733"/>
              </p:ext>
            </p:extLst>
          </p:nvPr>
        </p:nvGraphicFramePr>
        <p:xfrm>
          <a:off x="1919536" y="1764737"/>
          <a:ext cx="414766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2" name="Equation" r:id="rId9" imgW="1828800" imgH="571320" progId="Equation.DSMT4">
                  <p:embed/>
                </p:oleObj>
              </mc:Choice>
              <mc:Fallback>
                <p:oleObj name="Equation" r:id="rId9" imgW="18288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9536" y="1764737"/>
                        <a:ext cx="4147661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55858"/>
              </p:ext>
            </p:extLst>
          </p:nvPr>
        </p:nvGraphicFramePr>
        <p:xfrm>
          <a:off x="5988242" y="1943871"/>
          <a:ext cx="4772536" cy="1060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3" name="Equation" r:id="rId11" imgW="2171520" imgH="482400" progId="Equation.DSMT4">
                  <p:embed/>
                </p:oleObj>
              </mc:Choice>
              <mc:Fallback>
                <p:oleObj name="Equation" r:id="rId11" imgW="2171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88242" y="1943871"/>
                        <a:ext cx="4772536" cy="1060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054294"/>
              </p:ext>
            </p:extLst>
          </p:nvPr>
        </p:nvGraphicFramePr>
        <p:xfrm>
          <a:off x="1409961" y="2971064"/>
          <a:ext cx="2337005" cy="49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4" name="Equation" r:id="rId13" imgW="1015920" imgH="215640" progId="Equation.DSMT4">
                  <p:embed/>
                </p:oleObj>
              </mc:Choice>
              <mc:Fallback>
                <p:oleObj name="Equation" r:id="rId13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9961" y="2971064"/>
                        <a:ext cx="2337005" cy="496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770175" y="2920569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  <a:r>
              <a:rPr lang="zh-CN" altLang="en-US" sz="2800" b="1" dirty="0" smtClean="0"/>
              <a:t>法则有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418918"/>
              </p:ext>
            </p:extLst>
          </p:nvPr>
        </p:nvGraphicFramePr>
        <p:xfrm>
          <a:off x="1386752" y="3418861"/>
          <a:ext cx="5921451" cy="94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5" name="Equation" r:id="rId15" imgW="2869920" imgH="457200" progId="Equation.DSMT4">
                  <p:embed/>
                </p:oleObj>
              </mc:Choice>
              <mc:Fallback>
                <p:oleObj name="Equation" r:id="rId15" imgW="2869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86752" y="3418861"/>
                        <a:ext cx="5921451" cy="94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753627"/>
              </p:ext>
            </p:extLst>
          </p:nvPr>
        </p:nvGraphicFramePr>
        <p:xfrm>
          <a:off x="7296750" y="3460931"/>
          <a:ext cx="2226842" cy="81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6" name="Equation" r:id="rId17" imgW="1104840" imgH="406080" progId="Equation.DSMT4">
                  <p:embed/>
                </p:oleObj>
              </mc:Choice>
              <mc:Fallback>
                <p:oleObj name="Equation" r:id="rId17" imgW="1104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96750" y="3460931"/>
                        <a:ext cx="2226842" cy="819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10916"/>
              </p:ext>
            </p:extLst>
          </p:nvPr>
        </p:nvGraphicFramePr>
        <p:xfrm>
          <a:off x="2466693" y="4415502"/>
          <a:ext cx="2196422" cy="562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7" name="Equation" r:id="rId19" imgW="1041120" imgH="266400" progId="Equation.DSMT4">
                  <p:embed/>
                </p:oleObj>
              </mc:Choice>
              <mc:Fallback>
                <p:oleObj name="Equation" r:id="rId19" imgW="10411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66693" y="4415502"/>
                        <a:ext cx="2196422" cy="562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332949" y="51675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43369"/>
              </p:ext>
            </p:extLst>
          </p:nvPr>
        </p:nvGraphicFramePr>
        <p:xfrm>
          <a:off x="2466693" y="5144980"/>
          <a:ext cx="2638094" cy="63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8" name="Equation" r:id="rId21" imgW="1257120" imgH="304560" progId="Equation.DSMT4">
                  <p:embed/>
                </p:oleObj>
              </mc:Choice>
              <mc:Fallback>
                <p:oleObj name="Equation" r:id="rId21" imgW="1257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66693" y="5144980"/>
                        <a:ext cx="2638094" cy="63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61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60965"/>
              </p:ext>
            </p:extLst>
          </p:nvPr>
        </p:nvGraphicFramePr>
        <p:xfrm>
          <a:off x="1185863" y="765175"/>
          <a:ext cx="26590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6" name="Equation" r:id="rId3" imgW="1155600" imgH="215640" progId="Equation.DSMT4">
                  <p:embed/>
                </p:oleObj>
              </mc:Choice>
              <mc:Fallback>
                <p:oleObj name="Equation" r:id="rId3" imgW="1155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5863" y="765175"/>
                        <a:ext cx="2659062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752184" y="735668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  <a:r>
              <a:rPr lang="zh-CN" altLang="en-US" sz="2800" b="1" dirty="0" smtClean="0"/>
              <a:t>法则有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70308"/>
              </p:ext>
            </p:extLst>
          </p:nvPr>
        </p:nvGraphicFramePr>
        <p:xfrm>
          <a:off x="3912526" y="735668"/>
          <a:ext cx="3790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7" name="Equation" r:id="rId5" imgW="1663560" imgH="228600" progId="Equation.DSMT4">
                  <p:embed/>
                </p:oleObj>
              </mc:Choice>
              <mc:Fallback>
                <p:oleObj name="Equation" r:id="rId5" imgW="1663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2526" y="735668"/>
                        <a:ext cx="37909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77865"/>
              </p:ext>
            </p:extLst>
          </p:nvPr>
        </p:nvGraphicFramePr>
        <p:xfrm>
          <a:off x="1199456" y="1256368"/>
          <a:ext cx="61849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8" name="Equation" r:id="rId7" imgW="2997000" imgH="457200" progId="Equation.DSMT4">
                  <p:embed/>
                </p:oleObj>
              </mc:Choice>
              <mc:Fallback>
                <p:oleObj name="Equation" r:id="rId7" imgW="29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9456" y="1256368"/>
                        <a:ext cx="6184900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1116"/>
              </p:ext>
            </p:extLst>
          </p:nvPr>
        </p:nvGraphicFramePr>
        <p:xfrm>
          <a:off x="1271464" y="2132856"/>
          <a:ext cx="6736642" cy="192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9" name="Equation" r:id="rId9" imgW="3200400" imgH="914400" progId="Equation.DSMT4">
                  <p:embed/>
                </p:oleObj>
              </mc:Choice>
              <mc:Fallback>
                <p:oleObj name="Equation" r:id="rId9" imgW="3200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1464" y="2132856"/>
                        <a:ext cx="6736642" cy="1924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399600"/>
              </p:ext>
            </p:extLst>
          </p:nvPr>
        </p:nvGraphicFramePr>
        <p:xfrm>
          <a:off x="7968208" y="2911459"/>
          <a:ext cx="1076396" cy="36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0" name="Equation" r:id="rId11" imgW="520560" imgH="177480" progId="Equation.DSMT4">
                  <p:embed/>
                </p:oleObj>
              </mc:Choice>
              <mc:Fallback>
                <p:oleObj name="Equation" r:id="rId11" imgW="520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68208" y="2911459"/>
                        <a:ext cx="1076396" cy="36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71464" y="42210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787689"/>
              </p:ext>
            </p:extLst>
          </p:nvPr>
        </p:nvGraphicFramePr>
        <p:xfrm>
          <a:off x="2413886" y="4238454"/>
          <a:ext cx="4451798" cy="60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1" name="Equation" r:id="rId13" imgW="2070000" imgH="279360" progId="Equation.DSMT4">
                  <p:embed/>
                </p:oleObj>
              </mc:Choice>
              <mc:Fallback>
                <p:oleObj name="Equation" r:id="rId13" imgW="2070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3886" y="4238454"/>
                        <a:ext cx="4451798" cy="600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5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594718"/>
              </p:ext>
            </p:extLst>
          </p:nvPr>
        </p:nvGraphicFramePr>
        <p:xfrm>
          <a:off x="1185863" y="765175"/>
          <a:ext cx="26590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0" name="Equation" r:id="rId3" imgW="1155600" imgH="215640" progId="Equation.DSMT4">
                  <p:embed/>
                </p:oleObj>
              </mc:Choice>
              <mc:Fallback>
                <p:oleObj name="Equation" r:id="rId3" imgW="1155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5863" y="765175"/>
                        <a:ext cx="2659062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45400" y="692696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  <a:r>
              <a:rPr lang="zh-CN" altLang="en-US" sz="2800" b="1" dirty="0" smtClean="0"/>
              <a:t>法则有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66634"/>
              </p:ext>
            </p:extLst>
          </p:nvPr>
        </p:nvGraphicFramePr>
        <p:xfrm>
          <a:off x="3970338" y="735013"/>
          <a:ext cx="36750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1" name="Equation" r:id="rId5" imgW="1612800" imgH="228600" progId="Equation.DSMT4">
                  <p:embed/>
                </p:oleObj>
              </mc:Choice>
              <mc:Fallback>
                <p:oleObj name="Equation" r:id="rId5" imgW="1612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0338" y="735013"/>
                        <a:ext cx="367506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662043"/>
              </p:ext>
            </p:extLst>
          </p:nvPr>
        </p:nvGraphicFramePr>
        <p:xfrm>
          <a:off x="1264444" y="1262063"/>
          <a:ext cx="615791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2" name="Equation" r:id="rId7" imgW="2984400" imgH="457200" progId="Equation.DSMT4">
                  <p:embed/>
                </p:oleObj>
              </mc:Choice>
              <mc:Fallback>
                <p:oleObj name="Equation" r:id="rId7" imgW="298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4444" y="1262063"/>
                        <a:ext cx="6157913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096831"/>
              </p:ext>
            </p:extLst>
          </p:nvPr>
        </p:nvGraphicFramePr>
        <p:xfrm>
          <a:off x="1350963" y="2133600"/>
          <a:ext cx="657542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3" name="Equation" r:id="rId9" imgW="3124080" imgH="914400" progId="Equation.DSMT4">
                  <p:embed/>
                </p:oleObj>
              </mc:Choice>
              <mc:Fallback>
                <p:oleObj name="Equation" r:id="rId9" imgW="3124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0963" y="2133600"/>
                        <a:ext cx="6575425" cy="192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29690"/>
              </p:ext>
            </p:extLst>
          </p:nvPr>
        </p:nvGraphicFramePr>
        <p:xfrm>
          <a:off x="7926388" y="2911475"/>
          <a:ext cx="9969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4" name="Equation" r:id="rId11" imgW="482400" imgH="177480" progId="Equation.DSMT4">
                  <p:embed/>
                </p:oleObj>
              </mc:Choice>
              <mc:Fallback>
                <p:oleObj name="Equation" r:id="rId11" imgW="482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26388" y="2911475"/>
                        <a:ext cx="99695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71464" y="42210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568357"/>
              </p:ext>
            </p:extLst>
          </p:nvPr>
        </p:nvGraphicFramePr>
        <p:xfrm>
          <a:off x="2351584" y="4221088"/>
          <a:ext cx="4314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5" name="Equation" r:id="rId13" imgW="2006280" imgH="279360" progId="Equation.DSMT4">
                  <p:embed/>
                </p:oleObj>
              </mc:Choice>
              <mc:Fallback>
                <p:oleObj name="Equation" r:id="rId13" imgW="2006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51584" y="4221088"/>
                        <a:ext cx="43148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82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767408" y="748066"/>
            <a:ext cx="10849842" cy="4723663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21260" name="Group 12"/>
          <p:cNvGrpSpPr>
            <a:grpSpLocks/>
          </p:cNvGrpSpPr>
          <p:nvPr/>
        </p:nvGrpSpPr>
        <p:grpSpPr bwMode="auto">
          <a:xfrm>
            <a:off x="7630497" y="3099023"/>
            <a:ext cx="533400" cy="949325"/>
            <a:chOff x="3504" y="3016"/>
            <a:chExt cx="336" cy="598"/>
          </a:xfrm>
        </p:grpSpPr>
        <p:graphicFrame>
          <p:nvGraphicFramePr>
            <p:cNvPr id="38926" name="Object 13"/>
            <p:cNvGraphicFramePr>
              <a:graphicFrameLocks noChangeAspect="1"/>
            </p:cNvGraphicFramePr>
            <p:nvPr/>
          </p:nvGraphicFramePr>
          <p:xfrm>
            <a:off x="3569" y="3016"/>
            <a:ext cx="207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00" name="Equation" r:id="rId3" imgW="57258" imgH="314171" progId="Equation.3">
                    <p:embed/>
                  </p:oleObj>
                </mc:Choice>
                <mc:Fallback>
                  <p:oleObj name="Equation" r:id="rId3" imgW="57258" imgH="3141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3016"/>
                          <a:ext cx="207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AutoShape 14"/>
            <p:cNvSpPr>
              <a:spLocks noChangeArrowheads="1"/>
            </p:cNvSpPr>
            <p:nvPr/>
          </p:nvSpPr>
          <p:spPr bwMode="auto">
            <a:xfrm>
              <a:off x="3504" y="3024"/>
              <a:ext cx="336" cy="585"/>
            </a:xfrm>
            <a:prstGeom prst="wedgeRoundRectCallout">
              <a:avLst>
                <a:gd name="adj1" fmla="val -384227"/>
                <a:gd name="adj2" fmla="val -76838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8212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621060"/>
              </p:ext>
            </p:extLst>
          </p:nvPr>
        </p:nvGraphicFramePr>
        <p:xfrm>
          <a:off x="1415480" y="1111518"/>
          <a:ext cx="9368851" cy="10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1" name="Document" r:id="rId6" imgW="3807284" imgH="438136" progId="Word.Document.8">
                  <p:embed/>
                </p:oleObj>
              </mc:Choice>
              <mc:Fallback>
                <p:oleObj name="Document" r:id="rId6" imgW="3807284" imgH="4381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1111518"/>
                        <a:ext cx="9368851" cy="1075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8529"/>
              </p:ext>
            </p:extLst>
          </p:nvPr>
        </p:nvGraphicFramePr>
        <p:xfrm>
          <a:off x="4887912" y="5540079"/>
          <a:ext cx="30638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2" name="Equation" r:id="rId8" imgW="1397000" imgH="431800" progId="Equation.DSMT4">
                  <p:embed/>
                </p:oleObj>
              </mc:Choice>
              <mc:Fallback>
                <p:oleObj name="Equation" r:id="rId8" imgW="1397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2" y="5540079"/>
                        <a:ext cx="3063875" cy="9429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61384"/>
              </p:ext>
            </p:extLst>
          </p:nvPr>
        </p:nvGraphicFramePr>
        <p:xfrm>
          <a:off x="6744072" y="2393443"/>
          <a:ext cx="2188558" cy="48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3" name="Equation" r:id="rId10" imgW="901440" imgH="203040" progId="Equation.DSMT4">
                  <p:embed/>
                </p:oleObj>
              </mc:Choice>
              <mc:Fallback>
                <p:oleObj name="Equation" r:id="rId10" imgW="90144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2393443"/>
                        <a:ext cx="2188558" cy="485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64132"/>
              </p:ext>
            </p:extLst>
          </p:nvPr>
        </p:nvGraphicFramePr>
        <p:xfrm>
          <a:off x="1908571" y="2363788"/>
          <a:ext cx="4511279" cy="68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4" name="Equation" r:id="rId12" imgW="1815840" imgH="279360" progId="Equation.DSMT4">
                  <p:embed/>
                </p:oleObj>
              </mc:Choice>
              <mc:Fallback>
                <p:oleObj name="Equation" r:id="rId12" imgW="1815840" imgH="2793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571" y="2363788"/>
                        <a:ext cx="4511279" cy="686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62703"/>
              </p:ext>
            </p:extLst>
          </p:nvPr>
        </p:nvGraphicFramePr>
        <p:xfrm>
          <a:off x="1871284" y="3109898"/>
          <a:ext cx="4161209" cy="101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5" name="Equation" r:id="rId14" imgW="1765080" imgH="431640" progId="Equation.DSMT4">
                  <p:embed/>
                </p:oleObj>
              </mc:Choice>
              <mc:Fallback>
                <p:oleObj name="Equation" r:id="rId14" imgW="176508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284" y="3109898"/>
                        <a:ext cx="4161209" cy="1014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69442"/>
              </p:ext>
            </p:extLst>
          </p:nvPr>
        </p:nvGraphicFramePr>
        <p:xfrm>
          <a:off x="2002836" y="4183914"/>
          <a:ext cx="4244886" cy="101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6" name="Equation" r:id="rId16" imgW="1803240" imgH="431640" progId="Equation.DSMT4">
                  <p:embed/>
                </p:oleObj>
              </mc:Choice>
              <mc:Fallback>
                <p:oleObj name="Equation" r:id="rId16" imgW="1803240" imgH="431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836" y="4183914"/>
                        <a:ext cx="4244886" cy="1012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6434930" y="4362297"/>
            <a:ext cx="1310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证略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70697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1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301941"/>
              </p:ext>
            </p:extLst>
          </p:nvPr>
        </p:nvGraphicFramePr>
        <p:xfrm>
          <a:off x="3641443" y="504954"/>
          <a:ext cx="34718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8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443" y="504954"/>
                        <a:ext cx="347186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1752600" y="1647659"/>
            <a:ext cx="8077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822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96484"/>
              </p:ext>
            </p:extLst>
          </p:nvPr>
        </p:nvGraphicFramePr>
        <p:xfrm>
          <a:off x="2133600" y="2295405"/>
          <a:ext cx="403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9" name="文档" r:id="rId5" imgW="1733550" imgH="200025" progId="Word.Document.8">
                  <p:embed/>
                </p:oleObj>
              </mc:Choice>
              <mc:Fallback>
                <p:oleObj name="文档" r:id="rId5" imgW="1733550" imgH="200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95405"/>
                        <a:ext cx="403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896561"/>
              </p:ext>
            </p:extLst>
          </p:nvPr>
        </p:nvGraphicFramePr>
        <p:xfrm>
          <a:off x="2133600" y="2790365"/>
          <a:ext cx="6934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0" name="文档" r:id="rId7" imgW="3057525" imgH="400050" progId="Word.Document.8">
                  <p:embed/>
                </p:oleObj>
              </mc:Choice>
              <mc:Fallback>
                <p:oleObj name="文档" r:id="rId7" imgW="305752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90365"/>
                        <a:ext cx="69342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578631"/>
              </p:ext>
            </p:extLst>
          </p:nvPr>
        </p:nvGraphicFramePr>
        <p:xfrm>
          <a:off x="2108508" y="3677741"/>
          <a:ext cx="39004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1" name="Document" r:id="rId10" imgW="1722729" imgH="219248" progId="Word.Document.8">
                  <p:embed/>
                </p:oleObj>
              </mc:Choice>
              <mc:Fallback>
                <p:oleObj name="Document" r:id="rId10" imgW="1722729" imgH="219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508" y="3677741"/>
                        <a:ext cx="39004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80655"/>
              </p:ext>
            </p:extLst>
          </p:nvPr>
        </p:nvGraphicFramePr>
        <p:xfrm>
          <a:off x="2111823" y="4182226"/>
          <a:ext cx="74803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2" name="Document" r:id="rId13" imgW="3304326" imgH="638303" progId="Word.Document.8">
                  <p:embed/>
                </p:oleObj>
              </mc:Choice>
              <mc:Fallback>
                <p:oleObj name="Document" r:id="rId13" imgW="3304326" imgH="6383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823" y="4182226"/>
                        <a:ext cx="74803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81" name="Text Box 9"/>
          <p:cNvSpPr txBox="1">
            <a:spLocks noChangeArrowheads="1"/>
          </p:cNvSpPr>
          <p:nvPr/>
        </p:nvSpPr>
        <p:spPr bwMode="auto">
          <a:xfrm>
            <a:off x="1752600" y="1769942"/>
            <a:ext cx="116681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说明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</a:p>
        </p:txBody>
      </p:sp>
      <p:grpSp>
        <p:nvGrpSpPr>
          <p:cNvPr id="822282" name="Group 10"/>
          <p:cNvGrpSpPr>
            <a:grpSpLocks/>
          </p:cNvGrpSpPr>
          <p:nvPr/>
        </p:nvGrpSpPr>
        <p:grpSpPr bwMode="auto">
          <a:xfrm>
            <a:off x="6816080" y="1660016"/>
            <a:ext cx="533400" cy="992188"/>
            <a:chOff x="4416" y="864"/>
            <a:chExt cx="336" cy="625"/>
          </a:xfrm>
        </p:grpSpPr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4455" y="864"/>
            <a:ext cx="259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3" name="Equation" r:id="rId15" imgW="95084" imgH="314171" progId="Equation.3">
                    <p:embed/>
                  </p:oleObj>
                </mc:Choice>
                <mc:Fallback>
                  <p:oleObj name="Equation" r:id="rId15" imgW="95084" imgH="3141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5" y="864"/>
                          <a:ext cx="259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AutoShape 12"/>
            <p:cNvSpPr>
              <a:spLocks noChangeArrowheads="1"/>
            </p:cNvSpPr>
            <p:nvPr/>
          </p:nvSpPr>
          <p:spPr bwMode="auto">
            <a:xfrm>
              <a:off x="4416" y="904"/>
              <a:ext cx="336" cy="585"/>
            </a:xfrm>
            <a:prstGeom prst="wedgeRoundRectCallout">
              <a:avLst>
                <a:gd name="adj1" fmla="val -221431"/>
                <a:gd name="adj2" fmla="val 82648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228190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22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82228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凸弯带形 2"/>
          <p:cNvSpPr/>
          <p:nvPr/>
        </p:nvSpPr>
        <p:spPr>
          <a:xfrm>
            <a:off x="3863752" y="409839"/>
            <a:ext cx="4320480" cy="864096"/>
          </a:xfrm>
          <a:prstGeom prst="ellipseRibbon2">
            <a:avLst/>
          </a:prstGeom>
          <a:noFill/>
          <a:ln w="22225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33977" y="4766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历史小故事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1504" y="1540330"/>
            <a:ext cx="84788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　</a:t>
            </a:r>
            <a:r>
              <a:rPr lang="zh-CN" altLang="en-US" sz="2800" dirty="0" smtClean="0"/>
              <a:t> </a:t>
            </a:r>
            <a:r>
              <a:rPr lang="zh-CN" altLang="en-US" sz="2800" b="1" dirty="0" smtClean="0"/>
              <a:t>洛</a:t>
            </a:r>
            <a:r>
              <a:rPr lang="zh-CN" altLang="en-US" sz="2800" b="1" dirty="0"/>
              <a:t>必达是法国中世纪的王公贵族，</a:t>
            </a:r>
            <a:r>
              <a:rPr lang="zh-CN" altLang="en-US" sz="2800" b="1" dirty="0" smtClean="0"/>
              <a:t>他酷爱</a:t>
            </a:r>
            <a:r>
              <a:rPr lang="zh-CN" altLang="en-US" sz="2800" b="1" dirty="0"/>
              <a:t>数学，后拜伯努利为师学习</a:t>
            </a:r>
            <a:r>
              <a:rPr lang="zh-CN" altLang="en-US" sz="2800" b="1" dirty="0" smtClean="0"/>
              <a:t>数学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但</a:t>
            </a:r>
            <a:r>
              <a:rPr lang="zh-CN" altLang="en-US" sz="2800" b="1" dirty="0"/>
              <a:t>洛必达法则并非洛必达本人</a:t>
            </a:r>
            <a:r>
              <a:rPr lang="zh-CN" altLang="en-US" sz="2800" b="1" dirty="0" smtClean="0"/>
              <a:t>研究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实际上</a:t>
            </a:r>
            <a:r>
              <a:rPr lang="zh-CN" altLang="en-US" sz="2800" b="1" dirty="0"/>
              <a:t>，洛必达法则是洛必达的老师伯努利的学术论文，由于当时伯努利境遇困顿，生活困难，而学生洛必达又是王公贵族，洛必达表示愿意用财物换取伯努利的学术论文，伯努利也</a:t>
            </a:r>
            <a:r>
              <a:rPr lang="zh-CN" altLang="en-US" sz="2800" b="1" dirty="0" smtClean="0"/>
              <a:t>欣然接受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此</a:t>
            </a:r>
            <a:r>
              <a:rPr lang="zh-CN" altLang="en-US" sz="2800" b="1" dirty="0"/>
              <a:t>篇论文即为影响数学界的</a:t>
            </a:r>
            <a:r>
              <a:rPr lang="zh-CN" altLang="en-US" sz="2800" b="1" dirty="0" smtClean="0"/>
              <a:t>洛必达法则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在</a:t>
            </a:r>
            <a:r>
              <a:rPr lang="zh-CN" altLang="en-US" sz="2800" b="1" dirty="0"/>
              <a:t>洛必达死后，伯努利宣称洛必达法则是自己的研究成果，但欧洲的数学家并不认可，他们认为洛必达的行为是正常的物物交换，因此否认了伯努利的</a:t>
            </a:r>
            <a:r>
              <a:rPr lang="zh-CN" altLang="en-US" sz="2800" b="1" dirty="0" smtClean="0"/>
              <a:t>说法</a:t>
            </a:r>
            <a:r>
              <a:rPr lang="en-US" altLang="zh-CN" sz="2800" b="1" dirty="0" smtClean="0"/>
              <a:t>.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144" y="431439"/>
            <a:ext cx="1785101" cy="21530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89167" y="2619755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洛必达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(1661-1704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Marquis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l'Hôpital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2343150" y="1512890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3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58855"/>
              </p:ext>
            </p:extLst>
          </p:nvPr>
        </p:nvGraphicFramePr>
        <p:xfrm>
          <a:off x="3237706" y="1204913"/>
          <a:ext cx="251618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6" name="Equation" r:id="rId3" imgW="1028700" imgH="419100" progId="Equation.3">
                  <p:embed/>
                </p:oleObj>
              </mc:Choice>
              <mc:Fallback>
                <p:oleObj name="Equation" r:id="rId3" imgW="102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706" y="1204913"/>
                        <a:ext cx="251618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059471"/>
              </p:ext>
            </p:extLst>
          </p:nvPr>
        </p:nvGraphicFramePr>
        <p:xfrm>
          <a:off x="3048000" y="2143126"/>
          <a:ext cx="28956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7" name="Equation" r:id="rId5" imgW="1117600" imgH="419100" progId="Equation.3">
                  <p:embed/>
                </p:oleObj>
              </mc:Choice>
              <mc:Fallback>
                <p:oleObj name="Equation" r:id="rId5" imgW="1117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43126"/>
                        <a:ext cx="28956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918025"/>
              </p:ext>
            </p:extLst>
          </p:nvPr>
        </p:nvGraphicFramePr>
        <p:xfrm>
          <a:off x="5943600" y="2594770"/>
          <a:ext cx="914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8" name="Equation" r:id="rId7" imgW="342603" imgH="164957" progId="Equation.3">
                  <p:embed/>
                </p:oleObj>
              </mc:Choice>
              <mc:Fallback>
                <p:oleObj name="Equation" r:id="rId7" imgW="342603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94770"/>
                        <a:ext cx="914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02" name="Text Box 6"/>
          <p:cNvSpPr txBox="1">
            <a:spLocks noChangeArrowheads="1"/>
          </p:cNvSpPr>
          <p:nvPr/>
        </p:nvSpPr>
        <p:spPr bwMode="auto">
          <a:xfrm>
            <a:off x="2269666" y="3601244"/>
            <a:ext cx="87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3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259527"/>
              </p:ext>
            </p:extLst>
          </p:nvPr>
        </p:nvGraphicFramePr>
        <p:xfrm>
          <a:off x="3227398" y="3247841"/>
          <a:ext cx="3048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9" name="Equation" r:id="rId9" imgW="1244600" imgH="419100" progId="Equation.3">
                  <p:embed/>
                </p:oleObj>
              </mc:Choice>
              <mc:Fallback>
                <p:oleObj name="Equation" r:id="rId9" imgW="124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98" y="3247841"/>
                        <a:ext cx="30480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31494"/>
              </p:ext>
            </p:extLst>
          </p:nvPr>
        </p:nvGraphicFramePr>
        <p:xfrm>
          <a:off x="3522850" y="4268738"/>
          <a:ext cx="2895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0" name="Equation" r:id="rId11" imgW="1180588" imgH="418918" progId="Equation.3">
                  <p:embed/>
                </p:oleObj>
              </mc:Choice>
              <mc:Fallback>
                <p:oleObj name="Equation" r:id="rId11" imgW="118058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850" y="4268738"/>
                        <a:ext cx="2895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47681"/>
              </p:ext>
            </p:extLst>
          </p:nvPr>
        </p:nvGraphicFramePr>
        <p:xfrm>
          <a:off x="3522850" y="5346624"/>
          <a:ext cx="19812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1" name="Equation" r:id="rId13" imgW="1803400" imgH="838200" progId="Equation.3">
                  <p:embed/>
                </p:oleObj>
              </mc:Choice>
              <mc:Fallback>
                <p:oleObj name="Equation" r:id="rId13" imgW="1803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850" y="5346624"/>
                        <a:ext cx="19812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792915"/>
              </p:ext>
            </p:extLst>
          </p:nvPr>
        </p:nvGraphicFramePr>
        <p:xfrm>
          <a:off x="5574600" y="5364894"/>
          <a:ext cx="717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2" name="公式" r:id="rId15" imgW="647700" imgH="825500" progId="Equation.3">
                  <p:embed/>
                </p:oleObj>
              </mc:Choice>
              <mc:Fallback>
                <p:oleObj name="公式" r:id="rId15" imgW="647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600" y="5364894"/>
                        <a:ext cx="717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637328"/>
              </p:ext>
            </p:extLst>
          </p:nvPr>
        </p:nvGraphicFramePr>
        <p:xfrm>
          <a:off x="7104112" y="1193802"/>
          <a:ext cx="633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3" name="公式" r:id="rId17" imgW="543088" imgH="743027" progId="Equation.3">
                  <p:embed/>
                </p:oleObj>
              </mc:Choice>
              <mc:Fallback>
                <p:oleObj name="公式" r:id="rId17" imgW="543088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1193802"/>
                        <a:ext cx="633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8" name="Object 12"/>
          <p:cNvGraphicFramePr>
            <a:graphicFrameLocks noChangeAspect="1"/>
          </p:cNvGraphicFramePr>
          <p:nvPr/>
        </p:nvGraphicFramePr>
        <p:xfrm>
          <a:off x="7277101" y="3441700"/>
          <a:ext cx="633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4" name="公式" r:id="rId19" imgW="543088" imgH="743027" progId="Equation.3">
                  <p:embed/>
                </p:oleObj>
              </mc:Choice>
              <mc:Fallback>
                <p:oleObj name="公式" r:id="rId19" imgW="543088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1" y="3441700"/>
                        <a:ext cx="633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3458933" y="512154"/>
            <a:ext cx="44196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用洛必达法则求极限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例题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8233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46324"/>
              </p:ext>
            </p:extLst>
          </p:nvPr>
        </p:nvGraphicFramePr>
        <p:xfrm>
          <a:off x="7334730" y="4550553"/>
          <a:ext cx="633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5" name="公式" r:id="rId21" imgW="543088" imgH="743027" progId="Equation.3">
                  <p:embed/>
                </p:oleObj>
              </mc:Choice>
              <mc:Fallback>
                <p:oleObj name="公式" r:id="rId21" imgW="543088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730" y="4550553"/>
                        <a:ext cx="6334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3533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3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3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8" grpId="0" autoUpdateAnimBg="0"/>
      <p:bldP spid="8233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1692332" y="8743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3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62674"/>
              </p:ext>
            </p:extLst>
          </p:nvPr>
        </p:nvGraphicFramePr>
        <p:xfrm>
          <a:off x="2499887" y="633201"/>
          <a:ext cx="21431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7" name="Equation" r:id="rId3" imgW="876240" imgH="406080" progId="Equation.DSMT4">
                  <p:embed/>
                </p:oleObj>
              </mc:Choice>
              <mc:Fallback>
                <p:oleObj name="Equation" r:id="rId3" imgW="876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887" y="633201"/>
                        <a:ext cx="214312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534718"/>
              </p:ext>
            </p:extLst>
          </p:nvPr>
        </p:nvGraphicFramePr>
        <p:xfrm>
          <a:off x="4614074" y="636636"/>
          <a:ext cx="2297105" cy="991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8" name="Equation" r:id="rId5" imgW="939600" imgH="406080" progId="Equation.DSMT4">
                  <p:embed/>
                </p:oleObj>
              </mc:Choice>
              <mc:Fallback>
                <p:oleObj name="Equation" r:id="rId5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074" y="636636"/>
                        <a:ext cx="2297105" cy="991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90095"/>
              </p:ext>
            </p:extLst>
          </p:nvPr>
        </p:nvGraphicFramePr>
        <p:xfrm>
          <a:off x="4580876" y="1808568"/>
          <a:ext cx="8477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9" name="Equation" r:id="rId7" imgW="317160" imgH="203040" progId="Equation.DSMT4">
                  <p:embed/>
                </p:oleObj>
              </mc:Choice>
              <mc:Fallback>
                <p:oleObj name="Equation" r:id="rId7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876" y="1808568"/>
                        <a:ext cx="8477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818026"/>
              </p:ext>
            </p:extLst>
          </p:nvPr>
        </p:nvGraphicFramePr>
        <p:xfrm>
          <a:off x="7334729" y="787188"/>
          <a:ext cx="633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0" name="公式" r:id="rId9" imgW="543088" imgH="743027" progId="Equation.3">
                  <p:embed/>
                </p:oleObj>
              </mc:Choice>
              <mc:Fallback>
                <p:oleObj name="公式" r:id="rId9" imgW="543088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729" y="787188"/>
                        <a:ext cx="633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10320"/>
              </p:ext>
            </p:extLst>
          </p:nvPr>
        </p:nvGraphicFramePr>
        <p:xfrm>
          <a:off x="7334729" y="3022600"/>
          <a:ext cx="633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1" name="公式" r:id="rId11" imgW="543088" imgH="743027" progId="Equation.3">
                  <p:embed/>
                </p:oleObj>
              </mc:Choice>
              <mc:Fallback>
                <p:oleObj name="公式" r:id="rId11" imgW="543088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729" y="3022600"/>
                        <a:ext cx="633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770983"/>
              </p:ext>
            </p:extLst>
          </p:nvPr>
        </p:nvGraphicFramePr>
        <p:xfrm>
          <a:off x="2763502" y="1534302"/>
          <a:ext cx="1776154" cy="99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2" name="Equation" r:id="rId13" imgW="723600" imgH="406080" progId="Equation.DSMT4">
                  <p:embed/>
                </p:oleObj>
              </mc:Choice>
              <mc:Fallback>
                <p:oleObj name="Equation" r:id="rId13" imgW="723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502" y="1534302"/>
                        <a:ext cx="1776154" cy="995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949946"/>
              </p:ext>
            </p:extLst>
          </p:nvPr>
        </p:nvGraphicFramePr>
        <p:xfrm>
          <a:off x="2512160" y="2558937"/>
          <a:ext cx="2723457" cy="179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3" name="Equation" r:id="rId15" imgW="1155600" imgH="761760" progId="Equation.DSMT4">
                  <p:embed/>
                </p:oleObj>
              </mc:Choice>
              <mc:Fallback>
                <p:oleObj name="Equation" r:id="rId15" imgW="11556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160" y="2558937"/>
                        <a:ext cx="2723457" cy="1794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676072" y="3182144"/>
            <a:ext cx="81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791774"/>
              </p:ext>
            </p:extLst>
          </p:nvPr>
        </p:nvGraphicFramePr>
        <p:xfrm>
          <a:off x="1920269" y="4211579"/>
          <a:ext cx="3056139" cy="18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4" name="Equation" r:id="rId17" imgW="1282700" imgH="762000" progId="Equation.3">
                  <p:embed/>
                </p:oleObj>
              </mc:Choice>
              <mc:Fallback>
                <p:oleObj name="Equation" r:id="rId17" imgW="12827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269" y="4211579"/>
                        <a:ext cx="3056139" cy="181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1281460" y="3759318"/>
            <a:ext cx="1600200" cy="762000"/>
          </a:xfrm>
          <a:prstGeom prst="wedgeRoundRectCallout">
            <a:avLst>
              <a:gd name="adj1" fmla="val -7405"/>
              <a:gd name="adj2" fmla="val 103759"/>
              <a:gd name="adj3" fmla="val 16667"/>
            </a:avLst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等价无穷小替换</a:t>
            </a: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722077"/>
              </p:ext>
            </p:extLst>
          </p:nvPr>
        </p:nvGraphicFramePr>
        <p:xfrm>
          <a:off x="4911855" y="4140318"/>
          <a:ext cx="2228219" cy="1958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5" name="Equation" r:id="rId19" imgW="990170" imgH="761669" progId="Equation.3">
                  <p:embed/>
                </p:oleObj>
              </mc:Choice>
              <mc:Fallback>
                <p:oleObj name="Equation" r:id="rId19" imgW="990170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855" y="4140318"/>
                        <a:ext cx="2228219" cy="1958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14096"/>
              </p:ext>
            </p:extLst>
          </p:nvPr>
        </p:nvGraphicFramePr>
        <p:xfrm>
          <a:off x="7179659" y="4535111"/>
          <a:ext cx="20574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6" name="公式" r:id="rId21" imgW="1879600" imgH="889000" progId="Equation.3">
                  <p:embed/>
                </p:oleObj>
              </mc:Choice>
              <mc:Fallback>
                <p:oleObj name="公式" r:id="rId21" imgW="1879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659" y="4535111"/>
                        <a:ext cx="20574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325269"/>
              </p:ext>
            </p:extLst>
          </p:nvPr>
        </p:nvGraphicFramePr>
        <p:xfrm>
          <a:off x="9276644" y="4863723"/>
          <a:ext cx="596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7" name="公式" r:id="rId23" imgW="596641" imgH="317362" progId="Equation.3">
                  <p:embed/>
                </p:oleObj>
              </mc:Choice>
              <mc:Fallback>
                <p:oleObj name="公式" r:id="rId23" imgW="59664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6644" y="4863723"/>
                        <a:ext cx="596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023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3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8" grpId="0" autoUpdateAnimBg="0"/>
      <p:bldP spid="17" grpId="0"/>
      <p:bldP spid="1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02D9C3-37A4-4E38-9E3D-E12A13525EC2}" type="slidenum">
              <a:rPr lang="zh-CN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063552" y="999600"/>
            <a:ext cx="81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63935"/>
              </p:ext>
            </p:extLst>
          </p:nvPr>
        </p:nvGraphicFramePr>
        <p:xfrm>
          <a:off x="3091338" y="692696"/>
          <a:ext cx="3993099" cy="101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6" name="Equation" r:id="rId3" imgW="1701720" imgH="431640" progId="Equation.DSMT4">
                  <p:embed/>
                </p:oleObj>
              </mc:Choice>
              <mc:Fallback>
                <p:oleObj name="Equation" r:id="rId3" imgW="1701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338" y="692696"/>
                        <a:ext cx="3993099" cy="1012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603185"/>
              </p:ext>
            </p:extLst>
          </p:nvPr>
        </p:nvGraphicFramePr>
        <p:xfrm>
          <a:off x="1916915" y="2895069"/>
          <a:ext cx="3162669" cy="94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7" name="Equation" r:id="rId5" imgW="1511280" imgH="431640" progId="Equation.DSMT4">
                  <p:embed/>
                </p:oleObj>
              </mc:Choice>
              <mc:Fallback>
                <p:oleObj name="Equation" r:id="rId5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915" y="2895069"/>
                        <a:ext cx="3162669" cy="949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075794"/>
              </p:ext>
            </p:extLst>
          </p:nvPr>
        </p:nvGraphicFramePr>
        <p:xfrm>
          <a:off x="5121152" y="4862941"/>
          <a:ext cx="949256" cy="91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8" name="Equation" r:id="rId7" imgW="444240" imgH="431640" progId="Equation.DSMT4">
                  <p:embed/>
                </p:oleObj>
              </mc:Choice>
              <mc:Fallback>
                <p:oleObj name="Equation" r:id="rId7" imgW="444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152" y="4862941"/>
                        <a:ext cx="949256" cy="91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964098"/>
              </p:ext>
            </p:extLst>
          </p:nvPr>
        </p:nvGraphicFramePr>
        <p:xfrm>
          <a:off x="7882384" y="714494"/>
          <a:ext cx="7477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9" name="公式" r:id="rId9" imgW="543088" imgH="743027" progId="Equation.3">
                  <p:embed/>
                </p:oleObj>
              </mc:Choice>
              <mc:Fallback>
                <p:oleObj name="公式" r:id="rId9" imgW="543088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384" y="714494"/>
                        <a:ext cx="7477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767260"/>
              </p:ext>
            </p:extLst>
          </p:nvPr>
        </p:nvGraphicFramePr>
        <p:xfrm>
          <a:off x="1969004" y="1683317"/>
          <a:ext cx="6287236" cy="104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0" name="Equation" r:id="rId11" imgW="2743200" imgH="457200" progId="Equation.DSMT4">
                  <p:embed/>
                </p:oleObj>
              </mc:Choice>
              <mc:Fallback>
                <p:oleObj name="Equation" r:id="rId11" imgW="2743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004" y="1683317"/>
                        <a:ext cx="6287236" cy="1047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079932"/>
              </p:ext>
            </p:extLst>
          </p:nvPr>
        </p:nvGraphicFramePr>
        <p:xfrm>
          <a:off x="4987577" y="2868688"/>
          <a:ext cx="32686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1" name="Equation" r:id="rId13" imgW="1562040" imgH="444240" progId="Equation.DSMT4">
                  <p:embed/>
                </p:oleObj>
              </mc:Choice>
              <mc:Fallback>
                <p:oleObj name="Equation" r:id="rId13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577" y="2868688"/>
                        <a:ext cx="32686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020914"/>
              </p:ext>
            </p:extLst>
          </p:nvPr>
        </p:nvGraphicFramePr>
        <p:xfrm>
          <a:off x="1916915" y="3876537"/>
          <a:ext cx="41449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" name="Equation" r:id="rId15" imgW="1981080" imgH="444240" progId="Equation.DSMT4">
                  <p:embed/>
                </p:oleObj>
              </mc:Choice>
              <mc:Fallback>
                <p:oleObj name="Equation" r:id="rId15" imgW="1981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915" y="3876537"/>
                        <a:ext cx="41449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08404"/>
              </p:ext>
            </p:extLst>
          </p:nvPr>
        </p:nvGraphicFramePr>
        <p:xfrm>
          <a:off x="1969004" y="4884386"/>
          <a:ext cx="32146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" name="Equation" r:id="rId17" imgW="1536480" imgH="444240" progId="Equation.DSMT4">
                  <p:embed/>
                </p:oleObj>
              </mc:Choice>
              <mc:Fallback>
                <p:oleObj name="Equation" r:id="rId17" imgW="1536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004" y="4884386"/>
                        <a:ext cx="32146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972615" y="5565199"/>
            <a:ext cx="5233287" cy="927678"/>
            <a:chOff x="6133695" y="5529777"/>
            <a:chExt cx="5147273" cy="831532"/>
          </a:xfrm>
          <a:noFill/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344383"/>
                </p:ext>
              </p:extLst>
            </p:nvPr>
          </p:nvGraphicFramePr>
          <p:xfrm>
            <a:off x="7954841" y="5529777"/>
            <a:ext cx="3326127" cy="831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4" name="Equation" r:id="rId19" imgW="1726920" imgH="431640" progId="Equation.DSMT4">
                    <p:embed/>
                  </p:oleObj>
                </mc:Choice>
                <mc:Fallback>
                  <p:oleObj name="Equation" r:id="rId19" imgW="17269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954841" y="5529777"/>
                          <a:ext cx="3326127" cy="831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6133695" y="5781686"/>
              <a:ext cx="1870230" cy="41381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练习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 </a:t>
              </a:r>
              <a:r>
                <a:rPr lang="zh-CN" altLang="en-US" sz="2400" b="1" dirty="0" smtClean="0"/>
                <a:t>求极限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069423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387814" y="759327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4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794640"/>
              </p:ext>
            </p:extLst>
          </p:nvPr>
        </p:nvGraphicFramePr>
        <p:xfrm>
          <a:off x="7248128" y="678480"/>
          <a:ext cx="7223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4" name="公式" r:id="rId3" imgW="628802" imgH="733296" progId="Equation.3">
                  <p:embed/>
                </p:oleObj>
              </mc:Choice>
              <mc:Fallback>
                <p:oleObj name="公式" r:id="rId3" imgW="628802" imgH="7332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678480"/>
                        <a:ext cx="7223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209490"/>
              </p:ext>
            </p:extLst>
          </p:nvPr>
        </p:nvGraphicFramePr>
        <p:xfrm>
          <a:off x="3494097" y="502708"/>
          <a:ext cx="1377942" cy="1074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5" r:id="rId5" imgW="609336" imgH="431613" progId="Equation.3">
                  <p:embed/>
                </p:oleObj>
              </mc:Choice>
              <mc:Fallback>
                <p:oleObj r:id="rId5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97" y="502708"/>
                        <a:ext cx="1377942" cy="1074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09557"/>
              </p:ext>
            </p:extLst>
          </p:nvPr>
        </p:nvGraphicFramePr>
        <p:xfrm>
          <a:off x="4834685" y="156902"/>
          <a:ext cx="1894461" cy="186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6" name="Equation" r:id="rId7" imgW="800100" imgH="787400" progId="Equation.3">
                  <p:embed/>
                </p:oleObj>
              </mc:Choice>
              <mc:Fallback>
                <p:oleObj name="Equation" r:id="rId7" imgW="8001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685" y="156902"/>
                        <a:ext cx="1894461" cy="186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085831"/>
              </p:ext>
            </p:extLst>
          </p:nvPr>
        </p:nvGraphicFramePr>
        <p:xfrm>
          <a:off x="3142887" y="1568401"/>
          <a:ext cx="1635411" cy="1068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7" name="Equation" r:id="rId9" imgW="698197" imgH="431613" progId="Equation.3">
                  <p:embed/>
                </p:oleObj>
              </mc:Choice>
              <mc:Fallback>
                <p:oleObj name="Equation" r:id="rId9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887" y="1568401"/>
                        <a:ext cx="1635411" cy="1068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061616"/>
              </p:ext>
            </p:extLst>
          </p:nvPr>
        </p:nvGraphicFramePr>
        <p:xfrm>
          <a:off x="4800067" y="1893013"/>
          <a:ext cx="704321" cy="47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8" name="Equation" r:id="rId11" imgW="317225" imgH="203024" progId="Equation.3">
                  <p:embed/>
                </p:oleObj>
              </mc:Choice>
              <mc:Fallback>
                <p:oleObj name="Equation" r:id="rId11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067" y="1893013"/>
                        <a:ext cx="704321" cy="47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30" name="Text Box 10"/>
          <p:cNvSpPr txBox="1">
            <a:spLocks noChangeArrowheads="1"/>
          </p:cNvSpPr>
          <p:nvPr/>
        </p:nvSpPr>
        <p:spPr bwMode="auto">
          <a:xfrm>
            <a:off x="2362201" y="3944938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43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10004"/>
              </p:ext>
            </p:extLst>
          </p:nvPr>
        </p:nvGraphicFramePr>
        <p:xfrm>
          <a:off x="9336360" y="3764289"/>
          <a:ext cx="7223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9" name="公式" r:id="rId13" imgW="628802" imgH="733296" progId="Equation.3">
                  <p:embed/>
                </p:oleObj>
              </mc:Choice>
              <mc:Fallback>
                <p:oleObj name="公式" r:id="rId13" imgW="628802" imgH="7332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360" y="3764289"/>
                        <a:ext cx="7223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435692"/>
              </p:ext>
            </p:extLst>
          </p:nvPr>
        </p:nvGraphicFramePr>
        <p:xfrm>
          <a:off x="3600605" y="2730812"/>
          <a:ext cx="37068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0" name="Equation" r:id="rId15" imgW="1536033" imgH="406224" progId="Equation.DSMT4">
                  <p:embed/>
                </p:oleObj>
              </mc:Choice>
              <mc:Fallback>
                <p:oleObj name="Equation" r:id="rId15" imgW="153603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605" y="2730812"/>
                        <a:ext cx="3706812" cy="9794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455814"/>
              </p:ext>
            </p:extLst>
          </p:nvPr>
        </p:nvGraphicFramePr>
        <p:xfrm>
          <a:off x="6744072" y="4880017"/>
          <a:ext cx="4365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1" name="Equation" r:id="rId17" imgW="1955520" imgH="419040" progId="Equation.DSMT4">
                  <p:embed/>
                </p:oleObj>
              </mc:Choice>
              <mc:Fallback>
                <p:oleObj name="Equation" r:id="rId17" imgW="1955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4880017"/>
                        <a:ext cx="4365625" cy="936625"/>
                      </a:xfrm>
                      <a:prstGeom prst="rect">
                        <a:avLst/>
                      </a:prstGeom>
                      <a:noFill/>
                      <a:ln w="19050" cap="rnd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076466"/>
              </p:ext>
            </p:extLst>
          </p:nvPr>
        </p:nvGraphicFramePr>
        <p:xfrm>
          <a:off x="3236628" y="3695918"/>
          <a:ext cx="12255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2" name="Equation" r:id="rId19" imgW="520700" imgH="419100" progId="Equation.DSMT4">
                  <p:embed/>
                </p:oleObj>
              </mc:Choice>
              <mc:Fallback>
                <p:oleObj name="Equation" r:id="rId19" imgW="520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628" y="3695918"/>
                        <a:ext cx="12255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974471"/>
              </p:ext>
            </p:extLst>
          </p:nvPr>
        </p:nvGraphicFramePr>
        <p:xfrm>
          <a:off x="4435029" y="3706175"/>
          <a:ext cx="16906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3" name="Equation" r:id="rId21" imgW="723586" imgH="418918" progId="Equation.DSMT4">
                  <p:embed/>
                </p:oleObj>
              </mc:Choice>
              <mc:Fallback>
                <p:oleObj name="Equation" r:id="rId21" imgW="723586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029" y="3706175"/>
                        <a:ext cx="169068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232617"/>
              </p:ext>
            </p:extLst>
          </p:nvPr>
        </p:nvGraphicFramePr>
        <p:xfrm>
          <a:off x="6109911" y="3736181"/>
          <a:ext cx="21066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4" name="Equation" r:id="rId23" imgW="914003" imgH="406224" progId="Equation.DSMT4">
                  <p:embed/>
                </p:oleObj>
              </mc:Choice>
              <mc:Fallback>
                <p:oleObj name="Equation" r:id="rId23" imgW="91400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911" y="3736181"/>
                        <a:ext cx="21066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589058"/>
              </p:ext>
            </p:extLst>
          </p:nvPr>
        </p:nvGraphicFramePr>
        <p:xfrm>
          <a:off x="8256814" y="4015736"/>
          <a:ext cx="5143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5" name="Equation" r:id="rId25" imgW="253670" imgH="177569" progId="Equation.DSMT4">
                  <p:embed/>
                </p:oleObj>
              </mc:Choice>
              <mc:Fallback>
                <p:oleObj name="Equation" r:id="rId25" imgW="253670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814" y="4015736"/>
                        <a:ext cx="5143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876984"/>
              </p:ext>
            </p:extLst>
          </p:nvPr>
        </p:nvGraphicFramePr>
        <p:xfrm>
          <a:off x="2347866" y="5090398"/>
          <a:ext cx="7397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6" name="Equation" r:id="rId27" imgW="317087" imgH="215619" progId="Equation.DSMT4">
                  <p:embed/>
                </p:oleObj>
              </mc:Choice>
              <mc:Fallback>
                <p:oleObj name="Equation" r:id="rId27" imgW="317087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866" y="5090398"/>
                        <a:ext cx="7397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19311"/>
              </p:ext>
            </p:extLst>
          </p:nvPr>
        </p:nvGraphicFramePr>
        <p:xfrm>
          <a:off x="2419741" y="2921001"/>
          <a:ext cx="739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7" name="Equation" r:id="rId29" imgW="317087" imgH="215619" progId="Equation.DSMT4">
                  <p:embed/>
                </p:oleObj>
              </mc:Choice>
              <mc:Fallback>
                <p:oleObj name="Equation" r:id="rId29" imgW="317087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741" y="2921001"/>
                        <a:ext cx="7397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986617"/>
              </p:ext>
            </p:extLst>
          </p:nvPr>
        </p:nvGraphicFramePr>
        <p:xfrm>
          <a:off x="3159516" y="4873705"/>
          <a:ext cx="3203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8" name="Equation" r:id="rId30" imgW="1435100" imgH="419100" progId="Equation.DSMT4">
                  <p:embed/>
                </p:oleObj>
              </mc:Choice>
              <mc:Fallback>
                <p:oleObj name="Equation" r:id="rId30" imgW="1435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516" y="4873705"/>
                        <a:ext cx="3203575" cy="936625"/>
                      </a:xfrm>
                      <a:prstGeom prst="rect">
                        <a:avLst/>
                      </a:prstGeom>
                      <a:noFill/>
                      <a:ln w="19050" cap="rnd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1557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4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30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283</Words>
  <Application>Microsoft Office PowerPoint</Application>
  <PresentationFormat>宽屏</PresentationFormat>
  <Paragraphs>83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等线</vt:lpstr>
      <vt:lpstr>黑体</vt:lpstr>
      <vt:lpstr>华文行楷</vt:lpstr>
      <vt:lpstr>华文楷体</vt:lpstr>
      <vt:lpstr>楷体_GB2312</vt:lpstr>
      <vt:lpstr>宋体</vt:lpstr>
      <vt:lpstr>Arial</vt:lpstr>
      <vt:lpstr>Brush Script MT</vt:lpstr>
      <vt:lpstr>Calibri</vt:lpstr>
      <vt:lpstr>Times New Roman</vt:lpstr>
      <vt:lpstr>Office 主题</vt:lpstr>
      <vt:lpstr>Equation</vt:lpstr>
      <vt:lpstr>Document</vt:lpstr>
      <vt:lpstr>文档</vt:lpstr>
      <vt:lpstr>公式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232</cp:revision>
  <dcterms:created xsi:type="dcterms:W3CDTF">2009-06-13T01:14:34Z</dcterms:created>
  <dcterms:modified xsi:type="dcterms:W3CDTF">2021-10-31T15:05:52Z</dcterms:modified>
</cp:coreProperties>
</file>