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309" r:id="rId12"/>
    <p:sldId id="31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18" Type="http://schemas.openxmlformats.org/officeDocument/2006/relationships/image" Target="../media/image12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17" Type="http://schemas.openxmlformats.org/officeDocument/2006/relationships/image" Target="../media/image128.wmf"/><Relationship Id="rId2" Type="http://schemas.openxmlformats.org/officeDocument/2006/relationships/image" Target="../media/image113.wmf"/><Relationship Id="rId16" Type="http://schemas.openxmlformats.org/officeDocument/2006/relationships/image" Target="../media/image127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5" Type="http://schemas.openxmlformats.org/officeDocument/2006/relationships/image" Target="../media/image12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Relationship Id="rId14" Type="http://schemas.openxmlformats.org/officeDocument/2006/relationships/image" Target="../media/image12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Relationship Id="rId14" Type="http://schemas.openxmlformats.org/officeDocument/2006/relationships/image" Target="../media/image1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45.wmf"/><Relationship Id="rId7" Type="http://schemas.openxmlformats.org/officeDocument/2006/relationships/image" Target="../media/image167.wmf"/><Relationship Id="rId2" Type="http://schemas.openxmlformats.org/officeDocument/2006/relationships/image" Target="../media/image5.wmf"/><Relationship Id="rId1" Type="http://schemas.openxmlformats.org/officeDocument/2006/relationships/image" Target="../media/image164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7.wmf"/><Relationship Id="rId9" Type="http://schemas.openxmlformats.org/officeDocument/2006/relationships/image" Target="../media/image16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73.emf"/><Relationship Id="rId7" Type="http://schemas.openxmlformats.org/officeDocument/2006/relationships/image" Target="../media/image7.w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45.wmf"/><Relationship Id="rId5" Type="http://schemas.openxmlformats.org/officeDocument/2006/relationships/image" Target="../media/image5.wmf"/><Relationship Id="rId10" Type="http://schemas.openxmlformats.org/officeDocument/2006/relationships/image" Target="../media/image167.wmf"/><Relationship Id="rId4" Type="http://schemas.openxmlformats.org/officeDocument/2006/relationships/image" Target="../media/image174.wmf"/><Relationship Id="rId9" Type="http://schemas.openxmlformats.org/officeDocument/2006/relationships/image" Target="../media/image16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7.wmf"/><Relationship Id="rId7" Type="http://schemas.openxmlformats.org/officeDocument/2006/relationships/image" Target="../media/image175.wmf"/><Relationship Id="rId2" Type="http://schemas.openxmlformats.org/officeDocument/2006/relationships/image" Target="../media/image145.wmf"/><Relationship Id="rId1" Type="http://schemas.openxmlformats.org/officeDocument/2006/relationships/image" Target="../media/image5.wmf"/><Relationship Id="rId6" Type="http://schemas.openxmlformats.org/officeDocument/2006/relationships/image" Target="../media/image166.wmf"/><Relationship Id="rId5" Type="http://schemas.openxmlformats.org/officeDocument/2006/relationships/image" Target="../media/image167.wmf"/><Relationship Id="rId10" Type="http://schemas.openxmlformats.org/officeDocument/2006/relationships/image" Target="../media/image178.wmf"/><Relationship Id="rId4" Type="http://schemas.openxmlformats.org/officeDocument/2006/relationships/image" Target="../media/image165.wmf"/><Relationship Id="rId9" Type="http://schemas.openxmlformats.org/officeDocument/2006/relationships/image" Target="../media/image17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18" Type="http://schemas.openxmlformats.org/officeDocument/2006/relationships/image" Target="../media/image196.wmf"/><Relationship Id="rId26" Type="http://schemas.openxmlformats.org/officeDocument/2006/relationships/image" Target="../media/image204.wmf"/><Relationship Id="rId3" Type="http://schemas.openxmlformats.org/officeDocument/2006/relationships/image" Target="../media/image181.wmf"/><Relationship Id="rId21" Type="http://schemas.openxmlformats.org/officeDocument/2006/relationships/image" Target="../media/image199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17" Type="http://schemas.openxmlformats.org/officeDocument/2006/relationships/image" Target="../media/image195.wmf"/><Relationship Id="rId25" Type="http://schemas.openxmlformats.org/officeDocument/2006/relationships/image" Target="../media/image203.wmf"/><Relationship Id="rId2" Type="http://schemas.openxmlformats.org/officeDocument/2006/relationships/image" Target="../media/image180.wmf"/><Relationship Id="rId16" Type="http://schemas.openxmlformats.org/officeDocument/2006/relationships/image" Target="../media/image194.wmf"/><Relationship Id="rId20" Type="http://schemas.openxmlformats.org/officeDocument/2006/relationships/image" Target="../media/image198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24" Type="http://schemas.openxmlformats.org/officeDocument/2006/relationships/image" Target="../media/image202.wmf"/><Relationship Id="rId5" Type="http://schemas.openxmlformats.org/officeDocument/2006/relationships/image" Target="../media/image183.wmf"/><Relationship Id="rId15" Type="http://schemas.openxmlformats.org/officeDocument/2006/relationships/image" Target="../media/image193.wmf"/><Relationship Id="rId23" Type="http://schemas.openxmlformats.org/officeDocument/2006/relationships/image" Target="../media/image201.wmf"/><Relationship Id="rId10" Type="http://schemas.openxmlformats.org/officeDocument/2006/relationships/image" Target="../media/image188.wmf"/><Relationship Id="rId19" Type="http://schemas.openxmlformats.org/officeDocument/2006/relationships/image" Target="../media/image197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Relationship Id="rId14" Type="http://schemas.openxmlformats.org/officeDocument/2006/relationships/image" Target="../media/image192.wmf"/><Relationship Id="rId22" Type="http://schemas.openxmlformats.org/officeDocument/2006/relationships/image" Target="../media/image200.wmf"/><Relationship Id="rId27" Type="http://schemas.openxmlformats.org/officeDocument/2006/relationships/image" Target="../media/image2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10" Type="http://schemas.openxmlformats.org/officeDocument/2006/relationships/image" Target="../media/image215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17.emf"/><Relationship Id="rId2" Type="http://schemas.openxmlformats.org/officeDocument/2006/relationships/image" Target="../media/image145.wmf"/><Relationship Id="rId1" Type="http://schemas.openxmlformats.org/officeDocument/2006/relationships/image" Target="../media/image5.wmf"/><Relationship Id="rId6" Type="http://schemas.openxmlformats.org/officeDocument/2006/relationships/image" Target="../media/image166.wmf"/><Relationship Id="rId5" Type="http://schemas.openxmlformats.org/officeDocument/2006/relationships/image" Target="../media/image167.wmf"/><Relationship Id="rId4" Type="http://schemas.openxmlformats.org/officeDocument/2006/relationships/image" Target="../media/image16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e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e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emf"/><Relationship Id="rId5" Type="http://schemas.openxmlformats.org/officeDocument/2006/relationships/image" Target="../media/image233.wmf"/><Relationship Id="rId10" Type="http://schemas.openxmlformats.org/officeDocument/2006/relationships/image" Target="../media/image238.e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10" Type="http://schemas.openxmlformats.org/officeDocument/2006/relationships/image" Target="../media/image252.wmf"/><Relationship Id="rId4" Type="http://schemas.openxmlformats.org/officeDocument/2006/relationships/image" Target="../media/image246.wmf"/><Relationship Id="rId9" Type="http://schemas.openxmlformats.org/officeDocument/2006/relationships/image" Target="../media/image25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145.wmf"/><Relationship Id="rId7" Type="http://schemas.openxmlformats.org/officeDocument/2006/relationships/image" Target="../media/image268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0" Type="http://schemas.openxmlformats.org/officeDocument/2006/relationships/image" Target="../media/image271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12" Type="http://schemas.openxmlformats.org/officeDocument/2006/relationships/image" Target="../media/image284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3.wmf"/><Relationship Id="rId5" Type="http://schemas.openxmlformats.org/officeDocument/2006/relationships/image" Target="../media/image27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Relationship Id="rId14" Type="http://schemas.openxmlformats.org/officeDocument/2006/relationships/image" Target="../media/image2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144.wmf"/><Relationship Id="rId7" Type="http://schemas.openxmlformats.org/officeDocument/2006/relationships/image" Target="../media/image304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3.wmf"/><Relationship Id="rId5" Type="http://schemas.openxmlformats.org/officeDocument/2006/relationships/image" Target="../media/image7.wmf"/><Relationship Id="rId4" Type="http://schemas.openxmlformats.org/officeDocument/2006/relationships/image" Target="../media/image145.wmf"/><Relationship Id="rId9" Type="http://schemas.openxmlformats.org/officeDocument/2006/relationships/image" Target="../media/image30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351.wmf"/><Relationship Id="rId18" Type="http://schemas.openxmlformats.org/officeDocument/2006/relationships/image" Target="../media/image355.wmf"/><Relationship Id="rId3" Type="http://schemas.openxmlformats.org/officeDocument/2006/relationships/image" Target="../media/image6.wmf"/><Relationship Id="rId7" Type="http://schemas.openxmlformats.org/officeDocument/2006/relationships/image" Target="../media/image348.wmf"/><Relationship Id="rId12" Type="http://schemas.openxmlformats.org/officeDocument/2006/relationships/image" Target="../media/image350.wmf"/><Relationship Id="rId17" Type="http://schemas.openxmlformats.org/officeDocument/2006/relationships/image" Target="../media/image354.wmf"/><Relationship Id="rId2" Type="http://schemas.openxmlformats.org/officeDocument/2006/relationships/image" Target="../media/image5.wmf"/><Relationship Id="rId16" Type="http://schemas.openxmlformats.org/officeDocument/2006/relationships/image" Target="../media/image340.wmf"/><Relationship Id="rId1" Type="http://schemas.openxmlformats.org/officeDocument/2006/relationships/image" Target="../media/image345.wmf"/><Relationship Id="rId6" Type="http://schemas.openxmlformats.org/officeDocument/2006/relationships/image" Target="../media/image347.wmf"/><Relationship Id="rId11" Type="http://schemas.openxmlformats.org/officeDocument/2006/relationships/image" Target="../media/image349.wmf"/><Relationship Id="rId5" Type="http://schemas.openxmlformats.org/officeDocument/2006/relationships/image" Target="../media/image346.wmf"/><Relationship Id="rId15" Type="http://schemas.openxmlformats.org/officeDocument/2006/relationships/image" Target="../media/image353.wmf"/><Relationship Id="rId10" Type="http://schemas.openxmlformats.org/officeDocument/2006/relationships/image" Target="../media/image305.wmf"/><Relationship Id="rId19" Type="http://schemas.openxmlformats.org/officeDocument/2006/relationships/image" Target="../media/image356.wmf"/><Relationship Id="rId4" Type="http://schemas.openxmlformats.org/officeDocument/2006/relationships/image" Target="../media/image7.wmf"/><Relationship Id="rId9" Type="http://schemas.openxmlformats.org/officeDocument/2006/relationships/image" Target="../media/image304.wmf"/><Relationship Id="rId14" Type="http://schemas.openxmlformats.org/officeDocument/2006/relationships/image" Target="../media/image35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11" Type="http://schemas.openxmlformats.org/officeDocument/2006/relationships/image" Target="../media/image367.wmf"/><Relationship Id="rId5" Type="http://schemas.openxmlformats.org/officeDocument/2006/relationships/image" Target="../media/image361.wmf"/><Relationship Id="rId10" Type="http://schemas.openxmlformats.org/officeDocument/2006/relationships/image" Target="../media/image366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image" Target="../media/image379.wmf"/><Relationship Id="rId18" Type="http://schemas.openxmlformats.org/officeDocument/2006/relationships/image" Target="../media/image384.wmf"/><Relationship Id="rId3" Type="http://schemas.openxmlformats.org/officeDocument/2006/relationships/image" Target="../media/image370.wmf"/><Relationship Id="rId7" Type="http://schemas.openxmlformats.org/officeDocument/2006/relationships/image" Target="../media/image5.wmf"/><Relationship Id="rId12" Type="http://schemas.openxmlformats.org/officeDocument/2006/relationships/image" Target="../media/image378.wmf"/><Relationship Id="rId17" Type="http://schemas.openxmlformats.org/officeDocument/2006/relationships/image" Target="../media/image383.wmf"/><Relationship Id="rId2" Type="http://schemas.openxmlformats.org/officeDocument/2006/relationships/image" Target="../media/image369.wmf"/><Relationship Id="rId16" Type="http://schemas.openxmlformats.org/officeDocument/2006/relationships/image" Target="../media/image382.wmf"/><Relationship Id="rId1" Type="http://schemas.openxmlformats.org/officeDocument/2006/relationships/image" Target="../media/image368.wmf"/><Relationship Id="rId6" Type="http://schemas.openxmlformats.org/officeDocument/2006/relationships/image" Target="../media/image373.wmf"/><Relationship Id="rId11" Type="http://schemas.openxmlformats.org/officeDocument/2006/relationships/image" Target="../media/image377.wmf"/><Relationship Id="rId5" Type="http://schemas.openxmlformats.org/officeDocument/2006/relationships/image" Target="../media/image372.wmf"/><Relationship Id="rId15" Type="http://schemas.openxmlformats.org/officeDocument/2006/relationships/image" Target="../media/image381.wmf"/><Relationship Id="rId10" Type="http://schemas.openxmlformats.org/officeDocument/2006/relationships/image" Target="../media/image376.wmf"/><Relationship Id="rId19" Type="http://schemas.openxmlformats.org/officeDocument/2006/relationships/image" Target="../media/image385.wmf"/><Relationship Id="rId4" Type="http://schemas.openxmlformats.org/officeDocument/2006/relationships/image" Target="../media/image371.wmf"/><Relationship Id="rId9" Type="http://schemas.openxmlformats.org/officeDocument/2006/relationships/image" Target="../media/image375.wmf"/><Relationship Id="rId14" Type="http://schemas.openxmlformats.org/officeDocument/2006/relationships/image" Target="../media/image38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6" Type="http://schemas.openxmlformats.org/officeDocument/2006/relationships/image" Target="../media/image401.wmf"/><Relationship Id="rId5" Type="http://schemas.openxmlformats.org/officeDocument/2006/relationships/image" Target="../media/image392.wmf"/><Relationship Id="rId4" Type="http://schemas.openxmlformats.org/officeDocument/2006/relationships/image" Target="../media/image40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13" Type="http://schemas.openxmlformats.org/officeDocument/2006/relationships/image" Target="../media/image415.wmf"/><Relationship Id="rId3" Type="http://schemas.openxmlformats.org/officeDocument/2006/relationships/image" Target="../media/image405.wmf"/><Relationship Id="rId7" Type="http://schemas.openxmlformats.org/officeDocument/2006/relationships/image" Target="../media/image409.wmf"/><Relationship Id="rId12" Type="http://schemas.openxmlformats.org/officeDocument/2006/relationships/image" Target="../media/image414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11" Type="http://schemas.openxmlformats.org/officeDocument/2006/relationships/image" Target="../media/image413.wmf"/><Relationship Id="rId5" Type="http://schemas.openxmlformats.org/officeDocument/2006/relationships/image" Target="../media/image407.wmf"/><Relationship Id="rId10" Type="http://schemas.openxmlformats.org/officeDocument/2006/relationships/image" Target="../media/image412.wmf"/><Relationship Id="rId4" Type="http://schemas.openxmlformats.org/officeDocument/2006/relationships/image" Target="../media/image406.wmf"/><Relationship Id="rId9" Type="http://schemas.openxmlformats.org/officeDocument/2006/relationships/image" Target="../media/image41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3" Type="http://schemas.openxmlformats.org/officeDocument/2006/relationships/image" Target="../media/image418.wmf"/><Relationship Id="rId7" Type="http://schemas.openxmlformats.org/officeDocument/2006/relationships/image" Target="../media/image422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10" Type="http://schemas.openxmlformats.org/officeDocument/2006/relationships/image" Target="../media/image425.wmf"/><Relationship Id="rId4" Type="http://schemas.openxmlformats.org/officeDocument/2006/relationships/image" Target="../media/image419.wmf"/><Relationship Id="rId9" Type="http://schemas.openxmlformats.org/officeDocument/2006/relationships/image" Target="../media/image42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image" Target="../media/image438.wmf"/><Relationship Id="rId18" Type="http://schemas.openxmlformats.org/officeDocument/2006/relationships/image" Target="../media/image443.wmf"/><Relationship Id="rId26" Type="http://schemas.openxmlformats.org/officeDocument/2006/relationships/image" Target="../media/image451.wmf"/><Relationship Id="rId3" Type="http://schemas.openxmlformats.org/officeDocument/2006/relationships/image" Target="../media/image428.wmf"/><Relationship Id="rId21" Type="http://schemas.openxmlformats.org/officeDocument/2006/relationships/image" Target="../media/image446.wmf"/><Relationship Id="rId7" Type="http://schemas.openxmlformats.org/officeDocument/2006/relationships/image" Target="../media/image432.wmf"/><Relationship Id="rId12" Type="http://schemas.openxmlformats.org/officeDocument/2006/relationships/image" Target="../media/image437.wmf"/><Relationship Id="rId17" Type="http://schemas.openxmlformats.org/officeDocument/2006/relationships/image" Target="../media/image442.wmf"/><Relationship Id="rId25" Type="http://schemas.openxmlformats.org/officeDocument/2006/relationships/image" Target="../media/image450.wmf"/><Relationship Id="rId2" Type="http://schemas.openxmlformats.org/officeDocument/2006/relationships/image" Target="../media/image427.wmf"/><Relationship Id="rId16" Type="http://schemas.openxmlformats.org/officeDocument/2006/relationships/image" Target="../media/image441.wmf"/><Relationship Id="rId20" Type="http://schemas.openxmlformats.org/officeDocument/2006/relationships/image" Target="../media/image445.wmf"/><Relationship Id="rId1" Type="http://schemas.openxmlformats.org/officeDocument/2006/relationships/image" Target="../media/image426.wmf"/><Relationship Id="rId6" Type="http://schemas.openxmlformats.org/officeDocument/2006/relationships/image" Target="../media/image431.wmf"/><Relationship Id="rId11" Type="http://schemas.openxmlformats.org/officeDocument/2006/relationships/image" Target="../media/image436.wmf"/><Relationship Id="rId24" Type="http://schemas.openxmlformats.org/officeDocument/2006/relationships/image" Target="../media/image449.wmf"/><Relationship Id="rId5" Type="http://schemas.openxmlformats.org/officeDocument/2006/relationships/image" Target="../media/image430.wmf"/><Relationship Id="rId15" Type="http://schemas.openxmlformats.org/officeDocument/2006/relationships/image" Target="../media/image440.wmf"/><Relationship Id="rId23" Type="http://schemas.openxmlformats.org/officeDocument/2006/relationships/image" Target="../media/image448.wmf"/><Relationship Id="rId28" Type="http://schemas.openxmlformats.org/officeDocument/2006/relationships/image" Target="../media/image453.wmf"/><Relationship Id="rId10" Type="http://schemas.openxmlformats.org/officeDocument/2006/relationships/image" Target="../media/image435.wmf"/><Relationship Id="rId19" Type="http://schemas.openxmlformats.org/officeDocument/2006/relationships/image" Target="../media/image444.wmf"/><Relationship Id="rId4" Type="http://schemas.openxmlformats.org/officeDocument/2006/relationships/image" Target="../media/image429.wmf"/><Relationship Id="rId9" Type="http://schemas.openxmlformats.org/officeDocument/2006/relationships/image" Target="../media/image434.wmf"/><Relationship Id="rId14" Type="http://schemas.openxmlformats.org/officeDocument/2006/relationships/image" Target="../media/image439.wmf"/><Relationship Id="rId22" Type="http://schemas.openxmlformats.org/officeDocument/2006/relationships/image" Target="../media/image447.wmf"/><Relationship Id="rId27" Type="http://schemas.openxmlformats.org/officeDocument/2006/relationships/image" Target="../media/image4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61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0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11" Type="http://schemas.openxmlformats.org/officeDocument/2006/relationships/image" Target="../media/image48.wmf"/><Relationship Id="rId5" Type="http://schemas.openxmlformats.org/officeDocument/2006/relationships/image" Target="../media/image55.wmf"/><Relationship Id="rId10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image" Target="../media/image58.wmf"/><Relationship Id="rId1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53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11" Type="http://schemas.openxmlformats.org/officeDocument/2006/relationships/image" Target="../media/image69.wmf"/><Relationship Id="rId5" Type="http://schemas.openxmlformats.org/officeDocument/2006/relationships/image" Target="../media/image55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4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655A656-FF8B-4B8C-8AAE-22AE76C12E11}" type="slidenum">
              <a:rPr kumimoji="1" lang="en-US" altLang="zh-CN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latin typeface="Times New Roman" panose="02020603050405020304" pitchFamily="18" charset="0"/>
              </a:rPr>
              <a:t>高等数学（同济六）</a:t>
            </a:r>
            <a:endParaRPr kumimoji="1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4" name="页眉占位符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latin typeface="Times New Roman" panose="02020603050405020304" pitchFamily="18" charset="0"/>
              </a:rPr>
              <a:t>CH 3.5 </a:t>
            </a:r>
            <a:r>
              <a:rPr kumimoji="1" lang="zh-CN" altLang="en-US" smtClean="0">
                <a:latin typeface="Times New Roman" panose="02020603050405020304" pitchFamily="18" charset="0"/>
              </a:rPr>
              <a:t>函数的极值</a:t>
            </a:r>
            <a:endParaRPr kumimoji="1"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3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E3A637-ACD9-4212-862B-6F4DD6ED78CE}" type="slidenum">
              <a:rPr lang="zh-CN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787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30010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09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37" Type="http://schemas.openxmlformats.org/officeDocument/2006/relationships/oleObject" Target="../embeddings/oleObject11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06.wmf"/><Relationship Id="rId36" Type="http://schemas.openxmlformats.org/officeDocument/2006/relationships/image" Target="../media/image110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07.wmf"/><Relationship Id="rId35" Type="http://schemas.openxmlformats.org/officeDocument/2006/relationships/oleObject" Target="../embeddings/oleObject118.bin"/><Relationship Id="rId8" Type="http://schemas.openxmlformats.org/officeDocument/2006/relationships/image" Target="../media/image96.wmf"/><Relationship Id="rId3" Type="http://schemas.openxmlformats.org/officeDocument/2006/relationships/oleObject" Target="../embeddings/oleObject10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27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2.wmf"/><Relationship Id="rId32" Type="http://schemas.openxmlformats.org/officeDocument/2006/relationships/image" Target="../media/image126.wmf"/><Relationship Id="rId37" Type="http://schemas.openxmlformats.org/officeDocument/2006/relationships/oleObject" Target="../embeddings/oleObject137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4.wmf"/><Relationship Id="rId36" Type="http://schemas.openxmlformats.org/officeDocument/2006/relationships/image" Target="../media/image128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25.wmf"/><Relationship Id="rId35" Type="http://schemas.openxmlformats.org/officeDocument/2006/relationships/oleObject" Target="../embeddings/oleObject136.bin"/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34" Type="http://schemas.openxmlformats.org/officeDocument/2006/relationships/image" Target="../media/image155.wmf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3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29" Type="http://schemas.openxmlformats.org/officeDocument/2006/relationships/oleObject" Target="../embeddings/oleObject16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53.wmf"/><Relationship Id="rId32" Type="http://schemas.openxmlformats.org/officeDocument/2006/relationships/oleObject" Target="../embeddings/oleObject168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oleObject" Target="../embeddings/oleObject164.bin"/><Relationship Id="rId36" Type="http://schemas.openxmlformats.org/officeDocument/2006/relationships/image" Target="../media/image156.wmf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9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63.bin"/><Relationship Id="rId30" Type="http://schemas.openxmlformats.org/officeDocument/2006/relationships/oleObject" Target="../embeddings/oleObject166.bin"/><Relationship Id="rId35" Type="http://schemas.openxmlformats.org/officeDocument/2006/relationships/oleObject" Target="../embeddings/oleObject170.bin"/><Relationship Id="rId8" Type="http://schemas.openxmlformats.org/officeDocument/2006/relationships/image" Target="../media/image1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1.wmf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66.wmf"/><Relationship Id="rId26" Type="http://schemas.openxmlformats.org/officeDocument/2006/relationships/image" Target="../media/image169.emf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3.bin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68.emf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165.wmf"/><Relationship Id="rId23" Type="http://schemas.openxmlformats.org/officeDocument/2006/relationships/oleObject" Target="../embeddings/Microsoft_Word_97_-_2003___2.doc"/><Relationship Id="rId28" Type="http://schemas.openxmlformats.org/officeDocument/2006/relationships/image" Target="../media/image170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90.bin"/><Relationship Id="rId27" Type="http://schemas.openxmlformats.org/officeDocument/2006/relationships/oleObject" Target="../embeddings/oleObject1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94.bin"/><Relationship Id="rId18" Type="http://schemas.openxmlformats.org/officeDocument/2006/relationships/oleObject" Target="../embeddings/oleObject197.bin"/><Relationship Id="rId26" Type="http://schemas.openxmlformats.org/officeDocument/2006/relationships/image" Target="../media/image167.wmf"/><Relationship Id="rId3" Type="http://schemas.openxmlformats.org/officeDocument/2006/relationships/oleObject" Target="../embeddings/Microsoft_Word_97_-_2003___4.doc"/><Relationship Id="rId21" Type="http://schemas.openxmlformats.org/officeDocument/2006/relationships/image" Target="../media/image165.wmf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9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66.wmf"/><Relationship Id="rId5" Type="http://schemas.openxmlformats.org/officeDocument/2006/relationships/oleObject" Target="../embeddings/Microsoft_Word_97_-_2003___5.doc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201.bin"/><Relationship Id="rId28" Type="http://schemas.openxmlformats.org/officeDocument/2006/relationships/oleObject" Target="../embeddings/oleObject204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45.wmf"/><Relationship Id="rId22" Type="http://schemas.openxmlformats.org/officeDocument/2006/relationships/oleObject" Target="../embeddings/oleObject200.bin"/><Relationship Id="rId27" Type="http://schemas.openxmlformats.org/officeDocument/2006/relationships/oleObject" Target="../embeddings/oleObject20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oleObject" Target="../embeddings/oleObject215.bin"/><Relationship Id="rId26" Type="http://schemas.openxmlformats.org/officeDocument/2006/relationships/image" Target="../media/image177.wmf"/><Relationship Id="rId39" Type="http://schemas.openxmlformats.org/officeDocument/2006/relationships/oleObject" Target="../embeddings/oleObject231.bin"/><Relationship Id="rId21" Type="http://schemas.openxmlformats.org/officeDocument/2006/relationships/oleObject" Target="../embeddings/oleObject217.bin"/><Relationship Id="rId34" Type="http://schemas.openxmlformats.org/officeDocument/2006/relationships/oleObject" Target="../embeddings/oleObject226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9.bin"/><Relationship Id="rId33" Type="http://schemas.openxmlformats.org/officeDocument/2006/relationships/oleObject" Target="../embeddings/oleObject225.bin"/><Relationship Id="rId38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6.bin"/><Relationship Id="rId29" Type="http://schemas.openxmlformats.org/officeDocument/2006/relationships/oleObject" Target="../embeddings/oleObject22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76.wmf"/><Relationship Id="rId32" Type="http://schemas.openxmlformats.org/officeDocument/2006/relationships/oleObject" Target="../embeddings/oleObject224.bin"/><Relationship Id="rId37" Type="http://schemas.openxmlformats.org/officeDocument/2006/relationships/oleObject" Target="../embeddings/oleObject229.bin"/><Relationship Id="rId40" Type="http://schemas.openxmlformats.org/officeDocument/2006/relationships/oleObject" Target="../embeddings/oleObject232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178.wmf"/><Relationship Id="rId36" Type="http://schemas.openxmlformats.org/officeDocument/2006/relationships/oleObject" Target="../embeddings/oleObject228.bin"/><Relationship Id="rId10" Type="http://schemas.openxmlformats.org/officeDocument/2006/relationships/image" Target="../media/image165.wmf"/><Relationship Id="rId19" Type="http://schemas.openxmlformats.org/officeDocument/2006/relationships/image" Target="../media/image166.wmf"/><Relationship Id="rId31" Type="http://schemas.openxmlformats.org/officeDocument/2006/relationships/oleObject" Target="../embeddings/oleObject22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08.bin"/><Relationship Id="rId14" Type="http://schemas.openxmlformats.org/officeDocument/2006/relationships/oleObject" Target="../embeddings/oleObject211.bin"/><Relationship Id="rId22" Type="http://schemas.openxmlformats.org/officeDocument/2006/relationships/image" Target="../media/image175.wmf"/><Relationship Id="rId27" Type="http://schemas.openxmlformats.org/officeDocument/2006/relationships/oleObject" Target="../embeddings/oleObject220.bin"/><Relationship Id="rId30" Type="http://schemas.openxmlformats.org/officeDocument/2006/relationships/oleObject" Target="../embeddings/oleObject222.bin"/><Relationship Id="rId35" Type="http://schemas.openxmlformats.org/officeDocument/2006/relationships/oleObject" Target="../embeddings/oleObject227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20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9" Type="http://schemas.openxmlformats.org/officeDocument/2006/relationships/oleObject" Target="../embeddings/oleObject251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194.wmf"/><Relationship Id="rId42" Type="http://schemas.openxmlformats.org/officeDocument/2006/relationships/image" Target="../media/image198.wmf"/><Relationship Id="rId47" Type="http://schemas.openxmlformats.org/officeDocument/2006/relationships/oleObject" Target="../embeddings/oleObject255.bin"/><Relationship Id="rId50" Type="http://schemas.openxmlformats.org/officeDocument/2006/relationships/image" Target="../media/image202.wmf"/><Relationship Id="rId55" Type="http://schemas.openxmlformats.org/officeDocument/2006/relationships/oleObject" Target="../embeddings/oleObject259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5.wmf"/><Relationship Id="rId29" Type="http://schemas.openxmlformats.org/officeDocument/2006/relationships/oleObject" Target="../embeddings/oleObject246.bin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189.wmf"/><Relationship Id="rId32" Type="http://schemas.openxmlformats.org/officeDocument/2006/relationships/image" Target="../media/image193.wmf"/><Relationship Id="rId37" Type="http://schemas.openxmlformats.org/officeDocument/2006/relationships/oleObject" Target="../embeddings/oleObject250.bin"/><Relationship Id="rId40" Type="http://schemas.openxmlformats.org/officeDocument/2006/relationships/image" Target="../media/image197.wmf"/><Relationship Id="rId45" Type="http://schemas.openxmlformats.org/officeDocument/2006/relationships/oleObject" Target="../embeddings/oleObject254.bin"/><Relationship Id="rId53" Type="http://schemas.openxmlformats.org/officeDocument/2006/relationships/oleObject" Target="../embeddings/oleObject258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7.bin"/><Relationship Id="rId44" Type="http://schemas.openxmlformats.org/officeDocument/2006/relationships/image" Target="../media/image199.wmf"/><Relationship Id="rId52" Type="http://schemas.openxmlformats.org/officeDocument/2006/relationships/image" Target="../media/image203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192.wmf"/><Relationship Id="rId35" Type="http://schemas.openxmlformats.org/officeDocument/2006/relationships/oleObject" Target="../embeddings/oleObject249.bin"/><Relationship Id="rId43" Type="http://schemas.openxmlformats.org/officeDocument/2006/relationships/oleObject" Target="../embeddings/oleObject253.bin"/><Relationship Id="rId48" Type="http://schemas.openxmlformats.org/officeDocument/2006/relationships/image" Target="../media/image201.wmf"/><Relationship Id="rId56" Type="http://schemas.openxmlformats.org/officeDocument/2006/relationships/image" Target="../media/image205.wmf"/><Relationship Id="rId8" Type="http://schemas.openxmlformats.org/officeDocument/2006/relationships/image" Target="../media/image181.wmf"/><Relationship Id="rId51" Type="http://schemas.openxmlformats.org/officeDocument/2006/relationships/oleObject" Target="../embeddings/oleObject257.bin"/><Relationship Id="rId3" Type="http://schemas.openxmlformats.org/officeDocument/2006/relationships/oleObject" Target="../embeddings/oleObject233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48.bin"/><Relationship Id="rId38" Type="http://schemas.openxmlformats.org/officeDocument/2006/relationships/image" Target="../media/image196.wmf"/><Relationship Id="rId46" Type="http://schemas.openxmlformats.org/officeDocument/2006/relationships/image" Target="../media/image200.wmf"/><Relationship Id="rId20" Type="http://schemas.openxmlformats.org/officeDocument/2006/relationships/image" Target="../media/image187.wmf"/><Relationship Id="rId41" Type="http://schemas.openxmlformats.org/officeDocument/2006/relationships/oleObject" Target="../embeddings/oleObject252.bin"/><Relationship Id="rId54" Type="http://schemas.openxmlformats.org/officeDocument/2006/relationships/image" Target="../media/image20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0.wmf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191.wmf"/><Relationship Id="rId36" Type="http://schemas.openxmlformats.org/officeDocument/2006/relationships/image" Target="../media/image195.wmf"/><Relationship Id="rId49" Type="http://schemas.openxmlformats.org/officeDocument/2006/relationships/oleObject" Target="../embeddings/oleObject25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60.bin"/><Relationship Id="rId21" Type="http://schemas.openxmlformats.org/officeDocument/2006/relationships/image" Target="../media/image216.png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image" Target="../media/image215.wmf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11.wmf"/><Relationship Id="rId22" Type="http://schemas.openxmlformats.org/officeDocument/2006/relationships/oleObject" Target="../embeddings/oleObject269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5.bin"/><Relationship Id="rId18" Type="http://schemas.openxmlformats.org/officeDocument/2006/relationships/oleObject" Target="../embeddings/oleObject280.bin"/><Relationship Id="rId26" Type="http://schemas.openxmlformats.org/officeDocument/2006/relationships/oleObject" Target="../embeddings/oleObject287.bin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82.bin"/><Relationship Id="rId34" Type="http://schemas.openxmlformats.org/officeDocument/2006/relationships/image" Target="../media/image217.emf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6.bin"/><Relationship Id="rId3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1.bin"/><Relationship Id="rId29" Type="http://schemas.openxmlformats.org/officeDocument/2006/relationships/oleObject" Target="../embeddings/oleObject29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274.bin"/><Relationship Id="rId24" Type="http://schemas.openxmlformats.org/officeDocument/2006/relationships/oleObject" Target="../embeddings/oleObject285.bin"/><Relationship Id="rId32" Type="http://schemas.openxmlformats.org/officeDocument/2006/relationships/oleObject" Target="../embeddings/oleObject293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4.bin"/><Relationship Id="rId28" Type="http://schemas.openxmlformats.org/officeDocument/2006/relationships/oleObject" Target="../embeddings/oleObject289.bin"/><Relationship Id="rId10" Type="http://schemas.openxmlformats.org/officeDocument/2006/relationships/image" Target="../media/image165.wmf"/><Relationship Id="rId19" Type="http://schemas.openxmlformats.org/officeDocument/2006/relationships/image" Target="../media/image166.wmf"/><Relationship Id="rId31" Type="http://schemas.openxmlformats.org/officeDocument/2006/relationships/oleObject" Target="../embeddings/oleObject29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73.bin"/><Relationship Id="rId14" Type="http://schemas.openxmlformats.org/officeDocument/2006/relationships/oleObject" Target="../embeddings/oleObject276.bin"/><Relationship Id="rId22" Type="http://schemas.openxmlformats.org/officeDocument/2006/relationships/oleObject" Target="../embeddings/oleObject283.bin"/><Relationship Id="rId27" Type="http://schemas.openxmlformats.org/officeDocument/2006/relationships/oleObject" Target="../embeddings/oleObject288.bin"/><Relationship Id="rId30" Type="http://schemas.openxmlformats.org/officeDocument/2006/relationships/oleObject" Target="../embeddings/oleObject291.bin"/><Relationship Id="rId8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301.bin"/><Relationship Id="rId3" Type="http://schemas.openxmlformats.org/officeDocument/2006/relationships/oleObject" Target="../embeddings/Microsoft_Word_97_-_2003___8.doc"/><Relationship Id="rId21" Type="http://schemas.openxmlformats.org/officeDocument/2006/relationships/image" Target="../media/image226.wmf"/><Relationship Id="rId7" Type="http://schemas.openxmlformats.org/officeDocument/2006/relationships/oleObject" Target="../embeddings/oleObject295.bin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24.wmf"/><Relationship Id="rId25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97.bin"/><Relationship Id="rId24" Type="http://schemas.openxmlformats.org/officeDocument/2006/relationships/oleObject" Target="../embeddings/oleObject304.bin"/><Relationship Id="rId5" Type="http://schemas.openxmlformats.org/officeDocument/2006/relationships/oleObject" Target="../embeddings/oleObject294.bin"/><Relationship Id="rId15" Type="http://schemas.openxmlformats.org/officeDocument/2006/relationships/image" Target="../media/image223.wmf"/><Relationship Id="rId23" Type="http://schemas.openxmlformats.org/officeDocument/2006/relationships/image" Target="../media/image227.wmf"/><Relationship Id="rId10" Type="http://schemas.openxmlformats.org/officeDocument/2006/relationships/image" Target="../media/image221.wmf"/><Relationship Id="rId19" Type="http://schemas.openxmlformats.org/officeDocument/2006/relationships/image" Target="../media/image225.w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96.bin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36.wmf"/><Relationship Id="rId26" Type="http://schemas.openxmlformats.org/officeDocument/2006/relationships/image" Target="../media/image240.e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31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239.e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28" Type="http://schemas.openxmlformats.org/officeDocument/2006/relationships/image" Target="../media/image241.e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34.w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317.bin"/><Relationship Id="rId30" Type="http://schemas.openxmlformats.org/officeDocument/2006/relationships/image" Target="../media/image2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250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9.wmf"/><Relationship Id="rId20" Type="http://schemas.openxmlformats.org/officeDocument/2006/relationships/image" Target="../media/image25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248.wmf"/><Relationship Id="rId22" Type="http://schemas.openxmlformats.org/officeDocument/2006/relationships/image" Target="../media/image2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336.bin"/><Relationship Id="rId25" Type="http://schemas.openxmlformats.org/officeDocument/2006/relationships/oleObject" Target="../embeddings/oleObject3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333.bin"/><Relationship Id="rId24" Type="http://schemas.openxmlformats.org/officeDocument/2006/relationships/image" Target="../media/image263.wmf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23" Type="http://schemas.openxmlformats.org/officeDocument/2006/relationships/oleObject" Target="../embeddings/oleObject339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337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265.wmf"/><Relationship Id="rId18" Type="http://schemas.openxmlformats.org/officeDocument/2006/relationships/oleObject" Target="../embeddings/oleObject351.bin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341.bin"/><Relationship Id="rId21" Type="http://schemas.openxmlformats.org/officeDocument/2006/relationships/oleObject" Target="../embeddings/oleObject353.bin"/><Relationship Id="rId7" Type="http://schemas.openxmlformats.org/officeDocument/2006/relationships/oleObject" Target="../embeddings/oleObject343.bin"/><Relationship Id="rId12" Type="http://schemas.openxmlformats.org/officeDocument/2006/relationships/oleObject" Target="../embeddings/oleObject347.bin"/><Relationship Id="rId17" Type="http://schemas.openxmlformats.org/officeDocument/2006/relationships/oleObject" Target="../embeddings/oleObject350.bin"/><Relationship Id="rId25" Type="http://schemas.openxmlformats.org/officeDocument/2006/relationships/oleObject" Target="../embeddings/oleObject3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9.bin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35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269.wmf"/><Relationship Id="rId5" Type="http://schemas.openxmlformats.org/officeDocument/2006/relationships/oleObject" Target="../embeddings/oleObject342.bin"/><Relationship Id="rId15" Type="http://schemas.openxmlformats.org/officeDocument/2006/relationships/image" Target="../media/image266.wmf"/><Relationship Id="rId23" Type="http://schemas.openxmlformats.org/officeDocument/2006/relationships/oleObject" Target="../embeddings/oleObject354.bin"/><Relationship Id="rId28" Type="http://schemas.openxmlformats.org/officeDocument/2006/relationships/image" Target="../media/image271.wmf"/><Relationship Id="rId10" Type="http://schemas.openxmlformats.org/officeDocument/2006/relationships/oleObject" Target="../embeddings/oleObject345.bin"/><Relationship Id="rId19" Type="http://schemas.openxmlformats.org/officeDocument/2006/relationships/oleObject" Target="../embeddings/oleObject352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344.bin"/><Relationship Id="rId14" Type="http://schemas.openxmlformats.org/officeDocument/2006/relationships/oleObject" Target="../embeddings/oleObject348.bin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356.bin"/><Relationship Id="rId30" Type="http://schemas.openxmlformats.org/officeDocument/2006/relationships/image" Target="../media/image27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image" Target="../media/image8.wmf"/><Relationship Id="rId19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280.wmf"/><Relationship Id="rId26" Type="http://schemas.openxmlformats.org/officeDocument/2006/relationships/image" Target="../media/image284.wmf"/><Relationship Id="rId3" Type="http://schemas.openxmlformats.org/officeDocument/2006/relationships/oleObject" Target="../embeddings/oleObject358.bin"/><Relationship Id="rId21" Type="http://schemas.openxmlformats.org/officeDocument/2006/relationships/oleObject" Target="../embeddings/oleObject367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65.bin"/><Relationship Id="rId25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371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62.bin"/><Relationship Id="rId24" Type="http://schemas.openxmlformats.org/officeDocument/2006/relationships/image" Target="../media/image283.wmf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23" Type="http://schemas.openxmlformats.org/officeDocument/2006/relationships/oleObject" Target="../embeddings/oleObject368.bin"/><Relationship Id="rId28" Type="http://schemas.openxmlformats.org/officeDocument/2006/relationships/image" Target="../media/image285.w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66.bin"/><Relationship Id="rId31" Type="http://schemas.openxmlformats.org/officeDocument/2006/relationships/image" Target="../media/image287.png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370.bin"/><Relationship Id="rId30" Type="http://schemas.openxmlformats.org/officeDocument/2006/relationships/image" Target="../media/image2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76.bin"/><Relationship Id="rId5" Type="http://schemas.openxmlformats.org/officeDocument/2006/relationships/oleObject" Target="../embeddings/oleObject373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29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83.bin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2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305.w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9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4.wmf"/><Relationship Id="rId20" Type="http://schemas.openxmlformats.org/officeDocument/2006/relationships/image" Target="../media/image30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393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0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99.bin"/><Relationship Id="rId18" Type="http://schemas.openxmlformats.org/officeDocument/2006/relationships/image" Target="../media/image314.wmf"/><Relationship Id="rId3" Type="http://schemas.openxmlformats.org/officeDocument/2006/relationships/oleObject" Target="../embeddings/oleObject394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4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98.bin"/><Relationship Id="rId5" Type="http://schemas.openxmlformats.org/officeDocument/2006/relationships/oleObject" Target="../embeddings/oleObject395.bin"/><Relationship Id="rId15" Type="http://schemas.openxmlformats.org/officeDocument/2006/relationships/oleObject" Target="../embeddings/oleObject400.bin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402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97.bin"/><Relationship Id="rId14" Type="http://schemas.openxmlformats.org/officeDocument/2006/relationships/image" Target="../media/image3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408.bin"/><Relationship Id="rId3" Type="http://schemas.openxmlformats.org/officeDocument/2006/relationships/oleObject" Target="../embeddings/oleObject403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407.bin"/><Relationship Id="rId5" Type="http://schemas.openxmlformats.org/officeDocument/2006/relationships/oleObject" Target="../embeddings/oleObject404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3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414.bin"/><Relationship Id="rId3" Type="http://schemas.openxmlformats.org/officeDocument/2006/relationships/oleObject" Target="../embeddings/oleObject409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3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32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420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415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419.bin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3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23.bin"/><Relationship Id="rId7" Type="http://schemas.openxmlformats.org/officeDocument/2006/relationships/oleObject" Target="../embeddings/oleObject4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14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8.bin"/><Relationship Id="rId13" Type="http://schemas.openxmlformats.org/officeDocument/2006/relationships/image" Target="../media/image341.wmf"/><Relationship Id="rId18" Type="http://schemas.openxmlformats.org/officeDocument/2006/relationships/image" Target="../media/image343.wmf"/><Relationship Id="rId3" Type="http://schemas.openxmlformats.org/officeDocument/2006/relationships/image" Target="../media/image336.gif"/><Relationship Id="rId7" Type="http://schemas.openxmlformats.org/officeDocument/2006/relationships/image" Target="../media/image338.wmf"/><Relationship Id="rId12" Type="http://schemas.openxmlformats.org/officeDocument/2006/relationships/oleObject" Target="../embeddings/oleObject430.bin"/><Relationship Id="rId17" Type="http://schemas.openxmlformats.org/officeDocument/2006/relationships/oleObject" Target="../embeddings/oleObject4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27.bin"/><Relationship Id="rId11" Type="http://schemas.openxmlformats.org/officeDocument/2006/relationships/image" Target="../media/image340.wmf"/><Relationship Id="rId5" Type="http://schemas.openxmlformats.org/officeDocument/2006/relationships/image" Target="../media/image337.wmf"/><Relationship Id="rId15" Type="http://schemas.openxmlformats.org/officeDocument/2006/relationships/oleObject" Target="../embeddings/oleObject432.bin"/><Relationship Id="rId10" Type="http://schemas.openxmlformats.org/officeDocument/2006/relationships/oleObject" Target="../embeddings/oleObject429.bin"/><Relationship Id="rId19" Type="http://schemas.openxmlformats.org/officeDocument/2006/relationships/oleObject" Target="../embeddings/oleObject434.bin"/><Relationship Id="rId4" Type="http://schemas.openxmlformats.org/officeDocument/2006/relationships/oleObject" Target="../embeddings/oleObject426.bin"/><Relationship Id="rId9" Type="http://schemas.openxmlformats.org/officeDocument/2006/relationships/image" Target="../media/image339.wmf"/><Relationship Id="rId14" Type="http://schemas.openxmlformats.org/officeDocument/2006/relationships/oleObject" Target="../embeddings/oleObject43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0.bin"/><Relationship Id="rId18" Type="http://schemas.openxmlformats.org/officeDocument/2006/relationships/oleObject" Target="../embeddings/oleObject444.bin"/><Relationship Id="rId26" Type="http://schemas.openxmlformats.org/officeDocument/2006/relationships/oleObject" Target="../embeddings/oleObject448.bin"/><Relationship Id="rId39" Type="http://schemas.openxmlformats.org/officeDocument/2006/relationships/image" Target="../media/image353.wmf"/><Relationship Id="rId21" Type="http://schemas.openxmlformats.org/officeDocument/2006/relationships/image" Target="../media/image147.wmf"/><Relationship Id="rId34" Type="http://schemas.openxmlformats.org/officeDocument/2006/relationships/oleObject" Target="../embeddings/oleObject454.bin"/><Relationship Id="rId42" Type="http://schemas.openxmlformats.org/officeDocument/2006/relationships/oleObject" Target="../embeddings/oleObject458.bin"/><Relationship Id="rId47" Type="http://schemas.openxmlformats.org/officeDocument/2006/relationships/image" Target="../media/image355.wmf"/><Relationship Id="rId50" Type="http://schemas.openxmlformats.org/officeDocument/2006/relationships/oleObject" Target="../embeddings/oleObject463.bin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43.bin"/><Relationship Id="rId29" Type="http://schemas.openxmlformats.org/officeDocument/2006/relationships/oleObject" Target="../embeddings/oleObject450.bin"/><Relationship Id="rId11" Type="http://schemas.openxmlformats.org/officeDocument/2006/relationships/oleObject" Target="../embeddings/oleObject439.bin"/><Relationship Id="rId24" Type="http://schemas.openxmlformats.org/officeDocument/2006/relationships/oleObject" Target="../embeddings/oleObject447.bin"/><Relationship Id="rId32" Type="http://schemas.openxmlformats.org/officeDocument/2006/relationships/oleObject" Target="../embeddings/oleObject453.bin"/><Relationship Id="rId37" Type="http://schemas.openxmlformats.org/officeDocument/2006/relationships/image" Target="../media/image352.wmf"/><Relationship Id="rId40" Type="http://schemas.openxmlformats.org/officeDocument/2006/relationships/oleObject" Target="../embeddings/oleObject457.bin"/><Relationship Id="rId45" Type="http://schemas.openxmlformats.org/officeDocument/2006/relationships/image" Target="../media/image354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2.bin"/><Relationship Id="rId23" Type="http://schemas.openxmlformats.org/officeDocument/2006/relationships/image" Target="../media/image304.wmf"/><Relationship Id="rId28" Type="http://schemas.openxmlformats.org/officeDocument/2006/relationships/oleObject" Target="../embeddings/oleObject449.bin"/><Relationship Id="rId36" Type="http://schemas.openxmlformats.org/officeDocument/2006/relationships/oleObject" Target="../embeddings/oleObject455.bin"/><Relationship Id="rId49" Type="http://schemas.openxmlformats.org/officeDocument/2006/relationships/image" Target="../media/image356.wmf"/><Relationship Id="rId10" Type="http://schemas.openxmlformats.org/officeDocument/2006/relationships/image" Target="../media/image7.wmf"/><Relationship Id="rId19" Type="http://schemas.openxmlformats.org/officeDocument/2006/relationships/image" Target="../media/image348.wmf"/><Relationship Id="rId31" Type="http://schemas.openxmlformats.org/officeDocument/2006/relationships/oleObject" Target="../embeddings/oleObject452.bin"/><Relationship Id="rId44" Type="http://schemas.openxmlformats.org/officeDocument/2006/relationships/oleObject" Target="../embeddings/oleObject460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438.bin"/><Relationship Id="rId14" Type="http://schemas.openxmlformats.org/officeDocument/2006/relationships/oleObject" Target="../embeddings/oleObject441.bin"/><Relationship Id="rId22" Type="http://schemas.openxmlformats.org/officeDocument/2006/relationships/oleObject" Target="../embeddings/oleObject446.bin"/><Relationship Id="rId27" Type="http://schemas.openxmlformats.org/officeDocument/2006/relationships/image" Target="../media/image349.wmf"/><Relationship Id="rId30" Type="http://schemas.openxmlformats.org/officeDocument/2006/relationships/oleObject" Target="../embeddings/oleObject451.bin"/><Relationship Id="rId35" Type="http://schemas.openxmlformats.org/officeDocument/2006/relationships/image" Target="../media/image351.wmf"/><Relationship Id="rId43" Type="http://schemas.openxmlformats.org/officeDocument/2006/relationships/oleObject" Target="../embeddings/oleObject459.bin"/><Relationship Id="rId48" Type="http://schemas.openxmlformats.org/officeDocument/2006/relationships/oleObject" Target="../embeddings/oleObject462.bin"/><Relationship Id="rId8" Type="http://schemas.openxmlformats.org/officeDocument/2006/relationships/image" Target="../media/image6.wmf"/><Relationship Id="rId3" Type="http://schemas.openxmlformats.org/officeDocument/2006/relationships/oleObject" Target="../embeddings/oleObject435.bin"/><Relationship Id="rId12" Type="http://schemas.openxmlformats.org/officeDocument/2006/relationships/image" Target="../media/image346.wmf"/><Relationship Id="rId17" Type="http://schemas.openxmlformats.org/officeDocument/2006/relationships/image" Target="../media/image347.wmf"/><Relationship Id="rId25" Type="http://schemas.openxmlformats.org/officeDocument/2006/relationships/image" Target="../media/image305.wmf"/><Relationship Id="rId33" Type="http://schemas.openxmlformats.org/officeDocument/2006/relationships/image" Target="../media/image350.wmf"/><Relationship Id="rId38" Type="http://schemas.openxmlformats.org/officeDocument/2006/relationships/oleObject" Target="../embeddings/oleObject456.bin"/><Relationship Id="rId46" Type="http://schemas.openxmlformats.org/officeDocument/2006/relationships/oleObject" Target="../embeddings/oleObject461.bin"/><Relationship Id="rId20" Type="http://schemas.openxmlformats.org/officeDocument/2006/relationships/oleObject" Target="../embeddings/oleObject445.bin"/><Relationship Id="rId41" Type="http://schemas.openxmlformats.org/officeDocument/2006/relationships/image" Target="../media/image34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6.bin"/><Relationship Id="rId13" Type="http://schemas.openxmlformats.org/officeDocument/2006/relationships/image" Target="../media/image361.wmf"/><Relationship Id="rId18" Type="http://schemas.openxmlformats.org/officeDocument/2006/relationships/oleObject" Target="../embeddings/oleObject47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65.wmf"/><Relationship Id="rId7" Type="http://schemas.openxmlformats.org/officeDocument/2006/relationships/image" Target="../media/image358.wmf"/><Relationship Id="rId12" Type="http://schemas.openxmlformats.org/officeDocument/2006/relationships/oleObject" Target="../embeddings/oleObject468.bin"/><Relationship Id="rId17" Type="http://schemas.openxmlformats.org/officeDocument/2006/relationships/image" Target="../media/image363.wmf"/><Relationship Id="rId25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0.bin"/><Relationship Id="rId20" Type="http://schemas.openxmlformats.org/officeDocument/2006/relationships/oleObject" Target="../embeddings/oleObject47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65.bin"/><Relationship Id="rId11" Type="http://schemas.openxmlformats.org/officeDocument/2006/relationships/image" Target="../media/image360.wmf"/><Relationship Id="rId24" Type="http://schemas.openxmlformats.org/officeDocument/2006/relationships/oleObject" Target="../embeddings/oleObject474.bin"/><Relationship Id="rId5" Type="http://schemas.openxmlformats.org/officeDocument/2006/relationships/image" Target="../media/image357.wmf"/><Relationship Id="rId15" Type="http://schemas.openxmlformats.org/officeDocument/2006/relationships/image" Target="../media/image362.wmf"/><Relationship Id="rId23" Type="http://schemas.openxmlformats.org/officeDocument/2006/relationships/image" Target="../media/image366.wmf"/><Relationship Id="rId10" Type="http://schemas.openxmlformats.org/officeDocument/2006/relationships/oleObject" Target="../embeddings/oleObject467.bin"/><Relationship Id="rId19" Type="http://schemas.openxmlformats.org/officeDocument/2006/relationships/image" Target="../media/image364.wmf"/><Relationship Id="rId4" Type="http://schemas.openxmlformats.org/officeDocument/2006/relationships/oleObject" Target="../embeddings/oleObject464.bin"/><Relationship Id="rId9" Type="http://schemas.openxmlformats.org/officeDocument/2006/relationships/image" Target="../media/image359.wmf"/><Relationship Id="rId14" Type="http://schemas.openxmlformats.org/officeDocument/2006/relationships/oleObject" Target="../embeddings/oleObject469.bin"/><Relationship Id="rId22" Type="http://schemas.openxmlformats.org/officeDocument/2006/relationships/oleObject" Target="../embeddings/oleObject473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0.bin"/><Relationship Id="rId18" Type="http://schemas.openxmlformats.org/officeDocument/2006/relationships/image" Target="../media/image374.wmf"/><Relationship Id="rId26" Type="http://schemas.openxmlformats.org/officeDocument/2006/relationships/image" Target="../media/image378.wmf"/><Relationship Id="rId39" Type="http://schemas.openxmlformats.org/officeDocument/2006/relationships/oleObject" Target="../embeddings/oleObject494.bin"/><Relationship Id="rId21" Type="http://schemas.openxmlformats.org/officeDocument/2006/relationships/oleObject" Target="../embeddings/oleObject484.bin"/><Relationship Id="rId34" Type="http://schemas.openxmlformats.org/officeDocument/2006/relationships/image" Target="../media/image382.wmf"/><Relationship Id="rId42" Type="http://schemas.openxmlformats.org/officeDocument/2006/relationships/image" Target="../media/image385.wmf"/><Relationship Id="rId7" Type="http://schemas.openxmlformats.org/officeDocument/2006/relationships/oleObject" Target="../embeddings/oleObject4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375.wmf"/><Relationship Id="rId29" Type="http://schemas.openxmlformats.org/officeDocument/2006/relationships/oleObject" Target="../embeddings/oleObject488.bin"/><Relationship Id="rId41" Type="http://schemas.openxmlformats.org/officeDocument/2006/relationships/oleObject" Target="../embeddings/oleObject49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9.wmf"/><Relationship Id="rId11" Type="http://schemas.openxmlformats.org/officeDocument/2006/relationships/oleObject" Target="../embeddings/oleObject479.bin"/><Relationship Id="rId24" Type="http://schemas.openxmlformats.org/officeDocument/2006/relationships/image" Target="../media/image377.wmf"/><Relationship Id="rId32" Type="http://schemas.openxmlformats.org/officeDocument/2006/relationships/image" Target="../media/image381.wmf"/><Relationship Id="rId37" Type="http://schemas.openxmlformats.org/officeDocument/2006/relationships/oleObject" Target="../embeddings/oleObject492.bin"/><Relationship Id="rId40" Type="http://schemas.openxmlformats.org/officeDocument/2006/relationships/image" Target="../media/image384.wmf"/><Relationship Id="rId5" Type="http://schemas.openxmlformats.org/officeDocument/2006/relationships/oleObject" Target="../embeddings/oleObject476.bin"/><Relationship Id="rId15" Type="http://schemas.openxmlformats.org/officeDocument/2006/relationships/oleObject" Target="../embeddings/oleObject481.bin"/><Relationship Id="rId23" Type="http://schemas.openxmlformats.org/officeDocument/2006/relationships/oleObject" Target="../embeddings/oleObject485.bin"/><Relationship Id="rId28" Type="http://schemas.openxmlformats.org/officeDocument/2006/relationships/image" Target="../media/image379.wmf"/><Relationship Id="rId36" Type="http://schemas.openxmlformats.org/officeDocument/2006/relationships/image" Target="../media/image383.wmf"/><Relationship Id="rId10" Type="http://schemas.openxmlformats.org/officeDocument/2006/relationships/image" Target="../media/image371.wmf"/><Relationship Id="rId19" Type="http://schemas.openxmlformats.org/officeDocument/2006/relationships/oleObject" Target="../embeddings/oleObject483.bin"/><Relationship Id="rId31" Type="http://schemas.openxmlformats.org/officeDocument/2006/relationships/oleObject" Target="../embeddings/oleObject489.bin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373.wmf"/><Relationship Id="rId22" Type="http://schemas.openxmlformats.org/officeDocument/2006/relationships/image" Target="../media/image376.wmf"/><Relationship Id="rId27" Type="http://schemas.openxmlformats.org/officeDocument/2006/relationships/oleObject" Target="../embeddings/oleObject487.bin"/><Relationship Id="rId30" Type="http://schemas.openxmlformats.org/officeDocument/2006/relationships/image" Target="../media/image380.wmf"/><Relationship Id="rId35" Type="http://schemas.openxmlformats.org/officeDocument/2006/relationships/oleObject" Target="../embeddings/oleObject491.bin"/><Relationship Id="rId8" Type="http://schemas.openxmlformats.org/officeDocument/2006/relationships/image" Target="../media/image370.wmf"/><Relationship Id="rId3" Type="http://schemas.openxmlformats.org/officeDocument/2006/relationships/oleObject" Target="../embeddings/oleObject475.bin"/><Relationship Id="rId12" Type="http://schemas.openxmlformats.org/officeDocument/2006/relationships/image" Target="../media/image372.wmf"/><Relationship Id="rId17" Type="http://schemas.openxmlformats.org/officeDocument/2006/relationships/oleObject" Target="../embeddings/oleObject482.bin"/><Relationship Id="rId25" Type="http://schemas.openxmlformats.org/officeDocument/2006/relationships/oleObject" Target="../embeddings/oleObject486.bin"/><Relationship Id="rId33" Type="http://schemas.openxmlformats.org/officeDocument/2006/relationships/oleObject" Target="../embeddings/oleObject490.bin"/><Relationship Id="rId38" Type="http://schemas.openxmlformats.org/officeDocument/2006/relationships/oleObject" Target="../embeddings/oleObject49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387.png"/><Relationship Id="rId4" Type="http://schemas.openxmlformats.org/officeDocument/2006/relationships/image" Target="../media/image38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392.wmf"/><Relationship Id="rId18" Type="http://schemas.openxmlformats.org/officeDocument/2006/relationships/oleObject" Target="../embeddings/oleObject504.bin"/><Relationship Id="rId3" Type="http://schemas.openxmlformats.org/officeDocument/2006/relationships/image" Target="../media/image396.png"/><Relationship Id="rId7" Type="http://schemas.openxmlformats.org/officeDocument/2006/relationships/image" Target="../media/image389.wmf"/><Relationship Id="rId12" Type="http://schemas.openxmlformats.org/officeDocument/2006/relationships/oleObject" Target="../embeddings/oleObject501.bin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3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98.bin"/><Relationship Id="rId11" Type="http://schemas.openxmlformats.org/officeDocument/2006/relationships/image" Target="../media/image391.wmf"/><Relationship Id="rId5" Type="http://schemas.openxmlformats.org/officeDocument/2006/relationships/image" Target="../media/image388.wmf"/><Relationship Id="rId15" Type="http://schemas.openxmlformats.org/officeDocument/2006/relationships/image" Target="../media/image393.wmf"/><Relationship Id="rId10" Type="http://schemas.openxmlformats.org/officeDocument/2006/relationships/oleObject" Target="../embeddings/oleObject500.bin"/><Relationship Id="rId19" Type="http://schemas.openxmlformats.org/officeDocument/2006/relationships/image" Target="../media/image395.wmf"/><Relationship Id="rId4" Type="http://schemas.openxmlformats.org/officeDocument/2006/relationships/oleObject" Target="../embeddings/oleObject497.bin"/><Relationship Id="rId9" Type="http://schemas.openxmlformats.org/officeDocument/2006/relationships/image" Target="../media/image390.wmf"/><Relationship Id="rId14" Type="http://schemas.openxmlformats.org/officeDocument/2006/relationships/oleObject" Target="../embeddings/oleObject50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7.bin"/><Relationship Id="rId13" Type="http://schemas.openxmlformats.org/officeDocument/2006/relationships/image" Target="../media/image392.wmf"/><Relationship Id="rId3" Type="http://schemas.openxmlformats.org/officeDocument/2006/relationships/image" Target="../media/image402.png"/><Relationship Id="rId7" Type="http://schemas.openxmlformats.org/officeDocument/2006/relationships/image" Target="../media/image398.wmf"/><Relationship Id="rId12" Type="http://schemas.openxmlformats.org/officeDocument/2006/relationships/oleObject" Target="../embeddings/oleObject5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06.bin"/><Relationship Id="rId11" Type="http://schemas.openxmlformats.org/officeDocument/2006/relationships/image" Target="../media/image400.wmf"/><Relationship Id="rId5" Type="http://schemas.openxmlformats.org/officeDocument/2006/relationships/image" Target="../media/image397.wmf"/><Relationship Id="rId15" Type="http://schemas.openxmlformats.org/officeDocument/2006/relationships/image" Target="../media/image401.wmf"/><Relationship Id="rId10" Type="http://schemas.openxmlformats.org/officeDocument/2006/relationships/oleObject" Target="../embeddings/oleObject508.bin"/><Relationship Id="rId4" Type="http://schemas.openxmlformats.org/officeDocument/2006/relationships/oleObject" Target="../embeddings/oleObject505.bin"/><Relationship Id="rId9" Type="http://schemas.openxmlformats.org/officeDocument/2006/relationships/image" Target="../media/image399.wmf"/><Relationship Id="rId14" Type="http://schemas.openxmlformats.org/officeDocument/2006/relationships/oleObject" Target="../embeddings/oleObject51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10.wmf"/><Relationship Id="rId26" Type="http://schemas.openxmlformats.org/officeDocument/2006/relationships/image" Target="../media/image414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407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9.wmf"/><Relationship Id="rId20" Type="http://schemas.openxmlformats.org/officeDocument/2006/relationships/image" Target="../media/image41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04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413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415.wmf"/><Relationship Id="rId10" Type="http://schemas.openxmlformats.org/officeDocument/2006/relationships/image" Target="../media/image406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408.wmf"/><Relationship Id="rId22" Type="http://schemas.openxmlformats.org/officeDocument/2006/relationships/image" Target="../media/image412.wmf"/><Relationship Id="rId27" Type="http://schemas.openxmlformats.org/officeDocument/2006/relationships/oleObject" Target="../embeddings/oleObject52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13" Type="http://schemas.openxmlformats.org/officeDocument/2006/relationships/oleObject" Target="../embeddings/oleObject529.bin"/><Relationship Id="rId18" Type="http://schemas.openxmlformats.org/officeDocument/2006/relationships/image" Target="../media/image423.wmf"/><Relationship Id="rId3" Type="http://schemas.openxmlformats.org/officeDocument/2006/relationships/oleObject" Target="../embeddings/oleObject524.bin"/><Relationship Id="rId21" Type="http://schemas.openxmlformats.org/officeDocument/2006/relationships/oleObject" Target="../embeddings/oleObject533.bin"/><Relationship Id="rId7" Type="http://schemas.openxmlformats.org/officeDocument/2006/relationships/oleObject" Target="../embeddings/oleObject526.bin"/><Relationship Id="rId12" Type="http://schemas.openxmlformats.org/officeDocument/2006/relationships/image" Target="../media/image420.wmf"/><Relationship Id="rId1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2.wmf"/><Relationship Id="rId20" Type="http://schemas.openxmlformats.org/officeDocument/2006/relationships/image" Target="../media/image42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7.wmf"/><Relationship Id="rId11" Type="http://schemas.openxmlformats.org/officeDocument/2006/relationships/oleObject" Target="../embeddings/oleObject528.bin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0.bin"/><Relationship Id="rId10" Type="http://schemas.openxmlformats.org/officeDocument/2006/relationships/image" Target="../media/image419.wmf"/><Relationship Id="rId19" Type="http://schemas.openxmlformats.org/officeDocument/2006/relationships/oleObject" Target="../embeddings/oleObject532.bin"/><Relationship Id="rId4" Type="http://schemas.openxmlformats.org/officeDocument/2006/relationships/image" Target="../media/image416.wmf"/><Relationship Id="rId9" Type="http://schemas.openxmlformats.org/officeDocument/2006/relationships/oleObject" Target="../embeddings/oleObject527.bin"/><Relationship Id="rId14" Type="http://schemas.openxmlformats.org/officeDocument/2006/relationships/image" Target="../media/image421.wmf"/><Relationship Id="rId22" Type="http://schemas.openxmlformats.org/officeDocument/2006/relationships/image" Target="../media/image4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40.bin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9.bin"/><Relationship Id="rId18" Type="http://schemas.openxmlformats.org/officeDocument/2006/relationships/image" Target="../media/image433.wmf"/><Relationship Id="rId26" Type="http://schemas.openxmlformats.org/officeDocument/2006/relationships/image" Target="../media/image437.wmf"/><Relationship Id="rId39" Type="http://schemas.openxmlformats.org/officeDocument/2006/relationships/oleObject" Target="../embeddings/oleObject552.bin"/><Relationship Id="rId21" Type="http://schemas.openxmlformats.org/officeDocument/2006/relationships/oleObject" Target="../embeddings/oleObject543.bin"/><Relationship Id="rId34" Type="http://schemas.openxmlformats.org/officeDocument/2006/relationships/image" Target="../media/image441.wmf"/><Relationship Id="rId42" Type="http://schemas.openxmlformats.org/officeDocument/2006/relationships/image" Target="../media/image445.wmf"/><Relationship Id="rId47" Type="http://schemas.openxmlformats.org/officeDocument/2006/relationships/oleObject" Target="../embeddings/oleObject556.bin"/><Relationship Id="rId50" Type="http://schemas.openxmlformats.org/officeDocument/2006/relationships/image" Target="../media/image449.wmf"/><Relationship Id="rId55" Type="http://schemas.openxmlformats.org/officeDocument/2006/relationships/oleObject" Target="../embeddings/oleObject560.bin"/><Relationship Id="rId7" Type="http://schemas.openxmlformats.org/officeDocument/2006/relationships/oleObject" Target="../embeddings/oleObject5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2.wmf"/><Relationship Id="rId29" Type="http://schemas.openxmlformats.org/officeDocument/2006/relationships/oleObject" Target="../embeddings/oleObject547.bin"/><Relationship Id="rId11" Type="http://schemas.openxmlformats.org/officeDocument/2006/relationships/oleObject" Target="../embeddings/oleObject538.bin"/><Relationship Id="rId24" Type="http://schemas.openxmlformats.org/officeDocument/2006/relationships/image" Target="../media/image436.wmf"/><Relationship Id="rId32" Type="http://schemas.openxmlformats.org/officeDocument/2006/relationships/image" Target="../media/image440.wmf"/><Relationship Id="rId37" Type="http://schemas.openxmlformats.org/officeDocument/2006/relationships/oleObject" Target="../embeddings/oleObject551.bin"/><Relationship Id="rId40" Type="http://schemas.openxmlformats.org/officeDocument/2006/relationships/image" Target="../media/image444.wmf"/><Relationship Id="rId45" Type="http://schemas.openxmlformats.org/officeDocument/2006/relationships/oleObject" Target="../embeddings/oleObject555.bin"/><Relationship Id="rId53" Type="http://schemas.openxmlformats.org/officeDocument/2006/relationships/oleObject" Target="../embeddings/oleObject559.bin"/><Relationship Id="rId58" Type="http://schemas.openxmlformats.org/officeDocument/2006/relationships/image" Target="../media/image453.wmf"/><Relationship Id="rId5" Type="http://schemas.openxmlformats.org/officeDocument/2006/relationships/oleObject" Target="../embeddings/oleObject535.bin"/><Relationship Id="rId19" Type="http://schemas.openxmlformats.org/officeDocument/2006/relationships/oleObject" Target="../embeddings/oleObject542.bin"/><Relationship Id="rId4" Type="http://schemas.openxmlformats.org/officeDocument/2006/relationships/image" Target="../media/image426.wmf"/><Relationship Id="rId9" Type="http://schemas.openxmlformats.org/officeDocument/2006/relationships/oleObject" Target="../embeddings/oleObject537.bin"/><Relationship Id="rId14" Type="http://schemas.openxmlformats.org/officeDocument/2006/relationships/image" Target="../media/image431.wmf"/><Relationship Id="rId22" Type="http://schemas.openxmlformats.org/officeDocument/2006/relationships/image" Target="../media/image435.wmf"/><Relationship Id="rId27" Type="http://schemas.openxmlformats.org/officeDocument/2006/relationships/oleObject" Target="../embeddings/oleObject546.bin"/><Relationship Id="rId30" Type="http://schemas.openxmlformats.org/officeDocument/2006/relationships/image" Target="../media/image439.wmf"/><Relationship Id="rId35" Type="http://schemas.openxmlformats.org/officeDocument/2006/relationships/oleObject" Target="../embeddings/oleObject550.bin"/><Relationship Id="rId43" Type="http://schemas.openxmlformats.org/officeDocument/2006/relationships/oleObject" Target="../embeddings/oleObject554.bin"/><Relationship Id="rId48" Type="http://schemas.openxmlformats.org/officeDocument/2006/relationships/image" Target="../media/image448.wmf"/><Relationship Id="rId56" Type="http://schemas.openxmlformats.org/officeDocument/2006/relationships/image" Target="../media/image452.wmf"/><Relationship Id="rId8" Type="http://schemas.openxmlformats.org/officeDocument/2006/relationships/image" Target="../media/image428.wmf"/><Relationship Id="rId51" Type="http://schemas.openxmlformats.org/officeDocument/2006/relationships/oleObject" Target="../embeddings/oleObject558.bin"/><Relationship Id="rId3" Type="http://schemas.openxmlformats.org/officeDocument/2006/relationships/oleObject" Target="../embeddings/oleObject534.bin"/><Relationship Id="rId12" Type="http://schemas.openxmlformats.org/officeDocument/2006/relationships/image" Target="../media/image430.wmf"/><Relationship Id="rId17" Type="http://schemas.openxmlformats.org/officeDocument/2006/relationships/oleObject" Target="../embeddings/oleObject541.bin"/><Relationship Id="rId25" Type="http://schemas.openxmlformats.org/officeDocument/2006/relationships/oleObject" Target="../embeddings/oleObject545.bin"/><Relationship Id="rId33" Type="http://schemas.openxmlformats.org/officeDocument/2006/relationships/oleObject" Target="../embeddings/oleObject549.bin"/><Relationship Id="rId38" Type="http://schemas.openxmlformats.org/officeDocument/2006/relationships/image" Target="../media/image443.wmf"/><Relationship Id="rId46" Type="http://schemas.openxmlformats.org/officeDocument/2006/relationships/image" Target="../media/image447.wmf"/><Relationship Id="rId20" Type="http://schemas.openxmlformats.org/officeDocument/2006/relationships/image" Target="../media/image434.wmf"/><Relationship Id="rId41" Type="http://schemas.openxmlformats.org/officeDocument/2006/relationships/oleObject" Target="../embeddings/oleObject553.bin"/><Relationship Id="rId54" Type="http://schemas.openxmlformats.org/officeDocument/2006/relationships/image" Target="../media/image45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27.wmf"/><Relationship Id="rId15" Type="http://schemas.openxmlformats.org/officeDocument/2006/relationships/oleObject" Target="../embeddings/oleObject540.bin"/><Relationship Id="rId23" Type="http://schemas.openxmlformats.org/officeDocument/2006/relationships/oleObject" Target="../embeddings/oleObject544.bin"/><Relationship Id="rId28" Type="http://schemas.openxmlformats.org/officeDocument/2006/relationships/image" Target="../media/image438.wmf"/><Relationship Id="rId36" Type="http://schemas.openxmlformats.org/officeDocument/2006/relationships/image" Target="../media/image442.wmf"/><Relationship Id="rId49" Type="http://schemas.openxmlformats.org/officeDocument/2006/relationships/oleObject" Target="../embeddings/oleObject557.bin"/><Relationship Id="rId57" Type="http://schemas.openxmlformats.org/officeDocument/2006/relationships/oleObject" Target="../embeddings/oleObject561.bin"/><Relationship Id="rId10" Type="http://schemas.openxmlformats.org/officeDocument/2006/relationships/image" Target="../media/image429.wmf"/><Relationship Id="rId31" Type="http://schemas.openxmlformats.org/officeDocument/2006/relationships/oleObject" Target="../embeddings/oleObject548.bin"/><Relationship Id="rId44" Type="http://schemas.openxmlformats.org/officeDocument/2006/relationships/image" Target="../media/image446.wmf"/><Relationship Id="rId52" Type="http://schemas.openxmlformats.org/officeDocument/2006/relationships/image" Target="../media/image4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51.png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63.png"/><Relationship Id="rId21" Type="http://schemas.openxmlformats.org/officeDocument/2006/relationships/image" Target="../media/image5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62.wmf"/><Relationship Id="rId5" Type="http://schemas.openxmlformats.org/officeDocument/2006/relationships/image" Target="../media/image52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45.wmf"/><Relationship Id="rId31" Type="http://schemas.openxmlformats.org/officeDocument/2006/relationships/oleObject" Target="../embeddings/oleObject66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" Type="http://schemas.openxmlformats.org/officeDocument/2006/relationships/image" Target="../media/image63.png"/><Relationship Id="rId21" Type="http://schemas.openxmlformats.org/officeDocument/2006/relationships/image" Target="../media/image67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33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1.bin"/><Relationship Id="rId5" Type="http://schemas.openxmlformats.org/officeDocument/2006/relationships/image" Target="../media/image52.wmf"/><Relationship Id="rId15" Type="http://schemas.openxmlformats.org/officeDocument/2006/relationships/image" Target="../media/image56.w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79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66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80.bin"/><Relationship Id="rId8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144838" y="3141663"/>
            <a:ext cx="6838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ea typeface="楷体_GB2312"/>
                <a:cs typeface="楷体_GB2312"/>
              </a:rPr>
              <a:t>一、</a:t>
            </a:r>
            <a:r>
              <a:rPr lang="zh-CN" altLang="en-US" b="1">
                <a:latin typeface="宋体" panose="02010600030101010101" pitchFamily="2" charset="-122"/>
              </a:rPr>
              <a:t>函数单调性的判定法</a:t>
            </a:r>
            <a:endParaRPr lang="zh-CN" altLang="en-US" b="1"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0550" y="5018088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/>
                <a:cs typeface="楷体_GB2312"/>
              </a:rPr>
              <a:t>二、曲线的凹凸和拐点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2507893" y="1845420"/>
            <a:ext cx="8084264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第四节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导数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在函数研究中的应用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3130550" y="4149725"/>
            <a:ext cx="6838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ea typeface="楷体_GB2312"/>
                <a:cs typeface="楷体_GB2312"/>
              </a:rPr>
              <a:t>二、</a:t>
            </a:r>
            <a:r>
              <a:rPr lang="zh-CN" altLang="en-US" b="1">
                <a:latin typeface="宋体" panose="02010600030101010101" pitchFamily="2" charset="-122"/>
              </a:rPr>
              <a:t>函数极值和最大最小值</a:t>
            </a:r>
            <a:endParaRPr lang="zh-CN" altLang="en-US" b="1"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807327" y="404664"/>
            <a:ext cx="156966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Brush Script MT" panose="03060802040406070304" pitchFamily="66" charset="0"/>
                <a:ea typeface="楷体_GB2312"/>
                <a:cs typeface="楷体_GB2312"/>
              </a:rPr>
              <a:t>Chapter 3</a:t>
            </a:r>
            <a:r>
              <a:rPr lang="zh-CN" altLang="en-US" sz="28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8945144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AADED3-D2F3-4109-AF0D-13CB3FDAE223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42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71227"/>
              </p:ext>
            </p:extLst>
          </p:nvPr>
        </p:nvGraphicFramePr>
        <p:xfrm>
          <a:off x="3647728" y="357485"/>
          <a:ext cx="571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3" imgW="2514600" imgH="406400" progId="Equation.3">
                  <p:embed/>
                </p:oleObj>
              </mc:Choice>
              <mc:Fallback>
                <p:oleObj name="Equation" r:id="rId3" imgW="251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57485"/>
                        <a:ext cx="5715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3" name="Object 3"/>
          <p:cNvGraphicFramePr>
            <a:graphicFrameLocks noChangeAspect="1"/>
          </p:cNvGraphicFramePr>
          <p:nvPr/>
        </p:nvGraphicFramePr>
        <p:xfrm>
          <a:off x="3276600" y="1244600"/>
          <a:ext cx="5105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5" imgW="2057400" imgH="215900" progId="Equation.3">
                  <p:embed/>
                </p:oleObj>
              </mc:Choice>
              <mc:Fallback>
                <p:oleObj name="Equation" r:id="rId5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44600"/>
                        <a:ext cx="5105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11057"/>
              </p:ext>
            </p:extLst>
          </p:nvPr>
        </p:nvGraphicFramePr>
        <p:xfrm>
          <a:off x="2578879" y="2440435"/>
          <a:ext cx="4648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7" imgW="1917700" imgH="228600" progId="Equation.3">
                  <p:embed/>
                </p:oleObj>
              </mc:Choice>
              <mc:Fallback>
                <p:oleObj name="Equation" r:id="rId7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879" y="2440435"/>
                        <a:ext cx="4648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64083"/>
              </p:ext>
            </p:extLst>
          </p:nvPr>
        </p:nvGraphicFramePr>
        <p:xfrm>
          <a:off x="2940043" y="3094660"/>
          <a:ext cx="39624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9" imgW="1511300" imgH="228600" progId="Equation.3">
                  <p:embed/>
                </p:oleObj>
              </mc:Choice>
              <mc:Fallback>
                <p:oleObj name="Equation" r:id="rId9" imgW="151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43" y="3094660"/>
                        <a:ext cx="39624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10550"/>
              </p:ext>
            </p:extLst>
          </p:nvPr>
        </p:nvGraphicFramePr>
        <p:xfrm>
          <a:off x="5783124" y="3767166"/>
          <a:ext cx="4557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11" imgW="1904174" imgH="215806" progId="Equation.3">
                  <p:embed/>
                </p:oleObj>
              </mc:Choice>
              <mc:Fallback>
                <p:oleObj name="Equation" r:id="rId11" imgW="19041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24" y="3767166"/>
                        <a:ext cx="45577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31688"/>
              </p:ext>
            </p:extLst>
          </p:nvPr>
        </p:nvGraphicFramePr>
        <p:xfrm>
          <a:off x="2592214" y="4409459"/>
          <a:ext cx="44561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13" imgW="2781300" imgH="279400" progId="Equation.3">
                  <p:embed/>
                </p:oleObj>
              </mc:Choice>
              <mc:Fallback>
                <p:oleObj name="Equation" r:id="rId13" imgW="2781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14" y="4409459"/>
                        <a:ext cx="44561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05078"/>
              </p:ext>
            </p:extLst>
          </p:nvPr>
        </p:nvGraphicFramePr>
        <p:xfrm>
          <a:off x="2667000" y="4976675"/>
          <a:ext cx="5303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15" imgW="2145369" imgH="215806" progId="Equation.3">
                  <p:embed/>
                </p:oleObj>
              </mc:Choice>
              <mc:Fallback>
                <p:oleObj name="Equation" r:id="rId15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76675"/>
                        <a:ext cx="53038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4269"/>
              </p:ext>
            </p:extLst>
          </p:nvPr>
        </p:nvGraphicFramePr>
        <p:xfrm>
          <a:off x="2971800" y="5614194"/>
          <a:ext cx="52466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17" imgW="2209800" imgH="215900" progId="Equation.3">
                  <p:embed/>
                </p:oleObj>
              </mc:Choice>
              <mc:Fallback>
                <p:oleObj name="Equation" r:id="rId17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14194"/>
                        <a:ext cx="52466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8231873" y="56051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即原式</a:t>
            </a:r>
            <a:r>
              <a:rPr lang="zh-CN" altLang="en-US" sz="2800" b="1" dirty="0" smtClean="0"/>
              <a:t>成立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742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79645"/>
              </p:ext>
            </p:extLst>
          </p:nvPr>
        </p:nvGraphicFramePr>
        <p:xfrm>
          <a:off x="2432050" y="3766347"/>
          <a:ext cx="3397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19" imgW="1358900" imgH="228600" progId="Equation.3">
                  <p:embed/>
                </p:oleObj>
              </mc:Choice>
              <mc:Fallback>
                <p:oleObj name="Equation" r:id="rId19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66347"/>
                        <a:ext cx="33972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13" name="Text Box 13"/>
          <p:cNvSpPr txBox="1">
            <a:spLocks noChangeArrowheads="1"/>
          </p:cNvSpPr>
          <p:nvPr/>
        </p:nvSpPr>
        <p:spPr bwMode="auto">
          <a:xfrm>
            <a:off x="2592214" y="568582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2667000" y="126867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证</a:t>
            </a:r>
          </a:p>
        </p:txBody>
      </p:sp>
      <p:graphicFrame>
        <p:nvGraphicFramePr>
          <p:cNvPr id="742415" name="Object 15"/>
          <p:cNvGraphicFramePr>
            <a:graphicFrameLocks noChangeAspect="1"/>
          </p:cNvGraphicFramePr>
          <p:nvPr/>
        </p:nvGraphicFramePr>
        <p:xfrm>
          <a:off x="3276600" y="1854200"/>
          <a:ext cx="365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21" imgW="1460500" imgH="228600" progId="Equation.3">
                  <p:embed/>
                </p:oleObj>
              </mc:Choice>
              <mc:Fallback>
                <p:oleObj name="Equation" r:id="rId21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54200"/>
                        <a:ext cx="365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5724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0" grpId="0" autoUpdateAnimBg="0"/>
      <p:bldP spid="742413" grpId="0" autoUpdateAnimBg="0"/>
      <p:bldP spid="7424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69269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95211"/>
              </p:ext>
            </p:extLst>
          </p:nvPr>
        </p:nvGraphicFramePr>
        <p:xfrm>
          <a:off x="2041948" y="717744"/>
          <a:ext cx="2624377" cy="4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948" y="717744"/>
                        <a:ext cx="2624377" cy="490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00203"/>
              </p:ext>
            </p:extLst>
          </p:nvPr>
        </p:nvGraphicFramePr>
        <p:xfrm>
          <a:off x="4704055" y="755262"/>
          <a:ext cx="1842616" cy="46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6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4055" y="755262"/>
                        <a:ext cx="1842616" cy="46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03619"/>
              </p:ext>
            </p:extLst>
          </p:nvPr>
        </p:nvGraphicFramePr>
        <p:xfrm>
          <a:off x="6456040" y="467365"/>
          <a:ext cx="3784247" cy="9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" name="Equation" r:id="rId7" imgW="1676160" imgH="419040" progId="Equation.DSMT4">
                  <p:embed/>
                </p:oleObj>
              </mc:Choice>
              <mc:Fallback>
                <p:oleObj name="Equation" r:id="rId7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6040" y="467365"/>
                        <a:ext cx="3784247" cy="9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92830" y="13063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</a:t>
            </a:r>
            <a:r>
              <a:rPr lang="zh-CN" altLang="en-US" sz="24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7262" y="1275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0743" y="12670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62528"/>
              </p:ext>
            </p:extLst>
          </p:nvPr>
        </p:nvGraphicFramePr>
        <p:xfrm>
          <a:off x="1934983" y="1636019"/>
          <a:ext cx="6848955" cy="90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8" name="Equation" r:id="rId9" imgW="3073320" imgH="406080" progId="Equation.DSMT4">
                  <p:embed/>
                </p:oleObj>
              </mc:Choice>
              <mc:Fallback>
                <p:oleObj name="Equation" r:id="rId9" imgW="3073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4983" y="1636019"/>
                        <a:ext cx="6848955" cy="905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77262" y="22800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26708"/>
              </p:ext>
            </p:extLst>
          </p:nvPr>
        </p:nvGraphicFramePr>
        <p:xfrm>
          <a:off x="2190759" y="2520830"/>
          <a:ext cx="5051690" cy="90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9" name="Equation" r:id="rId11" imgW="2260440" imgH="406080" progId="Equation.DSMT4">
                  <p:embed/>
                </p:oleObj>
              </mc:Choice>
              <mc:Fallback>
                <p:oleObj name="Equation" r:id="rId11" imgW="2260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0759" y="2520830"/>
                        <a:ext cx="5051690" cy="908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76970"/>
              </p:ext>
            </p:extLst>
          </p:nvPr>
        </p:nvGraphicFramePr>
        <p:xfrm>
          <a:off x="2175334" y="3320035"/>
          <a:ext cx="5307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0" name="Equation" r:id="rId13" imgW="2374560" imgH="444240" progId="Equation.DSMT4">
                  <p:embed/>
                </p:oleObj>
              </mc:Choice>
              <mc:Fallback>
                <p:oleObj name="Equation" r:id="rId13" imgW="2374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5334" y="3320035"/>
                        <a:ext cx="5307012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7698"/>
              </p:ext>
            </p:extLst>
          </p:nvPr>
        </p:nvGraphicFramePr>
        <p:xfrm>
          <a:off x="1271464" y="4335130"/>
          <a:ext cx="2337655" cy="47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1" name="Equation" r:id="rId15" imgW="1054080" imgH="215640" progId="Equation.DSMT4">
                  <p:embed/>
                </p:oleObj>
              </mc:Choice>
              <mc:Fallback>
                <p:oleObj name="Equation" r:id="rId15" imgW="1054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1464" y="4335130"/>
                        <a:ext cx="2337655" cy="47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96238"/>
              </p:ext>
            </p:extLst>
          </p:nvPr>
        </p:nvGraphicFramePr>
        <p:xfrm>
          <a:off x="3647845" y="4340899"/>
          <a:ext cx="3056233" cy="47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2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7845" y="4340899"/>
                        <a:ext cx="3056233" cy="47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68409"/>
              </p:ext>
            </p:extLst>
          </p:nvPr>
        </p:nvGraphicFramePr>
        <p:xfrm>
          <a:off x="6816080" y="4327568"/>
          <a:ext cx="3186918" cy="48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3" name="Equation" r:id="rId19" imgW="1422360" imgH="215640" progId="Equation.DSMT4">
                  <p:embed/>
                </p:oleObj>
              </mc:Choice>
              <mc:Fallback>
                <p:oleObj name="Equation" r:id="rId19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16080" y="4327568"/>
                        <a:ext cx="3186918" cy="48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72974"/>
              </p:ext>
            </p:extLst>
          </p:nvPr>
        </p:nvGraphicFramePr>
        <p:xfrm>
          <a:off x="1271464" y="4909753"/>
          <a:ext cx="1584175" cy="45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4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71464" y="4909753"/>
                        <a:ext cx="1584175" cy="45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7300"/>
              </p:ext>
            </p:extLst>
          </p:nvPr>
        </p:nvGraphicFramePr>
        <p:xfrm>
          <a:off x="2855639" y="4879046"/>
          <a:ext cx="1908015" cy="49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5" name="Equation" r:id="rId23" imgW="825480" imgH="215640" progId="Equation.DSMT4">
                  <p:embed/>
                </p:oleObj>
              </mc:Choice>
              <mc:Fallback>
                <p:oleObj name="Equation" r:id="rId23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5639" y="4879046"/>
                        <a:ext cx="1908015" cy="49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89788"/>
              </p:ext>
            </p:extLst>
          </p:nvPr>
        </p:nvGraphicFramePr>
        <p:xfrm>
          <a:off x="4895266" y="4906227"/>
          <a:ext cx="2997563" cy="47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6" name="Equation" r:id="rId25" imgW="1371600" imgH="215640" progId="Equation.DSMT4">
                  <p:embed/>
                </p:oleObj>
              </mc:Choice>
              <mc:Fallback>
                <p:oleObj name="Equation" r:id="rId25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95266" y="4906227"/>
                        <a:ext cx="2997563" cy="47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09498"/>
              </p:ext>
            </p:extLst>
          </p:nvPr>
        </p:nvGraphicFramePr>
        <p:xfrm>
          <a:off x="7893615" y="4915990"/>
          <a:ext cx="1480833" cy="44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7" name="Equation" r:id="rId27" imgW="672840" imgH="203040" progId="Equation.DSMT4">
                  <p:embed/>
                </p:oleObj>
              </mc:Choice>
              <mc:Fallback>
                <p:oleObj name="Equation" r:id="rId27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893615" y="4915990"/>
                        <a:ext cx="1480833" cy="44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54947"/>
              </p:ext>
            </p:extLst>
          </p:nvPr>
        </p:nvGraphicFramePr>
        <p:xfrm>
          <a:off x="1271464" y="5443270"/>
          <a:ext cx="2168353" cy="48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8" name="Equation" r:id="rId29" imgW="965160" imgH="215640" progId="Equation.DSMT4">
                  <p:embed/>
                </p:oleObj>
              </mc:Choice>
              <mc:Fallback>
                <p:oleObj name="Equation" r:id="rId29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71464" y="5443270"/>
                        <a:ext cx="2168353" cy="48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23031"/>
              </p:ext>
            </p:extLst>
          </p:nvPr>
        </p:nvGraphicFramePr>
        <p:xfrm>
          <a:off x="3547891" y="5473205"/>
          <a:ext cx="1487803" cy="44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9" name="Equation" r:id="rId31" imgW="672840" imgH="203040" progId="Equation.DSMT4">
                  <p:embed/>
                </p:oleObj>
              </mc:Choice>
              <mc:Fallback>
                <p:oleObj name="Equation" r:id="rId31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47891" y="5473205"/>
                        <a:ext cx="1487803" cy="449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29042"/>
              </p:ext>
            </p:extLst>
          </p:nvPr>
        </p:nvGraphicFramePr>
        <p:xfrm>
          <a:off x="5012710" y="5434948"/>
          <a:ext cx="4899714" cy="4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0" name="Equation" r:id="rId33" imgW="2197080" imgH="215640" progId="Equation.DSMT4">
                  <p:embed/>
                </p:oleObj>
              </mc:Choice>
              <mc:Fallback>
                <p:oleObj name="Equation" r:id="rId33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012710" y="5434948"/>
                        <a:ext cx="4899714" cy="4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69724"/>
              </p:ext>
            </p:extLst>
          </p:nvPr>
        </p:nvGraphicFramePr>
        <p:xfrm>
          <a:off x="1265066" y="6009092"/>
          <a:ext cx="2344053" cy="46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1" name="Equation" r:id="rId35" imgW="1091880" imgH="215640" progId="Equation.DSMT4">
                  <p:embed/>
                </p:oleObj>
              </mc:Choice>
              <mc:Fallback>
                <p:oleObj name="Equation" r:id="rId35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65066" y="6009092"/>
                        <a:ext cx="2344053" cy="463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96258"/>
              </p:ext>
            </p:extLst>
          </p:nvPr>
        </p:nvGraphicFramePr>
        <p:xfrm>
          <a:off x="3719736" y="5999324"/>
          <a:ext cx="4870429" cy="47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2" name="Equation" r:id="rId37" imgW="2222280" imgH="215640" progId="Equation.DSMT4">
                  <p:embed/>
                </p:oleObj>
              </mc:Choice>
              <mc:Fallback>
                <p:oleObj name="Equation" r:id="rId37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19736" y="5999324"/>
                        <a:ext cx="4870429" cy="473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9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9438" y="276516"/>
            <a:ext cx="100380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66896"/>
              </p:ext>
            </p:extLst>
          </p:nvPr>
        </p:nvGraphicFramePr>
        <p:xfrm>
          <a:off x="2629005" y="333954"/>
          <a:ext cx="1848507" cy="49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" name="Equation" r:id="rId3" imgW="799920" imgH="215640" progId="Equation.DSMT4">
                  <p:embed/>
                </p:oleObj>
              </mc:Choice>
              <mc:Fallback>
                <p:oleObj name="Equation" r:id="rId3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9005" y="333954"/>
                        <a:ext cx="1848507" cy="4988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0668"/>
              </p:ext>
            </p:extLst>
          </p:nvPr>
        </p:nvGraphicFramePr>
        <p:xfrm>
          <a:off x="4477512" y="136193"/>
          <a:ext cx="4379583" cy="9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" name="Equation" r:id="rId5" imgW="1968480" imgH="444240" progId="Equation.DSMT4">
                  <p:embed/>
                </p:oleObj>
              </mc:Choice>
              <mc:Fallback>
                <p:oleObj name="Equation" r:id="rId5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7512" y="136193"/>
                        <a:ext cx="4379583" cy="988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5204" y="79650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2370" y="7965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19462"/>
              </p:ext>
            </p:extLst>
          </p:nvPr>
        </p:nvGraphicFramePr>
        <p:xfrm>
          <a:off x="2685790" y="1311501"/>
          <a:ext cx="5616624" cy="47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1" name="Equation" r:id="rId7" imgW="2412720" imgH="203040" progId="Equation.DSMT4">
                  <p:embed/>
                </p:oleObj>
              </mc:Choice>
              <mc:Fallback>
                <p:oleObj name="Equation" r:id="rId7" imgW="241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5790" y="1311501"/>
                        <a:ext cx="5616624" cy="47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74009"/>
              </p:ext>
            </p:extLst>
          </p:nvPr>
        </p:nvGraphicFramePr>
        <p:xfrm>
          <a:off x="1700535" y="1836474"/>
          <a:ext cx="3793567" cy="48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2" name="Equation" r:id="rId9" imgW="1688760" imgH="215640" progId="Equation.DSMT4">
                  <p:embed/>
                </p:oleObj>
              </mc:Choice>
              <mc:Fallback>
                <p:oleObj name="Equation" r:id="rId9" imgW="1688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535" y="1836474"/>
                        <a:ext cx="3793567" cy="484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47644"/>
              </p:ext>
            </p:extLst>
          </p:nvPr>
        </p:nvGraphicFramePr>
        <p:xfrm>
          <a:off x="5599435" y="1804440"/>
          <a:ext cx="1975561" cy="4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3" name="Equation" r:id="rId11" imgW="927000" imgH="215640" progId="Equation.DSMT4">
                  <p:embed/>
                </p:oleObj>
              </mc:Choice>
              <mc:Fallback>
                <p:oleObj name="Equation" r:id="rId11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99435" y="1804440"/>
                        <a:ext cx="1975561" cy="4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043386"/>
              </p:ext>
            </p:extLst>
          </p:nvPr>
        </p:nvGraphicFramePr>
        <p:xfrm>
          <a:off x="1966010" y="2182793"/>
          <a:ext cx="4483647" cy="92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4" name="Equation" r:id="rId13" imgW="1968480" imgH="406080" progId="Equation.DSMT4">
                  <p:embed/>
                </p:oleObj>
              </mc:Choice>
              <mc:Fallback>
                <p:oleObj name="Equation" r:id="rId13" imgW="1968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6010" y="2182793"/>
                        <a:ext cx="4483647" cy="92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73429"/>
              </p:ext>
            </p:extLst>
          </p:nvPr>
        </p:nvGraphicFramePr>
        <p:xfrm>
          <a:off x="6429716" y="2190132"/>
          <a:ext cx="31527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" name="Equation" r:id="rId15" imgW="1384200" imgH="406080" progId="Equation.DSMT4">
                  <p:embed/>
                </p:oleObj>
              </mc:Choice>
              <mc:Fallback>
                <p:oleObj name="Equation" r:id="rId15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9716" y="2190132"/>
                        <a:ext cx="31527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20683"/>
              </p:ext>
            </p:extLst>
          </p:nvPr>
        </p:nvGraphicFramePr>
        <p:xfrm>
          <a:off x="1966010" y="3008125"/>
          <a:ext cx="3769665" cy="90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6" name="Equation" r:id="rId17" imgW="1688760" imgH="406080" progId="Equation.DSMT4">
                  <p:embed/>
                </p:oleObj>
              </mc:Choice>
              <mc:Fallback>
                <p:oleObj name="Equation" r:id="rId17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66010" y="3008125"/>
                        <a:ext cx="3769665" cy="90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418642"/>
              </p:ext>
            </p:extLst>
          </p:nvPr>
        </p:nvGraphicFramePr>
        <p:xfrm>
          <a:off x="1625204" y="3962879"/>
          <a:ext cx="2081326" cy="48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7" name="Equation" r:id="rId19" imgW="927000" imgH="215640" progId="Equation.DSMT4">
                  <p:embed/>
                </p:oleObj>
              </mc:Choice>
              <mc:Fallback>
                <p:oleObj name="Equation" r:id="rId19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25204" y="3962879"/>
                        <a:ext cx="2081326" cy="484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11248"/>
              </p:ext>
            </p:extLst>
          </p:nvPr>
        </p:nvGraphicFramePr>
        <p:xfrm>
          <a:off x="3684472" y="4002067"/>
          <a:ext cx="1518716" cy="44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8" name="Equation" r:id="rId21" imgW="698400" imgH="203040" progId="Equation.DSMT4">
                  <p:embed/>
                </p:oleObj>
              </mc:Choice>
              <mc:Fallback>
                <p:oleObj name="Equation" r:id="rId21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4472" y="4002067"/>
                        <a:ext cx="1518716" cy="44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98539"/>
              </p:ext>
            </p:extLst>
          </p:nvPr>
        </p:nvGraphicFramePr>
        <p:xfrm>
          <a:off x="5203188" y="3954068"/>
          <a:ext cx="4829728" cy="48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9" name="Equation" r:id="rId23" imgW="2171520" imgH="215640" progId="Equation.DSMT4">
                  <p:embed/>
                </p:oleObj>
              </mc:Choice>
              <mc:Fallback>
                <p:oleObj name="Equation" r:id="rId23" imgW="2171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03188" y="3954068"/>
                        <a:ext cx="4829728" cy="48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0520"/>
              </p:ext>
            </p:extLst>
          </p:nvPr>
        </p:nvGraphicFramePr>
        <p:xfrm>
          <a:off x="1615618" y="4530830"/>
          <a:ext cx="2736305" cy="47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0" name="Equation" r:id="rId25" imgW="1168200" imgH="203040" progId="Equation.DSMT4">
                  <p:embed/>
                </p:oleObj>
              </mc:Choice>
              <mc:Fallback>
                <p:oleObj name="Equation" r:id="rId25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15618" y="4530830"/>
                        <a:ext cx="2736305" cy="47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36241"/>
              </p:ext>
            </p:extLst>
          </p:nvPr>
        </p:nvGraphicFramePr>
        <p:xfrm>
          <a:off x="4329748" y="4520925"/>
          <a:ext cx="4514937" cy="48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1" name="Equation" r:id="rId27" imgW="2006280" imgH="215640" progId="Equation.DSMT4">
                  <p:embed/>
                </p:oleObj>
              </mc:Choice>
              <mc:Fallback>
                <p:oleObj name="Equation" r:id="rId27" imgW="2006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29748" y="4520925"/>
                        <a:ext cx="4514937" cy="48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179"/>
              </p:ext>
            </p:extLst>
          </p:nvPr>
        </p:nvGraphicFramePr>
        <p:xfrm>
          <a:off x="8844685" y="4473172"/>
          <a:ext cx="2584785" cy="48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2" name="Equation" r:id="rId29" imgW="1143000" imgH="215640" progId="Equation.DSMT4">
                  <p:embed/>
                </p:oleObj>
              </mc:Choice>
              <mc:Fallback>
                <p:oleObj name="Equation" r:id="rId29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844685" y="4473172"/>
                        <a:ext cx="2584785" cy="48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393474"/>
              </p:ext>
            </p:extLst>
          </p:nvPr>
        </p:nvGraphicFramePr>
        <p:xfrm>
          <a:off x="1589438" y="5081404"/>
          <a:ext cx="2554312" cy="47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3" name="Equation" r:id="rId31" imgW="1091880" imgH="203040" progId="Equation.DSMT4">
                  <p:embed/>
                </p:oleObj>
              </mc:Choice>
              <mc:Fallback>
                <p:oleObj name="Equation" r:id="rId31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9438" y="5081404"/>
                        <a:ext cx="2554312" cy="475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10509"/>
              </p:ext>
            </p:extLst>
          </p:nvPr>
        </p:nvGraphicFramePr>
        <p:xfrm>
          <a:off x="4205703" y="5083306"/>
          <a:ext cx="2839915" cy="4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4" name="Equation" r:id="rId33" imgW="1295280" imgH="215640" progId="Equation.DSMT4">
                  <p:embed/>
                </p:oleObj>
              </mc:Choice>
              <mc:Fallback>
                <p:oleObj name="Equation" r:id="rId33" imgW="1295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205703" y="5083306"/>
                        <a:ext cx="2839915" cy="473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7777"/>
              </p:ext>
            </p:extLst>
          </p:nvPr>
        </p:nvGraphicFramePr>
        <p:xfrm>
          <a:off x="7045618" y="5037255"/>
          <a:ext cx="1344004" cy="44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5" name="Equation" r:id="rId35" imgW="609480" imgH="203040" progId="Equation.DSMT4">
                  <p:embed/>
                </p:oleObj>
              </mc:Choice>
              <mc:Fallback>
                <p:oleObj name="Equation" r:id="rId35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45618" y="5037255"/>
                        <a:ext cx="1344004" cy="44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44272" y="49620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即有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85156"/>
              </p:ext>
            </p:extLst>
          </p:nvPr>
        </p:nvGraphicFramePr>
        <p:xfrm>
          <a:off x="4215821" y="5519448"/>
          <a:ext cx="26844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6" name="Equation" r:id="rId37" imgW="1206360" imgH="444240" progId="Equation.DSMT4">
                  <p:embed/>
                </p:oleObj>
              </mc:Choice>
              <mc:Fallback>
                <p:oleObj name="Equation" r:id="rId37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215821" y="5519448"/>
                        <a:ext cx="2684462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7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51D401-EDE3-4D07-91FF-C2F082DE2CFB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4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52046"/>
              </p:ext>
            </p:extLst>
          </p:nvPr>
        </p:nvGraphicFramePr>
        <p:xfrm>
          <a:off x="2946400" y="1017588"/>
          <a:ext cx="72294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3" imgW="3213000" imgH="406080" progId="Equation.DSMT4">
                  <p:embed/>
                </p:oleObj>
              </mc:Choice>
              <mc:Fallback>
                <p:oleObj name="Equation" r:id="rId3" imgW="321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017588"/>
                        <a:ext cx="72294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55157"/>
              </p:ext>
            </p:extLst>
          </p:nvPr>
        </p:nvGraphicFramePr>
        <p:xfrm>
          <a:off x="2921273" y="1836471"/>
          <a:ext cx="41449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5" imgW="1815312" imgH="406224" progId="Equation.3">
                  <p:embed/>
                </p:oleObj>
              </mc:Choice>
              <mc:Fallback>
                <p:oleObj name="Equation" r:id="rId5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273" y="1836471"/>
                        <a:ext cx="41449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20174"/>
              </p:ext>
            </p:extLst>
          </p:nvPr>
        </p:nvGraphicFramePr>
        <p:xfrm>
          <a:off x="3509669" y="2672840"/>
          <a:ext cx="3674704" cy="96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7" imgW="1548728" imgH="406224" progId="Equation.3">
                  <p:embed/>
                </p:oleObj>
              </mc:Choice>
              <mc:Fallback>
                <p:oleObj name="Equation" r:id="rId7" imgW="154872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669" y="2672840"/>
                        <a:ext cx="3674704" cy="96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6178"/>
              </p:ext>
            </p:extLst>
          </p:nvPr>
        </p:nvGraphicFramePr>
        <p:xfrm>
          <a:off x="6509301" y="3602127"/>
          <a:ext cx="4123203" cy="50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9" imgW="1739900" imgH="215900" progId="Equation.3">
                  <p:embed/>
                </p:oleObj>
              </mc:Choice>
              <mc:Fallback>
                <p:oleObj name="Equation" r:id="rId9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301" y="3602127"/>
                        <a:ext cx="4123203" cy="507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71025"/>
              </p:ext>
            </p:extLst>
          </p:nvPr>
        </p:nvGraphicFramePr>
        <p:xfrm>
          <a:off x="2956719" y="5090318"/>
          <a:ext cx="3962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1" imgW="1713756" imgH="215806" progId="Equation.3">
                  <p:embed/>
                </p:oleObj>
              </mc:Choice>
              <mc:Fallback>
                <p:oleObj name="Equation" r:id="rId11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19" y="5090318"/>
                        <a:ext cx="3962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27164"/>
              </p:ext>
            </p:extLst>
          </p:nvPr>
        </p:nvGraphicFramePr>
        <p:xfrm>
          <a:off x="6489331" y="4294829"/>
          <a:ext cx="3175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13" imgW="1256755" imgH="215806" progId="Equation.3">
                  <p:embed/>
                </p:oleObj>
              </mc:Choice>
              <mc:Fallback>
                <p:oleObj name="Equation" r:id="rId13" imgW="125675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331" y="4294829"/>
                        <a:ext cx="3175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49916"/>
              </p:ext>
            </p:extLst>
          </p:nvPr>
        </p:nvGraphicFramePr>
        <p:xfrm>
          <a:off x="2492375" y="4085613"/>
          <a:ext cx="3886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15" imgW="1497950" imgH="406224" progId="Equation.3">
                  <p:embed/>
                </p:oleObj>
              </mc:Choice>
              <mc:Fallback>
                <p:oleObj name="Equation" r:id="rId15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085613"/>
                        <a:ext cx="3886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1524000" y="3581401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由连续函数的零点存在定理知，</a:t>
            </a:r>
          </a:p>
        </p:txBody>
      </p:sp>
      <p:graphicFrame>
        <p:nvGraphicFramePr>
          <p:cNvPr id="74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69942"/>
              </p:ext>
            </p:extLst>
          </p:nvPr>
        </p:nvGraphicFramePr>
        <p:xfrm>
          <a:off x="3071664" y="5655286"/>
          <a:ext cx="48053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Equation" r:id="rId17" imgW="2095200" imgH="215640" progId="Equation.DSMT4">
                  <p:embed/>
                </p:oleObj>
              </mc:Choice>
              <mc:Fallback>
                <p:oleObj name="Equation" r:id="rId17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5655286"/>
                        <a:ext cx="48053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2877231" y="574676"/>
            <a:ext cx="73421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利用函数的单调性讨论方程的根</a:t>
            </a:r>
          </a:p>
        </p:txBody>
      </p:sp>
      <p:sp>
        <p:nvSpPr>
          <p:cNvPr id="743437" name="Text Box 13"/>
          <p:cNvSpPr txBox="1">
            <a:spLocks noChangeArrowheads="1"/>
          </p:cNvSpPr>
          <p:nvPr/>
        </p:nvSpPr>
        <p:spPr bwMode="auto">
          <a:xfrm>
            <a:off x="2057400" y="1143001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438" name="Text Box 14"/>
          <p:cNvSpPr txBox="1">
            <a:spLocks noChangeArrowheads="1"/>
          </p:cNvSpPr>
          <p:nvPr/>
        </p:nvSpPr>
        <p:spPr bwMode="auto">
          <a:xfrm>
            <a:off x="2057400" y="2085379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24150904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4" grpId="0" autoUpdateAnimBg="0"/>
      <p:bldP spid="743436" grpId="0" autoUpdateAnimBg="0"/>
      <p:bldP spid="743437" grpId="0" autoUpdateAnimBg="0"/>
      <p:bldP spid="7434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3632" y="1082395"/>
            <a:ext cx="6699038" cy="6096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二、函数的极值与最大值最小值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3432176" y="1916114"/>
            <a:ext cx="37639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/>
              <a:t>、函数极值的定义</a:t>
            </a:r>
          </a:p>
        </p:txBody>
      </p:sp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3432175" y="2708275"/>
            <a:ext cx="37544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/>
              <a:t>、函数极值的求法</a:t>
            </a:r>
          </a:p>
        </p:txBody>
      </p: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3460751" y="3429000"/>
            <a:ext cx="377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/>
              <a:t>、函数最值的求法</a:t>
            </a:r>
          </a:p>
        </p:txBody>
      </p:sp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3457979" y="4127782"/>
            <a:ext cx="2541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/>
              <a:t>、应用举例</a:t>
            </a:r>
          </a:p>
        </p:txBody>
      </p:sp>
    </p:spTree>
    <p:extLst>
      <p:ext uri="{BB962C8B-B14F-4D97-AF65-F5344CB8AC3E}">
        <p14:creationId xmlns:p14="http://schemas.microsoft.com/office/powerpoint/2010/main" val="114942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897433"/>
            <a:ext cx="4458072" cy="5508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函数极值的定义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6983166" y="3272116"/>
            <a:ext cx="1331564" cy="457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6885946" y="4570564"/>
            <a:ext cx="1275097" cy="457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137140" y="1586839"/>
            <a:ext cx="9345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2362200" y="53482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使函数取得极值的点称为</a:t>
            </a:r>
            <a:r>
              <a:rPr kumimoji="1"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01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08290"/>
              </p:ext>
            </p:extLst>
          </p:nvPr>
        </p:nvGraphicFramePr>
        <p:xfrm>
          <a:off x="3019164" y="1620954"/>
          <a:ext cx="7449815" cy="61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tion" r:id="rId3" imgW="3162240" imgH="253800" progId="Equation.DSMT4">
                  <p:embed/>
                </p:oleObj>
              </mc:Choice>
              <mc:Fallback>
                <p:oleObj name="Equation" r:id="rId3" imgW="3162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164" y="1620954"/>
                        <a:ext cx="7449815" cy="61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99575"/>
              </p:ext>
            </p:extLst>
          </p:nvPr>
        </p:nvGraphicFramePr>
        <p:xfrm>
          <a:off x="3575720" y="2134984"/>
          <a:ext cx="3888432" cy="82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Equation" r:id="rId5" imgW="1739880" imgH="330120" progId="Equation.DSMT4">
                  <p:embed/>
                </p:oleObj>
              </mc:Choice>
              <mc:Fallback>
                <p:oleObj name="Equation" r:id="rId5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134984"/>
                        <a:ext cx="3888432" cy="82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17565"/>
              </p:ext>
            </p:extLst>
          </p:nvPr>
        </p:nvGraphicFramePr>
        <p:xfrm>
          <a:off x="2137140" y="3296723"/>
          <a:ext cx="6249796" cy="52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Equation" r:id="rId7" imgW="2400120" imgH="228600" progId="Equation.DSMT4">
                  <p:embed/>
                </p:oleObj>
              </mc:Choice>
              <mc:Fallback>
                <p:oleObj name="Equation" r:id="rId7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140" y="3296723"/>
                        <a:ext cx="6249796" cy="526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8847"/>
              </p:ext>
            </p:extLst>
          </p:nvPr>
        </p:nvGraphicFramePr>
        <p:xfrm>
          <a:off x="2606337" y="3724123"/>
          <a:ext cx="5213627" cy="84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9" imgW="1739880" imgH="330120" progId="Equation.DSMT4">
                  <p:embed/>
                </p:oleObj>
              </mc:Choice>
              <mc:Fallback>
                <p:oleObj name="Equation" r:id="rId9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337" y="3724123"/>
                        <a:ext cx="5213627" cy="84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26107"/>
              </p:ext>
            </p:extLst>
          </p:nvPr>
        </p:nvGraphicFramePr>
        <p:xfrm>
          <a:off x="2137140" y="4582684"/>
          <a:ext cx="609246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11" imgW="2387520" imgH="228600" progId="Equation.DSMT4">
                  <p:embed/>
                </p:oleObj>
              </mc:Choice>
              <mc:Fallback>
                <p:oleObj name="Equation" r:id="rId11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140" y="4582684"/>
                        <a:ext cx="6092460" cy="534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1" name="AutoShape 13"/>
          <p:cNvSpPr>
            <a:spLocks/>
          </p:cNvSpPr>
          <p:nvPr/>
        </p:nvSpPr>
        <p:spPr bwMode="auto">
          <a:xfrm>
            <a:off x="8544272" y="3316639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9264352" y="3857183"/>
            <a:ext cx="1143000" cy="519112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 值</a:t>
            </a:r>
          </a:p>
        </p:txBody>
      </p:sp>
    </p:spTree>
    <p:extLst>
      <p:ext uri="{BB962C8B-B14F-4D97-AF65-F5344CB8AC3E}">
        <p14:creationId xmlns:p14="http://schemas.microsoft.com/office/powerpoint/2010/main" val="4605523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401413" grpId="0" animBg="1"/>
      <p:bldP spid="401415" grpId="0" autoUpdateAnimBg="0"/>
      <p:bldP spid="401421" grpId="0" animBg="1"/>
      <p:bldP spid="40142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24201" y="3673476"/>
            <a:ext cx="5815013" cy="2155825"/>
            <a:chOff x="1008" y="1145"/>
            <a:chExt cx="3663" cy="1358"/>
          </a:xfrm>
        </p:grpSpPr>
        <p:sp>
          <p:nvSpPr>
            <p:cNvPr id="17463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4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5" name="Object 5"/>
            <p:cNvGraphicFramePr>
              <a:graphicFrameLocks noChangeAspect="1"/>
            </p:cNvGraphicFramePr>
            <p:nvPr/>
          </p:nvGraphicFramePr>
          <p:xfrm>
            <a:off x="1737" y="235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4" name="公式" r:id="rId3" imgW="215713" imgH="241091" progId="Equation.3">
                    <p:embed/>
                  </p:oleObj>
                </mc:Choice>
                <mc:Fallback>
                  <p:oleObj name="公式" r:id="rId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35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6" name="Object 6"/>
            <p:cNvGraphicFramePr>
              <a:graphicFrameLocks noChangeAspect="1"/>
            </p:cNvGraphicFramePr>
            <p:nvPr/>
          </p:nvGraphicFramePr>
          <p:xfrm>
            <a:off x="4512" y="23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5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7" name="Object 7"/>
            <p:cNvGraphicFramePr>
              <a:graphicFrameLocks noChangeAspect="1"/>
            </p:cNvGraphicFramePr>
            <p:nvPr/>
          </p:nvGraphicFramePr>
          <p:xfrm>
            <a:off x="1713" y="1145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6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1145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67101" y="3684588"/>
            <a:ext cx="4557713" cy="2182812"/>
            <a:chOff x="1224" y="1152"/>
            <a:chExt cx="2871" cy="1375"/>
          </a:xfrm>
        </p:grpSpPr>
        <p:sp>
          <p:nvSpPr>
            <p:cNvPr id="17459" name="Line 9"/>
            <p:cNvSpPr>
              <a:spLocks noChangeShapeType="1"/>
            </p:cNvSpPr>
            <p:nvPr/>
          </p:nvSpPr>
          <p:spPr bwMode="auto">
            <a:xfrm>
              <a:off x="129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10"/>
            <p:cNvSpPr>
              <a:spLocks noChangeShapeType="1"/>
            </p:cNvSpPr>
            <p:nvPr/>
          </p:nvSpPr>
          <p:spPr bwMode="auto">
            <a:xfrm>
              <a:off x="403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1" name="Object 11"/>
            <p:cNvGraphicFramePr>
              <a:graphicFrameLocks noChangeAspect="1"/>
            </p:cNvGraphicFramePr>
            <p:nvPr/>
          </p:nvGraphicFramePr>
          <p:xfrm>
            <a:off x="1224" y="2345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7" name="公式" r:id="rId9" imgW="228600" imgH="241300" progId="Equation.3">
                    <p:embed/>
                  </p:oleObj>
                </mc:Choice>
                <mc:Fallback>
                  <p:oleObj name="公式" r:id="rId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345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2" name="Object 12"/>
            <p:cNvGraphicFramePr>
              <a:graphicFrameLocks noChangeAspect="1"/>
            </p:cNvGraphicFramePr>
            <p:nvPr/>
          </p:nvGraphicFramePr>
          <p:xfrm>
            <a:off x="3960" y="2328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8" name="公式" r:id="rId11" imgW="215619" imgH="317087" progId="Equation.3">
                    <p:embed/>
                  </p:oleObj>
                </mc:Choice>
                <mc:Fallback>
                  <p:oleObj name="公式" r:id="rId11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328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3684588"/>
            <a:ext cx="4343400" cy="1498600"/>
            <a:chOff x="1296" y="1152"/>
            <a:chExt cx="2736" cy="944"/>
          </a:xfrm>
        </p:grpSpPr>
        <p:sp>
          <p:nvSpPr>
            <p:cNvPr id="17457" name="Freeform 14"/>
            <p:cNvSpPr>
              <a:spLocks/>
            </p:cNvSpPr>
            <p:nvPr/>
          </p:nvSpPr>
          <p:spPr bwMode="auto">
            <a:xfrm>
              <a:off x="1296" y="1152"/>
              <a:ext cx="2736" cy="944"/>
            </a:xfrm>
            <a:custGeom>
              <a:avLst/>
              <a:gdLst>
                <a:gd name="T0" fmla="*/ 0 w 2544"/>
                <a:gd name="T1" fmla="*/ 720 h 944"/>
                <a:gd name="T2" fmla="*/ 402 w 2544"/>
                <a:gd name="T3" fmla="*/ 912 h 944"/>
                <a:gd name="T4" fmla="*/ 1066 w 2544"/>
                <a:gd name="T5" fmla="*/ 672 h 944"/>
                <a:gd name="T6" fmla="*/ 1865 w 2544"/>
                <a:gd name="T7" fmla="*/ 432 h 944"/>
                <a:gd name="T8" fmla="*/ 2657 w 2544"/>
                <a:gd name="T9" fmla="*/ 576 h 944"/>
                <a:gd name="T10" fmla="*/ 2927 w 2544"/>
                <a:gd name="T11" fmla="*/ 624 h 944"/>
                <a:gd name="T12" fmla="*/ 3457 w 2544"/>
                <a:gd name="T13" fmla="*/ 816 h 944"/>
                <a:gd name="T14" fmla="*/ 3987 w 2544"/>
                <a:gd name="T15" fmla="*/ 912 h 944"/>
                <a:gd name="T16" fmla="*/ 4517 w 2544"/>
                <a:gd name="T17" fmla="*/ 624 h 944"/>
                <a:gd name="T18" fmla="*/ 5183 w 2544"/>
                <a:gd name="T19" fmla="*/ 192 h 944"/>
                <a:gd name="T20" fmla="*/ 5583 w 2544"/>
                <a:gd name="T21" fmla="*/ 96 h 944"/>
                <a:gd name="T22" fmla="*/ 6115 w 2544"/>
                <a:gd name="T23" fmla="*/ 240 h 944"/>
                <a:gd name="T24" fmla="*/ 6515 w 2544"/>
                <a:gd name="T25" fmla="*/ 288 h 944"/>
                <a:gd name="T26" fmla="*/ 6910 w 2544"/>
                <a:gd name="T27" fmla="*/ 144 h 944"/>
                <a:gd name="T28" fmla="*/ 7044 w 2544"/>
                <a:gd name="T29" fmla="*/ 0 h 9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44"/>
                <a:gd name="T46" fmla="*/ 0 h 944"/>
                <a:gd name="T47" fmla="*/ 2544 w 2544"/>
                <a:gd name="T48" fmla="*/ 944 h 9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44" h="944">
                  <a:moveTo>
                    <a:pt x="0" y="720"/>
                  </a:moveTo>
                  <a:cubicBezTo>
                    <a:pt x="40" y="820"/>
                    <a:pt x="80" y="920"/>
                    <a:pt x="144" y="912"/>
                  </a:cubicBezTo>
                  <a:cubicBezTo>
                    <a:pt x="208" y="904"/>
                    <a:pt x="296" y="752"/>
                    <a:pt x="384" y="672"/>
                  </a:cubicBezTo>
                  <a:cubicBezTo>
                    <a:pt x="472" y="592"/>
                    <a:pt x="576" y="448"/>
                    <a:pt x="672" y="432"/>
                  </a:cubicBezTo>
                  <a:cubicBezTo>
                    <a:pt x="768" y="416"/>
                    <a:pt x="896" y="544"/>
                    <a:pt x="960" y="576"/>
                  </a:cubicBezTo>
                  <a:cubicBezTo>
                    <a:pt x="1024" y="608"/>
                    <a:pt x="1008" y="584"/>
                    <a:pt x="1056" y="624"/>
                  </a:cubicBezTo>
                  <a:cubicBezTo>
                    <a:pt x="1104" y="664"/>
                    <a:pt x="1184" y="768"/>
                    <a:pt x="1248" y="816"/>
                  </a:cubicBezTo>
                  <a:cubicBezTo>
                    <a:pt x="1312" y="864"/>
                    <a:pt x="1376" y="944"/>
                    <a:pt x="1440" y="912"/>
                  </a:cubicBezTo>
                  <a:cubicBezTo>
                    <a:pt x="1504" y="880"/>
                    <a:pt x="1560" y="744"/>
                    <a:pt x="1632" y="624"/>
                  </a:cubicBezTo>
                  <a:cubicBezTo>
                    <a:pt x="1704" y="504"/>
                    <a:pt x="1808" y="280"/>
                    <a:pt x="1872" y="192"/>
                  </a:cubicBezTo>
                  <a:cubicBezTo>
                    <a:pt x="1936" y="104"/>
                    <a:pt x="1960" y="88"/>
                    <a:pt x="2016" y="96"/>
                  </a:cubicBezTo>
                  <a:cubicBezTo>
                    <a:pt x="2072" y="104"/>
                    <a:pt x="2152" y="208"/>
                    <a:pt x="2208" y="240"/>
                  </a:cubicBezTo>
                  <a:cubicBezTo>
                    <a:pt x="2264" y="272"/>
                    <a:pt x="2304" y="304"/>
                    <a:pt x="2352" y="288"/>
                  </a:cubicBezTo>
                  <a:cubicBezTo>
                    <a:pt x="2400" y="272"/>
                    <a:pt x="2464" y="192"/>
                    <a:pt x="2496" y="144"/>
                  </a:cubicBezTo>
                  <a:cubicBezTo>
                    <a:pt x="2528" y="96"/>
                    <a:pt x="2536" y="24"/>
                    <a:pt x="2544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563500"/>
                </p:ext>
              </p:extLst>
            </p:nvPr>
          </p:nvGraphicFramePr>
          <p:xfrm>
            <a:off x="2568" y="1452"/>
            <a:ext cx="52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9" name="Equation" r:id="rId13" imgW="622080" imgH="203040" progId="Equation.DSMT4">
                    <p:embed/>
                  </p:oleObj>
                </mc:Choice>
                <mc:Fallback>
                  <p:oleObj name="Equation" r:id="rId13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452"/>
                          <a:ext cx="52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5132390"/>
            <a:ext cx="431800" cy="830263"/>
            <a:chOff x="1344" y="2064"/>
            <a:chExt cx="272" cy="523"/>
          </a:xfrm>
        </p:grpSpPr>
        <p:sp>
          <p:nvSpPr>
            <p:cNvPr id="17454" name="Line 17"/>
            <p:cNvSpPr>
              <a:spLocks noChangeShapeType="1"/>
            </p:cNvSpPr>
            <p:nvPr/>
          </p:nvSpPr>
          <p:spPr bwMode="auto">
            <a:xfrm>
              <a:off x="1344" y="2064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18"/>
            <p:cNvSpPr>
              <a:spLocks noChangeShapeType="1"/>
            </p:cNvSpPr>
            <p:nvPr/>
          </p:nvSpPr>
          <p:spPr bwMode="auto">
            <a:xfrm>
              <a:off x="1440" y="2064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983305"/>
                </p:ext>
              </p:extLst>
            </p:nvPr>
          </p:nvGraphicFramePr>
          <p:xfrm>
            <a:off x="1369" y="2304"/>
            <a:ext cx="2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0" name="Equation" r:id="rId15" imgW="177480" imgH="228600" progId="Equation.DSMT4">
                    <p:embed/>
                  </p:oleObj>
                </mc:Choice>
                <mc:Fallback>
                  <p:oleObj name="Equation" r:id="rId1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304"/>
                          <a:ext cx="2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552950" y="4351340"/>
            <a:ext cx="400050" cy="1612901"/>
            <a:chOff x="1908" y="1572"/>
            <a:chExt cx="252" cy="1016"/>
          </a:xfrm>
        </p:grpSpPr>
        <p:sp>
          <p:nvSpPr>
            <p:cNvPr id="17451" name="Line 21"/>
            <p:cNvSpPr>
              <a:spLocks noChangeShapeType="1"/>
            </p:cNvSpPr>
            <p:nvPr/>
          </p:nvSpPr>
          <p:spPr bwMode="auto">
            <a:xfrm>
              <a:off x="1920" y="157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22"/>
            <p:cNvSpPr>
              <a:spLocks noChangeShapeType="1"/>
            </p:cNvSpPr>
            <p:nvPr/>
          </p:nvSpPr>
          <p:spPr bwMode="auto">
            <a:xfrm>
              <a:off x="2028" y="1584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284669"/>
                </p:ext>
              </p:extLst>
            </p:nvPr>
          </p:nvGraphicFramePr>
          <p:xfrm>
            <a:off x="1908" y="2319"/>
            <a:ext cx="24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1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319"/>
                          <a:ext cx="24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100649" y="4614864"/>
            <a:ext cx="434976" cy="1328736"/>
            <a:chOff x="2252" y="1772"/>
            <a:chExt cx="274" cy="837"/>
          </a:xfrm>
        </p:grpSpPr>
        <p:sp>
          <p:nvSpPr>
            <p:cNvPr id="17448" name="Line 25"/>
            <p:cNvSpPr>
              <a:spLocks noChangeShapeType="1"/>
            </p:cNvSpPr>
            <p:nvPr/>
          </p:nvSpPr>
          <p:spPr bwMode="auto">
            <a:xfrm>
              <a:off x="2252" y="177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26"/>
            <p:cNvSpPr>
              <a:spLocks noChangeShapeType="1"/>
            </p:cNvSpPr>
            <p:nvPr/>
          </p:nvSpPr>
          <p:spPr bwMode="auto">
            <a:xfrm>
              <a:off x="2388" y="1772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378914"/>
                </p:ext>
              </p:extLst>
            </p:nvPr>
          </p:nvGraphicFramePr>
          <p:xfrm>
            <a:off x="2263" y="2325"/>
            <a:ext cx="26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2" name="Equation" r:id="rId19" imgW="190440" imgH="228600" progId="Equation.DSMT4">
                    <p:embed/>
                  </p:oleObj>
                </mc:Choice>
                <mc:Fallback>
                  <p:oleObj name="Equation" r:id="rId1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2325"/>
                          <a:ext cx="26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791210" y="5151444"/>
            <a:ext cx="403226" cy="811214"/>
            <a:chOff x="2688" y="2076"/>
            <a:chExt cx="254" cy="511"/>
          </a:xfrm>
        </p:grpSpPr>
        <p:sp>
          <p:nvSpPr>
            <p:cNvPr id="17445" name="Line 29"/>
            <p:cNvSpPr>
              <a:spLocks noChangeShapeType="1"/>
            </p:cNvSpPr>
            <p:nvPr/>
          </p:nvSpPr>
          <p:spPr bwMode="auto">
            <a:xfrm>
              <a:off x="2688" y="207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30"/>
            <p:cNvSpPr>
              <a:spLocks noChangeShapeType="1"/>
            </p:cNvSpPr>
            <p:nvPr/>
          </p:nvSpPr>
          <p:spPr bwMode="auto">
            <a:xfrm>
              <a:off x="2808" y="2076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06479"/>
                </p:ext>
              </p:extLst>
            </p:nvPr>
          </p:nvGraphicFramePr>
          <p:xfrm>
            <a:off x="2695" y="2299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3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2299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800850" y="3817938"/>
            <a:ext cx="419100" cy="2101849"/>
            <a:chOff x="3324" y="1236"/>
            <a:chExt cx="264" cy="1324"/>
          </a:xfrm>
        </p:grpSpPr>
        <p:sp>
          <p:nvSpPr>
            <p:cNvPr id="17442" name="Line 33"/>
            <p:cNvSpPr>
              <a:spLocks noChangeShapeType="1"/>
            </p:cNvSpPr>
            <p:nvPr/>
          </p:nvSpPr>
          <p:spPr bwMode="auto">
            <a:xfrm>
              <a:off x="3324" y="123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1248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4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757807"/>
                </p:ext>
              </p:extLst>
            </p:nvPr>
          </p:nvGraphicFramePr>
          <p:xfrm>
            <a:off x="3358" y="2295"/>
            <a:ext cx="23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4"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2295"/>
                          <a:ext cx="23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353300" y="4141788"/>
            <a:ext cx="381000" cy="1795462"/>
            <a:chOff x="3672" y="1440"/>
            <a:chExt cx="240" cy="1131"/>
          </a:xfrm>
        </p:grpSpPr>
        <p:sp>
          <p:nvSpPr>
            <p:cNvPr id="17439" name="Line 37"/>
            <p:cNvSpPr>
              <a:spLocks noChangeShapeType="1"/>
            </p:cNvSpPr>
            <p:nvPr/>
          </p:nvSpPr>
          <p:spPr bwMode="auto">
            <a:xfrm>
              <a:off x="3672" y="145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38"/>
            <p:cNvSpPr>
              <a:spLocks noChangeShapeType="1"/>
            </p:cNvSpPr>
            <p:nvPr/>
          </p:nvSpPr>
          <p:spPr bwMode="auto">
            <a:xfrm>
              <a:off x="3792" y="1440"/>
              <a:ext cx="0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431826"/>
                </p:ext>
              </p:extLst>
            </p:nvPr>
          </p:nvGraphicFramePr>
          <p:xfrm>
            <a:off x="3684" y="2306"/>
            <a:ext cx="22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5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2306"/>
                          <a:ext cx="22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895600" y="1066800"/>
            <a:ext cx="2514600" cy="1676400"/>
            <a:chOff x="768" y="2928"/>
            <a:chExt cx="1584" cy="1056"/>
          </a:xfrm>
        </p:grpSpPr>
        <p:sp>
          <p:nvSpPr>
            <p:cNvPr id="17434" name="Line 41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42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6" name="Object 43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6" name="公式" r:id="rId27" imgW="215713" imgH="241091" progId="Equation.3">
                    <p:embed/>
                  </p:oleObj>
                </mc:Choice>
                <mc:Fallback>
                  <p:oleObj name="公式" r:id="rId2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44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7" name="公式" r:id="rId28" imgW="253890" imgH="241195" progId="Equation.3">
                    <p:embed/>
                  </p:oleObj>
                </mc:Choice>
                <mc:Fallback>
                  <p:oleObj name="公式" r:id="rId2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45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" name="公式" r:id="rId29" imgW="253780" imgH="317225" progId="Equation.3">
                    <p:embed/>
                  </p:oleObj>
                </mc:Choice>
                <mc:Fallback>
                  <p:oleObj name="公式" r:id="rId2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400800" y="990600"/>
            <a:ext cx="2514600" cy="1676400"/>
            <a:chOff x="768" y="2928"/>
            <a:chExt cx="1584" cy="1056"/>
          </a:xfrm>
        </p:grpSpPr>
        <p:sp>
          <p:nvSpPr>
            <p:cNvPr id="17429" name="Line 47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48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1" name="Object 49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9" name="公式" r:id="rId30" imgW="215713" imgH="241091" progId="Equation.3">
                    <p:embed/>
                  </p:oleObj>
                </mc:Choice>
                <mc:Fallback>
                  <p:oleObj name="公式" r:id="rId30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50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0" name="公式" r:id="rId31" imgW="253890" imgH="241195" progId="Equation.3">
                    <p:embed/>
                  </p:oleObj>
                </mc:Choice>
                <mc:Fallback>
                  <p:oleObj name="公式" r:id="rId3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51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1" name="公式" r:id="rId32" imgW="253780" imgH="317225" progId="Equation.3">
                    <p:embed/>
                  </p:oleObj>
                </mc:Choice>
                <mc:Fallback>
                  <p:oleObj name="公式" r:id="rId3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84" name="Freeform 52"/>
          <p:cNvSpPr>
            <a:spLocks/>
          </p:cNvSpPr>
          <p:nvPr/>
        </p:nvSpPr>
        <p:spPr bwMode="auto">
          <a:xfrm>
            <a:off x="3200400" y="1244600"/>
            <a:ext cx="1752600" cy="965200"/>
          </a:xfrm>
          <a:custGeom>
            <a:avLst/>
            <a:gdLst>
              <a:gd name="T0" fmla="*/ 0 w 1104"/>
              <a:gd name="T1" fmla="*/ 2147483647 h 608"/>
              <a:gd name="T2" fmla="*/ 2147483647 w 1104"/>
              <a:gd name="T3" fmla="*/ 2147483647 h 608"/>
              <a:gd name="T4" fmla="*/ 2147483647 w 1104"/>
              <a:gd name="T5" fmla="*/ 2147483647 h 608"/>
              <a:gd name="T6" fmla="*/ 2147483647 w 1104"/>
              <a:gd name="T7" fmla="*/ 2147483647 h 608"/>
              <a:gd name="T8" fmla="*/ 2147483647 w 1104"/>
              <a:gd name="T9" fmla="*/ 2147483647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85" name="Freeform 53"/>
          <p:cNvSpPr>
            <a:spLocks/>
          </p:cNvSpPr>
          <p:nvPr/>
        </p:nvSpPr>
        <p:spPr bwMode="auto">
          <a:xfrm>
            <a:off x="6705600" y="1295400"/>
            <a:ext cx="1600200" cy="800100"/>
          </a:xfrm>
          <a:custGeom>
            <a:avLst/>
            <a:gdLst>
              <a:gd name="T0" fmla="*/ 0 w 1008"/>
              <a:gd name="T1" fmla="*/ 2147483647 h 504"/>
              <a:gd name="T2" fmla="*/ 2147483647 w 1008"/>
              <a:gd name="T3" fmla="*/ 2147483647 h 504"/>
              <a:gd name="T4" fmla="*/ 2147483647 w 1008"/>
              <a:gd name="T5" fmla="*/ 2147483647 h 504"/>
              <a:gd name="T6" fmla="*/ 2147483647 w 10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504"/>
              <a:gd name="T14" fmla="*/ 1008 w 10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504">
                <a:moveTo>
                  <a:pt x="0" y="72"/>
                </a:moveTo>
                <a:cubicBezTo>
                  <a:pt x="4" y="36"/>
                  <a:pt x="8" y="0"/>
                  <a:pt x="96" y="72"/>
                </a:cubicBezTo>
                <a:cubicBezTo>
                  <a:pt x="184" y="144"/>
                  <a:pt x="376" y="504"/>
                  <a:pt x="528" y="504"/>
                </a:cubicBezTo>
                <a:cubicBezTo>
                  <a:pt x="680" y="504"/>
                  <a:pt x="928" y="144"/>
                  <a:pt x="1008" y="7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4281497" y="1295405"/>
            <a:ext cx="361951" cy="1535114"/>
            <a:chOff x="1749" y="2976"/>
            <a:chExt cx="228" cy="967"/>
          </a:xfrm>
        </p:grpSpPr>
        <p:sp>
          <p:nvSpPr>
            <p:cNvPr id="17427" name="Line 55"/>
            <p:cNvSpPr>
              <a:spLocks noChangeShapeType="1"/>
            </p:cNvSpPr>
            <p:nvPr/>
          </p:nvSpPr>
          <p:spPr bwMode="auto">
            <a:xfrm>
              <a:off x="1824" y="297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227722"/>
                </p:ext>
              </p:extLst>
            </p:nvPr>
          </p:nvGraphicFramePr>
          <p:xfrm>
            <a:off x="1749" y="3680"/>
            <a:ext cx="22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2" name="Equation" r:id="rId33" imgW="177480" imgH="228600" progId="Equation.DSMT4">
                    <p:embed/>
                  </p:oleObj>
                </mc:Choice>
                <mc:Fallback>
                  <p:oleObj name="Equation" r:id="rId3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3680"/>
                          <a:ext cx="22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7391409" y="2095508"/>
            <a:ext cx="341313" cy="698501"/>
            <a:chOff x="3696" y="3528"/>
            <a:chExt cx="215" cy="440"/>
          </a:xfrm>
        </p:grpSpPr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>
              <a:off x="3792" y="352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6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056091"/>
                </p:ext>
              </p:extLst>
            </p:nvPr>
          </p:nvGraphicFramePr>
          <p:xfrm>
            <a:off x="3696" y="3717"/>
            <a:ext cx="21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3" name="Equation" r:id="rId35" imgW="177480" imgH="228600" progId="Equation.DSMT4">
                    <p:embed/>
                  </p:oleObj>
                </mc:Choice>
                <mc:Fallback>
                  <p:oleObj name="Equation" r:id="rId3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17"/>
                          <a:ext cx="21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97601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  <p:bldP spid="4024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876800" y="3352800"/>
            <a:ext cx="7620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750637"/>
            <a:ext cx="4212406" cy="539750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函数极值的求法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362200" y="14478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必要条件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2362200" y="27432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403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00525"/>
              </p:ext>
            </p:extLst>
          </p:nvPr>
        </p:nvGraphicFramePr>
        <p:xfrm>
          <a:off x="2562839" y="2769001"/>
          <a:ext cx="74676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" name="Equation" r:id="rId3" imgW="3213000" imgH="457200" progId="Equation.DSMT4">
                  <p:embed/>
                </p:oleObj>
              </mc:Choice>
              <mc:Fallback>
                <p:oleObj name="Equation" r:id="rId3" imgW="321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839" y="2769001"/>
                        <a:ext cx="74676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2339713" y="431244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注意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2606782" y="52750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03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85427"/>
              </p:ext>
            </p:extLst>
          </p:nvPr>
        </p:nvGraphicFramePr>
        <p:xfrm>
          <a:off x="3636525" y="5232103"/>
          <a:ext cx="1226876" cy="527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name="公式" r:id="rId5" imgW="1091726" imgH="469696" progId="Equation.3">
                  <p:embed/>
                </p:oleObj>
              </mc:Choice>
              <mc:Fallback>
                <p:oleObj name="公式" r:id="rId5" imgW="109172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525" y="5232103"/>
                        <a:ext cx="1226876" cy="527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93180"/>
              </p:ext>
            </p:extLst>
          </p:nvPr>
        </p:nvGraphicFramePr>
        <p:xfrm>
          <a:off x="4896975" y="5257799"/>
          <a:ext cx="1547152" cy="50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公式" r:id="rId7" imgW="1447800" imgH="469900" progId="Equation.3">
                  <p:embed/>
                </p:oleObj>
              </mc:Choice>
              <mc:Fallback>
                <p:oleObj name="公式" r:id="rId7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975" y="5257799"/>
                        <a:ext cx="1547152" cy="50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55461"/>
              </p:ext>
            </p:extLst>
          </p:nvPr>
        </p:nvGraphicFramePr>
        <p:xfrm>
          <a:off x="6612468" y="5322092"/>
          <a:ext cx="299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" name="公式" r:id="rId9" imgW="2997200" imgH="393700" progId="Equation.3">
                  <p:embed/>
                </p:oleObj>
              </mc:Choice>
              <mc:Fallback>
                <p:oleObj name="公式" r:id="rId9" imgW="299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468" y="5322092"/>
                        <a:ext cx="2997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9" name="Line 13"/>
          <p:cNvSpPr>
            <a:spLocks noChangeShapeType="1"/>
          </p:cNvSpPr>
          <p:nvPr/>
        </p:nvSpPr>
        <p:spPr bwMode="auto">
          <a:xfrm>
            <a:off x="4876800" y="3752850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3719514" y="4343401"/>
            <a:ext cx="1601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极值点</a:t>
            </a:r>
          </a:p>
        </p:txBody>
      </p:sp>
      <p:sp>
        <p:nvSpPr>
          <p:cNvPr id="403471" name="AutoShape 15"/>
          <p:cNvSpPr>
            <a:spLocks noChangeArrowheads="1"/>
          </p:cNvSpPr>
          <p:nvPr/>
        </p:nvSpPr>
        <p:spPr bwMode="auto">
          <a:xfrm>
            <a:off x="5213350" y="4572000"/>
            <a:ext cx="1752600" cy="76200"/>
          </a:xfrm>
          <a:prstGeom prst="rightArrow">
            <a:avLst>
              <a:gd name="adj1" fmla="val 50000"/>
              <a:gd name="adj2" fmla="val 5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3472" name="AutoShape 16"/>
          <p:cNvSpPr>
            <a:spLocks noChangeArrowheads="1"/>
          </p:cNvSpPr>
          <p:nvPr/>
        </p:nvSpPr>
        <p:spPr bwMode="auto">
          <a:xfrm rot="10800000">
            <a:off x="5213350" y="4724400"/>
            <a:ext cx="1752600" cy="76200"/>
          </a:xfrm>
          <a:prstGeom prst="rightArrow">
            <a:avLst>
              <a:gd name="adj1" fmla="val 50000"/>
              <a:gd name="adj2" fmla="val 5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7178675" y="4349751"/>
            <a:ext cx="12935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驻点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670551" y="4191001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可导</a:t>
            </a:r>
          </a:p>
        </p:txBody>
      </p:sp>
      <p:sp>
        <p:nvSpPr>
          <p:cNvPr id="403475" name="Line 19"/>
          <p:cNvSpPr>
            <a:spLocks noChangeShapeType="1"/>
          </p:cNvSpPr>
          <p:nvPr/>
        </p:nvSpPr>
        <p:spPr bwMode="auto">
          <a:xfrm flipH="1">
            <a:off x="5899150" y="4648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14600" y="1417893"/>
            <a:ext cx="7926300" cy="1193847"/>
            <a:chOff x="2514600" y="1417893"/>
            <a:chExt cx="7926300" cy="119384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187050"/>
                </p:ext>
              </p:extLst>
            </p:nvPr>
          </p:nvGraphicFramePr>
          <p:xfrm>
            <a:off x="5607815" y="1529151"/>
            <a:ext cx="771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8" name="Equation" r:id="rId11" imgW="774364" imgH="393529" progId="Equation.DSMT4">
                    <p:embed/>
                  </p:oleObj>
                </mc:Choice>
                <mc:Fallback>
                  <p:oleObj name="Equation" r:id="rId11" imgW="774364" imgH="393529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815" y="1529151"/>
                          <a:ext cx="771525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206336"/>
                </p:ext>
              </p:extLst>
            </p:nvPr>
          </p:nvGraphicFramePr>
          <p:xfrm>
            <a:off x="7190357" y="1493836"/>
            <a:ext cx="3524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9" name="Equation" r:id="rId13" imgW="355446" imgH="431613" progId="Equation.DSMT4">
                    <p:embed/>
                  </p:oleObj>
                </mc:Choice>
                <mc:Fallback>
                  <p:oleObj name="Equation" r:id="rId13" imgW="355446" imgH="431613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0357" y="1493836"/>
                          <a:ext cx="3524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443835"/>
                </p:ext>
              </p:extLst>
            </p:nvPr>
          </p:nvGraphicFramePr>
          <p:xfrm>
            <a:off x="2514600" y="2074486"/>
            <a:ext cx="3524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0" name="Equation" r:id="rId15" imgW="355446" imgH="431613" progId="Equation.DSMT4">
                    <p:embed/>
                  </p:oleObj>
                </mc:Choice>
                <mc:Fallback>
                  <p:oleObj name="Equation" r:id="rId15" imgW="355446" imgH="431613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074486"/>
                          <a:ext cx="3524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06057"/>
                </p:ext>
              </p:extLst>
            </p:nvPr>
          </p:nvGraphicFramePr>
          <p:xfrm>
            <a:off x="6363641" y="2068815"/>
            <a:ext cx="17192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1" name="Equation" r:id="rId16" imgW="723600" imgH="228600" progId="Equation.DSMT4">
                    <p:embed/>
                  </p:oleObj>
                </mc:Choice>
                <mc:Fallback>
                  <p:oleObj name="Equation" r:id="rId16" imgW="723600" imgH="2286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3641" y="2068815"/>
                          <a:ext cx="1719263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11"/>
            <p:cNvSpPr>
              <a:spLocks noChangeArrowheads="1"/>
            </p:cNvSpPr>
            <p:nvPr/>
          </p:nvSpPr>
          <p:spPr bwMode="auto">
            <a:xfrm>
              <a:off x="5061269" y="1417893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6351588" y="1440189"/>
              <a:ext cx="983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8" name="Rectangle 113"/>
            <p:cNvSpPr>
              <a:spLocks noChangeArrowheads="1"/>
            </p:cNvSpPr>
            <p:nvPr/>
          </p:nvSpPr>
          <p:spPr bwMode="auto">
            <a:xfrm>
              <a:off x="7513252" y="1456633"/>
              <a:ext cx="2927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处具有导数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且在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2910330" y="2039065"/>
              <a:ext cx="39357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处取得极值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那么必定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527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nimBg="1"/>
      <p:bldP spid="403461" grpId="0" autoUpdateAnimBg="0"/>
      <p:bldP spid="403462" grpId="0" autoUpdateAnimBg="0"/>
      <p:bldP spid="403464" grpId="0" autoUpdateAnimBg="0"/>
      <p:bldP spid="403465" grpId="0" autoUpdateAnimBg="0"/>
      <p:bldP spid="403469" grpId="0" animBg="1"/>
      <p:bldP spid="403470" grpId="0" autoUpdateAnimBg="0"/>
      <p:bldP spid="403471" grpId="0" animBg="1"/>
      <p:bldP spid="403472" grpId="0" animBg="1"/>
      <p:bldP spid="403473" grpId="0" autoUpdateAnimBg="0"/>
      <p:bldP spid="403474" grpId="0" autoUpdateAnimBg="0"/>
      <p:bldP spid="4034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94431"/>
              </p:ext>
            </p:extLst>
          </p:nvPr>
        </p:nvGraphicFramePr>
        <p:xfrm>
          <a:off x="2239963" y="3506788"/>
          <a:ext cx="7818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4" name="Document" r:id="rId3" imgW="8077970" imgH="1019133" progId="Word.Document.8">
                  <p:embed/>
                </p:oleObj>
              </mc:Choice>
              <mc:Fallback>
                <p:oleObj name="Document" r:id="rId3" imgW="8077970" imgH="1019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06788"/>
                        <a:ext cx="78184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083593" y="300825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4484" name="Freeform 4"/>
          <p:cNvSpPr>
            <a:spLocks/>
          </p:cNvSpPr>
          <p:nvPr/>
        </p:nvSpPr>
        <p:spPr bwMode="auto">
          <a:xfrm>
            <a:off x="3340100" y="5010150"/>
            <a:ext cx="1155700" cy="304800"/>
          </a:xfrm>
          <a:custGeom>
            <a:avLst/>
            <a:gdLst>
              <a:gd name="T0" fmla="*/ 0 w 672"/>
              <a:gd name="T1" fmla="*/ 2147483647 h 192"/>
              <a:gd name="T2" fmla="*/ 2147483647 w 672"/>
              <a:gd name="T3" fmla="*/ 0 h 192"/>
              <a:gd name="T4" fmla="*/ 2147483647 w 672"/>
              <a:gd name="T5" fmla="*/ 2147483647 h 192"/>
              <a:gd name="T6" fmla="*/ 0 60000 65536"/>
              <a:gd name="T7" fmla="*/ 0 60000 65536"/>
              <a:gd name="T8" fmla="*/ 0 60000 65536"/>
              <a:gd name="T9" fmla="*/ 0 w 672"/>
              <a:gd name="T10" fmla="*/ 0 h 192"/>
              <a:gd name="T11" fmla="*/ 672 w 67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>
            <a:off x="3406775" y="4995863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95588" y="4629150"/>
            <a:ext cx="2386012" cy="1447800"/>
            <a:chOff x="801" y="2784"/>
            <a:chExt cx="1503" cy="912"/>
          </a:xfrm>
        </p:grpSpPr>
        <p:sp>
          <p:nvSpPr>
            <p:cNvPr id="19488" name="Line 7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0" name="Object 9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5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10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6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11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7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4492" name="Freeform 12"/>
          <p:cNvSpPr>
            <a:spLocks/>
          </p:cNvSpPr>
          <p:nvPr/>
        </p:nvSpPr>
        <p:spPr bwMode="auto">
          <a:xfrm>
            <a:off x="6286500" y="5010150"/>
            <a:ext cx="1320800" cy="381000"/>
          </a:xfrm>
          <a:custGeom>
            <a:avLst/>
            <a:gdLst>
              <a:gd name="T0" fmla="*/ 0 w 768"/>
              <a:gd name="T1" fmla="*/ 0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93" name="Line 13"/>
          <p:cNvSpPr>
            <a:spLocks noChangeShapeType="1"/>
          </p:cNvSpPr>
          <p:nvPr/>
        </p:nvSpPr>
        <p:spPr bwMode="auto">
          <a:xfrm>
            <a:off x="6477000" y="5405438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7388" y="4629150"/>
            <a:ext cx="2386012" cy="1447800"/>
            <a:chOff x="801" y="2784"/>
            <a:chExt cx="1503" cy="912"/>
          </a:xfrm>
        </p:grpSpPr>
        <p:sp>
          <p:nvSpPr>
            <p:cNvPr id="19483" name="Line 15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6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5" name="Object 17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8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18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9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19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0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62376" y="5010151"/>
            <a:ext cx="290513" cy="1096963"/>
            <a:chOff x="1410" y="3144"/>
            <a:chExt cx="183" cy="691"/>
          </a:xfrm>
        </p:grpSpPr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2" name="Object 22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1" name="公式" r:id="rId14" imgW="291973" imgH="393529" progId="Equation.3">
                    <p:embed/>
                  </p:oleObj>
                </mc:Choice>
                <mc:Fallback>
                  <p:oleObj name="公式" r:id="rId14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815138" y="5391150"/>
            <a:ext cx="290512" cy="723900"/>
            <a:chOff x="3765" y="3384"/>
            <a:chExt cx="183" cy="456"/>
          </a:xfrm>
        </p:grpSpPr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0" name="Object 25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2" name="公式" r:id="rId16" imgW="291973" imgH="393529" progId="Equation.3">
                    <p:embed/>
                  </p:oleObj>
                </mc:Choice>
                <mc:Fallback>
                  <p:oleObj name="公式" r:id="rId16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4506" name="Object 26"/>
          <p:cNvGraphicFramePr>
            <a:graphicFrameLocks noChangeAspect="1"/>
          </p:cNvGraphicFramePr>
          <p:nvPr/>
        </p:nvGraphicFramePr>
        <p:xfrm>
          <a:off x="3505201" y="52006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3" name="公式" r:id="rId17" imgW="253890" imgH="241195" progId="Equation.3">
                  <p:embed/>
                </p:oleObj>
              </mc:Choice>
              <mc:Fallback>
                <p:oleObj name="公式" r:id="rId1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2006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7" name="Object 27"/>
          <p:cNvGraphicFramePr>
            <a:graphicFrameLocks noChangeAspect="1"/>
          </p:cNvGraphicFramePr>
          <p:nvPr/>
        </p:nvGraphicFramePr>
        <p:xfrm>
          <a:off x="4038601" y="529590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4" name="公式" r:id="rId19" imgW="240986" imgH="88784" progId="Equation.3">
                  <p:embed/>
                </p:oleObj>
              </mc:Choice>
              <mc:Fallback>
                <p:oleObj name="公式" r:id="rId19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29590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8" name="Object 28"/>
          <p:cNvGraphicFramePr>
            <a:graphicFrameLocks noChangeAspect="1"/>
          </p:cNvGraphicFramePr>
          <p:nvPr/>
        </p:nvGraphicFramePr>
        <p:xfrm>
          <a:off x="6172201" y="52006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5" name="公式" r:id="rId21" imgW="240986" imgH="88784" progId="Equation.3">
                  <p:embed/>
                </p:oleObj>
              </mc:Choice>
              <mc:Fallback>
                <p:oleObj name="公式" r:id="rId21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2006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9" name="Object 29"/>
          <p:cNvGraphicFramePr>
            <a:graphicFrameLocks noChangeAspect="1"/>
          </p:cNvGraphicFramePr>
          <p:nvPr/>
        </p:nvGraphicFramePr>
        <p:xfrm>
          <a:off x="7543801" y="51244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6" name="公式" r:id="rId22" imgW="253890" imgH="241195" progId="Equation.3">
                  <p:embed/>
                </p:oleObj>
              </mc:Choice>
              <mc:Fallback>
                <p:oleObj name="公式" r:id="rId2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1244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10" name="Line 30"/>
          <p:cNvSpPr>
            <a:spLocks noChangeShapeType="1"/>
          </p:cNvSpPr>
          <p:nvPr/>
        </p:nvSpPr>
        <p:spPr bwMode="auto">
          <a:xfrm>
            <a:off x="7105650" y="2401073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1" name="Line 31"/>
          <p:cNvSpPr>
            <a:spLocks noChangeShapeType="1"/>
          </p:cNvSpPr>
          <p:nvPr/>
        </p:nvSpPr>
        <p:spPr bwMode="auto">
          <a:xfrm>
            <a:off x="7469917" y="3442284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2" name="Line 32"/>
          <p:cNvSpPr>
            <a:spLocks noChangeShapeType="1"/>
          </p:cNvSpPr>
          <p:nvPr/>
        </p:nvSpPr>
        <p:spPr bwMode="auto">
          <a:xfrm>
            <a:off x="5995988" y="4437112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3" name="Text Box 33"/>
          <p:cNvSpPr txBox="1">
            <a:spLocks noChangeArrowheads="1"/>
          </p:cNvSpPr>
          <p:nvPr/>
        </p:nvSpPr>
        <p:spPr bwMode="auto">
          <a:xfrm>
            <a:off x="8077200" y="5791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45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77660"/>
              </p:ext>
            </p:extLst>
          </p:nvPr>
        </p:nvGraphicFramePr>
        <p:xfrm>
          <a:off x="2189163" y="1458913"/>
          <a:ext cx="77517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7" name="Document" r:id="rId23" imgW="8077970" imgH="1022373" progId="Word.Document.8">
                  <p:embed/>
                </p:oleObj>
              </mc:Choice>
              <mc:Fallback>
                <p:oleObj name="Document" r:id="rId23" imgW="8077970" imgH="10223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458913"/>
                        <a:ext cx="77517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84320"/>
              </p:ext>
            </p:extLst>
          </p:nvPr>
        </p:nvGraphicFramePr>
        <p:xfrm>
          <a:off x="2189163" y="2549525"/>
          <a:ext cx="75342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8" name="Document" r:id="rId25" imgW="8077970" imgH="971615" progId="Word.Document.8">
                  <p:embed/>
                </p:oleObj>
              </mc:Choice>
              <mc:Fallback>
                <p:oleObj name="Document" r:id="rId25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549525"/>
                        <a:ext cx="75342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74740"/>
              </p:ext>
            </p:extLst>
          </p:nvPr>
        </p:nvGraphicFramePr>
        <p:xfrm>
          <a:off x="2598738" y="723900"/>
          <a:ext cx="58832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9" name="Equation" r:id="rId27" imgW="2539800" imgH="330120" progId="Equation.DSMT4">
                  <p:embed/>
                </p:oleObj>
              </mc:Choice>
              <mc:Fallback>
                <p:oleObj name="Equation" r:id="rId27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723900"/>
                        <a:ext cx="58832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7847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/>
      <p:bldP spid="404485" grpId="0" animBg="1"/>
      <p:bldP spid="404492" grpId="0" animBg="1"/>
      <p:bldP spid="404493" grpId="0" animBg="1"/>
      <p:bldP spid="404510" grpId="0" animBg="1"/>
      <p:bldP spid="404511" grpId="0" animBg="1"/>
      <p:bldP spid="404512" grpId="0" animBg="1"/>
      <p:bldP spid="4045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21931"/>
              </p:ext>
            </p:extLst>
          </p:nvPr>
        </p:nvGraphicFramePr>
        <p:xfrm>
          <a:off x="2111089" y="3439344"/>
          <a:ext cx="71135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" name="Document" r:id="rId3" imgW="8077970" imgH="971615" progId="Word.Document.8">
                  <p:embed/>
                </p:oleObj>
              </mc:Choice>
              <mc:Fallback>
                <p:oleObj name="Document" r:id="rId3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089" y="3439344"/>
                        <a:ext cx="71135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1089" y="251659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Line 30"/>
          <p:cNvSpPr>
            <a:spLocks noChangeShapeType="1"/>
          </p:cNvSpPr>
          <p:nvPr/>
        </p:nvSpPr>
        <p:spPr bwMode="auto">
          <a:xfrm>
            <a:off x="7450139" y="2331301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31"/>
          <p:cNvSpPr>
            <a:spLocks noChangeShapeType="1"/>
          </p:cNvSpPr>
          <p:nvPr/>
        </p:nvSpPr>
        <p:spPr bwMode="auto">
          <a:xfrm>
            <a:off x="7140577" y="3306777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96460"/>
              </p:ext>
            </p:extLst>
          </p:nvPr>
        </p:nvGraphicFramePr>
        <p:xfrm>
          <a:off x="2114550" y="1376363"/>
          <a:ext cx="81454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" name="Document" r:id="rId5" imgW="8567992" imgH="1004758" progId="Word.Document.8">
                  <p:embed/>
                </p:oleObj>
              </mc:Choice>
              <mc:Fallback>
                <p:oleObj name="Document" r:id="rId5" imgW="8567992" imgH="10047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376363"/>
                        <a:ext cx="81454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14191"/>
              </p:ext>
            </p:extLst>
          </p:nvPr>
        </p:nvGraphicFramePr>
        <p:xfrm>
          <a:off x="2114550" y="2365375"/>
          <a:ext cx="72469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" name="Document" r:id="rId7" imgW="8077970" imgH="971615" progId="Word.Document.8">
                  <p:embed/>
                </p:oleObj>
              </mc:Choice>
              <mc:Fallback>
                <p:oleObj name="Document" r:id="rId7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365375"/>
                        <a:ext cx="72469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38453"/>
              </p:ext>
            </p:extLst>
          </p:nvPr>
        </p:nvGraphicFramePr>
        <p:xfrm>
          <a:off x="2647950" y="625475"/>
          <a:ext cx="5699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" name="Equation" r:id="rId9" imgW="2539800" imgH="330120" progId="Equation.DSMT4">
                  <p:embed/>
                </p:oleObj>
              </mc:Choice>
              <mc:Fallback>
                <p:oleObj name="Equation" r:id="rId9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625475"/>
                        <a:ext cx="56991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4" name="Line 64"/>
          <p:cNvSpPr>
            <a:spLocks noChangeShapeType="1"/>
          </p:cNvSpPr>
          <p:nvPr/>
        </p:nvSpPr>
        <p:spPr bwMode="auto">
          <a:xfrm>
            <a:off x="3416300" y="5232400"/>
            <a:ext cx="1155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5" name="Freeform 65"/>
          <p:cNvSpPr>
            <a:spLocks/>
          </p:cNvSpPr>
          <p:nvPr/>
        </p:nvSpPr>
        <p:spPr bwMode="auto">
          <a:xfrm>
            <a:off x="3263900" y="4832350"/>
            <a:ext cx="1403350" cy="762000"/>
          </a:xfrm>
          <a:custGeom>
            <a:avLst/>
            <a:gdLst>
              <a:gd name="T0" fmla="*/ 0 w 816"/>
              <a:gd name="T1" fmla="*/ 2147483647 h 288"/>
              <a:gd name="T2" fmla="*/ 2147483647 w 816"/>
              <a:gd name="T3" fmla="*/ 2147483647 h 288"/>
              <a:gd name="T4" fmla="*/ 2147483647 w 816"/>
              <a:gd name="T5" fmla="*/ 2147483647 h 288"/>
              <a:gd name="T6" fmla="*/ 2147483647 w 816"/>
              <a:gd name="T7" fmla="*/ 2147483647 h 288"/>
              <a:gd name="T8" fmla="*/ 2147483647 w 81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288"/>
              <a:gd name="T17" fmla="*/ 816 w 81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6" name="Freeform 66"/>
          <p:cNvSpPr>
            <a:spLocks/>
          </p:cNvSpPr>
          <p:nvPr/>
        </p:nvSpPr>
        <p:spPr bwMode="auto">
          <a:xfrm>
            <a:off x="6340475" y="4756150"/>
            <a:ext cx="1447800" cy="838200"/>
          </a:xfrm>
          <a:custGeom>
            <a:avLst/>
            <a:gdLst>
              <a:gd name="T0" fmla="*/ 0 w 672"/>
              <a:gd name="T1" fmla="*/ 0 h 288"/>
              <a:gd name="T2" fmla="*/ 2147483647 w 672"/>
              <a:gd name="T3" fmla="*/ 2147483647 h 288"/>
              <a:gd name="T4" fmla="*/ 2147483647 w 672"/>
              <a:gd name="T5" fmla="*/ 2147483647 h 288"/>
              <a:gd name="T6" fmla="*/ 2147483647 w 672"/>
              <a:gd name="T7" fmla="*/ 2147483647 h 288"/>
              <a:gd name="T8" fmla="*/ 2147483647 w 672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88"/>
              <a:gd name="T17" fmla="*/ 672 w 672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88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216" y="128"/>
                  <a:pt x="288" y="144"/>
                </a:cubicBezTo>
                <a:cubicBezTo>
                  <a:pt x="360" y="160"/>
                  <a:pt x="464" y="168"/>
                  <a:pt x="528" y="192"/>
                </a:cubicBezTo>
                <a:cubicBezTo>
                  <a:pt x="592" y="216"/>
                  <a:pt x="648" y="272"/>
                  <a:pt x="672" y="288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2" name="Group 67"/>
          <p:cNvGrpSpPr>
            <a:grpSpLocks/>
          </p:cNvGrpSpPr>
          <p:nvPr/>
        </p:nvGrpSpPr>
        <p:grpSpPr bwMode="auto">
          <a:xfrm>
            <a:off x="2782888" y="4527550"/>
            <a:ext cx="2386012" cy="1752600"/>
            <a:chOff x="816" y="528"/>
            <a:chExt cx="1503" cy="1104"/>
          </a:xfrm>
        </p:grpSpPr>
        <p:sp>
          <p:nvSpPr>
            <p:cNvPr id="20511" name="Line 68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69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3" name="Object 70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4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71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5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72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6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807076" y="4527550"/>
            <a:ext cx="2386013" cy="1752600"/>
            <a:chOff x="3087" y="528"/>
            <a:chExt cx="1503" cy="1104"/>
          </a:xfrm>
        </p:grpSpPr>
        <p:sp>
          <p:nvSpPr>
            <p:cNvPr id="20506" name="Line 74"/>
            <p:cNvSpPr>
              <a:spLocks noChangeShapeType="1"/>
            </p:cNvSpPr>
            <p:nvPr/>
          </p:nvSpPr>
          <p:spPr bwMode="auto">
            <a:xfrm flipV="1">
              <a:off x="3265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75"/>
            <p:cNvSpPr>
              <a:spLocks noChangeShapeType="1"/>
            </p:cNvSpPr>
            <p:nvPr/>
          </p:nvSpPr>
          <p:spPr bwMode="auto">
            <a:xfrm>
              <a:off x="3102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8" name="Object 76"/>
            <p:cNvGraphicFramePr>
              <a:graphicFrameLocks noChangeAspect="1"/>
            </p:cNvGraphicFramePr>
            <p:nvPr/>
          </p:nvGraphicFramePr>
          <p:xfrm>
            <a:off x="4446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7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77"/>
            <p:cNvGraphicFramePr>
              <a:graphicFrameLocks noChangeAspect="1"/>
            </p:cNvGraphicFramePr>
            <p:nvPr/>
          </p:nvGraphicFramePr>
          <p:xfrm>
            <a:off x="3087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8" name="公式" r:id="rId18" imgW="253780" imgH="317225" progId="Equation.3">
                    <p:embed/>
                  </p:oleObj>
                </mc:Choice>
                <mc:Fallback>
                  <p:oleObj name="公式" r:id="rId1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78"/>
            <p:cNvGraphicFramePr>
              <a:graphicFrameLocks noChangeAspect="1"/>
            </p:cNvGraphicFramePr>
            <p:nvPr/>
          </p:nvGraphicFramePr>
          <p:xfrm>
            <a:off x="3114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9" name="公式" r:id="rId19" imgW="215713" imgH="241091" progId="Equation.3">
                    <p:embed/>
                  </p:oleObj>
                </mc:Choice>
                <mc:Fallback>
                  <p:oleObj name="公式" r:id="rId1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811588" y="5259388"/>
            <a:ext cx="290512" cy="1096962"/>
            <a:chOff x="1410" y="3144"/>
            <a:chExt cx="183" cy="691"/>
          </a:xfrm>
        </p:grpSpPr>
        <p:sp>
          <p:nvSpPr>
            <p:cNvPr id="20504" name="Line 80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5" name="Object 81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0" name="公式" r:id="rId20" imgW="291973" imgH="393529" progId="Equation.3">
                    <p:embed/>
                  </p:oleObj>
                </mc:Choice>
                <mc:Fallback>
                  <p:oleObj name="公式" r:id="rId20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873876" y="5213351"/>
            <a:ext cx="290513" cy="1096963"/>
            <a:chOff x="1410" y="3144"/>
            <a:chExt cx="183" cy="691"/>
          </a:xfrm>
        </p:grpSpPr>
        <p:sp>
          <p:nvSpPr>
            <p:cNvPr id="20502" name="Line 83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3" name="Object 84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21" name="公式" r:id="rId22" imgW="291973" imgH="393529" progId="Equation.3">
                    <p:embed/>
                  </p:oleObj>
                </mc:Choice>
                <mc:Fallback>
                  <p:oleObj name="公式" r:id="rId22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5" name="Line 85"/>
          <p:cNvSpPr>
            <a:spLocks noChangeShapeType="1"/>
          </p:cNvSpPr>
          <p:nvPr/>
        </p:nvSpPr>
        <p:spPr bwMode="auto">
          <a:xfrm>
            <a:off x="6340475" y="5194300"/>
            <a:ext cx="1320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406" name="Object 86"/>
          <p:cNvGraphicFramePr>
            <a:graphicFrameLocks noChangeAspect="1"/>
          </p:cNvGraphicFramePr>
          <p:nvPr/>
        </p:nvGraphicFramePr>
        <p:xfrm>
          <a:off x="3492501" y="54419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2" name="公式" r:id="rId23" imgW="253890" imgH="241195" progId="Equation.3">
                  <p:embed/>
                </p:oleObj>
              </mc:Choice>
              <mc:Fallback>
                <p:oleObj name="公式" r:id="rId2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1" y="54419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7" name="Object 87"/>
          <p:cNvGraphicFramePr>
            <a:graphicFrameLocks noChangeAspect="1"/>
          </p:cNvGraphicFramePr>
          <p:nvPr/>
        </p:nvGraphicFramePr>
        <p:xfrm>
          <a:off x="6569076" y="48323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3" name="公式" r:id="rId25" imgW="240986" imgH="88784" progId="Equation.3">
                  <p:embed/>
                </p:oleObj>
              </mc:Choice>
              <mc:Fallback>
                <p:oleObj name="公式" r:id="rId25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6" y="48323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8" name="Object 88"/>
          <p:cNvGraphicFramePr>
            <a:graphicFrameLocks noChangeAspect="1"/>
          </p:cNvGraphicFramePr>
          <p:nvPr/>
        </p:nvGraphicFramePr>
        <p:xfrm>
          <a:off x="7254876" y="54419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" name="公式" r:id="rId27" imgW="240986" imgH="88784" progId="Equation.3">
                  <p:embed/>
                </p:oleObj>
              </mc:Choice>
              <mc:Fallback>
                <p:oleObj name="公式" r:id="rId27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6" y="54419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9" name="Object 89"/>
          <p:cNvGraphicFramePr>
            <a:graphicFrameLocks noChangeAspect="1"/>
          </p:cNvGraphicFramePr>
          <p:nvPr/>
        </p:nvGraphicFramePr>
        <p:xfrm>
          <a:off x="4254501" y="47561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5" name="公式" r:id="rId28" imgW="253890" imgH="241195" progId="Equation.3">
                  <p:embed/>
                </p:oleObj>
              </mc:Choice>
              <mc:Fallback>
                <p:oleObj name="公式" r:id="rId28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1" y="47561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0" name="Text Box 90"/>
          <p:cNvSpPr txBox="1">
            <a:spLocks noChangeArrowheads="1"/>
          </p:cNvSpPr>
          <p:nvPr/>
        </p:nvSpPr>
        <p:spPr bwMode="auto">
          <a:xfrm>
            <a:off x="8105776" y="5780088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94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4" grpId="0" animBg="1"/>
      <p:bldP spid="440385" grpId="0" animBg="1"/>
      <p:bldP spid="440386" grpId="0" animBg="1"/>
      <p:bldP spid="440405" grpId="0" animBg="1"/>
      <p:bldP spid="4404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75153F-BA13-47EF-A079-34843947D07A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1631504" y="1926041"/>
            <a:ext cx="86868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</a:t>
            </a:r>
            <a:r>
              <a:rPr lang="zh-CN" altLang="en-US" sz="2800" b="1" dirty="0"/>
              <a:t>函数单调增加时导数大于零，函数单调减少时导数小于零。</a:t>
            </a:r>
          </a:p>
        </p:txBody>
      </p:sp>
      <p:pic>
        <p:nvPicPr>
          <p:cNvPr id="5124" name="Picture 6" descr="单调性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1" y="2535852"/>
            <a:ext cx="6099539" cy="31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91077"/>
              </p:ext>
            </p:extLst>
          </p:nvPr>
        </p:nvGraphicFramePr>
        <p:xfrm>
          <a:off x="5490291" y="5358772"/>
          <a:ext cx="1076408" cy="40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291" y="5358772"/>
                        <a:ext cx="1076408" cy="402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66627"/>
              </p:ext>
            </p:extLst>
          </p:nvPr>
        </p:nvGraphicFramePr>
        <p:xfrm>
          <a:off x="7668822" y="5336920"/>
          <a:ext cx="1159413" cy="42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822" y="5336920"/>
                        <a:ext cx="1159413" cy="42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6"/>
          <p:cNvSpPr>
            <a:spLocks noChangeArrowheads="1"/>
          </p:cNvSpPr>
          <p:nvPr/>
        </p:nvSpPr>
        <p:spPr bwMode="auto">
          <a:xfrm>
            <a:off x="2185436" y="755388"/>
            <a:ext cx="66563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、函数的单调性与导数符号的关系</a:t>
            </a:r>
          </a:p>
        </p:txBody>
      </p:sp>
      <p:sp>
        <p:nvSpPr>
          <p:cNvPr id="773137" name="Text Box 17"/>
          <p:cNvSpPr txBox="1">
            <a:spLocks noChangeArrowheads="1"/>
          </p:cNvSpPr>
          <p:nvPr/>
        </p:nvSpPr>
        <p:spPr bwMode="auto">
          <a:xfrm>
            <a:off x="1775520" y="1326993"/>
            <a:ext cx="1752600" cy="50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观察结果：</a:t>
            </a:r>
          </a:p>
        </p:txBody>
      </p:sp>
      <p:sp>
        <p:nvSpPr>
          <p:cNvPr id="5129" name="Text Box 18"/>
          <p:cNvSpPr txBox="1">
            <a:spLocks noChangeArrowheads="1"/>
          </p:cNvSpPr>
          <p:nvPr/>
        </p:nvSpPr>
        <p:spPr bwMode="auto">
          <a:xfrm>
            <a:off x="8218963" y="3789040"/>
            <a:ext cx="1855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函数单调减少</a:t>
            </a:r>
          </a:p>
        </p:txBody>
      </p:sp>
      <p:sp>
        <p:nvSpPr>
          <p:cNvPr id="5130" name="Text Box 19"/>
          <p:cNvSpPr txBox="1">
            <a:spLocks noChangeArrowheads="1"/>
          </p:cNvSpPr>
          <p:nvPr/>
        </p:nvSpPr>
        <p:spPr bwMode="auto">
          <a:xfrm>
            <a:off x="4367808" y="3735030"/>
            <a:ext cx="1855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函数单调增加</a:t>
            </a:r>
          </a:p>
        </p:txBody>
      </p:sp>
    </p:spTree>
    <p:extLst>
      <p:ext uri="{BB962C8B-B14F-4D97-AF65-F5344CB8AC3E}">
        <p14:creationId xmlns:p14="http://schemas.microsoft.com/office/powerpoint/2010/main" val="4379348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build="p" autoUpdateAnimBg="0"/>
      <p:bldP spid="77313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5"/>
          <p:cNvGrpSpPr>
            <a:grpSpLocks/>
          </p:cNvGrpSpPr>
          <p:nvPr/>
        </p:nvGrpSpPr>
        <p:grpSpPr bwMode="auto">
          <a:xfrm>
            <a:off x="8450264" y="569914"/>
            <a:ext cx="2206625" cy="1457325"/>
            <a:chOff x="4257" y="572"/>
            <a:chExt cx="1503" cy="1123"/>
          </a:xfrm>
        </p:grpSpPr>
        <p:sp>
          <p:nvSpPr>
            <p:cNvPr id="21556" name="Freeform 4"/>
            <p:cNvSpPr>
              <a:spLocks/>
            </p:cNvSpPr>
            <p:nvPr/>
          </p:nvSpPr>
          <p:spPr bwMode="auto">
            <a:xfrm>
              <a:off x="4593" y="716"/>
              <a:ext cx="912" cy="528"/>
            </a:xfrm>
            <a:custGeom>
              <a:avLst/>
              <a:gdLst>
                <a:gd name="T0" fmla="*/ 0 w 672"/>
                <a:gd name="T1" fmla="*/ 0 h 288"/>
                <a:gd name="T2" fmla="*/ 6869 w 672"/>
                <a:gd name="T3" fmla="*/ 465450 h 288"/>
                <a:gd name="T4" fmla="*/ 20753 w 672"/>
                <a:gd name="T5" fmla="*/ 697457 h 288"/>
                <a:gd name="T6" fmla="*/ 37997 w 672"/>
                <a:gd name="T7" fmla="*/ 930518 h 288"/>
                <a:gd name="T8" fmla="*/ 48327 w 672"/>
                <a:gd name="T9" fmla="*/ 139596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288"/>
                <a:gd name="T17" fmla="*/ 672 w 67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288">
                  <a:moveTo>
                    <a:pt x="0" y="0"/>
                  </a:moveTo>
                  <a:cubicBezTo>
                    <a:pt x="24" y="36"/>
                    <a:pt x="48" y="72"/>
                    <a:pt x="96" y="96"/>
                  </a:cubicBezTo>
                  <a:cubicBezTo>
                    <a:pt x="144" y="120"/>
                    <a:pt x="216" y="128"/>
                    <a:pt x="288" y="144"/>
                  </a:cubicBezTo>
                  <a:cubicBezTo>
                    <a:pt x="360" y="160"/>
                    <a:pt x="464" y="168"/>
                    <a:pt x="528" y="192"/>
                  </a:cubicBezTo>
                  <a:cubicBezTo>
                    <a:pt x="592" y="216"/>
                    <a:pt x="648" y="272"/>
                    <a:pt x="672" y="28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57" name="Group 11"/>
            <p:cNvGrpSpPr>
              <a:grpSpLocks/>
            </p:cNvGrpSpPr>
            <p:nvPr/>
          </p:nvGrpSpPr>
          <p:grpSpPr bwMode="auto">
            <a:xfrm>
              <a:off x="4257" y="572"/>
              <a:ext cx="1503" cy="1104"/>
              <a:chOff x="3087" y="528"/>
              <a:chExt cx="1503" cy="1104"/>
            </a:xfrm>
          </p:grpSpPr>
          <p:sp>
            <p:nvSpPr>
              <p:cNvPr id="21564" name="Line 12"/>
              <p:cNvSpPr>
                <a:spLocks noChangeShapeType="1"/>
              </p:cNvSpPr>
              <p:nvPr/>
            </p:nvSpPr>
            <p:spPr bwMode="auto">
              <a:xfrm flipV="1">
                <a:off x="3265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Line 13"/>
              <p:cNvSpPr>
                <a:spLocks noChangeShapeType="1"/>
              </p:cNvSpPr>
              <p:nvPr/>
            </p:nvSpPr>
            <p:spPr bwMode="auto">
              <a:xfrm>
                <a:off x="3102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66" name="Object 14"/>
              <p:cNvGraphicFramePr>
                <a:graphicFrameLocks noChangeAspect="1"/>
              </p:cNvGraphicFramePr>
              <p:nvPr/>
            </p:nvGraphicFramePr>
            <p:xfrm>
              <a:off x="4446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18" name="公式" r:id="rId3" imgW="253890" imgH="241195" progId="Equation.3">
                      <p:embed/>
                    </p:oleObj>
                  </mc:Choice>
                  <mc:Fallback>
                    <p:oleObj name="公式" r:id="rId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7" name="Object 15"/>
              <p:cNvGraphicFramePr>
                <a:graphicFrameLocks noChangeAspect="1"/>
              </p:cNvGraphicFramePr>
              <p:nvPr/>
            </p:nvGraphicFramePr>
            <p:xfrm>
              <a:off x="3087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19" name="公式" r:id="rId5" imgW="253780" imgH="317225" progId="Equation.3">
                      <p:embed/>
                    </p:oleObj>
                  </mc:Choice>
                  <mc:Fallback>
                    <p:oleObj name="公式" r:id="rId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8" name="Object 16"/>
              <p:cNvGraphicFramePr>
                <a:graphicFrameLocks noChangeAspect="1"/>
              </p:cNvGraphicFramePr>
              <p:nvPr/>
            </p:nvGraphicFramePr>
            <p:xfrm>
              <a:off x="3114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0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58" name="Group 20"/>
            <p:cNvGrpSpPr>
              <a:grpSpLocks/>
            </p:cNvGrpSpPr>
            <p:nvPr/>
          </p:nvGrpSpPr>
          <p:grpSpPr bwMode="auto">
            <a:xfrm>
              <a:off x="4929" y="1004"/>
              <a:ext cx="183" cy="691"/>
              <a:chOff x="1410" y="3144"/>
              <a:chExt cx="183" cy="691"/>
            </a:xfrm>
          </p:grpSpPr>
          <p:sp>
            <p:nvSpPr>
              <p:cNvPr id="21562" name="Line 21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63" name="Object 22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1" name="公式" r:id="rId9" imgW="291973" imgH="393529" progId="Equation.3">
                      <p:embed/>
                    </p:oleObj>
                  </mc:Choice>
                  <mc:Fallback>
                    <p:oleObj name="公式" r:id="rId9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9" name="Line 23"/>
            <p:cNvSpPr>
              <a:spLocks noChangeShapeType="1"/>
            </p:cNvSpPr>
            <p:nvPr/>
          </p:nvSpPr>
          <p:spPr bwMode="auto">
            <a:xfrm>
              <a:off x="4593" y="992"/>
              <a:ext cx="8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60" name="Object 25"/>
            <p:cNvGraphicFramePr>
              <a:graphicFrameLocks noChangeAspect="1"/>
            </p:cNvGraphicFramePr>
            <p:nvPr/>
          </p:nvGraphicFramePr>
          <p:xfrm>
            <a:off x="4737" y="76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22" name="公式" r:id="rId11" imgW="240986" imgH="88784" progId="Equation.3">
                    <p:embed/>
                  </p:oleObj>
                </mc:Choice>
                <mc:Fallback>
                  <p:oleObj name="公式" r:id="rId1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76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26"/>
            <p:cNvGraphicFramePr>
              <a:graphicFrameLocks noChangeAspect="1"/>
            </p:cNvGraphicFramePr>
            <p:nvPr/>
          </p:nvGraphicFramePr>
          <p:xfrm>
            <a:off x="5169" y="1148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23" name="公式" r:id="rId13" imgW="240986" imgH="88784" progId="Equation.3">
                    <p:embed/>
                  </p:oleObj>
                </mc:Choice>
                <mc:Fallback>
                  <p:oleObj name="公式" r:id="rId1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" y="1148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7" name="Group 64"/>
          <p:cNvGrpSpPr>
            <a:grpSpLocks/>
          </p:cNvGrpSpPr>
          <p:nvPr/>
        </p:nvGrpSpPr>
        <p:grpSpPr bwMode="auto">
          <a:xfrm>
            <a:off x="6015038" y="492125"/>
            <a:ext cx="2432050" cy="1612900"/>
            <a:chOff x="2744" y="572"/>
            <a:chExt cx="1503" cy="1152"/>
          </a:xfrm>
        </p:grpSpPr>
        <p:sp>
          <p:nvSpPr>
            <p:cNvPr id="21543" name="Line 2"/>
            <p:cNvSpPr>
              <a:spLocks noChangeShapeType="1"/>
            </p:cNvSpPr>
            <p:nvPr/>
          </p:nvSpPr>
          <p:spPr bwMode="auto">
            <a:xfrm>
              <a:off x="3143" y="1016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Freeform 3"/>
            <p:cNvSpPr>
              <a:spLocks/>
            </p:cNvSpPr>
            <p:nvPr/>
          </p:nvSpPr>
          <p:spPr bwMode="auto">
            <a:xfrm>
              <a:off x="3047" y="764"/>
              <a:ext cx="884" cy="480"/>
            </a:xfrm>
            <a:custGeom>
              <a:avLst/>
              <a:gdLst>
                <a:gd name="T0" fmla="*/ 0 w 816"/>
                <a:gd name="T1" fmla="*/ 367478 h 288"/>
                <a:gd name="T2" fmla="*/ 441 w 816"/>
                <a:gd name="T3" fmla="*/ 244813 h 288"/>
                <a:gd name="T4" fmla="*/ 1473 w 816"/>
                <a:gd name="T5" fmla="*/ 183855 h 288"/>
                <a:gd name="T6" fmla="*/ 2209 w 816"/>
                <a:gd name="T7" fmla="*/ 122778 h 288"/>
                <a:gd name="T8" fmla="*/ 2506 w 8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cubicBezTo>
                    <a:pt x="32" y="252"/>
                    <a:pt x="64" y="216"/>
                    <a:pt x="144" y="192"/>
                  </a:cubicBezTo>
                  <a:cubicBezTo>
                    <a:pt x="224" y="168"/>
                    <a:pt x="384" y="160"/>
                    <a:pt x="480" y="144"/>
                  </a:cubicBezTo>
                  <a:cubicBezTo>
                    <a:pt x="576" y="128"/>
                    <a:pt x="664" y="120"/>
                    <a:pt x="720" y="96"/>
                  </a:cubicBezTo>
                  <a:cubicBezTo>
                    <a:pt x="776" y="72"/>
                    <a:pt x="796" y="36"/>
                    <a:pt x="81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5" name="Group 5"/>
            <p:cNvGrpSpPr>
              <a:grpSpLocks/>
            </p:cNvGrpSpPr>
            <p:nvPr/>
          </p:nvGrpSpPr>
          <p:grpSpPr bwMode="auto">
            <a:xfrm>
              <a:off x="2744" y="572"/>
              <a:ext cx="1503" cy="1104"/>
              <a:chOff x="816" y="528"/>
              <a:chExt cx="1503" cy="1104"/>
            </a:xfrm>
          </p:grpSpPr>
          <p:sp>
            <p:nvSpPr>
              <p:cNvPr id="21551" name="Line 6"/>
              <p:cNvSpPr>
                <a:spLocks noChangeShapeType="1"/>
              </p:cNvSpPr>
              <p:nvPr/>
            </p:nvSpPr>
            <p:spPr bwMode="auto">
              <a:xfrm flipV="1">
                <a:off x="994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7"/>
              <p:cNvSpPr>
                <a:spLocks noChangeShapeType="1"/>
              </p:cNvSpPr>
              <p:nvPr/>
            </p:nvSpPr>
            <p:spPr bwMode="auto">
              <a:xfrm>
                <a:off x="831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3" name="Object 8"/>
              <p:cNvGraphicFramePr>
                <a:graphicFrameLocks noChangeAspect="1"/>
              </p:cNvGraphicFramePr>
              <p:nvPr/>
            </p:nvGraphicFramePr>
            <p:xfrm>
              <a:off x="2175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4" name="公式" r:id="rId14" imgW="253890" imgH="241195" progId="Equation.3">
                      <p:embed/>
                    </p:oleObj>
                  </mc:Choice>
                  <mc:Fallback>
                    <p:oleObj name="公式" r:id="rId1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5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4" name="Object 9"/>
              <p:cNvGraphicFramePr>
                <a:graphicFrameLocks noChangeAspect="1"/>
              </p:cNvGraphicFramePr>
              <p:nvPr/>
            </p:nvGraphicFramePr>
            <p:xfrm>
              <a:off x="816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5" name="公式" r:id="rId15" imgW="253780" imgH="317225" progId="Equation.3">
                      <p:embed/>
                    </p:oleObj>
                  </mc:Choice>
                  <mc:Fallback>
                    <p:oleObj name="公式" r:id="rId1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5" name="Object 10"/>
              <p:cNvGraphicFramePr>
                <a:graphicFrameLocks noChangeAspect="1"/>
              </p:cNvGraphicFramePr>
              <p:nvPr/>
            </p:nvGraphicFramePr>
            <p:xfrm>
              <a:off x="843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6" name="公式" r:id="rId16" imgW="215713" imgH="241091" progId="Equation.3">
                      <p:embed/>
                    </p:oleObj>
                  </mc:Choice>
                  <mc:Fallback>
                    <p:oleObj name="公式" r:id="rId1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46" name="Group 17"/>
            <p:cNvGrpSpPr>
              <a:grpSpLocks/>
            </p:cNvGrpSpPr>
            <p:nvPr/>
          </p:nvGrpSpPr>
          <p:grpSpPr bwMode="auto">
            <a:xfrm>
              <a:off x="3392" y="1033"/>
              <a:ext cx="183" cy="691"/>
              <a:chOff x="1410" y="3144"/>
              <a:chExt cx="183" cy="691"/>
            </a:xfrm>
          </p:grpSpPr>
          <p:sp>
            <p:nvSpPr>
              <p:cNvPr id="21549" name="Line 18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0" name="Object 19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27" name="公式" r:id="rId17" imgW="291973" imgH="393529" progId="Equation.3">
                      <p:embed/>
                    </p:oleObj>
                  </mc:Choice>
                  <mc:Fallback>
                    <p:oleObj name="公式" r:id="rId17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47" name="Object 24"/>
            <p:cNvGraphicFramePr>
              <a:graphicFrameLocks noChangeAspect="1"/>
            </p:cNvGraphicFramePr>
            <p:nvPr/>
          </p:nvGraphicFramePr>
          <p:xfrm>
            <a:off x="3191" y="11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28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11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Object 27"/>
            <p:cNvGraphicFramePr>
              <a:graphicFrameLocks noChangeAspect="1"/>
            </p:cNvGraphicFramePr>
            <p:nvPr/>
          </p:nvGraphicFramePr>
          <p:xfrm>
            <a:off x="3671" y="71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29" name="公式" r:id="rId20" imgW="253890" imgH="241195" progId="Equation.3">
                    <p:embed/>
                  </p:oleObj>
                </mc:Choice>
                <mc:Fallback>
                  <p:oleObj name="公式" r:id="rId2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71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32" name="Text Box 28"/>
          <p:cNvSpPr txBox="1">
            <a:spLocks noChangeArrowheads="1"/>
          </p:cNvSpPr>
          <p:nvPr/>
        </p:nvSpPr>
        <p:spPr bwMode="auto">
          <a:xfrm>
            <a:off x="2438400" y="29718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求极值的步骤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5533" name="Object 29"/>
          <p:cNvGraphicFramePr>
            <a:graphicFrameLocks noChangeAspect="1"/>
          </p:cNvGraphicFramePr>
          <p:nvPr/>
        </p:nvGraphicFramePr>
        <p:xfrm>
          <a:off x="2514600" y="3733801"/>
          <a:ext cx="2438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0" name="公式" r:id="rId21" imgW="2590800" imgH="431800" progId="Equation.3">
                  <p:embed/>
                </p:oleObj>
              </mc:Choice>
              <mc:Fallback>
                <p:oleObj name="公式" r:id="rId21" imgW="259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2438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4" name="Object 30"/>
          <p:cNvGraphicFramePr>
            <a:graphicFrameLocks noChangeAspect="1"/>
          </p:cNvGraphicFramePr>
          <p:nvPr/>
        </p:nvGraphicFramePr>
        <p:xfrm>
          <a:off x="2438400" y="4343400"/>
          <a:ext cx="7848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1" name="Equation" r:id="rId23" imgW="3556000" imgH="215900" progId="Equation.3">
                  <p:embed/>
                </p:oleObj>
              </mc:Choice>
              <mc:Fallback>
                <p:oleObj name="Equation" r:id="rId23" imgW="3556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7848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5" name="Object 31"/>
          <p:cNvGraphicFramePr>
            <a:graphicFrameLocks noChangeAspect="1"/>
          </p:cNvGraphicFramePr>
          <p:nvPr/>
        </p:nvGraphicFramePr>
        <p:xfrm>
          <a:off x="2481264" y="4975226"/>
          <a:ext cx="7500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" name="公式" r:id="rId25" imgW="7988300" imgH="457200" progId="Equation.3">
                  <p:embed/>
                </p:oleObj>
              </mc:Choice>
              <mc:Fallback>
                <p:oleObj name="公式" r:id="rId25" imgW="798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4975226"/>
                        <a:ext cx="75009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6" name="Object 32"/>
          <p:cNvGraphicFramePr>
            <a:graphicFrameLocks noChangeAspect="1"/>
          </p:cNvGraphicFramePr>
          <p:nvPr/>
        </p:nvGraphicFramePr>
        <p:xfrm>
          <a:off x="2501900" y="5589588"/>
          <a:ext cx="1612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公式" r:id="rId27" imgW="1688367" imgH="431613" progId="Equation.3">
                  <p:embed/>
                </p:oleObj>
              </mc:Choice>
              <mc:Fallback>
                <p:oleObj name="公式" r:id="rId27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589588"/>
                        <a:ext cx="1612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33"/>
          <p:cNvSpPr txBox="1">
            <a:spLocks noChangeArrowheads="1"/>
          </p:cNvSpPr>
          <p:nvPr/>
        </p:nvSpPr>
        <p:spPr bwMode="auto">
          <a:xfrm>
            <a:off x="7608888" y="23495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4" name="Group 47"/>
          <p:cNvGrpSpPr>
            <a:grpSpLocks/>
          </p:cNvGrpSpPr>
          <p:nvPr/>
        </p:nvGrpSpPr>
        <p:grpSpPr bwMode="auto">
          <a:xfrm>
            <a:off x="1590675" y="757238"/>
            <a:ext cx="2198688" cy="1295400"/>
            <a:chOff x="0" y="482"/>
            <a:chExt cx="1503" cy="931"/>
          </a:xfrm>
        </p:grpSpPr>
        <p:sp>
          <p:nvSpPr>
            <p:cNvPr id="21530" name="Freeform 34"/>
            <p:cNvSpPr>
              <a:spLocks/>
            </p:cNvSpPr>
            <p:nvPr/>
          </p:nvSpPr>
          <p:spPr bwMode="auto">
            <a:xfrm>
              <a:off x="343" y="722"/>
              <a:ext cx="728" cy="192"/>
            </a:xfrm>
            <a:custGeom>
              <a:avLst/>
              <a:gdLst>
                <a:gd name="T0" fmla="*/ 0 w 672"/>
                <a:gd name="T1" fmla="*/ 192 h 192"/>
                <a:gd name="T2" fmla="*/ 1031 w 672"/>
                <a:gd name="T3" fmla="*/ 0 h 192"/>
                <a:gd name="T4" fmla="*/ 206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608" y="160"/>
                    <a:pt x="672" y="19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85" y="713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2" name="Group 36"/>
            <p:cNvGrpSpPr>
              <a:grpSpLocks/>
            </p:cNvGrpSpPr>
            <p:nvPr/>
          </p:nvGrpSpPr>
          <p:grpSpPr bwMode="auto">
            <a:xfrm>
              <a:off x="0" y="482"/>
              <a:ext cx="1503" cy="912"/>
              <a:chOff x="801" y="2784"/>
              <a:chExt cx="1503" cy="912"/>
            </a:xfrm>
          </p:grpSpPr>
          <p:sp>
            <p:nvSpPr>
              <p:cNvPr id="21538" name="Line 37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38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0" name="Object 39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78" name="公式" r:id="rId29" imgW="253890" imgH="241195" progId="Equation.3">
                      <p:embed/>
                    </p:oleObj>
                  </mc:Choice>
                  <mc:Fallback>
                    <p:oleObj name="公式" r:id="rId29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1" name="Object 40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79" name="公式" r:id="rId30" imgW="253780" imgH="317225" progId="Equation.3">
                      <p:embed/>
                    </p:oleObj>
                  </mc:Choice>
                  <mc:Fallback>
                    <p:oleObj name="公式" r:id="rId30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41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0" name="公式" r:id="rId31" imgW="215713" imgH="241091" progId="Equation.3">
                      <p:embed/>
                    </p:oleObj>
                  </mc:Choice>
                  <mc:Fallback>
                    <p:oleObj name="公式" r:id="rId3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3" name="Group 42"/>
            <p:cNvGrpSpPr>
              <a:grpSpLocks/>
            </p:cNvGrpSpPr>
            <p:nvPr/>
          </p:nvGrpSpPr>
          <p:grpSpPr bwMode="auto">
            <a:xfrm>
              <a:off x="609" y="722"/>
              <a:ext cx="183" cy="691"/>
              <a:chOff x="1410" y="3144"/>
              <a:chExt cx="183" cy="691"/>
            </a:xfrm>
          </p:grpSpPr>
          <p:sp>
            <p:nvSpPr>
              <p:cNvPr id="21536" name="Line 43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7" name="Object 44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1" name="公式" r:id="rId32" imgW="291973" imgH="393529" progId="Equation.3">
                      <p:embed/>
                    </p:oleObj>
                  </mc:Choice>
                  <mc:Fallback>
                    <p:oleObj name="公式" r:id="rId32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34" name="Object 45"/>
            <p:cNvGraphicFramePr>
              <a:graphicFrameLocks noChangeAspect="1"/>
            </p:cNvGraphicFramePr>
            <p:nvPr/>
          </p:nvGraphicFramePr>
          <p:xfrm>
            <a:off x="447" y="84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公式" r:id="rId33" imgW="253890" imgH="241195" progId="Equation.3">
                    <p:embed/>
                  </p:oleObj>
                </mc:Choice>
                <mc:Fallback>
                  <p:oleObj name="公式" r:id="rId3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84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46"/>
            <p:cNvGraphicFramePr>
              <a:graphicFrameLocks noChangeAspect="1"/>
            </p:cNvGraphicFramePr>
            <p:nvPr/>
          </p:nvGraphicFramePr>
          <p:xfrm>
            <a:off x="783" y="90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name="公式" r:id="rId34" imgW="240986" imgH="88784" progId="Equation.3">
                    <p:embed/>
                  </p:oleObj>
                </mc:Choice>
                <mc:Fallback>
                  <p:oleObj name="公式" r:id="rId34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90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5" name="Group 63"/>
          <p:cNvGrpSpPr>
            <a:grpSpLocks/>
          </p:cNvGrpSpPr>
          <p:nvPr/>
        </p:nvGrpSpPr>
        <p:grpSpPr bwMode="auto">
          <a:xfrm>
            <a:off x="3792538" y="765175"/>
            <a:ext cx="2246312" cy="1295400"/>
            <a:chOff x="1429" y="482"/>
            <a:chExt cx="1503" cy="936"/>
          </a:xfrm>
        </p:grpSpPr>
        <p:sp>
          <p:nvSpPr>
            <p:cNvPr id="21517" name="Freeform 48"/>
            <p:cNvSpPr>
              <a:spLocks/>
            </p:cNvSpPr>
            <p:nvPr/>
          </p:nvSpPr>
          <p:spPr bwMode="auto">
            <a:xfrm>
              <a:off x="1756" y="722"/>
              <a:ext cx="832" cy="240"/>
            </a:xfrm>
            <a:custGeom>
              <a:avLst/>
              <a:gdLst>
                <a:gd name="T0" fmla="*/ 0 w 768"/>
                <a:gd name="T1" fmla="*/ 0 h 240"/>
                <a:gd name="T2" fmla="*/ 1180 w 768"/>
                <a:gd name="T3" fmla="*/ 240 h 240"/>
                <a:gd name="T4" fmla="*/ 2351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0" y="0"/>
                  </a:moveTo>
                  <a:cubicBezTo>
                    <a:pt x="128" y="120"/>
                    <a:pt x="256" y="240"/>
                    <a:pt x="384" y="240"/>
                  </a:cubicBezTo>
                  <a:cubicBezTo>
                    <a:pt x="512" y="240"/>
                    <a:pt x="640" y="120"/>
                    <a:pt x="768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49"/>
            <p:cNvSpPr>
              <a:spLocks noChangeShapeType="1"/>
            </p:cNvSpPr>
            <p:nvPr/>
          </p:nvSpPr>
          <p:spPr bwMode="auto">
            <a:xfrm>
              <a:off x="1876" y="971"/>
              <a:ext cx="6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9" name="Group 50"/>
            <p:cNvGrpSpPr>
              <a:grpSpLocks/>
            </p:cNvGrpSpPr>
            <p:nvPr/>
          </p:nvGrpSpPr>
          <p:grpSpPr bwMode="auto">
            <a:xfrm>
              <a:off x="1429" y="482"/>
              <a:ext cx="1503" cy="912"/>
              <a:chOff x="801" y="2784"/>
              <a:chExt cx="1503" cy="912"/>
            </a:xfrm>
          </p:grpSpPr>
          <p:sp>
            <p:nvSpPr>
              <p:cNvPr id="21525" name="Line 51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52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7" name="Object 53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4" name="公式" r:id="rId35" imgW="253890" imgH="241195" progId="Equation.3">
                      <p:embed/>
                    </p:oleObj>
                  </mc:Choice>
                  <mc:Fallback>
                    <p:oleObj name="公式" r:id="rId3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8" name="Object 54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5" name="公式" r:id="rId36" imgW="253780" imgH="317225" progId="Equation.3">
                      <p:embed/>
                    </p:oleObj>
                  </mc:Choice>
                  <mc:Fallback>
                    <p:oleObj name="公式" r:id="rId3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Object 55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6" name="公式" r:id="rId37" imgW="215713" imgH="241091" progId="Equation.3">
                      <p:embed/>
                    </p:oleObj>
                  </mc:Choice>
                  <mc:Fallback>
                    <p:oleObj name="公式" r:id="rId3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20" name="Group 56"/>
            <p:cNvGrpSpPr>
              <a:grpSpLocks/>
            </p:cNvGrpSpPr>
            <p:nvPr/>
          </p:nvGrpSpPr>
          <p:grpSpPr bwMode="auto">
            <a:xfrm>
              <a:off x="2089" y="962"/>
              <a:ext cx="183" cy="456"/>
              <a:chOff x="3765" y="3384"/>
              <a:chExt cx="183" cy="456"/>
            </a:xfrm>
          </p:grpSpPr>
          <p:sp>
            <p:nvSpPr>
              <p:cNvPr id="21523" name="Line 57"/>
              <p:cNvSpPr>
                <a:spLocks noChangeShapeType="1"/>
              </p:cNvSpPr>
              <p:nvPr/>
            </p:nvSpPr>
            <p:spPr bwMode="auto">
              <a:xfrm>
                <a:off x="3848" y="3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4" name="Object 58"/>
              <p:cNvGraphicFramePr>
                <a:graphicFrameLocks noChangeAspect="1"/>
              </p:cNvGraphicFramePr>
              <p:nvPr/>
            </p:nvGraphicFramePr>
            <p:xfrm>
              <a:off x="3765" y="3612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7" name="公式" r:id="rId38" imgW="291973" imgH="393529" progId="Equation.3">
                      <p:embed/>
                    </p:oleObj>
                  </mc:Choice>
                  <mc:Fallback>
                    <p:oleObj name="公式" r:id="rId38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612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1" name="Object 59"/>
            <p:cNvGraphicFramePr>
              <a:graphicFrameLocks noChangeAspect="1"/>
            </p:cNvGraphicFramePr>
            <p:nvPr/>
          </p:nvGraphicFramePr>
          <p:xfrm>
            <a:off x="1684" y="84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8" name="公式" r:id="rId39" imgW="240986" imgH="88784" progId="Equation.3">
                    <p:embed/>
                  </p:oleObj>
                </mc:Choice>
                <mc:Fallback>
                  <p:oleObj name="公式" r:id="rId39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84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60"/>
            <p:cNvGraphicFramePr>
              <a:graphicFrameLocks noChangeAspect="1"/>
            </p:cNvGraphicFramePr>
            <p:nvPr/>
          </p:nvGraphicFramePr>
          <p:xfrm>
            <a:off x="2548" y="79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" name="公式" r:id="rId40" imgW="253890" imgH="241195" progId="Equation.3">
                    <p:embed/>
                  </p:oleObj>
                </mc:Choice>
                <mc:Fallback>
                  <p:oleObj name="公式" r:id="rId4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79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6" name="Text Box 66"/>
          <p:cNvSpPr txBox="1">
            <a:spLocks noChangeArrowheads="1"/>
          </p:cNvSpPr>
          <p:nvPr/>
        </p:nvSpPr>
        <p:spPr bwMode="auto">
          <a:xfrm>
            <a:off x="2351088" y="23495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654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04800"/>
            <a:ext cx="2286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求函数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56111"/>
              </p:ext>
            </p:extLst>
          </p:nvPr>
        </p:nvGraphicFramePr>
        <p:xfrm>
          <a:off x="4050110" y="233751"/>
          <a:ext cx="2248446" cy="62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110" y="233751"/>
                        <a:ext cx="2248446" cy="625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294848" y="304801"/>
            <a:ext cx="1676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的极值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063750" y="928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2590800" y="9144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求导数</a:t>
            </a:r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45667"/>
              </p:ext>
            </p:extLst>
          </p:nvPr>
        </p:nvGraphicFramePr>
        <p:xfrm>
          <a:off x="4382308" y="858828"/>
          <a:ext cx="1687483" cy="5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308" y="858828"/>
                        <a:ext cx="1687483" cy="59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8278"/>
              </p:ext>
            </p:extLst>
          </p:nvPr>
        </p:nvGraphicFramePr>
        <p:xfrm>
          <a:off x="6184091" y="893763"/>
          <a:ext cx="1658139" cy="60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7" imgW="838080" imgH="266400" progId="Equation.DSMT4">
                  <p:embed/>
                </p:oleObj>
              </mc:Choice>
              <mc:Fallback>
                <p:oleObj name="Equation" r:id="rId7" imgW="838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091" y="893763"/>
                        <a:ext cx="1658139" cy="60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94056"/>
              </p:ext>
            </p:extLst>
          </p:nvPr>
        </p:nvGraphicFramePr>
        <p:xfrm>
          <a:off x="7868966" y="748570"/>
          <a:ext cx="1487554" cy="94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9" imgW="507960" imgH="304560" progId="Equation.DSMT4">
                  <p:embed/>
                </p:oleObj>
              </mc:Choice>
              <mc:Fallback>
                <p:oleObj name="Equation" r:id="rId9" imgW="507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966" y="748570"/>
                        <a:ext cx="1487554" cy="94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6" name="Text Box 10"/>
          <p:cNvSpPr txBox="1">
            <a:spLocks noChangeArrowheads="1"/>
          </p:cNvSpPr>
          <p:nvPr/>
        </p:nvSpPr>
        <p:spPr bwMode="auto">
          <a:xfrm>
            <a:off x="2590801" y="1447801"/>
            <a:ext cx="4081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求可能的极值点</a:t>
            </a:r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2971800" y="19812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98373"/>
              </p:ext>
            </p:extLst>
          </p:nvPr>
        </p:nvGraphicFramePr>
        <p:xfrm>
          <a:off x="3593306" y="2058322"/>
          <a:ext cx="1220787" cy="47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06" y="2058322"/>
                        <a:ext cx="1220787" cy="473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9" name="Text Box 13"/>
          <p:cNvSpPr txBox="1">
            <a:spLocks noChangeArrowheads="1"/>
          </p:cNvSpPr>
          <p:nvPr/>
        </p:nvSpPr>
        <p:spPr bwMode="auto">
          <a:xfrm>
            <a:off x="4940300" y="1981201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44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27974"/>
              </p:ext>
            </p:extLst>
          </p:nvPr>
        </p:nvGraphicFramePr>
        <p:xfrm>
          <a:off x="5468764" y="2025767"/>
          <a:ext cx="943670" cy="54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764" y="2025767"/>
                        <a:ext cx="943670" cy="545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1" name="Text Box 15"/>
          <p:cNvSpPr txBox="1">
            <a:spLocks noChangeArrowheads="1"/>
          </p:cNvSpPr>
          <p:nvPr/>
        </p:nvSpPr>
        <p:spPr bwMode="auto">
          <a:xfrm>
            <a:off x="66929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4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77326"/>
              </p:ext>
            </p:extLst>
          </p:nvPr>
        </p:nvGraphicFramePr>
        <p:xfrm>
          <a:off x="7268097" y="2062811"/>
          <a:ext cx="1201737" cy="44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5" imgW="736560" imgH="203040" progId="Equation.DSMT4">
                  <p:embed/>
                </p:oleObj>
              </mc:Choice>
              <mc:Fallback>
                <p:oleObj name="Equation" r:id="rId1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097" y="2062811"/>
                        <a:ext cx="1201737" cy="44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8750300" y="1995488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44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88765"/>
              </p:ext>
            </p:extLst>
          </p:nvPr>
        </p:nvGraphicFramePr>
        <p:xfrm>
          <a:off x="9216655" y="2039916"/>
          <a:ext cx="844872" cy="54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17" imgW="431640" imgH="228600" progId="Equation.DSMT4">
                  <p:embed/>
                </p:oleObj>
              </mc:Choice>
              <mc:Fallback>
                <p:oleObj name="Equation" r:id="rId17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6655" y="2039916"/>
                        <a:ext cx="844872" cy="54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5" name="Text Box 19"/>
          <p:cNvSpPr txBox="1">
            <a:spLocks noChangeArrowheads="1"/>
          </p:cNvSpPr>
          <p:nvPr/>
        </p:nvSpPr>
        <p:spPr bwMode="auto">
          <a:xfrm>
            <a:off x="2590801" y="2590801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列表判别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6705" y="3397482"/>
            <a:ext cx="706436" cy="1462088"/>
            <a:chOff x="704" y="2314"/>
            <a:chExt cx="409" cy="921"/>
          </a:xfrm>
        </p:grpSpPr>
        <p:graphicFrame>
          <p:nvGraphicFramePr>
            <p:cNvPr id="2258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938121"/>
                </p:ext>
              </p:extLst>
            </p:nvPr>
          </p:nvGraphicFramePr>
          <p:xfrm>
            <a:off x="847" y="2314"/>
            <a:ext cx="18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5" name="Equation" r:id="rId19" imgW="139680" imgH="139680" progId="Equation.DSMT4">
                    <p:embed/>
                  </p:oleObj>
                </mc:Choice>
                <mc:Fallback>
                  <p:oleObj name="Equation" r:id="rId1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314"/>
                          <a:ext cx="18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970786"/>
                </p:ext>
              </p:extLst>
            </p:nvPr>
          </p:nvGraphicFramePr>
          <p:xfrm>
            <a:off x="704" y="2610"/>
            <a:ext cx="4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6" name="Equation" r:id="rId21" imgW="406080" imgH="203040" progId="Equation.DSMT4">
                    <p:embed/>
                  </p:oleObj>
                </mc:Choice>
                <mc:Fallback>
                  <p:oleObj name="Equation" r:id="rId21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610"/>
                          <a:ext cx="40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6824800"/>
                </p:ext>
              </p:extLst>
            </p:nvPr>
          </p:nvGraphicFramePr>
          <p:xfrm>
            <a:off x="729" y="2994"/>
            <a:ext cx="36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7" name="Equation" r:id="rId23" imgW="368280" imgH="203040" progId="Equation.DSMT4">
                    <p:embed/>
                  </p:oleObj>
                </mc:Choice>
                <mc:Fallback>
                  <p:oleObj name="Equation" r:id="rId23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2994"/>
                          <a:ext cx="36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4440" name="Line 24"/>
          <p:cNvSpPr>
            <a:spLocks noChangeShapeType="1"/>
          </p:cNvSpPr>
          <p:nvPr/>
        </p:nvSpPr>
        <p:spPr bwMode="auto">
          <a:xfrm>
            <a:off x="2590800" y="3810000"/>
            <a:ext cx="7086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44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76157"/>
              </p:ext>
            </p:extLst>
          </p:nvPr>
        </p:nvGraphicFramePr>
        <p:xfrm>
          <a:off x="5110163" y="3917950"/>
          <a:ext cx="3762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25" imgW="164880" imgH="126720" progId="Equation.DSMT4">
                  <p:embed/>
                </p:oleObj>
              </mc:Choice>
              <mc:Fallback>
                <p:oleObj name="Equation" r:id="rId25" imgW="1648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917950"/>
                        <a:ext cx="3762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16732"/>
              </p:ext>
            </p:extLst>
          </p:nvPr>
        </p:nvGraphicFramePr>
        <p:xfrm>
          <a:off x="7505699" y="3853266"/>
          <a:ext cx="419101" cy="41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699" y="3853266"/>
                        <a:ext cx="419101" cy="41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065715" y="3094039"/>
            <a:ext cx="2859089" cy="722313"/>
            <a:chOff x="2231" y="2093"/>
            <a:chExt cx="1801" cy="455"/>
          </a:xfrm>
        </p:grpSpPr>
        <p:graphicFrame>
          <p:nvGraphicFramePr>
            <p:cNvPr id="2258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85486"/>
                </p:ext>
              </p:extLst>
            </p:nvPr>
          </p:nvGraphicFramePr>
          <p:xfrm>
            <a:off x="3661" y="2093"/>
            <a:ext cx="371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0" name="Equation" r:id="rId29" imgW="114120" imgH="228600" progId="Equation.DSMT4">
                    <p:embed/>
                  </p:oleObj>
                </mc:Choice>
                <mc:Fallback>
                  <p:oleObj name="Equation" r:id="rId29" imgW="114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093"/>
                          <a:ext cx="371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079773"/>
                </p:ext>
              </p:extLst>
            </p:nvPr>
          </p:nvGraphicFramePr>
          <p:xfrm>
            <a:off x="2231" y="2258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1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2258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4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21353"/>
              </p:ext>
            </p:extLst>
          </p:nvPr>
        </p:nvGraphicFramePr>
        <p:xfrm>
          <a:off x="3876675" y="3903663"/>
          <a:ext cx="3222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2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903663"/>
                        <a:ext cx="32226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32529"/>
              </p:ext>
            </p:extLst>
          </p:nvPr>
        </p:nvGraphicFramePr>
        <p:xfrm>
          <a:off x="6167297" y="3972879"/>
          <a:ext cx="321197" cy="26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3" name="Equation" r:id="rId35" imgW="139680" imgH="101520" progId="Equation.DSMT4">
                  <p:embed/>
                </p:oleObj>
              </mc:Choice>
              <mc:Fallback>
                <p:oleObj name="Equation" r:id="rId3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297" y="3972879"/>
                        <a:ext cx="321197" cy="267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90584"/>
              </p:ext>
            </p:extLst>
          </p:nvPr>
        </p:nvGraphicFramePr>
        <p:xfrm>
          <a:off x="8672513" y="3910013"/>
          <a:ext cx="3222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7" imgW="139680" imgH="139680" progId="Equation.DSMT4">
                  <p:embed/>
                </p:oleObj>
              </mc:Choice>
              <mc:Fallback>
                <p:oleObj name="Equation" r:id="rId3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513" y="3910013"/>
                        <a:ext cx="3222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66699"/>
              </p:ext>
            </p:extLst>
          </p:nvPr>
        </p:nvGraphicFramePr>
        <p:xfrm>
          <a:off x="5065713" y="4408488"/>
          <a:ext cx="433387" cy="4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39" imgW="126720" imgH="177480" progId="Equation.DSMT4">
                  <p:embed/>
                </p:oleObj>
              </mc:Choice>
              <mc:Fallback>
                <p:oleObj name="Equation" r:id="rId3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408488"/>
                        <a:ext cx="433387" cy="42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43513"/>
              </p:ext>
            </p:extLst>
          </p:nvPr>
        </p:nvGraphicFramePr>
        <p:xfrm>
          <a:off x="7169709" y="4442553"/>
          <a:ext cx="929232" cy="3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41" imgW="393480" imgH="177480" progId="Equation.DSMT4">
                  <p:embed/>
                </p:oleObj>
              </mc:Choice>
              <mc:Fallback>
                <p:oleObj name="Equation" r:id="rId41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709" y="4442553"/>
                        <a:ext cx="929232" cy="36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51" name="Line 35"/>
          <p:cNvSpPr>
            <a:spLocks noChangeShapeType="1"/>
          </p:cNvSpPr>
          <p:nvPr/>
        </p:nvSpPr>
        <p:spPr bwMode="auto">
          <a:xfrm>
            <a:off x="3352800" y="3276601"/>
            <a:ext cx="0" cy="15478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724400" y="3124201"/>
            <a:ext cx="3505200" cy="1547813"/>
            <a:chOff x="2016" y="2208"/>
            <a:chExt cx="2208" cy="1115"/>
          </a:xfrm>
        </p:grpSpPr>
        <p:sp>
          <p:nvSpPr>
            <p:cNvPr id="22576" name="Line 37"/>
            <p:cNvSpPr>
              <a:spLocks noChangeShapeType="1"/>
            </p:cNvSpPr>
            <p:nvPr/>
          </p:nvSpPr>
          <p:spPr bwMode="auto">
            <a:xfrm>
              <a:off x="2016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38"/>
            <p:cNvSpPr>
              <a:spLocks noChangeShapeType="1"/>
            </p:cNvSpPr>
            <p:nvPr/>
          </p:nvSpPr>
          <p:spPr bwMode="auto">
            <a:xfrm>
              <a:off x="3504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39"/>
            <p:cNvSpPr>
              <a:spLocks noChangeShapeType="1"/>
            </p:cNvSpPr>
            <p:nvPr/>
          </p:nvSpPr>
          <p:spPr bwMode="auto">
            <a:xfrm>
              <a:off x="4224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40"/>
            <p:cNvSpPr>
              <a:spLocks noChangeShapeType="1"/>
            </p:cNvSpPr>
            <p:nvPr/>
          </p:nvSpPr>
          <p:spPr bwMode="auto">
            <a:xfrm>
              <a:off x="2688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617913" y="3276611"/>
            <a:ext cx="5754688" cy="560389"/>
            <a:chOff x="1319" y="2208"/>
            <a:chExt cx="3625" cy="353"/>
          </a:xfrm>
        </p:grpSpPr>
        <p:graphicFrame>
          <p:nvGraphicFramePr>
            <p:cNvPr id="2257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361094"/>
                </p:ext>
              </p:extLst>
            </p:nvPr>
          </p:nvGraphicFramePr>
          <p:xfrm>
            <a:off x="1319" y="2259"/>
            <a:ext cx="62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7" name="Equation" r:id="rId43" imgW="507960" imgH="203040" progId="Equation.DSMT4">
                    <p:embed/>
                  </p:oleObj>
                </mc:Choice>
                <mc:Fallback>
                  <p:oleObj name="Equation" r:id="rId43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259"/>
                          <a:ext cx="62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891274"/>
                </p:ext>
              </p:extLst>
            </p:nvPr>
          </p:nvGraphicFramePr>
          <p:xfrm>
            <a:off x="2815" y="2218"/>
            <a:ext cx="56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8" name="Equation" r:id="rId45" imgW="406080" imgH="228600" progId="Equation.DSMT4">
                    <p:embed/>
                  </p:oleObj>
                </mc:Choice>
                <mc:Fallback>
                  <p:oleObj name="Equation" r:id="rId45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2218"/>
                          <a:ext cx="56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940126"/>
                </p:ext>
              </p:extLst>
            </p:nvPr>
          </p:nvGraphicFramePr>
          <p:xfrm>
            <a:off x="4294" y="2208"/>
            <a:ext cx="65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9" name="Equation" r:id="rId47" imgW="545760" imgH="228600" progId="Equation.DSMT4">
                    <p:embed/>
                  </p:oleObj>
                </mc:Choice>
                <mc:Fallback>
                  <p:oleObj name="Equation" r:id="rId47" imgW="545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208"/>
                          <a:ext cx="65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44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76120"/>
              </p:ext>
            </p:extLst>
          </p:nvPr>
        </p:nvGraphicFramePr>
        <p:xfrm>
          <a:off x="2847975" y="5126041"/>
          <a:ext cx="847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49" imgW="495000" imgH="203040" progId="Equation.DSMT4">
                  <p:embed/>
                </p:oleObj>
              </mc:Choice>
              <mc:Fallback>
                <p:oleObj name="Equation" r:id="rId4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126041"/>
                        <a:ext cx="847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2" name="Text Box 46"/>
          <p:cNvSpPr txBox="1">
            <a:spLocks noChangeArrowheads="1"/>
          </p:cNvSpPr>
          <p:nvPr/>
        </p:nvSpPr>
        <p:spPr bwMode="auto">
          <a:xfrm>
            <a:off x="3695700" y="5043488"/>
            <a:ext cx="203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是极大点，</a:t>
            </a:r>
          </a:p>
        </p:txBody>
      </p:sp>
      <p:sp>
        <p:nvSpPr>
          <p:cNvPr id="444463" name="Text Box 47"/>
          <p:cNvSpPr txBox="1">
            <a:spLocks noChangeArrowheads="1"/>
          </p:cNvSpPr>
          <p:nvPr/>
        </p:nvSpPr>
        <p:spPr bwMode="auto">
          <a:xfrm>
            <a:off x="5295900" y="5030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其极大值为</a:t>
            </a:r>
          </a:p>
        </p:txBody>
      </p:sp>
      <p:graphicFrame>
        <p:nvGraphicFramePr>
          <p:cNvPr id="44446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67952"/>
              </p:ext>
            </p:extLst>
          </p:nvPr>
        </p:nvGraphicFramePr>
        <p:xfrm>
          <a:off x="7221538" y="5067223"/>
          <a:ext cx="1119188" cy="49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51" imgW="609480" imgH="203040" progId="Equation.DSMT4">
                  <p:embed/>
                </p:oleObj>
              </mc:Choice>
              <mc:Fallback>
                <p:oleObj name="Equation" r:id="rId51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5067223"/>
                        <a:ext cx="1119188" cy="49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5" name="Text Box 49"/>
          <p:cNvSpPr txBox="1">
            <a:spLocks noChangeArrowheads="1"/>
          </p:cNvSpPr>
          <p:nvPr/>
        </p:nvSpPr>
        <p:spPr bwMode="auto">
          <a:xfrm>
            <a:off x="3708400" y="56388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是极小点，</a:t>
            </a:r>
          </a:p>
        </p:txBody>
      </p:sp>
      <p:sp>
        <p:nvSpPr>
          <p:cNvPr id="444466" name="Text Box 50"/>
          <p:cNvSpPr txBox="1">
            <a:spLocks noChangeArrowheads="1"/>
          </p:cNvSpPr>
          <p:nvPr/>
        </p:nvSpPr>
        <p:spPr bwMode="auto">
          <a:xfrm>
            <a:off x="5308600" y="56388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其极小值为</a:t>
            </a:r>
          </a:p>
        </p:txBody>
      </p:sp>
      <p:graphicFrame>
        <p:nvGraphicFramePr>
          <p:cNvPr id="44446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5095"/>
              </p:ext>
            </p:extLst>
          </p:nvPr>
        </p:nvGraphicFramePr>
        <p:xfrm>
          <a:off x="2960675" y="5675319"/>
          <a:ext cx="856507" cy="5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53" imgW="368280" imgH="228600" progId="Equation.DSMT4">
                  <p:embed/>
                </p:oleObj>
              </mc:Choice>
              <mc:Fallback>
                <p:oleObj name="Equation" r:id="rId53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75" y="5675319"/>
                        <a:ext cx="856507" cy="558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40255"/>
              </p:ext>
            </p:extLst>
          </p:nvPr>
        </p:nvGraphicFramePr>
        <p:xfrm>
          <a:off x="7159625" y="5645150"/>
          <a:ext cx="18081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Equation" r:id="rId55" imgW="901440" imgH="228600" progId="Equation.DSMT4">
                  <p:embed/>
                </p:oleObj>
              </mc:Choice>
              <mc:Fallback>
                <p:oleObj name="Equation" r:id="rId5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5645150"/>
                        <a:ext cx="18081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9" name="Line 53"/>
          <p:cNvSpPr>
            <a:spLocks noChangeShapeType="1"/>
          </p:cNvSpPr>
          <p:nvPr/>
        </p:nvSpPr>
        <p:spPr bwMode="auto">
          <a:xfrm flipV="1">
            <a:off x="3733800" y="4343400"/>
            <a:ext cx="6858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0" name="Line 54"/>
          <p:cNvSpPr>
            <a:spLocks noChangeShapeType="1"/>
          </p:cNvSpPr>
          <p:nvPr/>
        </p:nvSpPr>
        <p:spPr bwMode="auto">
          <a:xfrm>
            <a:off x="6096000" y="4419600"/>
            <a:ext cx="762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1" name="Line 55"/>
          <p:cNvSpPr>
            <a:spLocks noChangeShapeType="1"/>
          </p:cNvSpPr>
          <p:nvPr/>
        </p:nvSpPr>
        <p:spPr bwMode="auto">
          <a:xfrm flipV="1">
            <a:off x="8534400" y="4343400"/>
            <a:ext cx="6858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9" name="Line 63"/>
          <p:cNvSpPr>
            <a:spLocks noChangeShapeType="1"/>
          </p:cNvSpPr>
          <p:nvPr/>
        </p:nvSpPr>
        <p:spPr bwMode="auto">
          <a:xfrm>
            <a:off x="2606675" y="4340225"/>
            <a:ext cx="7086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34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  <p:bldP spid="444422" grpId="0" autoUpdateAnimBg="0"/>
      <p:bldP spid="444426" grpId="0" autoUpdateAnimBg="0"/>
      <p:bldP spid="444427" grpId="0" autoUpdateAnimBg="0"/>
      <p:bldP spid="444429" grpId="0" autoUpdateAnimBg="0"/>
      <p:bldP spid="444431" grpId="0" autoUpdateAnimBg="0"/>
      <p:bldP spid="444433" grpId="0" autoUpdateAnimBg="0"/>
      <p:bldP spid="444435" grpId="0" autoUpdateAnimBg="0"/>
      <p:bldP spid="444440" grpId="0" animBg="1"/>
      <p:bldP spid="444451" grpId="0" animBg="1"/>
      <p:bldP spid="444462" grpId="0" autoUpdateAnimBg="0"/>
      <p:bldP spid="444463" grpId="0" autoUpdateAnimBg="0"/>
      <p:bldP spid="444465" grpId="0" autoUpdateAnimBg="0"/>
      <p:bldP spid="444466" grpId="0" autoUpdateAnimBg="0"/>
      <p:bldP spid="444469" grpId="0" animBg="1"/>
      <p:bldP spid="444470" grpId="0" animBg="1"/>
      <p:bldP spid="444471" grpId="0" animBg="1"/>
      <p:bldP spid="4444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413000" y="14081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413000" y="2322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11082"/>
              </p:ext>
            </p:extLst>
          </p:nvPr>
        </p:nvGraphicFramePr>
        <p:xfrm>
          <a:off x="3215680" y="1210469"/>
          <a:ext cx="5166320" cy="75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8" name="Equation" r:id="rId3" imgW="2349360" imgH="330120" progId="Equation.DSMT4">
                  <p:embed/>
                </p:oleObj>
              </mc:Choice>
              <mc:Fallback>
                <p:oleObj name="Equation" r:id="rId3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210469"/>
                        <a:ext cx="5166320" cy="754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2096"/>
              </p:ext>
            </p:extLst>
          </p:nvPr>
        </p:nvGraphicFramePr>
        <p:xfrm>
          <a:off x="3175000" y="2093913"/>
          <a:ext cx="447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" name="Equation" r:id="rId5" imgW="4470400" imgH="914400" progId="Equation.DSMT4">
                  <p:embed/>
                </p:oleObj>
              </mc:Choice>
              <mc:Fallback>
                <p:oleObj name="Equation" r:id="rId5" imgW="4470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093913"/>
                        <a:ext cx="447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2514600" y="3227388"/>
          <a:ext cx="355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公式" r:id="rId7" imgW="3556000" imgH="431800" progId="Equation.3">
                  <p:embed/>
                </p:oleObj>
              </mc:Choice>
              <mc:Fallback>
                <p:oleObj name="公式" r:id="rId7" imgW="355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27388"/>
                        <a:ext cx="3556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2919413" y="4035425"/>
          <a:ext cx="1509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公式" r:id="rId9" imgW="1562100" imgH="381000" progId="Equation.3">
                  <p:embed/>
                </p:oleObj>
              </mc:Choice>
              <mc:Fallback>
                <p:oleObj name="公式" r:id="rId9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35425"/>
                        <a:ext cx="15097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/>
        </p:nvGraphicFramePr>
        <p:xfrm>
          <a:off x="4597400" y="4025901"/>
          <a:ext cx="144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公式" r:id="rId11" imgW="1497950" imgH="406224" progId="Equation.3">
                  <p:embed/>
                </p:oleObj>
              </mc:Choice>
              <mc:Fallback>
                <p:oleObj name="公式" r:id="rId11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025901"/>
                        <a:ext cx="144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Object 9"/>
          <p:cNvGraphicFramePr>
            <a:graphicFrameLocks noChangeAspect="1"/>
          </p:cNvGraphicFramePr>
          <p:nvPr/>
        </p:nvGraphicFramePr>
        <p:xfrm>
          <a:off x="2895601" y="4791075"/>
          <a:ext cx="1509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公式" r:id="rId13" imgW="1562100" imgH="381000" progId="Equation.3">
                  <p:embed/>
                </p:oleObj>
              </mc:Choice>
              <mc:Fallback>
                <p:oleObj name="公式" r:id="rId13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791075"/>
                        <a:ext cx="1509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10"/>
          <p:cNvGraphicFramePr>
            <a:graphicFrameLocks noChangeAspect="1"/>
          </p:cNvGraphicFramePr>
          <p:nvPr/>
        </p:nvGraphicFramePr>
        <p:xfrm>
          <a:off x="4564064" y="4768851"/>
          <a:ext cx="143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4" name="公式" r:id="rId15" imgW="1485255" imgH="406224" progId="Equation.3">
                  <p:embed/>
                </p:oleObj>
              </mc:Choice>
              <mc:Fallback>
                <p:oleObj name="公式" r:id="rId15" imgW="14852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768851"/>
                        <a:ext cx="143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11"/>
          <p:cNvGraphicFramePr>
            <a:graphicFrameLocks noChangeAspect="1"/>
          </p:cNvGraphicFramePr>
          <p:nvPr/>
        </p:nvGraphicFramePr>
        <p:xfrm>
          <a:off x="2590800" y="5513388"/>
          <a:ext cx="406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5" name="公式" r:id="rId17" imgW="4064000" imgH="431800" progId="Equation.3">
                  <p:embed/>
                </p:oleObj>
              </mc:Choice>
              <mc:Fallback>
                <p:oleObj name="公式" r:id="rId17" imgW="406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13388"/>
                        <a:ext cx="406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8" name="Object 12"/>
          <p:cNvGraphicFramePr>
            <a:graphicFrameLocks noChangeAspect="1"/>
          </p:cNvGraphicFramePr>
          <p:nvPr/>
        </p:nvGraphicFramePr>
        <p:xfrm>
          <a:off x="6324600" y="3227388"/>
          <a:ext cx="3670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name="公式" r:id="rId19" imgW="3670300" imgH="431800" progId="Equation.3">
                  <p:embed/>
                </p:oleObj>
              </mc:Choice>
              <mc:Fallback>
                <p:oleObj name="公式" r:id="rId19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27388"/>
                        <a:ext cx="3670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362200" y="7000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函数的不可导点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也可能是函数的极值点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705600" y="3743325"/>
            <a:ext cx="3200400" cy="1976438"/>
            <a:chOff x="3264" y="2358"/>
            <a:chExt cx="2016" cy="1245"/>
          </a:xfrm>
        </p:grpSpPr>
        <p:pic>
          <p:nvPicPr>
            <p:cNvPr id="23568" name="Picture 1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58"/>
              <a:ext cx="2016" cy="1245"/>
            </a:xfrm>
            <a:prstGeom prst="rect">
              <a:avLst/>
            </a:prstGeom>
            <a:noFill/>
            <a:ln w="31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69" name="Line 16"/>
            <p:cNvSpPr>
              <a:spLocks noChangeShapeType="1"/>
            </p:cNvSpPr>
            <p:nvPr/>
          </p:nvSpPr>
          <p:spPr bwMode="auto">
            <a:xfrm>
              <a:off x="4320" y="2616"/>
              <a:ext cx="0" cy="588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8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32638"/>
              </p:ext>
            </p:extLst>
          </p:nvPr>
        </p:nvGraphicFramePr>
        <p:xfrm>
          <a:off x="8269288" y="3865562"/>
          <a:ext cx="289389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7" name="Equation" r:id="rId22" imgW="203040" imgH="164880" progId="Equation.DSMT4">
                  <p:embed/>
                </p:oleObj>
              </mc:Choice>
              <mc:Fallback>
                <p:oleObj name="Equation" r:id="rId22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3865562"/>
                        <a:ext cx="289389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083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8304213" y="557214"/>
            <a:ext cx="2279650" cy="1787525"/>
            <a:chOff x="4257" y="572"/>
            <a:chExt cx="1503" cy="1190"/>
          </a:xfrm>
        </p:grpSpPr>
        <p:sp>
          <p:nvSpPr>
            <p:cNvPr id="24625" name="Freeform 3"/>
            <p:cNvSpPr>
              <a:spLocks/>
            </p:cNvSpPr>
            <p:nvPr/>
          </p:nvSpPr>
          <p:spPr bwMode="auto">
            <a:xfrm>
              <a:off x="4593" y="716"/>
              <a:ext cx="912" cy="528"/>
            </a:xfrm>
            <a:custGeom>
              <a:avLst/>
              <a:gdLst>
                <a:gd name="T0" fmla="*/ 0 w 672"/>
                <a:gd name="T1" fmla="*/ 0 h 288"/>
                <a:gd name="T2" fmla="*/ 6869 w 672"/>
                <a:gd name="T3" fmla="*/ 465450 h 288"/>
                <a:gd name="T4" fmla="*/ 20753 w 672"/>
                <a:gd name="T5" fmla="*/ 697457 h 288"/>
                <a:gd name="T6" fmla="*/ 37997 w 672"/>
                <a:gd name="T7" fmla="*/ 930518 h 288"/>
                <a:gd name="T8" fmla="*/ 48327 w 672"/>
                <a:gd name="T9" fmla="*/ 139596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288"/>
                <a:gd name="T17" fmla="*/ 672 w 67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288">
                  <a:moveTo>
                    <a:pt x="0" y="0"/>
                  </a:moveTo>
                  <a:cubicBezTo>
                    <a:pt x="24" y="36"/>
                    <a:pt x="48" y="72"/>
                    <a:pt x="96" y="96"/>
                  </a:cubicBezTo>
                  <a:cubicBezTo>
                    <a:pt x="144" y="120"/>
                    <a:pt x="216" y="128"/>
                    <a:pt x="288" y="144"/>
                  </a:cubicBezTo>
                  <a:cubicBezTo>
                    <a:pt x="360" y="160"/>
                    <a:pt x="464" y="168"/>
                    <a:pt x="528" y="192"/>
                  </a:cubicBezTo>
                  <a:cubicBezTo>
                    <a:pt x="592" y="216"/>
                    <a:pt x="648" y="272"/>
                    <a:pt x="672" y="28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26" name="Group 4"/>
            <p:cNvGrpSpPr>
              <a:grpSpLocks/>
            </p:cNvGrpSpPr>
            <p:nvPr/>
          </p:nvGrpSpPr>
          <p:grpSpPr bwMode="auto">
            <a:xfrm>
              <a:off x="4257" y="572"/>
              <a:ext cx="1503" cy="1104"/>
              <a:chOff x="3087" y="528"/>
              <a:chExt cx="1503" cy="1104"/>
            </a:xfrm>
          </p:grpSpPr>
          <p:sp>
            <p:nvSpPr>
              <p:cNvPr id="24633" name="Line 5"/>
              <p:cNvSpPr>
                <a:spLocks noChangeShapeType="1"/>
              </p:cNvSpPr>
              <p:nvPr/>
            </p:nvSpPr>
            <p:spPr bwMode="auto">
              <a:xfrm flipV="1">
                <a:off x="3265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4" name="Line 6"/>
              <p:cNvSpPr>
                <a:spLocks noChangeShapeType="1"/>
              </p:cNvSpPr>
              <p:nvPr/>
            </p:nvSpPr>
            <p:spPr bwMode="auto">
              <a:xfrm>
                <a:off x="3102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5" name="Object 7"/>
              <p:cNvGraphicFramePr>
                <a:graphicFrameLocks noChangeAspect="1"/>
              </p:cNvGraphicFramePr>
              <p:nvPr/>
            </p:nvGraphicFramePr>
            <p:xfrm>
              <a:off x="4446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2" name="公式" r:id="rId3" imgW="253890" imgH="241195" progId="Equation.3">
                      <p:embed/>
                    </p:oleObj>
                  </mc:Choice>
                  <mc:Fallback>
                    <p:oleObj name="公式" r:id="rId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6" name="Object 8"/>
              <p:cNvGraphicFramePr>
                <a:graphicFrameLocks noChangeAspect="1"/>
              </p:cNvGraphicFramePr>
              <p:nvPr/>
            </p:nvGraphicFramePr>
            <p:xfrm>
              <a:off x="3087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3" name="公式" r:id="rId5" imgW="253780" imgH="317225" progId="Equation.3">
                      <p:embed/>
                    </p:oleObj>
                  </mc:Choice>
                  <mc:Fallback>
                    <p:oleObj name="公式" r:id="rId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7" name="Object 9"/>
              <p:cNvGraphicFramePr>
                <a:graphicFrameLocks noChangeAspect="1"/>
              </p:cNvGraphicFramePr>
              <p:nvPr/>
            </p:nvGraphicFramePr>
            <p:xfrm>
              <a:off x="3114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4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27" name="Group 10"/>
            <p:cNvGrpSpPr>
              <a:grpSpLocks/>
            </p:cNvGrpSpPr>
            <p:nvPr/>
          </p:nvGrpSpPr>
          <p:grpSpPr bwMode="auto">
            <a:xfrm>
              <a:off x="4953" y="1004"/>
              <a:ext cx="187" cy="758"/>
              <a:chOff x="1434" y="3144"/>
              <a:chExt cx="187" cy="758"/>
            </a:xfrm>
          </p:grpSpPr>
          <p:sp>
            <p:nvSpPr>
              <p:cNvPr id="24631" name="Line 11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2" name="Object 12"/>
              <p:cNvGraphicFramePr>
                <a:graphicFrameLocks noChangeAspect="1"/>
              </p:cNvGraphicFramePr>
              <p:nvPr/>
            </p:nvGraphicFramePr>
            <p:xfrm>
              <a:off x="1434" y="3668"/>
              <a:ext cx="18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5" name="公式" r:id="rId9" imgW="291973" imgH="393529" progId="Equation.3">
                      <p:embed/>
                    </p:oleObj>
                  </mc:Choice>
                  <mc:Fallback>
                    <p:oleObj name="公式" r:id="rId9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4" y="3668"/>
                            <a:ext cx="18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28" name="Line 13"/>
            <p:cNvSpPr>
              <a:spLocks noChangeShapeType="1"/>
            </p:cNvSpPr>
            <p:nvPr/>
          </p:nvSpPr>
          <p:spPr bwMode="auto">
            <a:xfrm>
              <a:off x="4593" y="992"/>
              <a:ext cx="8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9" name="Object 14"/>
            <p:cNvGraphicFramePr>
              <a:graphicFrameLocks noChangeAspect="1"/>
            </p:cNvGraphicFramePr>
            <p:nvPr/>
          </p:nvGraphicFramePr>
          <p:xfrm>
            <a:off x="4737" y="76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6" name="公式" r:id="rId11" imgW="240986" imgH="88784" progId="Equation.3">
                    <p:embed/>
                  </p:oleObj>
                </mc:Choice>
                <mc:Fallback>
                  <p:oleObj name="公式" r:id="rId1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76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15"/>
            <p:cNvGraphicFramePr>
              <a:graphicFrameLocks noChangeAspect="1"/>
            </p:cNvGraphicFramePr>
            <p:nvPr/>
          </p:nvGraphicFramePr>
          <p:xfrm>
            <a:off x="5169" y="1148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7" name="公式" r:id="rId13" imgW="240986" imgH="88784" progId="Equation.3">
                    <p:embed/>
                  </p:oleObj>
                </mc:Choice>
                <mc:Fallback>
                  <p:oleObj name="公式" r:id="rId1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" y="1148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79" name="Group 16"/>
          <p:cNvGrpSpPr>
            <a:grpSpLocks/>
          </p:cNvGrpSpPr>
          <p:nvPr/>
        </p:nvGrpSpPr>
        <p:grpSpPr bwMode="auto">
          <a:xfrm>
            <a:off x="6067426" y="550863"/>
            <a:ext cx="2168525" cy="1757362"/>
            <a:chOff x="2744" y="572"/>
            <a:chExt cx="1503" cy="1152"/>
          </a:xfrm>
        </p:grpSpPr>
        <p:sp>
          <p:nvSpPr>
            <p:cNvPr id="24612" name="Line 17"/>
            <p:cNvSpPr>
              <a:spLocks noChangeShapeType="1"/>
            </p:cNvSpPr>
            <p:nvPr/>
          </p:nvSpPr>
          <p:spPr bwMode="auto">
            <a:xfrm>
              <a:off x="3143" y="1016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Freeform 18"/>
            <p:cNvSpPr>
              <a:spLocks/>
            </p:cNvSpPr>
            <p:nvPr/>
          </p:nvSpPr>
          <p:spPr bwMode="auto">
            <a:xfrm>
              <a:off x="3047" y="764"/>
              <a:ext cx="884" cy="480"/>
            </a:xfrm>
            <a:custGeom>
              <a:avLst/>
              <a:gdLst>
                <a:gd name="T0" fmla="*/ 0 w 816"/>
                <a:gd name="T1" fmla="*/ 367478 h 288"/>
                <a:gd name="T2" fmla="*/ 441 w 816"/>
                <a:gd name="T3" fmla="*/ 244813 h 288"/>
                <a:gd name="T4" fmla="*/ 1473 w 816"/>
                <a:gd name="T5" fmla="*/ 183855 h 288"/>
                <a:gd name="T6" fmla="*/ 2209 w 816"/>
                <a:gd name="T7" fmla="*/ 122778 h 288"/>
                <a:gd name="T8" fmla="*/ 2506 w 8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cubicBezTo>
                    <a:pt x="32" y="252"/>
                    <a:pt x="64" y="216"/>
                    <a:pt x="144" y="192"/>
                  </a:cubicBezTo>
                  <a:cubicBezTo>
                    <a:pt x="224" y="168"/>
                    <a:pt x="384" y="160"/>
                    <a:pt x="480" y="144"/>
                  </a:cubicBezTo>
                  <a:cubicBezTo>
                    <a:pt x="576" y="128"/>
                    <a:pt x="664" y="120"/>
                    <a:pt x="720" y="96"/>
                  </a:cubicBezTo>
                  <a:cubicBezTo>
                    <a:pt x="776" y="72"/>
                    <a:pt x="796" y="36"/>
                    <a:pt x="81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4" name="Group 19"/>
            <p:cNvGrpSpPr>
              <a:grpSpLocks/>
            </p:cNvGrpSpPr>
            <p:nvPr/>
          </p:nvGrpSpPr>
          <p:grpSpPr bwMode="auto">
            <a:xfrm>
              <a:off x="2744" y="572"/>
              <a:ext cx="1503" cy="1104"/>
              <a:chOff x="816" y="528"/>
              <a:chExt cx="1503" cy="1104"/>
            </a:xfrm>
          </p:grpSpPr>
          <p:sp>
            <p:nvSpPr>
              <p:cNvPr id="24620" name="Line 20"/>
              <p:cNvSpPr>
                <a:spLocks noChangeShapeType="1"/>
              </p:cNvSpPr>
              <p:nvPr/>
            </p:nvSpPr>
            <p:spPr bwMode="auto">
              <a:xfrm flipV="1">
                <a:off x="994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Line 21"/>
              <p:cNvSpPr>
                <a:spLocks noChangeShapeType="1"/>
              </p:cNvSpPr>
              <p:nvPr/>
            </p:nvSpPr>
            <p:spPr bwMode="auto">
              <a:xfrm>
                <a:off x="831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22" name="Object 22"/>
              <p:cNvGraphicFramePr>
                <a:graphicFrameLocks noChangeAspect="1"/>
              </p:cNvGraphicFramePr>
              <p:nvPr/>
            </p:nvGraphicFramePr>
            <p:xfrm>
              <a:off x="2175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8" name="公式" r:id="rId14" imgW="253890" imgH="241195" progId="Equation.3">
                      <p:embed/>
                    </p:oleObj>
                  </mc:Choice>
                  <mc:Fallback>
                    <p:oleObj name="公式" r:id="rId1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5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3" name="Object 23"/>
              <p:cNvGraphicFramePr>
                <a:graphicFrameLocks noChangeAspect="1"/>
              </p:cNvGraphicFramePr>
              <p:nvPr/>
            </p:nvGraphicFramePr>
            <p:xfrm>
              <a:off x="816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9" name="公式" r:id="rId15" imgW="253780" imgH="317225" progId="Equation.3">
                      <p:embed/>
                    </p:oleObj>
                  </mc:Choice>
                  <mc:Fallback>
                    <p:oleObj name="公式" r:id="rId1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4" name="Object 24"/>
              <p:cNvGraphicFramePr>
                <a:graphicFrameLocks noChangeAspect="1"/>
              </p:cNvGraphicFramePr>
              <p:nvPr/>
            </p:nvGraphicFramePr>
            <p:xfrm>
              <a:off x="843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0" name="公式" r:id="rId16" imgW="215713" imgH="241091" progId="Equation.3">
                      <p:embed/>
                    </p:oleObj>
                  </mc:Choice>
                  <mc:Fallback>
                    <p:oleObj name="公式" r:id="rId1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15" name="Group 25"/>
            <p:cNvGrpSpPr>
              <a:grpSpLocks/>
            </p:cNvGrpSpPr>
            <p:nvPr/>
          </p:nvGrpSpPr>
          <p:grpSpPr bwMode="auto">
            <a:xfrm>
              <a:off x="3392" y="1033"/>
              <a:ext cx="183" cy="691"/>
              <a:chOff x="1410" y="3144"/>
              <a:chExt cx="183" cy="691"/>
            </a:xfrm>
          </p:grpSpPr>
          <p:sp>
            <p:nvSpPr>
              <p:cNvPr id="24618" name="Line 26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9" name="Object 27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1" name="公式" r:id="rId17" imgW="291973" imgH="393529" progId="Equation.3">
                      <p:embed/>
                    </p:oleObj>
                  </mc:Choice>
                  <mc:Fallback>
                    <p:oleObj name="公式" r:id="rId17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16" name="Object 28"/>
            <p:cNvGraphicFramePr>
              <a:graphicFrameLocks noChangeAspect="1"/>
            </p:cNvGraphicFramePr>
            <p:nvPr/>
          </p:nvGraphicFramePr>
          <p:xfrm>
            <a:off x="3191" y="11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2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11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29"/>
            <p:cNvGraphicFramePr>
              <a:graphicFrameLocks noChangeAspect="1"/>
            </p:cNvGraphicFramePr>
            <p:nvPr/>
          </p:nvGraphicFramePr>
          <p:xfrm>
            <a:off x="3671" y="71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3" name="公式" r:id="rId20" imgW="253890" imgH="241195" progId="Equation.3">
                    <p:embed/>
                  </p:oleObj>
                </mc:Choice>
                <mc:Fallback>
                  <p:oleObj name="公式" r:id="rId2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71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0" name="Text Box 35"/>
          <p:cNvSpPr txBox="1">
            <a:spLocks noChangeArrowheads="1"/>
          </p:cNvSpPr>
          <p:nvPr/>
        </p:nvSpPr>
        <p:spPr bwMode="auto">
          <a:xfrm>
            <a:off x="7202488" y="241935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弯曲方向改变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1762125" y="817563"/>
            <a:ext cx="2052638" cy="1371600"/>
            <a:chOff x="0" y="482"/>
            <a:chExt cx="1503" cy="931"/>
          </a:xfrm>
        </p:grpSpPr>
        <p:sp>
          <p:nvSpPr>
            <p:cNvPr id="24599" name="Freeform 37"/>
            <p:cNvSpPr>
              <a:spLocks/>
            </p:cNvSpPr>
            <p:nvPr/>
          </p:nvSpPr>
          <p:spPr bwMode="auto">
            <a:xfrm>
              <a:off x="343" y="722"/>
              <a:ext cx="728" cy="192"/>
            </a:xfrm>
            <a:custGeom>
              <a:avLst/>
              <a:gdLst>
                <a:gd name="T0" fmla="*/ 0 w 672"/>
                <a:gd name="T1" fmla="*/ 192 h 192"/>
                <a:gd name="T2" fmla="*/ 1031 w 672"/>
                <a:gd name="T3" fmla="*/ 0 h 192"/>
                <a:gd name="T4" fmla="*/ 206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608" y="160"/>
                    <a:pt x="672" y="19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38"/>
            <p:cNvSpPr>
              <a:spLocks noChangeShapeType="1"/>
            </p:cNvSpPr>
            <p:nvPr/>
          </p:nvSpPr>
          <p:spPr bwMode="auto">
            <a:xfrm>
              <a:off x="385" y="713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1" name="Group 39"/>
            <p:cNvGrpSpPr>
              <a:grpSpLocks/>
            </p:cNvGrpSpPr>
            <p:nvPr/>
          </p:nvGrpSpPr>
          <p:grpSpPr bwMode="auto">
            <a:xfrm>
              <a:off x="0" y="482"/>
              <a:ext cx="1503" cy="912"/>
              <a:chOff x="801" y="2784"/>
              <a:chExt cx="1503" cy="912"/>
            </a:xfrm>
          </p:grpSpPr>
          <p:sp>
            <p:nvSpPr>
              <p:cNvPr id="24607" name="Line 40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41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09" name="Object 42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4" name="公式" r:id="rId21" imgW="253890" imgH="241195" progId="Equation.3">
                      <p:embed/>
                    </p:oleObj>
                  </mc:Choice>
                  <mc:Fallback>
                    <p:oleObj name="公式" r:id="rId21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43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5" name="公式" r:id="rId22" imgW="253780" imgH="317225" progId="Equation.3">
                      <p:embed/>
                    </p:oleObj>
                  </mc:Choice>
                  <mc:Fallback>
                    <p:oleObj name="公式" r:id="rId22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1" name="Object 44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6" name="公式" r:id="rId23" imgW="215713" imgH="241091" progId="Equation.3">
                      <p:embed/>
                    </p:oleObj>
                  </mc:Choice>
                  <mc:Fallback>
                    <p:oleObj name="公式" r:id="rId23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2" name="Group 45"/>
            <p:cNvGrpSpPr>
              <a:grpSpLocks/>
            </p:cNvGrpSpPr>
            <p:nvPr/>
          </p:nvGrpSpPr>
          <p:grpSpPr bwMode="auto">
            <a:xfrm>
              <a:off x="609" y="722"/>
              <a:ext cx="183" cy="691"/>
              <a:chOff x="1410" y="3144"/>
              <a:chExt cx="183" cy="691"/>
            </a:xfrm>
          </p:grpSpPr>
          <p:sp>
            <p:nvSpPr>
              <p:cNvPr id="24605" name="Line 46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06" name="Object 47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97" name="公式" r:id="rId24" imgW="291973" imgH="393529" progId="Equation.3">
                      <p:embed/>
                    </p:oleObj>
                  </mc:Choice>
                  <mc:Fallback>
                    <p:oleObj name="公式" r:id="rId24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03" name="Object 48"/>
            <p:cNvGraphicFramePr>
              <a:graphicFrameLocks noChangeAspect="1"/>
            </p:cNvGraphicFramePr>
            <p:nvPr/>
          </p:nvGraphicFramePr>
          <p:xfrm>
            <a:off x="447" y="84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8" name="公式" r:id="rId25" imgW="253890" imgH="241195" progId="Equation.3">
                    <p:embed/>
                  </p:oleObj>
                </mc:Choice>
                <mc:Fallback>
                  <p:oleObj name="公式" r:id="rId2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84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49"/>
            <p:cNvGraphicFramePr>
              <a:graphicFrameLocks noChangeAspect="1"/>
            </p:cNvGraphicFramePr>
            <p:nvPr/>
          </p:nvGraphicFramePr>
          <p:xfrm>
            <a:off x="783" y="90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9" name="公式" r:id="rId26" imgW="240986" imgH="88784" progId="Equation.3">
                    <p:embed/>
                  </p:oleObj>
                </mc:Choice>
                <mc:Fallback>
                  <p:oleObj name="公式" r:id="rId26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90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2" name="Group 50"/>
          <p:cNvGrpSpPr>
            <a:grpSpLocks/>
          </p:cNvGrpSpPr>
          <p:nvPr/>
        </p:nvGrpSpPr>
        <p:grpSpPr bwMode="auto">
          <a:xfrm>
            <a:off x="3792538" y="765176"/>
            <a:ext cx="2159000" cy="1439863"/>
            <a:chOff x="1429" y="482"/>
            <a:chExt cx="1503" cy="936"/>
          </a:xfrm>
        </p:grpSpPr>
        <p:sp>
          <p:nvSpPr>
            <p:cNvPr id="24586" name="Freeform 51"/>
            <p:cNvSpPr>
              <a:spLocks/>
            </p:cNvSpPr>
            <p:nvPr/>
          </p:nvSpPr>
          <p:spPr bwMode="auto">
            <a:xfrm>
              <a:off x="1756" y="722"/>
              <a:ext cx="832" cy="240"/>
            </a:xfrm>
            <a:custGeom>
              <a:avLst/>
              <a:gdLst>
                <a:gd name="T0" fmla="*/ 0 w 768"/>
                <a:gd name="T1" fmla="*/ 0 h 240"/>
                <a:gd name="T2" fmla="*/ 1180 w 768"/>
                <a:gd name="T3" fmla="*/ 240 h 240"/>
                <a:gd name="T4" fmla="*/ 2351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0" y="0"/>
                  </a:moveTo>
                  <a:cubicBezTo>
                    <a:pt x="128" y="120"/>
                    <a:pt x="256" y="240"/>
                    <a:pt x="384" y="240"/>
                  </a:cubicBezTo>
                  <a:cubicBezTo>
                    <a:pt x="512" y="240"/>
                    <a:pt x="640" y="120"/>
                    <a:pt x="768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52"/>
            <p:cNvSpPr>
              <a:spLocks noChangeShapeType="1"/>
            </p:cNvSpPr>
            <p:nvPr/>
          </p:nvSpPr>
          <p:spPr bwMode="auto">
            <a:xfrm>
              <a:off x="1876" y="971"/>
              <a:ext cx="6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8" name="Group 53"/>
            <p:cNvGrpSpPr>
              <a:grpSpLocks/>
            </p:cNvGrpSpPr>
            <p:nvPr/>
          </p:nvGrpSpPr>
          <p:grpSpPr bwMode="auto">
            <a:xfrm>
              <a:off x="1429" y="482"/>
              <a:ext cx="1503" cy="912"/>
              <a:chOff x="801" y="2784"/>
              <a:chExt cx="1503" cy="912"/>
            </a:xfrm>
          </p:grpSpPr>
          <p:sp>
            <p:nvSpPr>
              <p:cNvPr id="24594" name="Line 54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5" name="Line 55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96" name="Object 56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0" name="公式" r:id="rId27" imgW="253890" imgH="241195" progId="Equation.3">
                      <p:embed/>
                    </p:oleObj>
                  </mc:Choice>
                  <mc:Fallback>
                    <p:oleObj name="公式" r:id="rId2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57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1" name="公式" r:id="rId28" imgW="253780" imgH="317225" progId="Equation.3">
                      <p:embed/>
                    </p:oleObj>
                  </mc:Choice>
                  <mc:Fallback>
                    <p:oleObj name="公式" r:id="rId28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58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2" name="公式" r:id="rId29" imgW="215713" imgH="241091" progId="Equation.3">
                      <p:embed/>
                    </p:oleObj>
                  </mc:Choice>
                  <mc:Fallback>
                    <p:oleObj name="公式" r:id="rId2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9" name="Group 59"/>
            <p:cNvGrpSpPr>
              <a:grpSpLocks/>
            </p:cNvGrpSpPr>
            <p:nvPr/>
          </p:nvGrpSpPr>
          <p:grpSpPr bwMode="auto">
            <a:xfrm>
              <a:off x="2089" y="962"/>
              <a:ext cx="183" cy="456"/>
              <a:chOff x="3765" y="3384"/>
              <a:chExt cx="183" cy="456"/>
            </a:xfrm>
          </p:grpSpPr>
          <p:sp>
            <p:nvSpPr>
              <p:cNvPr id="24592" name="Line 60"/>
              <p:cNvSpPr>
                <a:spLocks noChangeShapeType="1"/>
              </p:cNvSpPr>
              <p:nvPr/>
            </p:nvSpPr>
            <p:spPr bwMode="auto">
              <a:xfrm>
                <a:off x="3848" y="3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93" name="Object 61"/>
              <p:cNvGraphicFramePr>
                <a:graphicFrameLocks noChangeAspect="1"/>
              </p:cNvGraphicFramePr>
              <p:nvPr/>
            </p:nvGraphicFramePr>
            <p:xfrm>
              <a:off x="3765" y="3612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3" name="公式" r:id="rId30" imgW="291973" imgH="393529" progId="Equation.3">
                      <p:embed/>
                    </p:oleObj>
                  </mc:Choice>
                  <mc:Fallback>
                    <p:oleObj name="公式" r:id="rId30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612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90" name="Object 62"/>
            <p:cNvGraphicFramePr>
              <a:graphicFrameLocks noChangeAspect="1"/>
            </p:cNvGraphicFramePr>
            <p:nvPr/>
          </p:nvGraphicFramePr>
          <p:xfrm>
            <a:off x="1684" y="84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0" name="公式" r:id="rId31" imgW="240986" imgH="88784" progId="Equation.3">
                    <p:embed/>
                  </p:oleObj>
                </mc:Choice>
                <mc:Fallback>
                  <p:oleObj name="公式" r:id="rId3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84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63"/>
            <p:cNvGraphicFramePr>
              <a:graphicFrameLocks noChangeAspect="1"/>
            </p:cNvGraphicFramePr>
            <p:nvPr/>
          </p:nvGraphicFramePr>
          <p:xfrm>
            <a:off x="2548" y="79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1" name="公式" r:id="rId32" imgW="253890" imgH="241195" progId="Equation.3">
                    <p:embed/>
                  </p:oleObj>
                </mc:Choice>
                <mc:Fallback>
                  <p:oleObj name="公式" r:id="rId3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79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Text Box 64"/>
          <p:cNvSpPr txBox="1">
            <a:spLocks noChangeArrowheads="1"/>
          </p:cNvSpPr>
          <p:nvPr/>
        </p:nvSpPr>
        <p:spPr bwMode="auto">
          <a:xfrm>
            <a:off x="2351088" y="23495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曲线弯曲方向不变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140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01735"/>
              </p:ext>
            </p:extLst>
          </p:nvPr>
        </p:nvGraphicFramePr>
        <p:xfrm>
          <a:off x="1964726" y="3516715"/>
          <a:ext cx="82883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33" imgW="7915604" imgH="2240581" progId="Word.Document.8">
                  <p:embed/>
                </p:oleObj>
              </mc:Choice>
              <mc:Fallback>
                <p:oleObj name="Document" r:id="rId33" imgW="7915604" imgH="2240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726" y="3516715"/>
                        <a:ext cx="8288337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66"/>
          <p:cNvSpPr txBox="1">
            <a:spLocks noChangeArrowheads="1"/>
          </p:cNvSpPr>
          <p:nvPr/>
        </p:nvSpPr>
        <p:spPr bwMode="auto">
          <a:xfrm>
            <a:off x="1958785" y="349770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第二充分条件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58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14918"/>
              </p:ext>
            </p:extLst>
          </p:nvPr>
        </p:nvGraphicFramePr>
        <p:xfrm>
          <a:off x="2362200" y="647643"/>
          <a:ext cx="780256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Document" r:id="rId3" imgW="7915604" imgH="2228702" progId="Word.Document.8">
                  <p:embed/>
                </p:oleObj>
              </mc:Choice>
              <mc:Fallback>
                <p:oleObj name="Document" r:id="rId3" imgW="7915604" imgH="2228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47643"/>
                        <a:ext cx="7802562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79650" y="6096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第二充分条件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362200" y="28622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048000" y="2957513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公式" r:id="rId5" imgW="418918" imgH="393529" progId="Equation.3">
                  <p:embed/>
                </p:oleObj>
              </mc:Choice>
              <mc:Fallback>
                <p:oleObj name="公式" r:id="rId5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57513"/>
                        <a:ext cx="419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8256588" y="3017839"/>
          <a:ext cx="5064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0" name="公式" r:id="rId7" imgW="583947" imgH="368140" progId="Equation.3">
                  <p:embed/>
                </p:oleObj>
              </mc:Choice>
              <mc:Fallback>
                <p:oleObj name="公式" r:id="rId7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3017839"/>
                        <a:ext cx="5064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18059"/>
              </p:ext>
            </p:extLst>
          </p:nvPr>
        </p:nvGraphicFramePr>
        <p:xfrm>
          <a:off x="7338094" y="4363128"/>
          <a:ext cx="558008" cy="35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1" name="Equation" r:id="rId9" imgW="583947" imgH="368140" progId="Equation.DSMT4">
                  <p:embed/>
                </p:oleObj>
              </mc:Choice>
              <mc:Fallback>
                <p:oleObj name="Equation" r:id="rId9" imgW="58394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8094" y="4363128"/>
                        <a:ext cx="558008" cy="353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55677"/>
              </p:ext>
            </p:extLst>
          </p:nvPr>
        </p:nvGraphicFramePr>
        <p:xfrm>
          <a:off x="7354019" y="5005078"/>
          <a:ext cx="542083" cy="3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2" name="公式" r:id="rId11" imgW="583947" imgH="368140" progId="Equation.3">
                  <p:embed/>
                </p:oleObj>
              </mc:Choice>
              <mc:Fallback>
                <p:oleObj name="公式" r:id="rId11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019" y="5005078"/>
                        <a:ext cx="542083" cy="3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53102"/>
              </p:ext>
            </p:extLst>
          </p:nvPr>
        </p:nvGraphicFramePr>
        <p:xfrm>
          <a:off x="2639616" y="5519095"/>
          <a:ext cx="5791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3" name="Document" r:id="rId12" imgW="6047232" imgH="594360" progId="Word.Document.8">
                  <p:embed/>
                </p:oleObj>
              </mc:Choice>
              <mc:Fallback>
                <p:oleObj name="Document" r:id="rId12" imgW="6047232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5519095"/>
                        <a:ext cx="5791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8256588" y="5528591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同理可证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(2).</a:t>
            </a:r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190971" y="3617121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由极限的局部保号性</a:t>
            </a:r>
          </a:p>
        </p:txBody>
      </p:sp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3581400" y="2743201"/>
          <a:ext cx="4267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4" name="Equation" r:id="rId14" imgW="2032000" imgH="444500" progId="Equation.3">
                  <p:embed/>
                </p:oleObj>
              </mc:Choice>
              <mc:Fallback>
                <p:oleObj name="Equation" r:id="rId14" imgW="203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1"/>
                        <a:ext cx="42672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276482"/>
              </p:ext>
            </p:extLst>
          </p:nvPr>
        </p:nvGraphicFramePr>
        <p:xfrm>
          <a:off x="5621718" y="3638691"/>
          <a:ext cx="4648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5" name="Equation" r:id="rId16" imgW="1993900" imgH="228600" progId="Equation.3">
                  <p:embed/>
                </p:oleObj>
              </mc:Choice>
              <mc:Fallback>
                <p:oleObj name="Equation" r:id="rId16" imgW="199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718" y="3638691"/>
                        <a:ext cx="4648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14143"/>
              </p:ext>
            </p:extLst>
          </p:nvPr>
        </p:nvGraphicFramePr>
        <p:xfrm>
          <a:off x="2787650" y="4243388"/>
          <a:ext cx="16859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6" name="Equation" r:id="rId18" imgW="761760" imgH="228600" progId="Equation.DSMT4">
                  <p:embed/>
                </p:oleObj>
              </mc:Choice>
              <mc:Fallback>
                <p:oleObj name="Equation" r:id="rId18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243388"/>
                        <a:ext cx="16859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53703"/>
              </p:ext>
            </p:extLst>
          </p:nvPr>
        </p:nvGraphicFramePr>
        <p:xfrm>
          <a:off x="4800599" y="4267200"/>
          <a:ext cx="2489993" cy="50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7" name="Equation" r:id="rId20" imgW="1117600" imgH="228600" progId="Equation.3">
                  <p:embed/>
                </p:oleObj>
              </mc:Choice>
              <mc:Fallback>
                <p:oleObj name="Equation" r:id="rId20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99" y="4267200"/>
                        <a:ext cx="2489993" cy="508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26286"/>
              </p:ext>
            </p:extLst>
          </p:nvPr>
        </p:nvGraphicFramePr>
        <p:xfrm>
          <a:off x="2761014" y="4905203"/>
          <a:ext cx="1676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8" name="Equation" r:id="rId22" imgW="787400" imgH="228600" progId="Equation.3">
                  <p:embed/>
                </p:oleObj>
              </mc:Choice>
              <mc:Fallback>
                <p:oleObj name="Equation" r:id="rId22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014" y="4905203"/>
                        <a:ext cx="16764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40463"/>
              </p:ext>
            </p:extLst>
          </p:nvPr>
        </p:nvGraphicFramePr>
        <p:xfrm>
          <a:off x="4776100" y="4895991"/>
          <a:ext cx="2514492" cy="51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9" name="Equation" r:id="rId24" imgW="1117600" imgH="228600" progId="Equation.3">
                  <p:embed/>
                </p:oleObj>
              </mc:Choice>
              <mc:Fallback>
                <p:oleObj name="Equation" r:id="rId24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100" y="4895991"/>
                        <a:ext cx="2514492" cy="51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117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10" grpId="0" autoUpdateAnimBg="0"/>
      <p:bldP spid="4096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953" y="316687"/>
            <a:ext cx="23622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求函数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5616"/>
              </p:ext>
            </p:extLst>
          </p:nvPr>
        </p:nvGraphicFramePr>
        <p:xfrm>
          <a:off x="4158562" y="337215"/>
          <a:ext cx="2219114" cy="52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4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562" y="337215"/>
                        <a:ext cx="2219114" cy="52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377676" y="347389"/>
            <a:ext cx="17729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极值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043111" y="973830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求导数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55600"/>
              </p:ext>
            </p:extLst>
          </p:nvPr>
        </p:nvGraphicFramePr>
        <p:xfrm>
          <a:off x="2743200" y="1365160"/>
          <a:ext cx="3136776" cy="59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5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65160"/>
                        <a:ext cx="3136776" cy="59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98049"/>
              </p:ext>
            </p:extLst>
          </p:nvPr>
        </p:nvGraphicFramePr>
        <p:xfrm>
          <a:off x="6013249" y="1313598"/>
          <a:ext cx="4093874" cy="58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6" name="Equation" r:id="rId7" imgW="1688760" imgH="228600" progId="Equation.DSMT4">
                  <p:embed/>
                </p:oleObj>
              </mc:Choice>
              <mc:Fallback>
                <p:oleObj name="Equation" r:id="rId7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249" y="1313598"/>
                        <a:ext cx="4093874" cy="58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1981200" y="1995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求驻点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2362200" y="25146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5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3686"/>
              </p:ext>
            </p:extLst>
          </p:nvPr>
        </p:nvGraphicFramePr>
        <p:xfrm>
          <a:off x="2852713" y="2605453"/>
          <a:ext cx="1566886" cy="48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7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13" y="2605453"/>
                        <a:ext cx="1566886" cy="486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4419600" y="252412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得驻点</a:t>
            </a:r>
          </a:p>
        </p:txBody>
      </p:sp>
      <p:graphicFrame>
        <p:nvGraphicFramePr>
          <p:cNvPr id="445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34257"/>
              </p:ext>
            </p:extLst>
          </p:nvPr>
        </p:nvGraphicFramePr>
        <p:xfrm>
          <a:off x="5714999" y="2537754"/>
          <a:ext cx="2901281" cy="53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" name="Equation" r:id="rId11" imgW="1434960" imgH="228600" progId="Equation.DSMT4">
                  <p:embed/>
                </p:oleObj>
              </mc:Choice>
              <mc:Fallback>
                <p:oleObj name="Equation" r:id="rId11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2537754"/>
                        <a:ext cx="2901281" cy="534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1981200" y="3062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判别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40276" y="3602842"/>
            <a:ext cx="2590800" cy="549274"/>
            <a:chOff x="720" y="2226"/>
            <a:chExt cx="1632" cy="346"/>
          </a:xfrm>
        </p:grpSpPr>
        <p:sp>
          <p:nvSpPr>
            <p:cNvPr id="26667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因</a:t>
              </a:r>
            </a:p>
          </p:txBody>
        </p:sp>
        <p:graphicFrame>
          <p:nvGraphicFramePr>
            <p:cNvPr id="266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411111"/>
                </p:ext>
              </p:extLst>
            </p:nvPr>
          </p:nvGraphicFramePr>
          <p:xfrm>
            <a:off x="1020" y="2276"/>
            <a:ext cx="1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9" name="Equation" r:id="rId13" imgW="927000" imgH="203040" progId="Equation.DSMT4">
                    <p:embed/>
                  </p:oleObj>
                </mc:Choice>
                <mc:Fallback>
                  <p:oleObj name="Equation" r:id="rId1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76"/>
                          <a:ext cx="1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8691" y="3575394"/>
            <a:ext cx="3733800" cy="557213"/>
            <a:chOff x="2496" y="2226"/>
            <a:chExt cx="2352" cy="351"/>
          </a:xfrm>
        </p:grpSpPr>
        <p:sp>
          <p:nvSpPr>
            <p:cNvPr id="26665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故        为极小值 </a:t>
              </a:r>
              <a:r>
                <a:rPr kumimoji="1" lang="en-US" altLang="zh-CN" sz="2800" b="1" dirty="0">
                  <a:latin typeface="宋体" panose="02010600030101010101" pitchFamily="2" charset="-122"/>
                </a:rPr>
                <a:t>;</a:t>
              </a:r>
            </a:p>
          </p:txBody>
        </p:sp>
        <p:graphicFrame>
          <p:nvGraphicFramePr>
            <p:cNvPr id="2666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278736"/>
                </p:ext>
              </p:extLst>
            </p:nvPr>
          </p:nvGraphicFramePr>
          <p:xfrm>
            <a:off x="2870" y="2254"/>
            <a:ext cx="69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0" name="Equation" r:id="rId15" imgW="571320" imgH="203040" progId="Equation.DSMT4">
                    <p:embed/>
                  </p:oleObj>
                </mc:Choice>
                <mc:Fallback>
                  <p:oleObj name="Equation" r:id="rId15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2254"/>
                          <a:ext cx="69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40276" y="4201218"/>
            <a:ext cx="3106738" cy="519112"/>
            <a:chOff x="720" y="2615"/>
            <a:chExt cx="1957" cy="327"/>
          </a:xfrm>
        </p:grpSpPr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又</a:t>
              </a:r>
            </a:p>
          </p:txBody>
        </p:sp>
        <p:graphicFrame>
          <p:nvGraphicFramePr>
            <p:cNvPr id="2666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674411"/>
                </p:ext>
              </p:extLst>
            </p:nvPr>
          </p:nvGraphicFramePr>
          <p:xfrm>
            <a:off x="984" y="2648"/>
            <a:ext cx="169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1" name="Equation" r:id="rId17" imgW="1282680" imgH="203040" progId="Equation.DSMT4">
                    <p:embed/>
                  </p:oleObj>
                </mc:Choice>
                <mc:Fallback>
                  <p:oleObj name="Equation" r:id="rId17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648"/>
                          <a:ext cx="169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5197476" y="420121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故需用第一判别法判别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445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314371"/>
              </p:ext>
            </p:extLst>
          </p:nvPr>
        </p:nvGraphicFramePr>
        <p:xfrm>
          <a:off x="2111381" y="4970463"/>
          <a:ext cx="6313475" cy="51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2" name="Equation" r:id="rId19" imgW="2616120" imgH="215640" progId="Equation.DSMT4">
                  <p:embed/>
                </p:oleObj>
              </mc:Choice>
              <mc:Fallback>
                <p:oleObj name="Equation" r:id="rId19" imgW="2616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1" y="4970463"/>
                        <a:ext cx="6313475" cy="51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18768"/>
              </p:ext>
            </p:extLst>
          </p:nvPr>
        </p:nvGraphicFramePr>
        <p:xfrm>
          <a:off x="2078953" y="5572403"/>
          <a:ext cx="4032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3" name="公式" r:id="rId21" imgW="1628916" imgH="85841" progId="Equation.3">
                  <p:embed/>
                </p:oleObj>
              </mc:Choice>
              <mc:Fallback>
                <p:oleObj name="公式" r:id="rId21" imgW="1628916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953" y="5572403"/>
                        <a:ext cx="40322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6" name="Line 26"/>
          <p:cNvSpPr>
            <a:spLocks noChangeShapeType="1"/>
          </p:cNvSpPr>
          <p:nvPr/>
        </p:nvSpPr>
        <p:spPr bwMode="auto">
          <a:xfrm>
            <a:off x="6096000" y="1905000"/>
            <a:ext cx="3962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>
            <a:off x="2819400" y="1905000"/>
            <a:ext cx="2971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686801" y="4648200"/>
            <a:ext cx="1636713" cy="1644650"/>
            <a:chOff x="4105" y="2688"/>
            <a:chExt cx="1031" cy="1036"/>
          </a:xfrm>
        </p:grpSpPr>
        <p:graphicFrame>
          <p:nvGraphicFramePr>
            <p:cNvPr id="26647" name="Object 29"/>
            <p:cNvGraphicFramePr>
              <a:graphicFrameLocks noChangeAspect="1"/>
            </p:cNvGraphicFramePr>
            <p:nvPr/>
          </p:nvGraphicFramePr>
          <p:xfrm>
            <a:off x="4823" y="3551"/>
            <a:ext cx="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4" name="公式" r:id="rId23" imgW="0" imgH="66726" progId="Equation.3">
                    <p:embed/>
                  </p:oleObj>
                </mc:Choice>
                <mc:Fallback>
                  <p:oleObj name="公式" r:id="rId23" imgW="0" imgH="667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3551"/>
                          <a:ext cx="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8" name="Group 30"/>
            <p:cNvGrpSpPr>
              <a:grpSpLocks/>
            </p:cNvGrpSpPr>
            <p:nvPr/>
          </p:nvGrpSpPr>
          <p:grpSpPr bwMode="auto">
            <a:xfrm>
              <a:off x="4105" y="2688"/>
              <a:ext cx="1031" cy="1036"/>
              <a:chOff x="4105" y="2688"/>
              <a:chExt cx="1031" cy="1036"/>
            </a:xfrm>
          </p:grpSpPr>
          <p:graphicFrame>
            <p:nvGraphicFramePr>
              <p:cNvPr id="26649" name="Object 31"/>
              <p:cNvGraphicFramePr>
                <a:graphicFrameLocks noChangeAspect="1"/>
              </p:cNvGraphicFramePr>
              <p:nvPr/>
            </p:nvGraphicFramePr>
            <p:xfrm>
              <a:off x="4980" y="3551"/>
              <a:ext cx="156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5" name="公式" r:id="rId25" imgW="0" imgH="19114" progId="Equation.3">
                      <p:embed/>
                    </p:oleObj>
                  </mc:Choice>
                  <mc:Fallback>
                    <p:oleObj name="公式" r:id="rId25" imgW="0" imgH="191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3551"/>
                            <a:ext cx="156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0" name="Object 32"/>
              <p:cNvGraphicFramePr>
                <a:graphicFrameLocks noChangeAspect="1"/>
              </p:cNvGraphicFramePr>
              <p:nvPr/>
            </p:nvGraphicFramePr>
            <p:xfrm>
              <a:off x="4403" y="2688"/>
              <a:ext cx="171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6" name="Equation" r:id="rId27" imgW="9370" imgH="28498" progId="Equation.3">
                      <p:embed/>
                    </p:oleObj>
                  </mc:Choice>
                  <mc:Fallback>
                    <p:oleObj name="Equation" r:id="rId27" imgW="9370" imgH="284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688"/>
                            <a:ext cx="171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1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192699"/>
                  </p:ext>
                </p:extLst>
              </p:nvPr>
            </p:nvGraphicFramePr>
            <p:xfrm>
              <a:off x="4168" y="3535"/>
              <a:ext cx="266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7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3535"/>
                            <a:ext cx="266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52" name="Group 34"/>
              <p:cNvGrpSpPr>
                <a:grpSpLocks/>
              </p:cNvGrpSpPr>
              <p:nvPr/>
            </p:nvGrpSpPr>
            <p:grpSpPr bwMode="auto">
              <a:xfrm>
                <a:off x="4105" y="2714"/>
                <a:ext cx="988" cy="924"/>
                <a:chOff x="4032" y="2880"/>
                <a:chExt cx="1220" cy="1140"/>
              </a:xfrm>
            </p:grpSpPr>
            <p:grpSp>
              <p:nvGrpSpPr>
                <p:cNvPr id="26653" name="Group 35"/>
                <p:cNvGrpSpPr>
                  <a:grpSpLocks/>
                </p:cNvGrpSpPr>
                <p:nvPr/>
              </p:nvGrpSpPr>
              <p:grpSpPr bwMode="auto">
                <a:xfrm>
                  <a:off x="4032" y="2886"/>
                  <a:ext cx="1220" cy="1134"/>
                  <a:chOff x="2332" y="1317"/>
                  <a:chExt cx="1220" cy="1134"/>
                </a:xfrm>
              </p:grpSpPr>
              <p:sp>
                <p:nvSpPr>
                  <p:cNvPr id="2666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325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654" name="Group 38"/>
                <p:cNvGrpSpPr>
                  <a:grpSpLocks/>
                </p:cNvGrpSpPr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26657" name="Freeform 39"/>
                  <p:cNvSpPr>
                    <a:spLocks/>
                  </p:cNvSpPr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426"/>
                      <a:gd name="T154" fmla="*/ 0 h 966"/>
                      <a:gd name="T155" fmla="*/ 426 w 426"/>
                      <a:gd name="T156" fmla="*/ 966 h 96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8" name="Freeform 40"/>
                  <p:cNvSpPr>
                    <a:spLocks/>
                  </p:cNvSpPr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426"/>
                      <a:gd name="T154" fmla="*/ 0 h 336"/>
                      <a:gd name="T155" fmla="*/ 426 w 426"/>
                      <a:gd name="T156" fmla="*/ 336 h 3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9" name="Freeform 41"/>
                  <p:cNvSpPr>
                    <a:spLocks/>
                  </p:cNvSpPr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50"/>
                      <a:gd name="T139" fmla="*/ 0 h 678"/>
                      <a:gd name="T140" fmla="*/ 150 w 150"/>
                      <a:gd name="T141" fmla="*/ 678 h 678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0" name="Freeform 42"/>
                  <p:cNvSpPr>
                    <a:spLocks/>
                  </p:cNvSpPr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336"/>
                      <a:gd name="T151" fmla="*/ 0 h 336"/>
                      <a:gd name="T152" fmla="*/ 336 w 336"/>
                      <a:gd name="T153" fmla="*/ 336 h 33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55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6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9068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utoUpdateAnimBg="0"/>
      <p:bldP spid="445448" grpId="0" autoUpdateAnimBg="0"/>
      <p:bldP spid="445449" grpId="0" build="p" autoUpdateAnimBg="0"/>
      <p:bldP spid="445451" grpId="0" autoUpdateAnimBg="0"/>
      <p:bldP spid="445453" grpId="0" autoUpdateAnimBg="0"/>
      <p:bldP spid="445463" grpId="0" autoUpdateAnimBg="0"/>
      <p:bldP spid="445466" grpId="0" animBg="1"/>
      <p:bldP spid="4454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2005190" y="716273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94877"/>
              </p:ext>
            </p:extLst>
          </p:nvPr>
        </p:nvGraphicFramePr>
        <p:xfrm>
          <a:off x="2636915" y="731838"/>
          <a:ext cx="7347517" cy="106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4" name="Equation" r:id="rId3" imgW="3136900" imgH="457200" progId="Equation.DSMT4">
                  <p:embed/>
                </p:oleObj>
              </mc:Choice>
              <mc:Fallback>
                <p:oleObj name="Equation" r:id="rId3" imgW="3136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915" y="731838"/>
                        <a:ext cx="7347517" cy="106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43114" y="184467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06676" y="1862138"/>
          <a:ext cx="6964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5" name="Equation" r:id="rId5" imgW="2997200" imgH="228600" progId="Equation.DSMT4">
                  <p:embed/>
                </p:oleObj>
              </mc:Choice>
              <mc:Fallback>
                <p:oleObj name="Equation" r:id="rId5" imgW="299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2138"/>
                        <a:ext cx="69643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567863" y="1847850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16275" y="2492375"/>
          <a:ext cx="5111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6" name="Equation" r:id="rId7" imgW="2159000" imgH="228600" progId="Equation.DSMT4">
                  <p:embed/>
                </p:oleObj>
              </mc:Choice>
              <mc:Fallback>
                <p:oleObj name="Equation" r:id="rId7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492375"/>
                        <a:ext cx="51117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83667"/>
              </p:ext>
            </p:extLst>
          </p:nvPr>
        </p:nvGraphicFramePr>
        <p:xfrm>
          <a:off x="2070101" y="2944931"/>
          <a:ext cx="850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7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2944931"/>
                        <a:ext cx="850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87713" y="2997201"/>
          <a:ext cx="27368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8" name="Equation" r:id="rId11" imgW="1193800" imgH="431800" progId="Equation.DSMT4">
                  <p:embed/>
                </p:oleObj>
              </mc:Choice>
              <mc:Fallback>
                <p:oleObj name="Equation" r:id="rId11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997201"/>
                        <a:ext cx="27368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84313"/>
              </p:ext>
            </p:extLst>
          </p:nvPr>
        </p:nvGraphicFramePr>
        <p:xfrm>
          <a:off x="2070101" y="3871914"/>
          <a:ext cx="881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71914"/>
                        <a:ext cx="881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95551" y="4149726"/>
          <a:ext cx="74025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0" name="Equation" r:id="rId15" imgW="3263900" imgH="444500" progId="Equation.DSMT4">
                  <p:embed/>
                </p:oleObj>
              </mc:Choice>
              <mc:Fallback>
                <p:oleObj name="Equation" r:id="rId15" imgW="3263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149726"/>
                        <a:ext cx="74025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14576" y="5373689"/>
          <a:ext cx="3351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" name="Equation" r:id="rId17" imgW="1434477" imgH="215806" progId="Equation.DSMT4">
                  <p:embed/>
                </p:oleObj>
              </mc:Choice>
              <mc:Fallback>
                <p:oleObj name="Equation" r:id="rId17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5373689"/>
                        <a:ext cx="33512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735639" y="5373689"/>
          <a:ext cx="1423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" name="Equation" r:id="rId19" imgW="609336" imgH="215806" progId="Equation.DSMT4">
                  <p:embed/>
                </p:oleObj>
              </mc:Choice>
              <mc:Fallback>
                <p:oleObj name="Equation" r:id="rId19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5373689"/>
                        <a:ext cx="14239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78689" y="5373688"/>
          <a:ext cx="2833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" name="Equation" r:id="rId21" imgW="1180588" imgH="203112" progId="Equation.DSMT4">
                  <p:embed/>
                </p:oleObj>
              </mc:Choice>
              <mc:Fallback>
                <p:oleObj name="Equation" r:id="rId21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9" y="5373688"/>
                        <a:ext cx="2833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5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22318"/>
              </p:ext>
            </p:extLst>
          </p:nvPr>
        </p:nvGraphicFramePr>
        <p:xfrm>
          <a:off x="1808273" y="701332"/>
          <a:ext cx="494117" cy="52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3" imgW="190417" imgH="203112" progId="Equation.DSMT4">
                  <p:embed/>
                </p:oleObj>
              </mc:Choice>
              <mc:Fallback>
                <p:oleObj name="Equation" r:id="rId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273" y="701332"/>
                        <a:ext cx="494117" cy="52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54159"/>
              </p:ext>
            </p:extLst>
          </p:nvPr>
        </p:nvGraphicFramePr>
        <p:xfrm>
          <a:off x="2863186" y="653480"/>
          <a:ext cx="4032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86" y="653480"/>
                        <a:ext cx="4032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90517"/>
              </p:ext>
            </p:extLst>
          </p:nvPr>
        </p:nvGraphicFramePr>
        <p:xfrm>
          <a:off x="1837196" y="1360255"/>
          <a:ext cx="439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7" imgW="177569" imgH="202936" progId="Equation.DSMT4">
                  <p:embed/>
                </p:oleObj>
              </mc:Choice>
              <mc:Fallback>
                <p:oleObj name="Equation" r:id="rId7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96" y="1360255"/>
                        <a:ext cx="4397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27979"/>
              </p:ext>
            </p:extLst>
          </p:nvPr>
        </p:nvGraphicFramePr>
        <p:xfrm>
          <a:off x="3081893" y="1239921"/>
          <a:ext cx="3810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" name="Equation" r:id="rId9" imgW="1511300" imgH="228600" progId="Equation.DSMT4">
                  <p:embed/>
                </p:oleObj>
              </mc:Choice>
              <mc:Fallback>
                <p:oleObj name="Equation" r:id="rId9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893" y="1239921"/>
                        <a:ext cx="3810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952"/>
              </p:ext>
            </p:extLst>
          </p:nvPr>
        </p:nvGraphicFramePr>
        <p:xfrm>
          <a:off x="1783686" y="1915878"/>
          <a:ext cx="2080066" cy="51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" name="Equation" r:id="rId11" imgW="875920" imgH="215806" progId="Equation.DSMT4">
                  <p:embed/>
                </p:oleObj>
              </mc:Choice>
              <mc:Fallback>
                <p:oleObj name="Equation" r:id="rId11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686" y="1915878"/>
                        <a:ext cx="2080066" cy="512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60546"/>
              </p:ext>
            </p:extLst>
          </p:nvPr>
        </p:nvGraphicFramePr>
        <p:xfrm>
          <a:off x="1864883" y="2492834"/>
          <a:ext cx="1261091" cy="50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" name="Equation" r:id="rId13" imgW="507780" imgH="203112" progId="Equation.DSMT4">
                  <p:embed/>
                </p:oleObj>
              </mc:Choice>
              <mc:Fallback>
                <p:oleObj name="Equation" r:id="rId13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83" y="2492834"/>
                        <a:ext cx="1261091" cy="504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32511"/>
              </p:ext>
            </p:extLst>
          </p:nvPr>
        </p:nvGraphicFramePr>
        <p:xfrm>
          <a:off x="3452241" y="2574518"/>
          <a:ext cx="3452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" name="Equation" r:id="rId15" imgW="1497950" imgH="406224" progId="Equation.DSMT4">
                  <p:embed/>
                </p:oleObj>
              </mc:Choice>
              <mc:Fallback>
                <p:oleObj name="Equation" r:id="rId15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241" y="2574518"/>
                        <a:ext cx="34528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9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" name="Equation" r:id="rId17" imgW="437454" imgH="680484" progId="Equation.DSMT4">
                  <p:embed/>
                </p:oleObj>
              </mc:Choice>
              <mc:Fallback>
                <p:oleObj name="Equation" r:id="rId17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03175"/>
              </p:ext>
            </p:extLst>
          </p:nvPr>
        </p:nvGraphicFramePr>
        <p:xfrm>
          <a:off x="3421222" y="3526319"/>
          <a:ext cx="57832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name="Equation" r:id="rId19" imgW="2476500" imgH="431800" progId="Equation.DSMT4">
                  <p:embed/>
                </p:oleObj>
              </mc:Choice>
              <mc:Fallback>
                <p:oleObj name="Equation" r:id="rId19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222" y="3526319"/>
                        <a:ext cx="57832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23249"/>
              </p:ext>
            </p:extLst>
          </p:nvPr>
        </p:nvGraphicFramePr>
        <p:xfrm>
          <a:off x="4079777" y="1922031"/>
          <a:ext cx="2664296" cy="47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Equation" r:id="rId21" imgW="1218671" imgH="215806" progId="Equation.DSMT4">
                  <p:embed/>
                </p:oleObj>
              </mc:Choice>
              <mc:Fallback>
                <p:oleObj name="Equation" r:id="rId21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1922031"/>
                        <a:ext cx="2664296" cy="471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35154"/>
              </p:ext>
            </p:extLst>
          </p:nvPr>
        </p:nvGraphicFramePr>
        <p:xfrm>
          <a:off x="1847528" y="4568771"/>
          <a:ext cx="8424936" cy="51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4" name="Equation" r:id="rId23" imgW="3568680" imgH="215640" progId="Equation.DSMT4">
                  <p:embed/>
                </p:oleObj>
              </mc:Choice>
              <mc:Fallback>
                <p:oleObj name="Equation" r:id="rId23" imgW="3568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568771"/>
                        <a:ext cx="8424936" cy="51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808223" y="5229200"/>
            <a:ext cx="7960185" cy="536148"/>
            <a:chOff x="1808223" y="5229200"/>
            <a:chExt cx="7960185" cy="536148"/>
          </a:xfrm>
        </p:grpSpPr>
        <p:sp>
          <p:nvSpPr>
            <p:cNvPr id="14" name="文本框 13"/>
            <p:cNvSpPr txBox="1"/>
            <p:nvPr/>
          </p:nvSpPr>
          <p:spPr>
            <a:xfrm>
              <a:off x="1808223" y="52292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537383"/>
                </p:ext>
              </p:extLst>
            </p:nvPr>
          </p:nvGraphicFramePr>
          <p:xfrm>
            <a:off x="2768680" y="5231471"/>
            <a:ext cx="6999728" cy="533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5" name="Equation" r:id="rId25" imgW="2997000" imgH="228600" progId="Equation.DSMT4">
                    <p:embed/>
                  </p:oleObj>
                </mc:Choice>
                <mc:Fallback>
                  <p:oleObj name="Equation" r:id="rId25" imgW="299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68680" y="5231471"/>
                          <a:ext cx="6999728" cy="533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05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73050"/>
            <a:ext cx="3859210" cy="735326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函数最值的求法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3810000"/>
            <a:ext cx="2514600" cy="1676400"/>
            <a:chOff x="768" y="2928"/>
            <a:chExt cx="1584" cy="1056"/>
          </a:xfrm>
        </p:grpSpPr>
        <p:sp>
          <p:nvSpPr>
            <p:cNvPr id="29739" name="Line 4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5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1" name="Object 6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8" name="公式" r:id="rId3" imgW="215713" imgH="241091" progId="Equation.3">
                    <p:embed/>
                  </p:oleObj>
                </mc:Choice>
                <mc:Fallback>
                  <p:oleObj name="公式" r:id="rId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2" name="Object 7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49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8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0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81" name="Freeform 9"/>
          <p:cNvSpPr>
            <a:spLocks/>
          </p:cNvSpPr>
          <p:nvPr/>
        </p:nvSpPr>
        <p:spPr bwMode="auto">
          <a:xfrm>
            <a:off x="2895600" y="3962400"/>
            <a:ext cx="1524000" cy="965200"/>
          </a:xfrm>
          <a:custGeom>
            <a:avLst/>
            <a:gdLst>
              <a:gd name="T0" fmla="*/ 0 w 1104"/>
              <a:gd name="T1" fmla="*/ 2147483647 h 608"/>
              <a:gd name="T2" fmla="*/ 2147483647 w 1104"/>
              <a:gd name="T3" fmla="*/ 2147483647 h 608"/>
              <a:gd name="T4" fmla="*/ 2147483647 w 1104"/>
              <a:gd name="T5" fmla="*/ 2147483647 h 608"/>
              <a:gd name="T6" fmla="*/ 2147483647 w 1104"/>
              <a:gd name="T7" fmla="*/ 2147483647 h 608"/>
              <a:gd name="T8" fmla="*/ 2147483647 w 1104"/>
              <a:gd name="T9" fmla="*/ 2147483647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53000" y="3810000"/>
            <a:ext cx="2514600" cy="1676400"/>
            <a:chOff x="768" y="2928"/>
            <a:chExt cx="1584" cy="1056"/>
          </a:xfrm>
        </p:grpSpPr>
        <p:sp>
          <p:nvSpPr>
            <p:cNvPr id="29734" name="Line 11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12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6" name="Object 13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1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14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2" name="公式" r:id="rId10" imgW="253890" imgH="241195" progId="Equation.3">
                    <p:embed/>
                  </p:oleObj>
                </mc:Choice>
                <mc:Fallback>
                  <p:oleObj name="公式" r:id="rId1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8" name="Object 15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3" name="公式" r:id="rId11" imgW="253780" imgH="317225" progId="Equation.3">
                    <p:embed/>
                  </p:oleObj>
                </mc:Choice>
                <mc:Fallback>
                  <p:oleObj name="公式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88" name="Freeform 16"/>
          <p:cNvSpPr>
            <a:spLocks/>
          </p:cNvSpPr>
          <p:nvPr/>
        </p:nvSpPr>
        <p:spPr bwMode="auto">
          <a:xfrm>
            <a:off x="5638800" y="3962400"/>
            <a:ext cx="1295400" cy="990600"/>
          </a:xfrm>
          <a:custGeom>
            <a:avLst/>
            <a:gdLst>
              <a:gd name="T0" fmla="*/ 0 w 960"/>
              <a:gd name="T1" fmla="*/ 2147483647 h 720"/>
              <a:gd name="T2" fmla="*/ 2147483647 w 960"/>
              <a:gd name="T3" fmla="*/ 2147483647 h 720"/>
              <a:gd name="T4" fmla="*/ 2147483647 w 960"/>
              <a:gd name="T5" fmla="*/ 0 h 720"/>
              <a:gd name="T6" fmla="*/ 0 60000 65536"/>
              <a:gd name="T7" fmla="*/ 0 60000 65536"/>
              <a:gd name="T8" fmla="*/ 0 60000 65536"/>
              <a:gd name="T9" fmla="*/ 0 w 960"/>
              <a:gd name="T10" fmla="*/ 0 h 720"/>
              <a:gd name="T11" fmla="*/ 960 w 9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20">
                <a:moveTo>
                  <a:pt x="0" y="720"/>
                </a:moveTo>
                <a:cubicBezTo>
                  <a:pt x="232" y="612"/>
                  <a:pt x="464" y="504"/>
                  <a:pt x="624" y="384"/>
                </a:cubicBezTo>
                <a:cubicBezTo>
                  <a:pt x="784" y="264"/>
                  <a:pt x="872" y="132"/>
                  <a:pt x="96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92414" y="4457699"/>
            <a:ext cx="1749427" cy="1081088"/>
            <a:chOff x="655" y="2136"/>
            <a:chExt cx="1102" cy="681"/>
          </a:xfrm>
        </p:grpSpPr>
        <p:sp>
          <p:nvSpPr>
            <p:cNvPr id="29730" name="Line 18"/>
            <p:cNvSpPr>
              <a:spLocks noChangeShapeType="1"/>
            </p:cNvSpPr>
            <p:nvPr/>
          </p:nvSpPr>
          <p:spPr bwMode="auto">
            <a:xfrm>
              <a:off x="720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19"/>
            <p:cNvSpPr>
              <a:spLocks noChangeShapeType="1"/>
            </p:cNvSpPr>
            <p:nvPr/>
          </p:nvSpPr>
          <p:spPr bwMode="auto">
            <a:xfrm>
              <a:off x="1668" y="2136"/>
              <a:ext cx="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745372"/>
                </p:ext>
              </p:extLst>
            </p:nvPr>
          </p:nvGraphicFramePr>
          <p:xfrm>
            <a:off x="1552" y="2616"/>
            <a:ext cx="20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4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616"/>
                          <a:ext cx="20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652795"/>
                </p:ext>
              </p:extLst>
            </p:nvPr>
          </p:nvGraphicFramePr>
          <p:xfrm>
            <a:off x="655" y="2622"/>
            <a:ext cx="16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5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622"/>
                          <a:ext cx="16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696200" y="3810000"/>
            <a:ext cx="2514600" cy="1676400"/>
            <a:chOff x="768" y="2928"/>
            <a:chExt cx="1584" cy="1056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7" name="Object 25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6" name="公式" r:id="rId16" imgW="215713" imgH="241091" progId="Equation.3">
                    <p:embed/>
                  </p:oleObj>
                </mc:Choice>
                <mc:Fallback>
                  <p:oleObj name="公式" r:id="rId1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26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7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27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8" name="公式" r:id="rId18" imgW="253780" imgH="317225" progId="Equation.3">
                    <p:embed/>
                  </p:oleObj>
                </mc:Choice>
                <mc:Fallback>
                  <p:oleObj name="公式" r:id="rId1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0" name="Freeform 28"/>
          <p:cNvSpPr>
            <a:spLocks/>
          </p:cNvSpPr>
          <p:nvPr/>
        </p:nvSpPr>
        <p:spPr bwMode="auto">
          <a:xfrm>
            <a:off x="8458200" y="4038600"/>
            <a:ext cx="1219200" cy="1016000"/>
          </a:xfrm>
          <a:custGeom>
            <a:avLst/>
            <a:gdLst>
              <a:gd name="T0" fmla="*/ 0 w 768"/>
              <a:gd name="T1" fmla="*/ 0 h 640"/>
              <a:gd name="T2" fmla="*/ 2147483647 w 768"/>
              <a:gd name="T3" fmla="*/ 2147483647 h 640"/>
              <a:gd name="T4" fmla="*/ 2147483647 w 768"/>
              <a:gd name="T5" fmla="*/ 2147483647 h 640"/>
              <a:gd name="T6" fmla="*/ 2147483647 w 768"/>
              <a:gd name="T7" fmla="*/ 2147483647 h 640"/>
              <a:gd name="T8" fmla="*/ 2147483647 w 768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40"/>
              <a:gd name="T17" fmla="*/ 768 w 76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40">
                <a:moveTo>
                  <a:pt x="0" y="0"/>
                </a:moveTo>
                <a:cubicBezTo>
                  <a:pt x="108" y="100"/>
                  <a:pt x="216" y="200"/>
                  <a:pt x="288" y="288"/>
                </a:cubicBezTo>
                <a:cubicBezTo>
                  <a:pt x="360" y="376"/>
                  <a:pt x="384" y="472"/>
                  <a:pt x="432" y="528"/>
                </a:cubicBezTo>
                <a:cubicBezTo>
                  <a:pt x="480" y="584"/>
                  <a:pt x="520" y="640"/>
                  <a:pt x="576" y="624"/>
                </a:cubicBezTo>
                <a:cubicBezTo>
                  <a:pt x="632" y="608"/>
                  <a:pt x="736" y="472"/>
                  <a:pt x="768" y="43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535615" y="4038602"/>
            <a:ext cx="1612901" cy="1538289"/>
            <a:chOff x="2383" y="1872"/>
            <a:chExt cx="1016" cy="969"/>
          </a:xfrm>
        </p:grpSpPr>
        <p:graphicFrame>
          <p:nvGraphicFramePr>
            <p:cNvPr id="2972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17883"/>
                </p:ext>
              </p:extLst>
            </p:nvPr>
          </p:nvGraphicFramePr>
          <p:xfrm>
            <a:off x="2383" y="2634"/>
            <a:ext cx="16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9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2634"/>
                          <a:ext cx="16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31"/>
            <p:cNvSpPr>
              <a:spLocks noChangeShapeType="1"/>
            </p:cNvSpPr>
            <p:nvPr/>
          </p:nvSpPr>
          <p:spPr bwMode="auto">
            <a:xfrm>
              <a:off x="2448" y="2448"/>
              <a:ext cx="0" cy="1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2" name="Group 32"/>
            <p:cNvGrpSpPr>
              <a:grpSpLocks/>
            </p:cNvGrpSpPr>
            <p:nvPr/>
          </p:nvGrpSpPr>
          <p:grpSpPr bwMode="auto">
            <a:xfrm>
              <a:off x="3193" y="1872"/>
              <a:ext cx="206" cy="969"/>
              <a:chOff x="3193" y="1872"/>
              <a:chExt cx="206" cy="969"/>
            </a:xfrm>
          </p:grpSpPr>
          <p:graphicFrame>
            <p:nvGraphicFramePr>
              <p:cNvPr id="29723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7634878"/>
                  </p:ext>
                </p:extLst>
              </p:nvPr>
            </p:nvGraphicFramePr>
            <p:xfrm>
              <a:off x="3193" y="2641"/>
              <a:ext cx="20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60" name="Equation" r:id="rId21" imgW="126720" imgH="177480" progId="Equation.DSMT4">
                      <p:embed/>
                    </p:oleObj>
                  </mc:Choice>
                  <mc:Fallback>
                    <p:oleObj name="Equation" r:id="rId21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3" y="2641"/>
                            <a:ext cx="20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4" name="Line 34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8355017" y="4038600"/>
            <a:ext cx="1511301" cy="1471613"/>
            <a:chOff x="4159" y="1872"/>
            <a:chExt cx="952" cy="927"/>
          </a:xfrm>
        </p:grpSpPr>
        <p:sp>
          <p:nvSpPr>
            <p:cNvPr id="29716" name="Line 36"/>
            <p:cNvSpPr>
              <a:spLocks noChangeShapeType="1"/>
            </p:cNvSpPr>
            <p:nvPr/>
          </p:nvSpPr>
          <p:spPr bwMode="auto">
            <a:xfrm>
              <a:off x="4224" y="1872"/>
              <a:ext cx="0" cy="76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7"/>
            <p:cNvSpPr>
              <a:spLocks noChangeShapeType="1"/>
            </p:cNvSpPr>
            <p:nvPr/>
          </p:nvSpPr>
          <p:spPr bwMode="auto">
            <a:xfrm>
              <a:off x="4992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096306"/>
                </p:ext>
              </p:extLst>
            </p:nvPr>
          </p:nvGraphicFramePr>
          <p:xfrm>
            <a:off x="4159" y="2622"/>
            <a:ext cx="16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1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622"/>
                          <a:ext cx="16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311336"/>
                </p:ext>
              </p:extLst>
            </p:nvPr>
          </p:nvGraphicFramePr>
          <p:xfrm>
            <a:off x="4905" y="2589"/>
            <a:ext cx="2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2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589"/>
                          <a:ext cx="2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12" name="Oval 40"/>
          <p:cNvSpPr>
            <a:spLocks noChangeArrowheads="1"/>
          </p:cNvSpPr>
          <p:nvPr/>
        </p:nvSpPr>
        <p:spPr bwMode="auto">
          <a:xfrm>
            <a:off x="3886200" y="39814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3" name="Oval 41"/>
          <p:cNvSpPr>
            <a:spLocks noChangeArrowheads="1"/>
          </p:cNvSpPr>
          <p:nvPr/>
        </p:nvSpPr>
        <p:spPr bwMode="auto">
          <a:xfrm>
            <a:off x="3062288" y="4891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4" name="Oval 42"/>
          <p:cNvSpPr>
            <a:spLocks noChangeArrowheads="1"/>
          </p:cNvSpPr>
          <p:nvPr/>
        </p:nvSpPr>
        <p:spPr bwMode="auto">
          <a:xfrm>
            <a:off x="5591175" y="49196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5" name="Oval 43"/>
          <p:cNvSpPr>
            <a:spLocks noChangeArrowheads="1"/>
          </p:cNvSpPr>
          <p:nvPr/>
        </p:nvSpPr>
        <p:spPr bwMode="auto">
          <a:xfrm>
            <a:off x="6877050" y="39814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6" name="Oval 44"/>
          <p:cNvSpPr>
            <a:spLocks noChangeArrowheads="1"/>
          </p:cNvSpPr>
          <p:nvPr/>
        </p:nvSpPr>
        <p:spPr bwMode="auto">
          <a:xfrm>
            <a:off x="8420100" y="40195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7" name="Oval 45"/>
          <p:cNvSpPr>
            <a:spLocks noChangeArrowheads="1"/>
          </p:cNvSpPr>
          <p:nvPr/>
        </p:nvSpPr>
        <p:spPr bwMode="auto">
          <a:xfrm>
            <a:off x="9315450" y="49911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127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66031"/>
              </p:ext>
            </p:extLst>
          </p:nvPr>
        </p:nvGraphicFramePr>
        <p:xfrm>
          <a:off x="2135560" y="2324100"/>
          <a:ext cx="7086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" name="Equation" r:id="rId27" imgW="3136900" imgH="431800" progId="Equation.3">
                  <p:embed/>
                </p:oleObj>
              </mc:Choice>
              <mc:Fallback>
                <p:oleObj name="Equation" r:id="rId27" imgW="313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324100"/>
                        <a:ext cx="7086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90337"/>
              </p:ext>
            </p:extLst>
          </p:nvPr>
        </p:nvGraphicFramePr>
        <p:xfrm>
          <a:off x="2135560" y="1113459"/>
          <a:ext cx="7473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" name="Equation" r:id="rId29" imgW="3340100" imgH="457200" progId="Equation.3">
                  <p:embed/>
                </p:oleObj>
              </mc:Choice>
              <mc:Fallback>
                <p:oleObj name="Equation" r:id="rId29" imgW="3340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113459"/>
                        <a:ext cx="7473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032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1" grpId="0" animBg="1"/>
      <p:bldP spid="412688" grpId="0" animBg="1"/>
      <p:bldP spid="412700" grpId="0" animBg="1"/>
      <p:bldP spid="412712" grpId="0" animBg="1"/>
      <p:bldP spid="412713" grpId="0" animBg="1"/>
      <p:bldP spid="412714" grpId="0" animBg="1"/>
      <p:bldP spid="412715" grpId="0" animBg="1"/>
      <p:bldP spid="412716" grpId="0" animBg="1"/>
      <p:bldP spid="4127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2351584" y="71370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kumimoji="1" lang="en-US" altLang="zh-CN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2438400" y="1382840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求驻点和不可导点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2438400" y="1991645"/>
            <a:ext cx="716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求区间端点及驻点和不可导点的函数值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比较大小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哪个大哪个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就是最大值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哪个小哪个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就是最小值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2438400" y="3573016"/>
            <a:ext cx="7391400" cy="1816100"/>
          </a:xfrm>
          <a:prstGeom prst="rect">
            <a:avLst/>
          </a:prstGeom>
          <a:solidFill>
            <a:srgbClr val="99FFCC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在实际问题中，如果</a:t>
            </a:r>
            <a:r>
              <a:rPr kumimoji="1" lang="zh-CN" altLang="en-US" sz="2800" b="1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按实际意义来讲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目标函数在某区间内确有最大值或最小值，而在该区间内目标函数只有一个极值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则这个极值就是最值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.(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最大值或最小值</a:t>
            </a:r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504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699" grpId="0" autoUpdateAnimBg="0"/>
      <p:bldP spid="413700" grpId="0" autoUpdateAnimBg="0"/>
      <p:bldP spid="4137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AB4FDE-5D51-4E8B-B341-A82C1DCA0291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2895600" y="514350"/>
            <a:ext cx="2819400" cy="1847850"/>
            <a:chOff x="864" y="1152"/>
            <a:chExt cx="1776" cy="1164"/>
          </a:xfrm>
        </p:grpSpPr>
        <p:sp>
          <p:nvSpPr>
            <p:cNvPr id="6168" name="Line 3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4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5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6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6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7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7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3352800" y="669926"/>
            <a:ext cx="1716088" cy="1006475"/>
            <a:chOff x="1152" y="1250"/>
            <a:chExt cx="1081" cy="634"/>
          </a:xfrm>
        </p:grpSpPr>
        <p:sp>
          <p:nvSpPr>
            <p:cNvPr id="6166" name="Arc 10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0 w 21600"/>
                <a:gd name="T3" fmla="*/ 0 h 21951"/>
                <a:gd name="T4" fmla="*/ 0 w 21600"/>
                <a:gd name="T5" fmla="*/ 0 h 21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342887"/>
                </p:ext>
              </p:extLst>
            </p:nvPr>
          </p:nvGraphicFramePr>
          <p:xfrm>
            <a:off x="1429" y="1319"/>
            <a:ext cx="6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" name="Equation" r:id="rId9" imgW="622080" imgH="203040" progId="Equation.DSMT4">
                    <p:embed/>
                  </p:oleObj>
                </mc:Choice>
                <mc:Fallback>
                  <p:oleObj name="Equation" r:id="rId9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19"/>
                          <a:ext cx="61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9" name="Group 12"/>
          <p:cNvGrpSpPr>
            <a:grpSpLocks/>
          </p:cNvGrpSpPr>
          <p:nvPr/>
        </p:nvGrpSpPr>
        <p:grpSpPr bwMode="auto">
          <a:xfrm>
            <a:off x="6629400" y="533400"/>
            <a:ext cx="2819400" cy="1847850"/>
            <a:chOff x="3216" y="1164"/>
            <a:chExt cx="1776" cy="1164"/>
          </a:xfrm>
        </p:grpSpPr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3" name="Object 15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6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7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1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Line 18"/>
          <p:cNvSpPr>
            <a:spLocks noChangeShapeType="1"/>
          </p:cNvSpPr>
          <p:nvPr/>
        </p:nvSpPr>
        <p:spPr bwMode="auto">
          <a:xfrm rot="3600000" flipV="1">
            <a:off x="7124700" y="108585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19"/>
          <p:cNvGrpSpPr>
            <a:grpSpLocks/>
          </p:cNvGrpSpPr>
          <p:nvPr/>
        </p:nvGrpSpPr>
        <p:grpSpPr bwMode="auto">
          <a:xfrm>
            <a:off x="7219156" y="619284"/>
            <a:ext cx="1792287" cy="1093788"/>
            <a:chOff x="3575" y="1206"/>
            <a:chExt cx="1129" cy="689"/>
          </a:xfrm>
        </p:grpSpPr>
        <p:sp>
          <p:nvSpPr>
            <p:cNvPr id="6159" name="Arc 20"/>
            <p:cNvSpPr>
              <a:spLocks/>
            </p:cNvSpPr>
            <p:nvPr/>
          </p:nvSpPr>
          <p:spPr bwMode="auto">
            <a:xfrm flipV="1">
              <a:off x="3575" y="1206"/>
              <a:ext cx="1129" cy="689"/>
            </a:xfrm>
            <a:custGeom>
              <a:avLst/>
              <a:gdLst>
                <a:gd name="T0" fmla="*/ 0 w 22554"/>
                <a:gd name="T1" fmla="*/ 0 h 23869"/>
                <a:gd name="T2" fmla="*/ 0 w 22554"/>
                <a:gd name="T3" fmla="*/ 0 h 23869"/>
                <a:gd name="T4" fmla="*/ 0 w 22554"/>
                <a:gd name="T5" fmla="*/ 0 h 238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554" h="23869" fill="none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</a:path>
                <a:path w="22554" h="23869" stroke="0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  <a:lnTo>
                    <a:pt x="21600" y="21600"/>
                  </a:lnTo>
                  <a:lnTo>
                    <a:pt x="119" y="2386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014431"/>
                </p:ext>
              </p:extLst>
            </p:nvPr>
          </p:nvGraphicFramePr>
          <p:xfrm>
            <a:off x="3795" y="1305"/>
            <a:ext cx="63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" name="Equation" r:id="rId14" imgW="622080" imgH="203040" progId="Equation.DSMT4">
                    <p:embed/>
                  </p:oleObj>
                </mc:Choice>
                <mc:Fallback>
                  <p:oleObj name="Equation" r:id="rId14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1305"/>
                          <a:ext cx="63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72736"/>
              </p:ext>
            </p:extLst>
          </p:nvPr>
        </p:nvGraphicFramePr>
        <p:xfrm>
          <a:off x="3631169" y="2114153"/>
          <a:ext cx="1218326" cy="41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Equation" r:id="rId16" imgW="634680" imgH="203040" progId="Equation.DSMT4">
                  <p:embed/>
                </p:oleObj>
              </mc:Choice>
              <mc:Fallback>
                <p:oleObj name="Equation" r:id="rId1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169" y="2114153"/>
                        <a:ext cx="1218326" cy="41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30150"/>
              </p:ext>
            </p:extLst>
          </p:nvPr>
        </p:nvGraphicFramePr>
        <p:xfrm>
          <a:off x="7568406" y="2186147"/>
          <a:ext cx="1044093" cy="3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Equation" r:id="rId18" imgW="634680" imgH="203040" progId="Equation.DSMT4">
                  <p:embed/>
                </p:oleObj>
              </mc:Choice>
              <mc:Fallback>
                <p:oleObj name="Equation" r:id="rId18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406" y="2186147"/>
                        <a:ext cx="1044093" cy="3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75" name="Text Box 31"/>
          <p:cNvSpPr txBox="1">
            <a:spLocks noChangeArrowheads="1"/>
          </p:cNvSpPr>
          <p:nvPr/>
        </p:nvSpPr>
        <p:spPr bwMode="auto">
          <a:xfrm>
            <a:off x="2133601" y="2895601"/>
            <a:ext cx="911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774176" name="Object 32"/>
          <p:cNvGraphicFramePr>
            <a:graphicFrameLocks noChangeAspect="1"/>
          </p:cNvGraphicFramePr>
          <p:nvPr/>
        </p:nvGraphicFramePr>
        <p:xfrm>
          <a:off x="3200400" y="2971800"/>
          <a:ext cx="7162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Equation" r:id="rId20" imgW="3213100" imgH="215900" progId="Equation.3">
                  <p:embed/>
                </p:oleObj>
              </mc:Choice>
              <mc:Fallback>
                <p:oleObj name="Equation" r:id="rId20" imgW="321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7162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33"/>
          <p:cNvSpPr>
            <a:spLocks noChangeShapeType="1"/>
          </p:cNvSpPr>
          <p:nvPr/>
        </p:nvSpPr>
        <p:spPr bwMode="auto">
          <a:xfrm flipV="1">
            <a:off x="3200400" y="1276350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418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37194"/>
              </p:ext>
            </p:extLst>
          </p:nvPr>
        </p:nvGraphicFramePr>
        <p:xfrm>
          <a:off x="2232223" y="3474152"/>
          <a:ext cx="79248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Equation" r:id="rId22" imgW="3454400" imgH="457200" progId="Equation.3">
                  <p:embed/>
                </p:oleObj>
              </mc:Choice>
              <mc:Fallback>
                <p:oleObj name="Equation" r:id="rId22" imgW="345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223" y="3474152"/>
                        <a:ext cx="7924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7290"/>
              </p:ext>
            </p:extLst>
          </p:nvPr>
        </p:nvGraphicFramePr>
        <p:xfrm>
          <a:off x="2294135" y="4468814"/>
          <a:ext cx="7800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Equation" r:id="rId24" imgW="3492500" imgH="457200" progId="Equation.3">
                  <p:embed/>
                </p:oleObj>
              </mc:Choice>
              <mc:Fallback>
                <p:oleObj name="Equation" r:id="rId24" imgW="349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135" y="4468814"/>
                        <a:ext cx="7800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308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968" y="344134"/>
            <a:ext cx="3336032" cy="59372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应用举例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124968" y="115329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2124968" y="224948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4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43202"/>
              </p:ext>
            </p:extLst>
          </p:nvPr>
        </p:nvGraphicFramePr>
        <p:xfrm>
          <a:off x="2860675" y="2329656"/>
          <a:ext cx="3657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" name="公式" r:id="rId3" imgW="3657600" imgH="406400" progId="Equation.3">
                  <p:embed/>
                </p:oleObj>
              </mc:Choice>
              <mc:Fallback>
                <p:oleObj name="公式" r:id="rId3" imgW="3657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329656"/>
                        <a:ext cx="3657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75184"/>
              </p:ext>
            </p:extLst>
          </p:nvPr>
        </p:nvGraphicFramePr>
        <p:xfrm>
          <a:off x="3102596" y="1108951"/>
          <a:ext cx="5866504" cy="106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9" name="Equation" r:id="rId5" imgW="2768400" imgH="457200" progId="Equation.DSMT4">
                  <p:embed/>
                </p:oleObj>
              </mc:Choice>
              <mc:Fallback>
                <p:oleObj name="Equation" r:id="rId5" imgW="276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596" y="1108951"/>
                        <a:ext cx="5866504" cy="106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45059"/>
              </p:ext>
            </p:extLst>
          </p:nvPr>
        </p:nvGraphicFramePr>
        <p:xfrm>
          <a:off x="2268984" y="2936877"/>
          <a:ext cx="3048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0" name="公式" r:id="rId7" imgW="3048000" imgH="431800" progId="Equation.3">
                  <p:embed/>
                </p:oleObj>
              </mc:Choice>
              <mc:Fallback>
                <p:oleObj name="公式" r:id="rId7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984" y="2936877"/>
                        <a:ext cx="3048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64105"/>
              </p:ext>
            </p:extLst>
          </p:nvPr>
        </p:nvGraphicFramePr>
        <p:xfrm>
          <a:off x="5316984" y="2936877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1" name="公式" r:id="rId9" imgW="2260600" imgH="419100" progId="Equation.3">
                  <p:embed/>
                </p:oleObj>
              </mc:Choice>
              <mc:Fallback>
                <p:oleObj name="公式" r:id="rId9" imgW="226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984" y="2936877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2154236" y="346311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14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58331"/>
              </p:ext>
            </p:extLst>
          </p:nvPr>
        </p:nvGraphicFramePr>
        <p:xfrm>
          <a:off x="3035300" y="3553640"/>
          <a:ext cx="1231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2" name="公式" r:id="rId11" imgW="1231366" imgH="393529" progId="Equation.3">
                  <p:embed/>
                </p:oleObj>
              </mc:Choice>
              <mc:Fallback>
                <p:oleObj name="公式" r:id="rId11" imgW="12313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553640"/>
                        <a:ext cx="1231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34027"/>
              </p:ext>
            </p:extLst>
          </p:nvPr>
        </p:nvGraphicFramePr>
        <p:xfrm>
          <a:off x="4318001" y="3565546"/>
          <a:ext cx="481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3" name="公式" r:id="rId13" imgW="482391" imgH="368140" progId="Equation.3">
                  <p:embed/>
                </p:oleObj>
              </mc:Choice>
              <mc:Fallback>
                <p:oleObj name="公式" r:id="rId13" imgW="482391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1" y="3565546"/>
                        <a:ext cx="481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0533"/>
              </p:ext>
            </p:extLst>
          </p:nvPr>
        </p:nvGraphicFramePr>
        <p:xfrm>
          <a:off x="4925219" y="3562352"/>
          <a:ext cx="123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4" name="公式" r:id="rId15" imgW="1231366" imgH="393529" progId="Equation.3">
                  <p:embed/>
                </p:oleObj>
              </mc:Choice>
              <mc:Fallback>
                <p:oleObj name="公式" r:id="rId15" imgW="12313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19" y="3562352"/>
                        <a:ext cx="1231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91177"/>
              </p:ext>
            </p:extLst>
          </p:nvPr>
        </p:nvGraphicFramePr>
        <p:xfrm>
          <a:off x="6137275" y="3565546"/>
          <a:ext cx="481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" name="公式" r:id="rId17" imgW="482391" imgH="368140" progId="Equation.3">
                  <p:embed/>
                </p:oleObj>
              </mc:Choice>
              <mc:Fallback>
                <p:oleObj name="公式" r:id="rId17" imgW="482391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565546"/>
                        <a:ext cx="481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177922"/>
              </p:ext>
            </p:extLst>
          </p:nvPr>
        </p:nvGraphicFramePr>
        <p:xfrm>
          <a:off x="3015635" y="4139407"/>
          <a:ext cx="99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6" name="公式" r:id="rId19" imgW="990170" imgH="393529" progId="Equation.3">
                  <p:embed/>
                </p:oleObj>
              </mc:Choice>
              <mc:Fallback>
                <p:oleObj name="公式" r:id="rId1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35" y="4139407"/>
                        <a:ext cx="99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86633"/>
              </p:ext>
            </p:extLst>
          </p:nvPr>
        </p:nvGraphicFramePr>
        <p:xfrm>
          <a:off x="4115593" y="4177506"/>
          <a:ext cx="303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7" name="公式" r:id="rId21" imgW="304536" imgH="355292" progId="Equation.3">
                  <p:embed/>
                </p:oleObj>
              </mc:Choice>
              <mc:Fallback>
                <p:oleObj name="公式" r:id="rId21" imgW="304536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593" y="4177506"/>
                        <a:ext cx="303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11391"/>
              </p:ext>
            </p:extLst>
          </p:nvPr>
        </p:nvGraphicFramePr>
        <p:xfrm>
          <a:off x="5951524" y="4177506"/>
          <a:ext cx="63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8" name="公式" r:id="rId23" imgW="634725" imgH="368140" progId="Equation.3">
                  <p:embed/>
                </p:oleObj>
              </mc:Choice>
              <mc:Fallback>
                <p:oleObj name="公式" r:id="rId23" imgW="634725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24" y="4177506"/>
                        <a:ext cx="633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72336"/>
              </p:ext>
            </p:extLst>
          </p:nvPr>
        </p:nvGraphicFramePr>
        <p:xfrm>
          <a:off x="4775201" y="4177506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9" name="公式" r:id="rId25" imgW="1129810" imgH="393529" progId="Equation.3">
                  <p:embed/>
                </p:oleObj>
              </mc:Choice>
              <mc:Fallback>
                <p:oleObj name="公式" r:id="rId25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1" y="4177506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7747"/>
              </p:ext>
            </p:extLst>
          </p:nvPr>
        </p:nvGraphicFramePr>
        <p:xfrm>
          <a:off x="3561925" y="4725173"/>
          <a:ext cx="287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" name="公式" r:id="rId27" imgW="2870200" imgH="431800" progId="Equation.3">
                  <p:embed/>
                </p:oleObj>
              </mc:Choice>
              <mc:Fallback>
                <p:oleObj name="公式" r:id="rId27" imgW="287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25" y="4725173"/>
                        <a:ext cx="287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9" name="Text Box 19"/>
          <p:cNvSpPr txBox="1">
            <a:spLocks noChangeArrowheads="1"/>
          </p:cNvSpPr>
          <p:nvPr/>
        </p:nvSpPr>
        <p:spPr bwMode="auto">
          <a:xfrm>
            <a:off x="2154236" y="463905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得，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4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75493"/>
              </p:ext>
            </p:extLst>
          </p:nvPr>
        </p:nvGraphicFramePr>
        <p:xfrm>
          <a:off x="3529857" y="5316889"/>
          <a:ext cx="2489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1" name="公式" r:id="rId29" imgW="2489200" imgH="431800" progId="Equation.3">
                  <p:embed/>
                </p:oleObj>
              </mc:Choice>
              <mc:Fallback>
                <p:oleObj name="公式" r:id="rId29" imgW="248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857" y="5316889"/>
                        <a:ext cx="2489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43814" y="3717926"/>
            <a:ext cx="2916237" cy="2663825"/>
            <a:chOff x="1248" y="1033"/>
            <a:chExt cx="3216" cy="1986"/>
          </a:xfrm>
        </p:grpSpPr>
        <p:pic>
          <p:nvPicPr>
            <p:cNvPr id="31766" name="Picture 22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033"/>
              <a:ext cx="3216" cy="1986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2952" y="2688"/>
              <a:ext cx="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V="1">
              <a:off x="1944" y="2160"/>
              <a:ext cx="0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6823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9" grpId="0" autoUpdateAnimBg="0"/>
      <p:bldP spid="4147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2237582" y="651829"/>
            <a:ext cx="82819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某房地产公司有</a:t>
            </a:r>
            <a:r>
              <a:rPr kumimoji="1" lang="en-US" altLang="zh-CN" sz="2800" b="1" dirty="0">
                <a:latin typeface="楷体_GB2312"/>
                <a:ea typeface="楷体_GB2312"/>
                <a:cs typeface="楷体_GB2312"/>
              </a:rPr>
              <a:t>50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套公寓要出租，当租金定为每月</a:t>
            </a:r>
            <a:r>
              <a:rPr kumimoji="1" lang="en-US" altLang="zh-CN" sz="2800" b="1" dirty="0">
                <a:latin typeface="楷体_GB2312"/>
                <a:ea typeface="楷体_GB2312"/>
                <a:cs typeface="楷体_GB2312"/>
              </a:rPr>
              <a:t>180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元时，公寓会全部租出去．当租金每月增加</a:t>
            </a:r>
            <a:r>
              <a:rPr kumimoji="1" lang="en-US" altLang="zh-CN" sz="2800" b="1" dirty="0">
                <a:latin typeface="楷体_GB2312"/>
                <a:ea typeface="楷体_GB2312"/>
                <a:cs typeface="楷体_GB2312"/>
              </a:rPr>
              <a:t>10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元时，就有一套公寓租不出去，而租出去的房子每月需花费</a:t>
            </a:r>
            <a:r>
              <a:rPr kumimoji="1" lang="en-US" altLang="zh-CN" sz="2800" b="1" dirty="0">
                <a:latin typeface="楷体_GB2312"/>
                <a:ea typeface="楷体_GB2312"/>
                <a:cs typeface="楷体_GB2312"/>
              </a:rPr>
              <a:t>20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元的整修维护费．试问房租定为多少可获得最大收入？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42439" y="65182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楷体_GB231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2208213" y="30480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解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8151" y="3048001"/>
            <a:ext cx="3400425" cy="519113"/>
            <a:chOff x="912" y="1920"/>
            <a:chExt cx="2142" cy="327"/>
          </a:xfrm>
        </p:grpSpPr>
        <p:sp>
          <p:nvSpPr>
            <p:cNvPr id="32783" name="Rectangle 6"/>
            <p:cNvSpPr>
              <a:spLocks noChangeArrowheads="1"/>
            </p:cNvSpPr>
            <p:nvPr/>
          </p:nvSpPr>
          <p:spPr bwMode="auto">
            <a:xfrm>
              <a:off x="912" y="1920"/>
              <a:ext cx="21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楷体_GB2312"/>
                  <a:ea typeface="楷体_GB2312"/>
                  <a:cs typeface="楷体_GB2312"/>
                </a:rPr>
                <a:t>设房租为每月  元，</a:t>
              </a:r>
            </a:p>
          </p:txBody>
        </p:sp>
        <p:graphicFrame>
          <p:nvGraphicFramePr>
            <p:cNvPr id="32784" name="Object 7"/>
            <p:cNvGraphicFramePr>
              <a:graphicFrameLocks noChangeAspect="1"/>
            </p:cNvGraphicFramePr>
            <p:nvPr/>
          </p:nvGraphicFramePr>
          <p:xfrm>
            <a:off x="2292" y="203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2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203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2936876" y="3810001"/>
            <a:ext cx="5910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租出去的房子有              套，</a:t>
            </a:r>
          </a:p>
        </p:txBody>
      </p:sp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24539"/>
              </p:ext>
            </p:extLst>
          </p:nvPr>
        </p:nvGraphicFramePr>
        <p:xfrm>
          <a:off x="5616832" y="3608387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公式" r:id="rId5" imgW="2298700" imgH="965200" progId="Equation.3">
                  <p:embed/>
                </p:oleObj>
              </mc:Choice>
              <mc:Fallback>
                <p:oleObj name="公式" r:id="rId5" imgW="229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832" y="3608387"/>
                        <a:ext cx="229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2971800" y="4510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每月总收入为</a:t>
            </a:r>
          </a:p>
        </p:txBody>
      </p:sp>
      <p:graphicFrame>
        <p:nvGraphicFramePr>
          <p:cNvPr id="417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12462"/>
              </p:ext>
            </p:extLst>
          </p:nvPr>
        </p:nvGraphicFramePr>
        <p:xfrm>
          <a:off x="3154751" y="5271849"/>
          <a:ext cx="750886" cy="53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51" y="5271849"/>
                        <a:ext cx="750886" cy="53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11881"/>
              </p:ext>
            </p:extLst>
          </p:nvPr>
        </p:nvGraphicFramePr>
        <p:xfrm>
          <a:off x="3873499" y="5247682"/>
          <a:ext cx="1524001" cy="57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5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499" y="5247682"/>
                        <a:ext cx="1524001" cy="57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12809"/>
              </p:ext>
            </p:extLst>
          </p:nvPr>
        </p:nvGraphicFramePr>
        <p:xfrm>
          <a:off x="5434014" y="4994225"/>
          <a:ext cx="2151905" cy="108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6" name="Equation" r:id="rId11" imgW="965160" imgH="444240" progId="Equation.DSMT4">
                  <p:embed/>
                </p:oleObj>
              </mc:Choice>
              <mc:Fallback>
                <p:oleObj name="Equation" r:id="rId11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4" y="4994225"/>
                        <a:ext cx="2151905" cy="108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8001000" y="53340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楷体_GB2312"/>
                <a:ea typeface="楷体_GB2312"/>
                <a:cs typeface="楷体_GB2312"/>
              </a:rPr>
              <a:t>（目标函数）</a:t>
            </a:r>
          </a:p>
        </p:txBody>
      </p:sp>
      <p:graphicFrame>
        <p:nvGraphicFramePr>
          <p:cNvPr id="417807" name="Object 15"/>
          <p:cNvGraphicFramePr>
            <a:graphicFrameLocks noChangeAspect="1"/>
          </p:cNvGraphicFramePr>
          <p:nvPr/>
        </p:nvGraphicFramePr>
        <p:xfrm>
          <a:off x="8543926" y="2924175"/>
          <a:ext cx="1127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公式" r:id="rId13" imgW="520474" imgH="393529" progId="Equation.3">
                  <p:embed/>
                </p:oleObj>
              </mc:Choice>
              <mc:Fallback>
                <p:oleObj name="公式" r:id="rId13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6" y="2924175"/>
                        <a:ext cx="11271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6024564" y="3068638"/>
            <a:ext cx="4643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未租出房子为        套，</a:t>
            </a:r>
          </a:p>
        </p:txBody>
      </p:sp>
    </p:spTree>
    <p:extLst>
      <p:ext uri="{BB962C8B-B14F-4D97-AF65-F5344CB8AC3E}">
        <p14:creationId xmlns:p14="http://schemas.microsoft.com/office/powerpoint/2010/main" val="2737851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utoUpdateAnimBg="0"/>
      <p:bldP spid="417800" grpId="0" autoUpdateAnimBg="0"/>
      <p:bldP spid="417802" grpId="0" autoUpdateAnimBg="0"/>
      <p:bldP spid="417806" grpId="0" autoUpdateAnimBg="0"/>
      <p:bldP spid="4178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628900" y="685800"/>
          <a:ext cx="393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3" name="公式" r:id="rId3" imgW="3937000" imgH="965200" progId="Equation.3">
                  <p:embed/>
                </p:oleObj>
              </mc:Choice>
              <mc:Fallback>
                <p:oleObj name="公式" r:id="rId3" imgW="393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85800"/>
                        <a:ext cx="393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2647950" y="1905000"/>
          <a:ext cx="543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公式" r:id="rId5" imgW="5435600" imgH="965200" progId="Equation.3">
                  <p:embed/>
                </p:oleObj>
              </mc:Choice>
              <mc:Fallback>
                <p:oleObj name="公式" r:id="rId5" imgW="5435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905000"/>
                        <a:ext cx="543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8191500" y="1905000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公式" r:id="rId7" imgW="1333500" imgH="889000" progId="Equation.3">
                  <p:embed/>
                </p:oleObj>
              </mc:Choice>
              <mc:Fallback>
                <p:oleObj name="公式" r:id="rId7" imgW="133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1905000"/>
                        <a:ext cx="133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660650" y="3289301"/>
          <a:ext cx="148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公式" r:id="rId9" imgW="1485900" imgH="431800" progId="Equation.3">
                  <p:embed/>
                </p:oleObj>
              </mc:Choice>
              <mc:Fallback>
                <p:oleObj name="公式" r:id="rId9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289301"/>
                        <a:ext cx="148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4762500" y="3295651"/>
          <a:ext cx="1968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公式" r:id="rId11" imgW="1968500" imgH="406400" progId="Equation.3">
                  <p:embed/>
                </p:oleObj>
              </mc:Choice>
              <mc:Fallback>
                <p:oleObj name="公式" r:id="rId11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295651"/>
                        <a:ext cx="1968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6838950" y="31623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唯一驻点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2597150" y="3930651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故每月每套租金为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350</a:t>
            </a: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元时收入最高</a:t>
            </a:r>
            <a:r>
              <a:rPr kumimoji="1" lang="en-US" altLang="zh-CN" sz="2800" b="1" dirty="0">
                <a:latin typeface="宋体" panose="02010600030101010101" pitchFamily="2" charset="-122"/>
                <a:cs typeface="楷体_GB2312"/>
              </a:rPr>
              <a:t>.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2597150" y="4707272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最大收入为</a:t>
            </a:r>
          </a:p>
        </p:txBody>
      </p:sp>
      <p:graphicFrame>
        <p:nvGraphicFramePr>
          <p:cNvPr id="418826" name="Object 10"/>
          <p:cNvGraphicFramePr>
            <a:graphicFrameLocks noChangeAspect="1"/>
          </p:cNvGraphicFramePr>
          <p:nvPr/>
        </p:nvGraphicFramePr>
        <p:xfrm>
          <a:off x="4438650" y="4565650"/>
          <a:ext cx="448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公式" r:id="rId13" imgW="4483100" imgH="965200" progId="Equation.3">
                  <p:embed/>
                </p:oleObj>
              </mc:Choice>
              <mc:Fallback>
                <p:oleObj name="公式" r:id="rId13" imgW="448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565650"/>
                        <a:ext cx="448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Object 11"/>
          <p:cNvGraphicFramePr>
            <a:graphicFrameLocks noChangeAspect="1"/>
          </p:cNvGraphicFramePr>
          <p:nvPr/>
        </p:nvGraphicFramePr>
        <p:xfrm>
          <a:off x="5321300" y="5589588"/>
          <a:ext cx="1993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公式" r:id="rId15" imgW="1993900" imgH="431800" progId="Equation.3">
                  <p:embed/>
                </p:oleObj>
              </mc:Choice>
              <mc:Fallback>
                <p:oleObj name="公式" r:id="rId15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589588"/>
                        <a:ext cx="1993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3987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utoUpdateAnimBg="0"/>
      <p:bldP spid="418824" grpId="0" autoUpdateAnimBg="0"/>
      <p:bldP spid="4188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1"/>
          <p:cNvSpPr txBox="1">
            <a:spLocks noChangeArrowheads="1"/>
          </p:cNvSpPr>
          <p:nvPr/>
        </p:nvSpPr>
        <p:spPr bwMode="auto">
          <a:xfrm>
            <a:off x="2351584" y="98072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42105"/>
              </p:ext>
            </p:extLst>
          </p:nvPr>
        </p:nvGraphicFramePr>
        <p:xfrm>
          <a:off x="2314322" y="968311"/>
          <a:ext cx="700563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9" name="Equation" r:id="rId3" imgW="3048000" imgH="939800" progId="Equation.DSMT4">
                  <p:embed/>
                </p:oleObj>
              </mc:Choice>
              <mc:Fallback>
                <p:oleObj name="Equation" r:id="rId3" imgW="3048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322" y="968311"/>
                        <a:ext cx="700563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664325" y="3352800"/>
            <a:ext cx="2882685" cy="1905000"/>
            <a:chOff x="3360" y="1728"/>
            <a:chExt cx="1860" cy="1597"/>
          </a:xfrm>
        </p:grpSpPr>
        <p:sp>
          <p:nvSpPr>
            <p:cNvPr id="34821" name="AutoShape 12" descr="窄竖线"/>
            <p:cNvSpPr>
              <a:spLocks noChangeArrowheads="1"/>
            </p:cNvSpPr>
            <p:nvPr/>
          </p:nvSpPr>
          <p:spPr bwMode="auto">
            <a:xfrm flipH="1">
              <a:off x="3888" y="2352"/>
              <a:ext cx="768" cy="768"/>
            </a:xfrm>
            <a:prstGeom prst="rtTriangle">
              <a:avLst/>
            </a:prstGeom>
            <a:pattFill prst="narVert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2" name="Arc 13"/>
            <p:cNvSpPr>
              <a:spLocks/>
            </p:cNvSpPr>
            <p:nvPr/>
          </p:nvSpPr>
          <p:spPr bwMode="auto">
            <a:xfrm flipV="1">
              <a:off x="3408" y="177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Line 14"/>
            <p:cNvSpPr>
              <a:spLocks noChangeShapeType="1"/>
            </p:cNvSpPr>
            <p:nvPr/>
          </p:nvSpPr>
          <p:spPr bwMode="auto">
            <a:xfrm>
              <a:off x="4656" y="1824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4" name="Group 15"/>
            <p:cNvGrpSpPr>
              <a:grpSpLocks/>
            </p:cNvGrpSpPr>
            <p:nvPr/>
          </p:nvGrpSpPr>
          <p:grpSpPr bwMode="auto">
            <a:xfrm>
              <a:off x="3816" y="1990"/>
              <a:ext cx="1404" cy="1214"/>
              <a:chOff x="3816" y="1990"/>
              <a:chExt cx="1404" cy="1214"/>
            </a:xfrm>
          </p:grpSpPr>
          <p:sp>
            <p:nvSpPr>
              <p:cNvPr id="34836" name="Line 16"/>
              <p:cNvSpPr>
                <a:spLocks noChangeShapeType="1"/>
              </p:cNvSpPr>
              <p:nvPr/>
            </p:nvSpPr>
            <p:spPr bwMode="auto">
              <a:xfrm flipV="1">
                <a:off x="3816" y="2064"/>
                <a:ext cx="1140" cy="11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3630117"/>
                  </p:ext>
                </p:extLst>
              </p:nvPr>
            </p:nvGraphicFramePr>
            <p:xfrm>
              <a:off x="4988" y="1990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50"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8" y="1990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25" name="Group 18"/>
            <p:cNvGrpSpPr>
              <a:grpSpLocks/>
            </p:cNvGrpSpPr>
            <p:nvPr/>
          </p:nvGrpSpPr>
          <p:grpSpPr bwMode="auto">
            <a:xfrm>
              <a:off x="3360" y="1728"/>
              <a:ext cx="1728" cy="1559"/>
              <a:chOff x="3360" y="1728"/>
              <a:chExt cx="1728" cy="1559"/>
            </a:xfrm>
          </p:grpSpPr>
          <p:sp>
            <p:nvSpPr>
              <p:cNvPr id="34830" name="Line 19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31" name="Group 20"/>
              <p:cNvGrpSpPr>
                <a:grpSpLocks/>
              </p:cNvGrpSpPr>
              <p:nvPr/>
            </p:nvGrpSpPr>
            <p:grpSpPr bwMode="auto">
              <a:xfrm>
                <a:off x="3360" y="1728"/>
                <a:ext cx="1715" cy="1559"/>
                <a:chOff x="3360" y="1728"/>
                <a:chExt cx="1715" cy="1559"/>
              </a:xfrm>
            </p:grpSpPr>
            <p:sp>
              <p:nvSpPr>
                <p:cNvPr id="3483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728"/>
                  <a:ext cx="0" cy="15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4833" name="Object 22"/>
                <p:cNvGraphicFramePr>
                  <a:graphicFrameLocks noChangeAspect="1"/>
                </p:cNvGraphicFramePr>
                <p:nvPr/>
              </p:nvGraphicFramePr>
              <p:xfrm>
                <a:off x="4950" y="3168"/>
                <a:ext cx="125" cy="1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51" name="公式" r:id="rId7" imgW="253890" imgH="241195" progId="Equation.3">
                        <p:embed/>
                      </p:oleObj>
                    </mc:Choice>
                    <mc:Fallback>
                      <p:oleObj name="公式" r:id="rId7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0" y="3168"/>
                              <a:ext cx="125" cy="1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34" name="Object 23"/>
                <p:cNvGraphicFramePr>
                  <a:graphicFrameLocks noChangeAspect="1"/>
                </p:cNvGraphicFramePr>
                <p:nvPr/>
              </p:nvGraphicFramePr>
              <p:xfrm>
                <a:off x="3360" y="1758"/>
                <a:ext cx="12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52" name="公式" r:id="rId9" imgW="253780" imgH="317225" progId="Equation.3">
                        <p:embed/>
                      </p:oleObj>
                    </mc:Choice>
                    <mc:Fallback>
                      <p:oleObj name="公式" r:id="rId9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1758"/>
                              <a:ext cx="125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35" name="Object 24"/>
                <p:cNvGraphicFramePr>
                  <a:graphicFrameLocks noChangeAspect="1"/>
                </p:cNvGraphicFramePr>
                <p:nvPr/>
              </p:nvGraphicFramePr>
              <p:xfrm>
                <a:off x="3446" y="3146"/>
                <a:ext cx="106" cy="1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53" name="公式" r:id="rId11" imgW="215713" imgH="241091" progId="Equation.3">
                        <p:embed/>
                      </p:oleObj>
                    </mc:Choice>
                    <mc:Fallback>
                      <p:oleObj name="公式" r:id="rId11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6" y="3146"/>
                              <a:ext cx="106" cy="1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48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338309"/>
                </p:ext>
              </p:extLst>
            </p:nvPr>
          </p:nvGraphicFramePr>
          <p:xfrm>
            <a:off x="4015" y="2499"/>
            <a:ext cx="25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4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499"/>
                          <a:ext cx="25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26"/>
            <p:cNvGraphicFramePr>
              <a:graphicFrameLocks noChangeAspect="1"/>
            </p:cNvGraphicFramePr>
            <p:nvPr/>
          </p:nvGraphicFramePr>
          <p:xfrm>
            <a:off x="3831" y="3168"/>
            <a:ext cx="14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5" name="公式" r:id="rId15" imgW="291973" imgH="304668" progId="Equation.3">
                    <p:embed/>
                  </p:oleObj>
                </mc:Choice>
                <mc:Fallback>
                  <p:oleObj name="公式" r:id="rId1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68"/>
                          <a:ext cx="14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27"/>
            <p:cNvGraphicFramePr>
              <a:graphicFrameLocks noChangeAspect="1"/>
            </p:cNvGraphicFramePr>
            <p:nvPr/>
          </p:nvGraphicFramePr>
          <p:xfrm>
            <a:off x="4704" y="2355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6" name="公式" r:id="rId17" imgW="291973" imgH="291973" progId="Equation.3">
                    <p:embed/>
                  </p:oleObj>
                </mc:Choice>
                <mc:Fallback>
                  <p:oleObj name="公式" r:id="rId17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5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28"/>
            <p:cNvGraphicFramePr>
              <a:graphicFrameLocks noChangeAspect="1"/>
            </p:cNvGraphicFramePr>
            <p:nvPr/>
          </p:nvGraphicFramePr>
          <p:xfrm>
            <a:off x="4609" y="316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7" name="公式" r:id="rId19" imgW="291847" imgH="317225" progId="Equation.3">
                    <p:embed/>
                  </p:oleObj>
                </mc:Choice>
                <mc:Fallback>
                  <p:oleObj name="公式" r:id="rId19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3168"/>
                          <a:ext cx="1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0017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28875" y="12573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3143250" y="127635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如图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2895600" y="2057401"/>
          <a:ext cx="358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5" name="公式" r:id="rId3" imgW="3581400" imgH="444500" progId="Equation.3">
                  <p:embed/>
                </p:oleObj>
              </mc:Choice>
              <mc:Fallback>
                <p:oleObj name="公式" r:id="rId3" imgW="3581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1"/>
                        <a:ext cx="358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2590800" y="2667000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6" name="公式" r:id="rId5" imgW="1879600" imgH="381000" progId="Equation.3">
                  <p:embed/>
                </p:oleObj>
              </mc:Choice>
              <mc:Fallback>
                <p:oleObj name="公式" r:id="rId5" imgW="1879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187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3057525" y="3303588"/>
          <a:ext cx="3086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name="公式" r:id="rId7" imgW="3086100" imgH="431800" progId="Equation.3">
                  <p:embed/>
                </p:oleObj>
              </mc:Choice>
              <mc:Fallback>
                <p:oleObj name="公式" r:id="rId7" imgW="308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3303588"/>
                        <a:ext cx="3086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2600325" y="4002088"/>
          <a:ext cx="1511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公式" r:id="rId9" imgW="1511300" imgH="482600" progId="Equation.3">
                  <p:embed/>
                </p:oleObj>
              </mc:Choice>
              <mc:Fallback>
                <p:oleObj name="公式" r:id="rId9" imgW="1511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002088"/>
                        <a:ext cx="1511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4316413" y="3949700"/>
          <a:ext cx="16367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公式" r:id="rId11" imgW="2095500" imgH="889000" progId="Equation.3">
                  <p:embed/>
                </p:oleObj>
              </mc:Choice>
              <mc:Fallback>
                <p:oleObj name="公式" r:id="rId11" imgW="209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3949700"/>
                        <a:ext cx="16367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7464425" y="4103689"/>
          <a:ext cx="1993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name="公式" r:id="rId13" imgW="2552700" imgH="508000" progId="Equation.3">
                  <p:embed/>
                </p:oleObj>
              </mc:Choice>
              <mc:Fallback>
                <p:oleObj name="公式" r:id="rId13" imgW="2552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103689"/>
                        <a:ext cx="1993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6130925" y="4165601"/>
          <a:ext cx="1041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公式" r:id="rId15" imgW="1332921" imgH="406224" progId="Equation.3">
                  <p:embed/>
                </p:oleObj>
              </mc:Choice>
              <mc:Fallback>
                <p:oleObj name="公式" r:id="rId15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165601"/>
                        <a:ext cx="1041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03898"/>
              </p:ext>
            </p:extLst>
          </p:nvPr>
        </p:nvGraphicFramePr>
        <p:xfrm>
          <a:off x="3057525" y="4840976"/>
          <a:ext cx="4114800" cy="91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Equation" r:id="rId17" imgW="2095200" imgH="406080" progId="Equation.DSMT4">
                  <p:embed/>
                </p:oleObj>
              </mc:Choice>
              <mc:Fallback>
                <p:oleObj name="Equation" r:id="rId17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840976"/>
                        <a:ext cx="4114800" cy="91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68201"/>
              </p:ext>
            </p:extLst>
          </p:nvPr>
        </p:nvGraphicFramePr>
        <p:xfrm>
          <a:off x="7968208" y="5085184"/>
          <a:ext cx="1142379" cy="46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Equation" r:id="rId19" imgW="761760" imgH="228600" progId="Equation.DSMT4">
                  <p:embed/>
                </p:oleObj>
              </mc:Choice>
              <mc:Fallback>
                <p:oleObj name="Equation" r:id="rId19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8" y="5085184"/>
                        <a:ext cx="1142379" cy="460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8431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525713" y="1143000"/>
          <a:ext cx="519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公式" r:id="rId3" imgW="5194300" imgH="825500" progId="Equation.3">
                  <p:embed/>
                </p:oleObj>
              </mc:Choice>
              <mc:Fallback>
                <p:oleObj name="公式" r:id="rId3" imgW="5194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143000"/>
                        <a:ext cx="519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386013" y="2300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3516313" y="2133600"/>
          <a:ext cx="374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公式" r:id="rId5" imgW="3746500" imgH="838200" progId="Equation.3">
                  <p:embed/>
                </p:oleObj>
              </mc:Choice>
              <mc:Fallback>
                <p:oleObj name="公式" r:id="rId5" imgW="374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133600"/>
                        <a:ext cx="374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538413" y="32766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公式" r:id="rId7" imgW="1993900" imgH="838200" progId="Equation.3">
                  <p:embed/>
                </p:oleObj>
              </mc:Choice>
              <mc:Fallback>
                <p:oleObj name="公式" r:id="rId7" imgW="1993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2766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4598988" y="3505201"/>
          <a:ext cx="582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公式" r:id="rId9" imgW="583693" imgH="317225" progId="Equation.3">
                  <p:embed/>
                </p:oleObj>
              </mc:Choice>
              <mc:Fallback>
                <p:oleObj name="公式" r:id="rId9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505201"/>
                        <a:ext cx="5826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5599113" y="32766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11" imgW="3797300" imgH="838200" progId="Equation.3">
                  <p:embed/>
                </p:oleObj>
              </mc:Choice>
              <mc:Fallback>
                <p:oleObj name="Equation" r:id="rId11" imgW="3797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3276600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2538414" y="4495800"/>
          <a:ext cx="7138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公式" r:id="rId13" imgW="7137400" imgH="838200" progId="Equation.3">
                  <p:embed/>
                </p:oleObj>
              </mc:Choice>
              <mc:Fallback>
                <p:oleObj name="公式" r:id="rId13" imgW="7137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4495800"/>
                        <a:ext cx="7138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6277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66870" y="1517215"/>
            <a:ext cx="59693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81510"/>
              </p:ext>
            </p:extLst>
          </p:nvPr>
        </p:nvGraphicFramePr>
        <p:xfrm>
          <a:off x="2089150" y="930012"/>
          <a:ext cx="3754369" cy="176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公式" r:id="rId3" imgW="1676400" imgH="787400" progId="Equation.3">
                  <p:embed/>
                </p:oleObj>
              </mc:Choice>
              <mc:Fallback>
                <p:oleObj name="公式" r:id="rId3" imgW="1676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930012"/>
                        <a:ext cx="3754369" cy="176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93753"/>
              </p:ext>
            </p:extLst>
          </p:nvPr>
        </p:nvGraphicFramePr>
        <p:xfrm>
          <a:off x="5919824" y="983042"/>
          <a:ext cx="4538569" cy="173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公式" r:id="rId5" imgW="2057400" imgH="787400" progId="Equation.3">
                  <p:embed/>
                </p:oleObj>
              </mc:Choice>
              <mc:Fallback>
                <p:oleObj name="公式" r:id="rId5" imgW="2057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24" y="983042"/>
                        <a:ext cx="4538569" cy="173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50525" y="275338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)=0,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得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89283"/>
              </p:ext>
            </p:extLst>
          </p:nvPr>
        </p:nvGraphicFramePr>
        <p:xfrm>
          <a:off x="4703690" y="2743192"/>
          <a:ext cx="6408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7" imgW="2831760" imgH="241200" progId="Equation.DSMT4">
                  <p:embed/>
                </p:oleObj>
              </mc:Choice>
              <mc:Fallback>
                <p:oleObj name="Equation" r:id="rId7" imgW="283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90" y="2743192"/>
                        <a:ext cx="6408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489834" y="3443813"/>
            <a:ext cx="4429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为极大值点，极大值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54224"/>
              </p:ext>
            </p:extLst>
          </p:nvPr>
        </p:nvGraphicFramePr>
        <p:xfrm>
          <a:off x="5843519" y="3373217"/>
          <a:ext cx="1563102" cy="54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公式" r:id="rId9" imgW="901309" imgH="317362" progId="Equation.3">
                  <p:embed/>
                </p:oleObj>
              </mc:Choice>
              <mc:Fallback>
                <p:oleObj name="公式" r:id="rId9" imgW="90130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19" y="3373217"/>
                        <a:ext cx="1563102" cy="548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492976" y="4084139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∵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内，</a:t>
            </a:r>
            <a:r>
              <a:rPr kumimoji="1"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)&lt;0;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(0, 1)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内 ,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)&gt;0;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559496" y="276944"/>
            <a:ext cx="872065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		    </a:t>
            </a:r>
            <a:r>
              <a:rPr kumimoji="1" lang="en-US" altLang="en-US" sz="2800" b="1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极值，并求其在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[-1,1]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上的最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值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4095"/>
              </p:ext>
            </p:extLst>
          </p:nvPr>
        </p:nvGraphicFramePr>
        <p:xfrm>
          <a:off x="2773558" y="244761"/>
          <a:ext cx="2103242" cy="53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公式" r:id="rId11" imgW="1244060" imgH="317362" progId="Equation.3">
                  <p:embed/>
                </p:oleObj>
              </mc:Choice>
              <mc:Fallback>
                <p:oleObj name="公式" r:id="rId11" imgW="124406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58" y="244761"/>
                        <a:ext cx="2103242" cy="53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489834" y="4727372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∴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为极小值点，极小值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(0)=0.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73658"/>
              </p:ext>
            </p:extLst>
          </p:nvPr>
        </p:nvGraphicFramePr>
        <p:xfrm>
          <a:off x="1566870" y="5261188"/>
          <a:ext cx="88280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13" imgW="3911400" imgH="469800" progId="Equation.DSMT4">
                  <p:embed/>
                </p:oleObj>
              </mc:Choice>
              <mc:Fallback>
                <p:oleObj name="Equation" r:id="rId13" imgW="3911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70" y="5261188"/>
                        <a:ext cx="882808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783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3" grpId="0"/>
      <p:bldP spid="37895" grpId="0"/>
      <p:bldP spid="37897" grpId="0"/>
      <p:bldP spid="379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208214" y="692151"/>
            <a:ext cx="189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3891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16562"/>
              </p:ext>
            </p:extLst>
          </p:nvPr>
        </p:nvGraphicFramePr>
        <p:xfrm>
          <a:off x="4102101" y="532607"/>
          <a:ext cx="56245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2" name="Equation" r:id="rId3" imgW="2654280" imgH="406080" progId="Equation.DSMT4">
                  <p:embed/>
                </p:oleObj>
              </mc:Choice>
              <mc:Fallback>
                <p:oleObj name="Equation" r:id="rId3" imgW="2654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532607"/>
                        <a:ext cx="56245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5188" y="1557339"/>
            <a:ext cx="544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证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14651" y="1570038"/>
            <a:ext cx="3751263" cy="531812"/>
            <a:chOff x="1390990" y="1570038"/>
            <a:chExt cx="3750923" cy="531812"/>
          </a:xfrm>
        </p:grpSpPr>
        <p:sp>
          <p:nvSpPr>
            <p:cNvPr id="38934" name="TextBox 4"/>
            <p:cNvSpPr txBox="1">
              <a:spLocks noChangeArrowheads="1"/>
            </p:cNvSpPr>
            <p:nvPr/>
          </p:nvSpPr>
          <p:spPr bwMode="auto">
            <a:xfrm>
              <a:off x="1390990" y="1578528"/>
              <a:ext cx="5887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设</a:t>
              </a:r>
            </a:p>
          </p:txBody>
        </p:sp>
        <p:graphicFrame>
          <p:nvGraphicFramePr>
            <p:cNvPr id="38935" name="对象 5"/>
            <p:cNvGraphicFramePr>
              <a:graphicFrameLocks noChangeAspect="1"/>
            </p:cNvGraphicFramePr>
            <p:nvPr/>
          </p:nvGraphicFramePr>
          <p:xfrm>
            <a:off x="1979613" y="1570038"/>
            <a:ext cx="31623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3" name="Equation" r:id="rId5" imgW="1358640" imgH="228600" progId="Equation.DSMT4">
                    <p:embed/>
                  </p:oleObj>
                </mc:Choice>
                <mc:Fallback>
                  <p:oleObj name="Equation" r:id="rId5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1570038"/>
                          <a:ext cx="31623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135189" y="2205039"/>
            <a:ext cx="4598987" cy="523875"/>
            <a:chOff x="651905" y="2276475"/>
            <a:chExt cx="4597958" cy="523617"/>
          </a:xfrm>
        </p:grpSpPr>
        <p:sp>
          <p:nvSpPr>
            <p:cNvPr id="38932" name="TextBox 6"/>
            <p:cNvSpPr txBox="1">
              <a:spLocks noChangeArrowheads="1"/>
            </p:cNvSpPr>
            <p:nvPr/>
          </p:nvSpPr>
          <p:spPr bwMode="auto">
            <a:xfrm>
              <a:off x="651905" y="227687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38933" name="对象 7"/>
            <p:cNvGraphicFramePr>
              <a:graphicFrameLocks noChangeAspect="1"/>
            </p:cNvGraphicFramePr>
            <p:nvPr/>
          </p:nvGraphicFramePr>
          <p:xfrm>
            <a:off x="1217613" y="2276475"/>
            <a:ext cx="403225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4" name="Equation" r:id="rId7" imgW="1879560" imgH="228600" progId="Equation.DSMT4">
                    <p:embed/>
                  </p:oleObj>
                </mc:Choice>
                <mc:Fallback>
                  <p:oleObj name="Equation" r:id="rId7" imgW="1879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613" y="2276475"/>
                          <a:ext cx="4032250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743700" y="1989138"/>
            <a:ext cx="2159000" cy="855662"/>
            <a:chOff x="5319040" y="2080012"/>
            <a:chExt cx="2159201" cy="855662"/>
          </a:xfrm>
        </p:grpSpPr>
        <p:sp>
          <p:nvSpPr>
            <p:cNvPr id="38930" name="TextBox 9"/>
            <p:cNvSpPr txBox="1">
              <a:spLocks noChangeArrowheads="1"/>
            </p:cNvSpPr>
            <p:nvPr/>
          </p:nvSpPr>
          <p:spPr bwMode="auto">
            <a:xfrm>
              <a:off x="5319040" y="2278851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得驻点</a:t>
              </a:r>
            </a:p>
          </p:txBody>
        </p:sp>
        <p:graphicFrame>
          <p:nvGraphicFramePr>
            <p:cNvPr id="38931" name="对象 10"/>
            <p:cNvGraphicFramePr>
              <a:graphicFrameLocks noChangeAspect="1"/>
            </p:cNvGraphicFramePr>
            <p:nvPr/>
          </p:nvGraphicFramePr>
          <p:xfrm>
            <a:off x="6516216" y="2080012"/>
            <a:ext cx="962025" cy="855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5" name="Equation" r:id="rId9" imgW="457200" imgH="406080" progId="Equation.DSMT4">
                    <p:embed/>
                  </p:oleObj>
                </mc:Choice>
                <mc:Fallback>
                  <p:oleObj name="Equation" r:id="rId9" imgW="457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2080012"/>
                          <a:ext cx="962025" cy="855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227264" y="2754313"/>
            <a:ext cx="5049837" cy="863600"/>
            <a:chOff x="703893" y="2754506"/>
            <a:chExt cx="5049910" cy="864096"/>
          </a:xfrm>
        </p:grpSpPr>
        <p:sp>
          <p:nvSpPr>
            <p:cNvPr id="38928" name="TextBox 12"/>
            <p:cNvSpPr txBox="1">
              <a:spLocks noChangeArrowheads="1"/>
            </p:cNvSpPr>
            <p:nvPr/>
          </p:nvSpPr>
          <p:spPr bwMode="auto">
            <a:xfrm>
              <a:off x="703893" y="2924944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</a:p>
          </p:txBody>
        </p:sp>
        <p:graphicFrame>
          <p:nvGraphicFramePr>
            <p:cNvPr id="38929" name="对象 13"/>
            <p:cNvGraphicFramePr>
              <a:graphicFrameLocks noChangeAspect="1"/>
            </p:cNvGraphicFramePr>
            <p:nvPr/>
          </p:nvGraphicFramePr>
          <p:xfrm>
            <a:off x="1541335" y="2754506"/>
            <a:ext cx="4212468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6" name="Equation" r:id="rId11" imgW="1981080" imgH="406080" progId="Equation.DSMT4">
                    <p:embed/>
                  </p:oleObj>
                </mc:Choice>
                <mc:Fallback>
                  <p:oleObj name="Equation" r:id="rId11" imgW="19810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335" y="2754506"/>
                          <a:ext cx="4212468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192338" y="3716339"/>
            <a:ext cx="5484812" cy="649287"/>
            <a:chOff x="668315" y="3717032"/>
            <a:chExt cx="5484285" cy="648072"/>
          </a:xfrm>
        </p:grpSpPr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668315" y="378904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</a:t>
              </a:r>
            </a:p>
          </p:txBody>
        </p:sp>
        <p:graphicFrame>
          <p:nvGraphicFramePr>
            <p:cNvPr id="38927" name="对象 17"/>
            <p:cNvGraphicFramePr>
              <a:graphicFrameLocks noChangeAspect="1"/>
            </p:cNvGraphicFramePr>
            <p:nvPr/>
          </p:nvGraphicFramePr>
          <p:xfrm>
            <a:off x="1700627" y="3717032"/>
            <a:ext cx="4451973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7" name="Equation" r:id="rId13" imgW="2006280" imgH="291960" progId="Equation.DSMT4">
                    <p:embed/>
                  </p:oleObj>
                </mc:Choice>
                <mc:Fallback>
                  <p:oleObj name="Equation" r:id="rId13" imgW="20062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627" y="3717032"/>
                          <a:ext cx="4451973" cy="648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73300" y="4311650"/>
            <a:ext cx="5562600" cy="890588"/>
            <a:chOff x="737594" y="4554642"/>
            <a:chExt cx="5562622" cy="890582"/>
          </a:xfrm>
        </p:grpSpPr>
        <p:sp>
          <p:nvSpPr>
            <p:cNvPr id="38924" name="TextBox 19"/>
            <p:cNvSpPr txBox="1">
              <a:spLocks noChangeArrowheads="1"/>
            </p:cNvSpPr>
            <p:nvPr/>
          </p:nvSpPr>
          <p:spPr bwMode="auto">
            <a:xfrm>
              <a:off x="737594" y="472514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故</a:t>
              </a:r>
            </a:p>
          </p:txBody>
        </p:sp>
        <p:graphicFrame>
          <p:nvGraphicFramePr>
            <p:cNvPr id="38925" name="对象 20"/>
            <p:cNvGraphicFramePr>
              <a:graphicFrameLocks noChangeAspect="1"/>
            </p:cNvGraphicFramePr>
            <p:nvPr/>
          </p:nvGraphicFramePr>
          <p:xfrm>
            <a:off x="1374185" y="4554642"/>
            <a:ext cx="4926031" cy="890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8" name="Equation" r:id="rId15" imgW="2247840" imgH="406080" progId="Equation.DSMT4">
                    <p:embed/>
                  </p:oleObj>
                </mc:Choice>
                <mc:Fallback>
                  <p:oleObj name="Equation" r:id="rId15" imgW="22478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185" y="4554642"/>
                          <a:ext cx="4926031" cy="890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295526" y="5157789"/>
          <a:ext cx="51482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Equation" r:id="rId17" imgW="2311200" imgH="711000" progId="Equation.DSMT4">
                  <p:embed/>
                </p:oleObj>
              </mc:Choice>
              <mc:Fallback>
                <p:oleObj name="Equation" r:id="rId17" imgW="2311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5157789"/>
                        <a:ext cx="5148263" cy="15843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7C4CA-F6B8-4814-9C04-7C1FE8792492}" type="slidenum">
              <a:rPr lang="zh-CN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3058" name="Text Box 1026"/>
          <p:cNvSpPr txBox="1">
            <a:spLocks noChangeArrowheads="1"/>
          </p:cNvSpPr>
          <p:nvPr/>
        </p:nvSpPr>
        <p:spPr bwMode="auto">
          <a:xfrm>
            <a:off x="2209800" y="16002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问题:如何研究曲线的弯曲方向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0900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47900" y="740321"/>
            <a:ext cx="5105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二、曲线的凹凸与拐点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3060" name="Group 1028"/>
          <p:cNvGrpSpPr>
            <a:grpSpLocks/>
          </p:cNvGrpSpPr>
          <p:nvPr/>
        </p:nvGrpSpPr>
        <p:grpSpPr bwMode="auto">
          <a:xfrm>
            <a:off x="4205651" y="2767382"/>
            <a:ext cx="4051300" cy="2727325"/>
            <a:chOff x="3792" y="528"/>
            <a:chExt cx="1728" cy="1152"/>
          </a:xfrm>
        </p:grpSpPr>
        <p:sp>
          <p:nvSpPr>
            <p:cNvPr id="39951" name="Line 1029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030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3" name="Object 1031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6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5" y="1567"/>
                          <a:ext cx="10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1032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7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10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1033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54"/>
                          <a:ext cx="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3066" name="Group 1034"/>
          <p:cNvGrpSpPr>
            <a:grpSpLocks/>
          </p:cNvGrpSpPr>
          <p:nvPr/>
        </p:nvGrpSpPr>
        <p:grpSpPr bwMode="auto">
          <a:xfrm>
            <a:off x="5181600" y="2743200"/>
            <a:ext cx="2700338" cy="2046288"/>
            <a:chOff x="3888" y="432"/>
            <a:chExt cx="1701" cy="1289"/>
          </a:xfrm>
        </p:grpSpPr>
        <p:sp>
          <p:nvSpPr>
            <p:cNvPr id="39949" name="Text Box 1035"/>
            <p:cNvSpPr txBox="1">
              <a:spLocks noChangeArrowheads="1"/>
            </p:cNvSpPr>
            <p:nvPr/>
          </p:nvSpPr>
          <p:spPr bwMode="auto">
            <a:xfrm>
              <a:off x="3996" y="6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950" name="Freeform 1036"/>
            <p:cNvSpPr>
              <a:spLocks/>
            </p:cNvSpPr>
            <p:nvPr/>
          </p:nvSpPr>
          <p:spPr bwMode="auto">
            <a:xfrm>
              <a:off x="3888" y="432"/>
              <a:ext cx="1701" cy="1289"/>
            </a:xfrm>
            <a:custGeom>
              <a:avLst/>
              <a:gdLst>
                <a:gd name="T0" fmla="*/ 0 w 1701"/>
                <a:gd name="T1" fmla="*/ 1289 h 1289"/>
                <a:gd name="T2" fmla="*/ 531 w 1701"/>
                <a:gd name="T3" fmla="*/ 333 h 1289"/>
                <a:gd name="T4" fmla="*/ 1701 w 1701"/>
                <a:gd name="T5" fmla="*/ 0 h 12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1" h="1289">
                  <a:moveTo>
                    <a:pt x="0" y="1289"/>
                  </a:moveTo>
                  <a:cubicBezTo>
                    <a:pt x="88" y="1130"/>
                    <a:pt x="248" y="548"/>
                    <a:pt x="531" y="333"/>
                  </a:cubicBezTo>
                  <a:cubicBezTo>
                    <a:pt x="814" y="118"/>
                    <a:pt x="1457" y="69"/>
                    <a:pt x="1701" y="0"/>
                  </a:cubicBezTo>
                </a:path>
              </a:pathLst>
            </a:custGeom>
            <a:noFill/>
            <a:ln w="349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3069" name="Group 1037"/>
          <p:cNvGrpSpPr>
            <a:grpSpLocks/>
          </p:cNvGrpSpPr>
          <p:nvPr/>
        </p:nvGrpSpPr>
        <p:grpSpPr bwMode="auto">
          <a:xfrm>
            <a:off x="4800599" y="2298279"/>
            <a:ext cx="3547801" cy="2848038"/>
            <a:chOff x="4009" y="334"/>
            <a:chExt cx="1513" cy="1203"/>
          </a:xfrm>
        </p:grpSpPr>
        <p:grpSp>
          <p:nvGrpSpPr>
            <p:cNvPr id="39944" name="Group 1038"/>
            <p:cNvGrpSpPr>
              <a:grpSpLocks/>
            </p:cNvGrpSpPr>
            <p:nvPr/>
          </p:nvGrpSpPr>
          <p:grpSpPr bwMode="auto">
            <a:xfrm>
              <a:off x="4009" y="334"/>
              <a:ext cx="1513" cy="1203"/>
              <a:chOff x="4009" y="334"/>
              <a:chExt cx="1513" cy="1203"/>
            </a:xfrm>
          </p:grpSpPr>
          <p:sp>
            <p:nvSpPr>
              <p:cNvPr id="39946" name="Arc 1039"/>
              <p:cNvSpPr>
                <a:spLocks/>
              </p:cNvSpPr>
              <p:nvPr/>
            </p:nvSpPr>
            <p:spPr bwMode="auto">
              <a:xfrm flipV="1">
                <a:off x="4176" y="528"/>
                <a:ext cx="1134" cy="864"/>
              </a:xfrm>
              <a:custGeom>
                <a:avLst/>
                <a:gdLst>
                  <a:gd name="T0" fmla="*/ 0 w 22186"/>
                  <a:gd name="T1" fmla="*/ 0 h 21951"/>
                  <a:gd name="T2" fmla="*/ 0 w 22186"/>
                  <a:gd name="T3" fmla="*/ 0 h 21951"/>
                  <a:gd name="T4" fmla="*/ 0 w 22186"/>
                  <a:gd name="T5" fmla="*/ 0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186" h="21951" fill="none" extrusionOk="0">
                    <a:moveTo>
                      <a:pt x="-1" y="7"/>
                    </a:moveTo>
                    <a:cubicBezTo>
                      <a:pt x="195" y="2"/>
                      <a:pt x="390" y="-1"/>
                      <a:pt x="586" y="0"/>
                    </a:cubicBezTo>
                    <a:cubicBezTo>
                      <a:pt x="12515" y="0"/>
                      <a:pt x="22186" y="9670"/>
                      <a:pt x="22186" y="21600"/>
                    </a:cubicBezTo>
                    <a:cubicBezTo>
                      <a:pt x="22186" y="21717"/>
                      <a:pt x="22185" y="21834"/>
                      <a:pt x="22183" y="21951"/>
                    </a:cubicBezTo>
                  </a:path>
                  <a:path w="22186" h="21951" stroke="0" extrusionOk="0">
                    <a:moveTo>
                      <a:pt x="-1" y="7"/>
                    </a:moveTo>
                    <a:cubicBezTo>
                      <a:pt x="195" y="2"/>
                      <a:pt x="390" y="-1"/>
                      <a:pt x="586" y="0"/>
                    </a:cubicBezTo>
                    <a:cubicBezTo>
                      <a:pt x="12515" y="0"/>
                      <a:pt x="22186" y="9670"/>
                      <a:pt x="22186" y="21600"/>
                    </a:cubicBezTo>
                    <a:cubicBezTo>
                      <a:pt x="22186" y="21717"/>
                      <a:pt x="22185" y="21834"/>
                      <a:pt x="22183" y="21951"/>
                    </a:cubicBezTo>
                    <a:lnTo>
                      <a:pt x="586" y="21600"/>
                    </a:lnTo>
                    <a:lnTo>
                      <a:pt x="-1" y="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Text Box 1040"/>
              <p:cNvSpPr txBox="1">
                <a:spLocks noChangeArrowheads="1"/>
              </p:cNvSpPr>
              <p:nvPr/>
            </p:nvSpPr>
            <p:spPr bwMode="auto">
              <a:xfrm>
                <a:off x="4009" y="1342"/>
                <a:ext cx="16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48" name="Text Box 1041"/>
              <p:cNvSpPr txBox="1">
                <a:spLocks noChangeArrowheads="1"/>
              </p:cNvSpPr>
              <p:nvPr/>
            </p:nvSpPr>
            <p:spPr bwMode="auto">
              <a:xfrm>
                <a:off x="5356" y="334"/>
                <a:ext cx="16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9945" name="Text Box 1042"/>
            <p:cNvSpPr txBox="1">
              <a:spLocks noChangeArrowheads="1"/>
            </p:cNvSpPr>
            <p:nvPr/>
          </p:nvSpPr>
          <p:spPr bwMode="auto">
            <a:xfrm>
              <a:off x="4960" y="1102"/>
              <a:ext cx="19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239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B0E9FF-D9AB-4CAF-92E7-E7567703B28C}" type="slidenum">
              <a:rPr lang="zh-CN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40963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038198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733550" y="1057276"/>
            <a:ext cx="87058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定义一</a:t>
            </a:r>
            <a:r>
              <a:rPr lang="zh-CN" altLang="en-US" sz="2800" b="1" dirty="0"/>
              <a:t>  如果在某区间内，曲线弧位于其上任意一点的切线的上方，则称曲线在这个区间内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；如果在某区间内，曲线弧位于其上任意一点的切线的下方，则称曲线在这个区间内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2063552" y="328614"/>
            <a:ext cx="431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曲线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凹凸的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4564063" y="5254625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下凸</a:t>
            </a:r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6503988" y="5229225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661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autoUpdateAnimBg="0"/>
      <p:bldP spid="779269" grpId="0" autoUpdateAnimBg="0"/>
      <p:bldP spid="7792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91949C-F4D1-4952-8020-F8BB951A94F5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1" name="Text Box 16"/>
          <p:cNvSpPr txBox="1">
            <a:spLocks noChangeArrowheads="1"/>
          </p:cNvSpPr>
          <p:nvPr/>
        </p:nvSpPr>
        <p:spPr bwMode="auto">
          <a:xfrm>
            <a:off x="2135560" y="82709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352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30939"/>
              </p:ext>
            </p:extLst>
          </p:nvPr>
        </p:nvGraphicFramePr>
        <p:xfrm>
          <a:off x="2713037" y="858278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" name="公式" r:id="rId3" imgW="2362200" imgH="419100" progId="Equation.3">
                  <p:embed/>
                </p:oleObj>
              </mc:Choice>
              <mc:Fallback>
                <p:oleObj name="公式" r:id="rId3" imgW="236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7" y="858278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43161"/>
              </p:ext>
            </p:extLst>
          </p:nvPr>
        </p:nvGraphicFramePr>
        <p:xfrm>
          <a:off x="5181600" y="919164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name="公式" r:id="rId5" imgW="1600200" imgH="419100" progId="Equation.3">
                  <p:embed/>
                </p:oleObj>
              </mc:Choice>
              <mc:Fallback>
                <p:oleObj name="公式" r:id="rId5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19164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00966"/>
              </p:ext>
            </p:extLst>
          </p:nvPr>
        </p:nvGraphicFramePr>
        <p:xfrm>
          <a:off x="2297906" y="1502759"/>
          <a:ext cx="7138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" name="公式" r:id="rId7" imgW="7137400" imgH="419100" progId="Equation.3">
                  <p:embed/>
                </p:oleObj>
              </mc:Choice>
              <mc:Fallback>
                <p:oleObj name="公式" r:id="rId7" imgW="713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06" y="1502759"/>
                        <a:ext cx="7138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3" name="Object 21"/>
          <p:cNvGraphicFramePr>
            <a:graphicFrameLocks noChangeAspect="1"/>
          </p:cNvGraphicFramePr>
          <p:nvPr/>
        </p:nvGraphicFramePr>
        <p:xfrm>
          <a:off x="2286000" y="2095500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" name="公式" r:id="rId9" imgW="1981200" imgH="419100" progId="Equation.3">
                  <p:embed/>
                </p:oleObj>
              </mc:Choice>
              <mc:Fallback>
                <p:oleObj name="公式" r:id="rId9" imgW="1981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95500"/>
                        <a:ext cx="228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4" name="Object 22"/>
          <p:cNvGraphicFramePr>
            <a:graphicFrameLocks noChangeAspect="1"/>
          </p:cNvGraphicFramePr>
          <p:nvPr/>
        </p:nvGraphicFramePr>
        <p:xfrm>
          <a:off x="2286000" y="2857501"/>
          <a:ext cx="3467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" name="公式" r:id="rId11" imgW="3467100" imgH="431800" progId="Equation.3">
                  <p:embed/>
                </p:oleObj>
              </mc:Choice>
              <mc:Fallback>
                <p:oleObj name="公式" r:id="rId11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1"/>
                        <a:ext cx="3467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5" name="Object 23"/>
          <p:cNvGraphicFramePr>
            <a:graphicFrameLocks noChangeAspect="1"/>
          </p:cNvGraphicFramePr>
          <p:nvPr/>
        </p:nvGraphicFramePr>
        <p:xfrm>
          <a:off x="6172200" y="2836863"/>
          <a:ext cx="1981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" name="公式" r:id="rId13" imgW="1892300" imgH="431800" progId="Equation.3">
                  <p:embed/>
                </p:oleObj>
              </mc:Choice>
              <mc:Fallback>
                <p:oleObj name="公式" r:id="rId13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36863"/>
                        <a:ext cx="1981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6" name="Object 24"/>
          <p:cNvGraphicFramePr>
            <a:graphicFrameLocks noChangeAspect="1"/>
          </p:cNvGraphicFramePr>
          <p:nvPr/>
        </p:nvGraphicFramePr>
        <p:xfrm>
          <a:off x="2286000" y="36195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" name="公式" r:id="rId15" imgW="2514600" imgH="419100" progId="Equation.3">
                  <p:embed/>
                </p:oleObj>
              </mc:Choice>
              <mc:Fallback>
                <p:oleObj name="公式" r:id="rId15" imgW="251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195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7" name="Object 25"/>
          <p:cNvGraphicFramePr>
            <a:graphicFrameLocks noChangeAspect="1"/>
          </p:cNvGraphicFramePr>
          <p:nvPr/>
        </p:nvGraphicFramePr>
        <p:xfrm>
          <a:off x="5029200" y="3581401"/>
          <a:ext cx="502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" name="Equation" r:id="rId17" imgW="2032000" imgH="215900" progId="Equation.3">
                  <p:embed/>
                </p:oleObj>
              </mc:Choice>
              <mc:Fallback>
                <p:oleObj name="Equation" r:id="rId17" imgW="2032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1"/>
                        <a:ext cx="5029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8" name="Object 26"/>
          <p:cNvGraphicFramePr>
            <a:graphicFrameLocks noChangeAspect="1"/>
          </p:cNvGraphicFramePr>
          <p:nvPr/>
        </p:nvGraphicFramePr>
        <p:xfrm>
          <a:off x="2286000" y="4408488"/>
          <a:ext cx="3581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" name="公式" r:id="rId19" imgW="3467100" imgH="431800" progId="Equation.3">
                  <p:embed/>
                </p:oleObj>
              </mc:Choice>
              <mc:Fallback>
                <p:oleObj name="公式" r:id="rId19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08488"/>
                        <a:ext cx="3581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9" name="Object 27"/>
          <p:cNvGraphicFramePr>
            <a:graphicFrameLocks noChangeAspect="1"/>
          </p:cNvGraphicFramePr>
          <p:nvPr/>
        </p:nvGraphicFramePr>
        <p:xfrm>
          <a:off x="6172200" y="4381501"/>
          <a:ext cx="189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" name="公式" r:id="rId21" imgW="1892300" imgH="431800" progId="Equation.3">
                  <p:embed/>
                </p:oleObj>
              </mc:Choice>
              <mc:Fallback>
                <p:oleObj name="公式" r:id="rId21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81501"/>
                        <a:ext cx="1892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0" name="Object 28"/>
          <p:cNvGraphicFramePr>
            <a:graphicFrameLocks noChangeAspect="1"/>
          </p:cNvGraphicFramePr>
          <p:nvPr/>
        </p:nvGraphicFramePr>
        <p:xfrm>
          <a:off x="2286000" y="5154613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公式" r:id="rId23" imgW="2514600" imgH="419100" progId="Equation.3">
                  <p:embed/>
                </p:oleObj>
              </mc:Choice>
              <mc:Fallback>
                <p:oleObj name="公式" r:id="rId23" imgW="251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54613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1" name="Object 29"/>
          <p:cNvGraphicFramePr>
            <a:graphicFrameLocks noChangeAspect="1"/>
          </p:cNvGraphicFramePr>
          <p:nvPr/>
        </p:nvGraphicFramePr>
        <p:xfrm>
          <a:off x="5181600" y="5181601"/>
          <a:ext cx="459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name="公式" r:id="rId25" imgW="4597400" imgH="431800" progId="Equation.3">
                  <p:embed/>
                </p:oleObj>
              </mc:Choice>
              <mc:Fallback>
                <p:oleObj name="公式" r:id="rId25" imgW="459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81601"/>
                        <a:ext cx="459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矩形 1"/>
          <p:cNvSpPr>
            <a:spLocks noChangeArrowheads="1"/>
          </p:cNvSpPr>
          <p:nvPr/>
        </p:nvSpPr>
        <p:spPr bwMode="auto">
          <a:xfrm>
            <a:off x="6868649" y="866193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应用拉格朗日定理,得</a:t>
            </a:r>
          </a:p>
        </p:txBody>
      </p:sp>
    </p:spTree>
    <p:extLst>
      <p:ext uri="{BB962C8B-B14F-4D97-AF65-F5344CB8AC3E}">
        <p14:creationId xmlns:p14="http://schemas.microsoft.com/office/powerpoint/2010/main" val="967511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6C3CE4-6722-4B75-BB9F-271DBFC619C8}" type="slidenum">
              <a:rPr lang="zh-CN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41987" name="Picture 2" descr="凹凸性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98" y="2004684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83556"/>
              </p:ext>
            </p:extLst>
          </p:nvPr>
        </p:nvGraphicFramePr>
        <p:xfrm>
          <a:off x="2106604" y="1950637"/>
          <a:ext cx="5003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2" name="Equation" r:id="rId4" imgW="2209800" imgH="228600" progId="Equation.3">
                  <p:embed/>
                </p:oleObj>
              </mc:Choice>
              <mc:Fallback>
                <p:oleObj name="Equation" r:id="rId4" imgW="220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04" y="1950637"/>
                        <a:ext cx="5003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45136"/>
              </p:ext>
            </p:extLst>
          </p:nvPr>
        </p:nvGraphicFramePr>
        <p:xfrm>
          <a:off x="7229064" y="2023662"/>
          <a:ext cx="17954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3" name="Equation" r:id="rId6" imgW="698197" imgH="203112" progId="Equation.3">
                  <p:embed/>
                </p:oleObj>
              </mc:Choice>
              <mc:Fallback>
                <p:oleObj name="Equation" r:id="rId6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064" y="2023662"/>
                        <a:ext cx="17954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7" name="Object 7"/>
          <p:cNvGraphicFramePr>
            <a:graphicFrameLocks noChangeAspect="1"/>
          </p:cNvGraphicFramePr>
          <p:nvPr/>
        </p:nvGraphicFramePr>
        <p:xfrm>
          <a:off x="9144000" y="1981200"/>
          <a:ext cx="11699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Equation" r:id="rId8" imgW="444307" imgH="228501" progId="Equation.3">
                  <p:embed/>
                </p:oleObj>
              </mc:Choice>
              <mc:Fallback>
                <p:oleObj name="Equation" r:id="rId8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981200"/>
                        <a:ext cx="11699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135188" y="323006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曲线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凹凸的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4564063" y="5254625"/>
            <a:ext cx="1169675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6503988" y="5229225"/>
            <a:ext cx="1169675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82925" y="2563457"/>
            <a:ext cx="6267841" cy="563461"/>
            <a:chOff x="2204423" y="2524607"/>
            <a:chExt cx="6267841" cy="563461"/>
          </a:xfrm>
        </p:grpSpPr>
        <p:sp>
          <p:nvSpPr>
            <p:cNvPr id="2" name="Rectangle 75"/>
            <p:cNvSpPr>
              <a:spLocks noChangeArrowheads="1"/>
            </p:cNvSpPr>
            <p:nvPr/>
          </p:nvSpPr>
          <p:spPr bwMode="auto">
            <a:xfrm>
              <a:off x="2204423" y="2524607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则称函数曲线在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777822"/>
                </p:ext>
              </p:extLst>
            </p:nvPr>
          </p:nvGraphicFramePr>
          <p:xfrm>
            <a:off x="4775516" y="2574525"/>
            <a:ext cx="915863" cy="493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5" name="Equation" r:id="rId10" imgW="368140" imgH="203112" progId="Equation.DSMT4">
                    <p:embed/>
                  </p:oleObj>
                </mc:Choice>
                <mc:Fallback>
                  <p:oleObj name="Equation" r:id="rId10" imgW="368140" imgH="203112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516" y="2574525"/>
                          <a:ext cx="915863" cy="4931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76"/>
            <p:cNvSpPr>
              <a:spLocks noChangeArrowheads="1"/>
            </p:cNvSpPr>
            <p:nvPr/>
          </p:nvSpPr>
          <p:spPr bwMode="auto">
            <a:xfrm>
              <a:off x="5576094" y="2564848"/>
              <a:ext cx="2896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下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凸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82925" y="912734"/>
            <a:ext cx="7239356" cy="548715"/>
            <a:chOff x="158379" y="3513466"/>
            <a:chExt cx="7239356" cy="54871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117679"/>
                </p:ext>
              </p:extLst>
            </p:nvPr>
          </p:nvGraphicFramePr>
          <p:xfrm>
            <a:off x="1244987" y="3573017"/>
            <a:ext cx="886207" cy="47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6" name="Equation" r:id="rId12" imgW="368140" imgH="203112" progId="Equation.DSMT4">
                    <p:embed/>
                  </p:oleObj>
                </mc:Choice>
                <mc:Fallback>
                  <p:oleObj name="Equation" r:id="rId12" imgW="368140" imgH="203112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987" y="3573017"/>
                          <a:ext cx="886207" cy="477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685526"/>
                </p:ext>
              </p:extLst>
            </p:nvPr>
          </p:nvGraphicFramePr>
          <p:xfrm>
            <a:off x="2429606" y="3558310"/>
            <a:ext cx="899829" cy="484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7" name="Equation" r:id="rId14" imgW="368140" imgH="203112" progId="Equation.DSMT4">
                    <p:embed/>
                  </p:oleObj>
                </mc:Choice>
                <mc:Fallback>
                  <p:oleObj name="Equation" r:id="rId14" imgW="368140" imgH="203112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606" y="3558310"/>
                          <a:ext cx="899829" cy="4845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254143"/>
                </p:ext>
              </p:extLst>
            </p:nvPr>
          </p:nvGraphicFramePr>
          <p:xfrm>
            <a:off x="5137725" y="3592883"/>
            <a:ext cx="876737" cy="460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8" name="Equation" r:id="rId15" imgW="380835" imgH="203112" progId="Equation.DSMT4">
                    <p:embed/>
                  </p:oleObj>
                </mc:Choice>
                <mc:Fallback>
                  <p:oleObj name="Equation" r:id="rId15" imgW="380835" imgH="203112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725" y="3592883"/>
                          <a:ext cx="876737" cy="460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0"/>
            <p:cNvSpPr>
              <a:spLocks noChangeArrowheads="1"/>
            </p:cNvSpPr>
            <p:nvPr/>
          </p:nvSpPr>
          <p:spPr bwMode="auto">
            <a:xfrm>
              <a:off x="158379" y="3526985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2015622" y="3526985"/>
              <a:ext cx="5018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3217802" y="3513466"/>
              <a:ext cx="21606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上连续，在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5972663" y="3538961"/>
              <a:ext cx="1425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内可导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94634" y="1439347"/>
            <a:ext cx="4303067" cy="536959"/>
            <a:chOff x="95250" y="3288332"/>
            <a:chExt cx="4303067" cy="536959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2656574"/>
                </p:ext>
              </p:extLst>
            </p:nvPr>
          </p:nvGraphicFramePr>
          <p:xfrm>
            <a:off x="990784" y="3366025"/>
            <a:ext cx="874792" cy="459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9" name="Equation" r:id="rId17" imgW="380835" imgH="203112" progId="Equation.DSMT4">
                    <p:embed/>
                  </p:oleObj>
                </mc:Choice>
                <mc:Fallback>
                  <p:oleObj name="Equation" r:id="rId17" imgW="380835" imgH="203112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784" y="3366025"/>
                          <a:ext cx="874792" cy="4592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790524"/>
                </p:ext>
              </p:extLst>
            </p:nvPr>
          </p:nvGraphicFramePr>
          <p:xfrm>
            <a:off x="3286054" y="3294277"/>
            <a:ext cx="433816" cy="520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0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054" y="3294277"/>
                          <a:ext cx="433816" cy="5205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95250" y="3288332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若对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1787998" y="3294278"/>
              <a:ext cx="17711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中任一点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88"/>
            <p:cNvSpPr>
              <a:spLocks noChangeArrowheads="1"/>
            </p:cNvSpPr>
            <p:nvPr/>
          </p:nvSpPr>
          <p:spPr bwMode="auto">
            <a:xfrm>
              <a:off x="3651373" y="3288332"/>
              <a:ext cx="7469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944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C9712-D358-49E7-A188-6213522BF61A}" type="slidenum">
              <a:rPr lang="zh-CN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794626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82813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1919536" y="857252"/>
            <a:ext cx="86868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观察与思考：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  </a:t>
            </a:r>
            <a:r>
              <a:rPr lang="zh-CN" altLang="en-US" sz="2800" b="1" dirty="0"/>
              <a:t>曲线的</a:t>
            </a:r>
            <a:r>
              <a:rPr lang="zh-CN" altLang="en-US" sz="2800" b="1" dirty="0" smtClean="0"/>
              <a:t>凹凸与</a:t>
            </a:r>
            <a:r>
              <a:rPr lang="zh-CN" altLang="en-US" sz="2800" b="1" dirty="0"/>
              <a:t>函数的导数的单调性有什么关系？</a:t>
            </a:r>
          </a:p>
        </p:txBody>
      </p:sp>
      <p:sp>
        <p:nvSpPr>
          <p:cNvPr id="794629" name="Oval 5"/>
          <p:cNvSpPr>
            <a:spLocks noChangeAspect="1" noChangeArrowheads="1"/>
          </p:cNvSpPr>
          <p:nvPr/>
        </p:nvSpPr>
        <p:spPr bwMode="auto">
          <a:xfrm>
            <a:off x="6050266" y="4477882"/>
            <a:ext cx="4573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5297488" y="3963988"/>
            <a:ext cx="6524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拐点</a:t>
            </a: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4799856" y="5456238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下凸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6605588" y="5456238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2520951" y="1828801"/>
            <a:ext cx="5893724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当曲线</a:t>
            </a:r>
            <a:r>
              <a:rPr lang="zh-CN" altLang="en-US" sz="2800" b="1" dirty="0" smtClean="0"/>
              <a:t>是下凸的</a:t>
            </a:r>
            <a:r>
              <a:rPr lang="zh-CN" altLang="en-US" sz="2800" b="1" dirty="0"/>
              <a:t>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单调增加。</a:t>
            </a:r>
          </a:p>
        </p:txBody>
      </p:sp>
      <p:sp>
        <p:nvSpPr>
          <p:cNvPr id="794634" name="Rectangle 10"/>
          <p:cNvSpPr>
            <a:spLocks noChangeArrowheads="1"/>
          </p:cNvSpPr>
          <p:nvPr/>
        </p:nvSpPr>
        <p:spPr bwMode="auto">
          <a:xfrm>
            <a:off x="2520951" y="2332039"/>
            <a:ext cx="5885710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当曲线</a:t>
            </a:r>
            <a:r>
              <a:rPr lang="zh-CN" altLang="en-US" sz="2800" b="1" dirty="0" smtClean="0"/>
              <a:t>是上凸</a:t>
            </a:r>
            <a:r>
              <a:rPr lang="zh-CN" altLang="en-US" sz="2800" b="1" dirty="0"/>
              <a:t>的时，</a:t>
            </a:r>
            <a:r>
              <a:rPr lang="zh-CN" altLang="en-US" sz="2800" b="1" i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单调减少。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2135560" y="248204"/>
            <a:ext cx="4962525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、曲线凹向的判定</a:t>
            </a:r>
          </a:p>
        </p:txBody>
      </p:sp>
      <p:sp>
        <p:nvSpPr>
          <p:cNvPr id="794638" name="Text Box 14"/>
          <p:cNvSpPr txBox="1">
            <a:spLocks noChangeArrowheads="1"/>
          </p:cNvSpPr>
          <p:nvPr/>
        </p:nvSpPr>
        <p:spPr bwMode="auto">
          <a:xfrm>
            <a:off x="2438400" y="2890839"/>
            <a:ext cx="6934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曲线下凸与上凸的</a:t>
            </a:r>
            <a:r>
              <a:rPr lang="zh-CN" altLang="en-US" sz="2800" b="1" dirty="0"/>
              <a:t>分界点称为曲线的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拐点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5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build="p" autoUpdateAnimBg="0"/>
      <p:bldP spid="794629" grpId="0" animBg="1"/>
      <p:bldP spid="794630" grpId="0" autoUpdateAnimBg="0"/>
      <p:bldP spid="794631" grpId="0" autoUpdateAnimBg="0"/>
      <p:bldP spid="794632" grpId="0" autoUpdateAnimBg="0"/>
      <p:bldP spid="794633" grpId="0" build="p" autoUpdateAnimBg="0"/>
      <p:bldP spid="794634" grpId="0" build="p" autoUpdateAnimBg="0"/>
      <p:bldP spid="79463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2AB92D-5BFB-4FCD-833F-41327E7A2F4F}" type="slidenum">
              <a:rPr lang="zh-CN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81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5248"/>
              </p:ext>
            </p:extLst>
          </p:nvPr>
        </p:nvGraphicFramePr>
        <p:xfrm>
          <a:off x="2209800" y="2955131"/>
          <a:ext cx="7543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文档" r:id="rId3" imgW="2962275" imgH="371475" progId="Word.Document.8">
                  <p:embed/>
                </p:oleObj>
              </mc:Choice>
              <mc:Fallback>
                <p:oleObj name="文档" r:id="rId3" imgW="2962275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5131"/>
                        <a:ext cx="7543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5107" name="Group 3"/>
          <p:cNvGrpSpPr>
            <a:grpSpLocks/>
          </p:cNvGrpSpPr>
          <p:nvPr/>
        </p:nvGrpSpPr>
        <p:grpSpPr bwMode="auto">
          <a:xfrm>
            <a:off x="2743200" y="460375"/>
            <a:ext cx="2819400" cy="1847850"/>
            <a:chOff x="864" y="1152"/>
            <a:chExt cx="1776" cy="1164"/>
          </a:xfrm>
        </p:grpSpPr>
        <p:sp>
          <p:nvSpPr>
            <p:cNvPr id="44079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81" name="Object 6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2" name="Object 7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5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3" name="Object 8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6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13" name="Line 9"/>
          <p:cNvSpPr>
            <a:spLocks noChangeShapeType="1"/>
          </p:cNvSpPr>
          <p:nvPr/>
        </p:nvSpPr>
        <p:spPr bwMode="auto">
          <a:xfrm flipV="1">
            <a:off x="3200400" y="8302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14" name="Group 10"/>
          <p:cNvGrpSpPr>
            <a:grpSpLocks/>
          </p:cNvGrpSpPr>
          <p:nvPr/>
        </p:nvGrpSpPr>
        <p:grpSpPr bwMode="auto">
          <a:xfrm>
            <a:off x="3200400" y="315913"/>
            <a:ext cx="1716088" cy="1306512"/>
            <a:chOff x="1152" y="1250"/>
            <a:chExt cx="1081" cy="634"/>
          </a:xfrm>
        </p:grpSpPr>
        <p:sp>
          <p:nvSpPr>
            <p:cNvPr id="44077" name="Arc 11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0 w 21600"/>
                <a:gd name="T3" fmla="*/ 0 h 21951"/>
                <a:gd name="T4" fmla="*/ 0 w 21600"/>
                <a:gd name="T5" fmla="*/ 0 h 21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529049"/>
                </p:ext>
              </p:extLst>
            </p:nvPr>
          </p:nvGraphicFramePr>
          <p:xfrm>
            <a:off x="1412" y="1372"/>
            <a:ext cx="74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7" name="Equation" r:id="rId11" imgW="622080" imgH="203040" progId="Equation.DSMT4">
                    <p:embed/>
                  </p:oleObj>
                </mc:Choice>
                <mc:Fallback>
                  <p:oleObj name="Equation" r:id="rId11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1372"/>
                          <a:ext cx="74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5117" name="Group 13"/>
          <p:cNvGrpSpPr>
            <a:grpSpLocks/>
          </p:cNvGrpSpPr>
          <p:nvPr/>
        </p:nvGrpSpPr>
        <p:grpSpPr bwMode="auto">
          <a:xfrm>
            <a:off x="6477000" y="479425"/>
            <a:ext cx="2819400" cy="1847850"/>
            <a:chOff x="3216" y="1164"/>
            <a:chExt cx="1776" cy="1164"/>
          </a:xfrm>
        </p:grpSpPr>
        <p:sp>
          <p:nvSpPr>
            <p:cNvPr id="44072" name="Line 14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15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4" name="Object 16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8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5" name="Object 17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9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6" name="Object 18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0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23" name="Line 19"/>
          <p:cNvSpPr>
            <a:spLocks noChangeShapeType="1"/>
          </p:cNvSpPr>
          <p:nvPr/>
        </p:nvSpPr>
        <p:spPr bwMode="auto">
          <a:xfrm rot="10629353" flipV="1">
            <a:off x="6172200" y="468313"/>
            <a:ext cx="2286000" cy="1257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24" name="Group 20"/>
          <p:cNvGrpSpPr>
            <a:grpSpLocks/>
          </p:cNvGrpSpPr>
          <p:nvPr/>
        </p:nvGrpSpPr>
        <p:grpSpPr bwMode="auto">
          <a:xfrm>
            <a:off x="7318377" y="544513"/>
            <a:ext cx="1484313" cy="1143000"/>
            <a:chOff x="3650" y="1248"/>
            <a:chExt cx="935" cy="720"/>
          </a:xfrm>
        </p:grpSpPr>
        <p:sp>
          <p:nvSpPr>
            <p:cNvPr id="44070" name="Arc 21"/>
            <p:cNvSpPr>
              <a:spLocks/>
            </p:cNvSpPr>
            <p:nvPr/>
          </p:nvSpPr>
          <p:spPr bwMode="auto">
            <a:xfrm flipV="1">
              <a:off x="3650" y="1248"/>
              <a:ext cx="910" cy="720"/>
            </a:xfrm>
            <a:custGeom>
              <a:avLst/>
              <a:gdLst>
                <a:gd name="T0" fmla="*/ 0 w 24929"/>
                <a:gd name="T1" fmla="*/ 0 h 21600"/>
                <a:gd name="T2" fmla="*/ 0 w 24929"/>
                <a:gd name="T3" fmla="*/ 0 h 21600"/>
                <a:gd name="T4" fmla="*/ 0 w 2492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29" h="21600" fill="none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</a:path>
                <a:path w="24929" h="21600" stroke="0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  <a:lnTo>
                    <a:pt x="21590" y="0"/>
                  </a:lnTo>
                  <a:lnTo>
                    <a:pt x="24929" y="2134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801031"/>
                </p:ext>
              </p:extLst>
            </p:nvPr>
          </p:nvGraphicFramePr>
          <p:xfrm>
            <a:off x="3900" y="1351"/>
            <a:ext cx="68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1" name="Equation" r:id="rId16" imgW="622080" imgH="203040" progId="Equation.DSMT4">
                    <p:embed/>
                  </p:oleObj>
                </mc:Choice>
                <mc:Fallback>
                  <p:oleObj name="Equation" r:id="rId16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351"/>
                          <a:ext cx="68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5127" name="Group 23"/>
          <p:cNvGrpSpPr>
            <a:grpSpLocks/>
          </p:cNvGrpSpPr>
          <p:nvPr/>
        </p:nvGrpSpPr>
        <p:grpSpPr bwMode="auto">
          <a:xfrm>
            <a:off x="3149600" y="392113"/>
            <a:ext cx="2012950" cy="1916112"/>
            <a:chOff x="1024" y="1152"/>
            <a:chExt cx="1268" cy="1207"/>
          </a:xfrm>
        </p:grpSpPr>
        <p:grpSp>
          <p:nvGrpSpPr>
            <p:cNvPr id="44063" name="Group 24"/>
            <p:cNvGrpSpPr>
              <a:grpSpLocks/>
            </p:cNvGrpSpPr>
            <p:nvPr/>
          </p:nvGrpSpPr>
          <p:grpSpPr bwMode="auto">
            <a:xfrm>
              <a:off x="1029" y="1152"/>
              <a:ext cx="1155" cy="1207"/>
              <a:chOff x="1029" y="1152"/>
              <a:chExt cx="1155" cy="1207"/>
            </a:xfrm>
          </p:grpSpPr>
          <p:graphicFrame>
            <p:nvGraphicFramePr>
              <p:cNvPr id="44066" name="Object 25"/>
              <p:cNvGraphicFramePr>
                <a:graphicFrameLocks noChangeAspect="1"/>
              </p:cNvGraphicFramePr>
              <p:nvPr/>
            </p:nvGraphicFramePr>
            <p:xfrm>
              <a:off x="1029" y="2231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2" name="公式" r:id="rId18" imgW="228600" imgH="241300" progId="Equation.3">
                      <p:embed/>
                    </p:oleObj>
                  </mc:Choice>
                  <mc:Fallback>
                    <p:oleObj name="公式" r:id="rId18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231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67" name="Object 26"/>
              <p:cNvGraphicFramePr>
                <a:graphicFrameLocks noChangeAspect="1"/>
              </p:cNvGraphicFramePr>
              <p:nvPr/>
            </p:nvGraphicFramePr>
            <p:xfrm>
              <a:off x="2086" y="2214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3" name="公式" r:id="rId20" imgW="215619" imgH="317087" progId="Equation.3">
                      <p:embed/>
                    </p:oleObj>
                  </mc:Choice>
                  <mc:Fallback>
                    <p:oleObj name="公式" r:id="rId20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2214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8" name="Line 27"/>
              <p:cNvSpPr>
                <a:spLocks noChangeShapeType="1"/>
              </p:cNvSpPr>
              <p:nvPr/>
            </p:nvSpPr>
            <p:spPr bwMode="auto">
              <a:xfrm>
                <a:off x="1080" y="1927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28"/>
              <p:cNvSpPr>
                <a:spLocks noChangeShapeType="1"/>
              </p:cNvSpPr>
              <p:nvPr/>
            </p:nvSpPr>
            <p:spPr bwMode="auto">
              <a:xfrm>
                <a:off x="2136" y="1152"/>
                <a:ext cx="0" cy="10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64" name="Object 29"/>
            <p:cNvGraphicFramePr>
              <a:graphicFrameLocks noChangeAspect="1"/>
            </p:cNvGraphicFramePr>
            <p:nvPr/>
          </p:nvGraphicFramePr>
          <p:xfrm>
            <a:off x="1024" y="1769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4" name="公式" r:id="rId22" imgW="291973" imgH="304668" progId="Equation.3">
                    <p:embed/>
                  </p:oleObj>
                </mc:Choice>
                <mc:Fallback>
                  <p:oleObj name="公式" r:id="rId22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69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30"/>
            <p:cNvGraphicFramePr>
              <a:graphicFrameLocks noChangeAspect="1"/>
            </p:cNvGraphicFramePr>
            <p:nvPr/>
          </p:nvGraphicFramePr>
          <p:xfrm>
            <a:off x="216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5" name="公式" r:id="rId24" imgW="291973" imgH="291973" progId="Equation.3">
                    <p:embed/>
                  </p:oleObj>
                </mc:Choice>
                <mc:Fallback>
                  <p:oleObj name="公式" r:id="rId24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51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5687"/>
              </p:ext>
            </p:extLst>
          </p:nvPr>
        </p:nvGraphicFramePr>
        <p:xfrm>
          <a:off x="2949008" y="2384063"/>
          <a:ext cx="1382837" cy="3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Equation" r:id="rId26" imgW="736560" imgH="215640" progId="Equation.DSMT4">
                  <p:embed/>
                </p:oleObj>
              </mc:Choice>
              <mc:Fallback>
                <p:oleObj name="Equation" r:id="rId26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08" y="2384063"/>
                        <a:ext cx="1382837" cy="381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36" name="Line 32"/>
          <p:cNvSpPr>
            <a:spLocks noChangeShapeType="1"/>
          </p:cNvSpPr>
          <p:nvPr/>
        </p:nvSpPr>
        <p:spPr bwMode="auto">
          <a:xfrm rot="21227885" flipV="1">
            <a:off x="2971800" y="1222375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37" name="Line 33"/>
          <p:cNvSpPr>
            <a:spLocks noChangeShapeType="1"/>
          </p:cNvSpPr>
          <p:nvPr/>
        </p:nvSpPr>
        <p:spPr bwMode="auto">
          <a:xfrm rot="6286848">
            <a:off x="6296025" y="1039813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38" name="Group 34"/>
          <p:cNvGrpSpPr>
            <a:grpSpLocks/>
          </p:cNvGrpSpPr>
          <p:nvPr/>
        </p:nvGrpSpPr>
        <p:grpSpPr bwMode="auto">
          <a:xfrm>
            <a:off x="7010400" y="315913"/>
            <a:ext cx="2038350" cy="2019300"/>
            <a:chOff x="3456" y="1104"/>
            <a:chExt cx="1284" cy="1272"/>
          </a:xfrm>
        </p:grpSpPr>
        <p:graphicFrame>
          <p:nvGraphicFramePr>
            <p:cNvPr id="44057" name="Object 35"/>
            <p:cNvGraphicFramePr>
              <a:graphicFrameLocks noChangeAspect="1"/>
            </p:cNvGraphicFramePr>
            <p:nvPr/>
          </p:nvGraphicFramePr>
          <p:xfrm>
            <a:off x="3600" y="222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7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0"/>
                          <a:ext cx="105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36"/>
            <p:cNvGraphicFramePr>
              <a:graphicFrameLocks noChangeAspect="1"/>
            </p:cNvGraphicFramePr>
            <p:nvPr/>
          </p:nvGraphicFramePr>
          <p:xfrm>
            <a:off x="4537" y="223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8" name="公式" r:id="rId29" imgW="215619" imgH="317087" progId="Equation.3">
                    <p:embed/>
                  </p:oleObj>
                </mc:Choice>
                <mc:Fallback>
                  <p:oleObj name="公式" r:id="rId29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2231"/>
                          <a:ext cx="9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Line 37"/>
            <p:cNvSpPr>
              <a:spLocks noChangeShapeType="1"/>
            </p:cNvSpPr>
            <p:nvPr/>
          </p:nvSpPr>
          <p:spPr bwMode="auto">
            <a:xfrm>
              <a:off x="3648" y="19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38"/>
            <p:cNvSpPr>
              <a:spLocks noChangeShapeType="1"/>
            </p:cNvSpPr>
            <p:nvPr/>
          </p:nvSpPr>
          <p:spPr bwMode="auto">
            <a:xfrm>
              <a:off x="4560" y="128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1" name="Object 39"/>
            <p:cNvGraphicFramePr>
              <a:graphicFrameLocks noChangeAspect="1"/>
            </p:cNvGraphicFramePr>
            <p:nvPr/>
          </p:nvGraphicFramePr>
          <p:xfrm>
            <a:off x="4608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9" name="公式" r:id="rId30" imgW="291973" imgH="291973" progId="Equation.3">
                    <p:embed/>
                  </p:oleObj>
                </mc:Choice>
                <mc:Fallback>
                  <p:oleObj name="公式" r:id="rId3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40"/>
            <p:cNvGraphicFramePr>
              <a:graphicFrameLocks noChangeAspect="1"/>
            </p:cNvGraphicFramePr>
            <p:nvPr/>
          </p:nvGraphicFramePr>
          <p:xfrm>
            <a:off x="3456" y="1920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0" name="公式" r:id="rId31" imgW="291973" imgH="304668" progId="Equation.3">
                    <p:embed/>
                  </p:oleObj>
                </mc:Choice>
                <mc:Fallback>
                  <p:oleObj name="公式" r:id="rId31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45" name="Line 41"/>
          <p:cNvSpPr>
            <a:spLocks noChangeShapeType="1"/>
          </p:cNvSpPr>
          <p:nvPr/>
        </p:nvSpPr>
        <p:spPr bwMode="auto">
          <a:xfrm rot="21147031" flipV="1">
            <a:off x="3352800" y="7540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46" name="Line 42"/>
          <p:cNvSpPr>
            <a:spLocks noChangeShapeType="1"/>
          </p:cNvSpPr>
          <p:nvPr/>
        </p:nvSpPr>
        <p:spPr bwMode="auto">
          <a:xfrm rot="7258923">
            <a:off x="6196013" y="823913"/>
            <a:ext cx="2333625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514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73221"/>
              </p:ext>
            </p:extLst>
          </p:nvPr>
        </p:nvGraphicFramePr>
        <p:xfrm>
          <a:off x="4497240" y="2373909"/>
          <a:ext cx="835321" cy="39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32" imgW="431640" imgH="203040" progId="Equation.DSMT4">
                  <p:embed/>
                </p:oleObj>
              </mc:Choice>
              <mc:Fallback>
                <p:oleObj name="Equation" r:id="rId32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240" y="2373909"/>
                        <a:ext cx="835321" cy="391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4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81745"/>
              </p:ext>
            </p:extLst>
          </p:nvPr>
        </p:nvGraphicFramePr>
        <p:xfrm>
          <a:off x="6568281" y="2445270"/>
          <a:ext cx="1255911" cy="35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2" name="Equation" r:id="rId34" imgW="736560" imgH="215640" progId="Equation.DSMT4">
                  <p:embed/>
                </p:oleObj>
              </mc:Choice>
              <mc:Fallback>
                <p:oleObj name="Equation" r:id="rId34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281" y="2445270"/>
                        <a:ext cx="1255911" cy="35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4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90135"/>
              </p:ext>
            </p:extLst>
          </p:nvPr>
        </p:nvGraphicFramePr>
        <p:xfrm>
          <a:off x="8015602" y="2440782"/>
          <a:ext cx="823598" cy="40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Equation" r:id="rId36" imgW="431640" imgH="203040" progId="Equation.DSMT4">
                  <p:embed/>
                </p:oleObj>
              </mc:Choice>
              <mc:Fallback>
                <p:oleObj name="Equation" r:id="rId36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602" y="2440782"/>
                        <a:ext cx="823598" cy="40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50" name="Text Box 46"/>
          <p:cNvSpPr txBox="1">
            <a:spLocks noChangeArrowheads="1"/>
          </p:cNvSpPr>
          <p:nvPr/>
        </p:nvSpPr>
        <p:spPr bwMode="auto">
          <a:xfrm>
            <a:off x="2209800" y="28956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93016" y="4478174"/>
            <a:ext cx="6469984" cy="526272"/>
            <a:chOff x="2201134" y="4416891"/>
            <a:chExt cx="6469984" cy="52627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694633"/>
                </p:ext>
              </p:extLst>
            </p:nvPr>
          </p:nvGraphicFramePr>
          <p:xfrm>
            <a:off x="3359150" y="4448491"/>
            <a:ext cx="1498680" cy="484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" name="Equation" r:id="rId38" imgW="622030" imgH="203112" progId="Equation.DSMT4">
                    <p:embed/>
                  </p:oleObj>
                </mc:Choice>
                <mc:Fallback>
                  <p:oleObj name="Equation" r:id="rId38" imgW="622030" imgH="203112" progId="Equation.DSMT4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150" y="4448491"/>
                          <a:ext cx="1498680" cy="4841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354961"/>
                </p:ext>
              </p:extLst>
            </p:nvPr>
          </p:nvGraphicFramePr>
          <p:xfrm>
            <a:off x="5406863" y="4422995"/>
            <a:ext cx="960358" cy="517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5" name="Equation" r:id="rId40" imgW="368140" imgH="203112" progId="Equation.DSMT4">
                    <p:embed/>
                  </p:oleObj>
                </mc:Choice>
                <mc:Fallback>
                  <p:oleObj name="Equation" r:id="rId40" imgW="368140" imgH="203112" progId="Equation.DSMT4">
                    <p:embed/>
                    <p:pic>
                      <p:nvPicPr>
                        <p:cNvPr id="0" name="Object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863" y="4422995"/>
                          <a:ext cx="960358" cy="5171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29"/>
            <p:cNvSpPr>
              <a:spLocks noChangeArrowheads="1"/>
            </p:cNvSpPr>
            <p:nvPr/>
          </p:nvSpPr>
          <p:spPr bwMode="auto">
            <a:xfrm>
              <a:off x="2201134" y="4419943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则曲线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330"/>
            <p:cNvSpPr>
              <a:spLocks noChangeArrowheads="1"/>
            </p:cNvSpPr>
            <p:nvPr/>
          </p:nvSpPr>
          <p:spPr bwMode="auto">
            <a:xfrm>
              <a:off x="4953000" y="4419943"/>
              <a:ext cx="5002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331"/>
            <p:cNvSpPr>
              <a:spLocks noChangeArrowheads="1"/>
            </p:cNvSpPr>
            <p:nvPr/>
          </p:nvSpPr>
          <p:spPr bwMode="auto">
            <a:xfrm>
              <a:off x="6262258" y="4416891"/>
              <a:ext cx="24088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下凸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的；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86000" y="5580749"/>
            <a:ext cx="6440488" cy="535871"/>
            <a:chOff x="2286000" y="5580749"/>
            <a:chExt cx="6440488" cy="53587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59832"/>
                </p:ext>
              </p:extLst>
            </p:nvPr>
          </p:nvGraphicFramePr>
          <p:xfrm>
            <a:off x="3449927" y="5606051"/>
            <a:ext cx="1541174" cy="497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6" name="Equation" r:id="rId42" imgW="622030" imgH="203112" progId="Equation.DSMT4">
                    <p:embed/>
                  </p:oleObj>
                </mc:Choice>
                <mc:Fallback>
                  <p:oleObj name="Equation" r:id="rId42" imgW="622030" imgH="203112" progId="Equation.DSMT4">
                    <p:embed/>
                    <p:pic>
                      <p:nvPicPr>
                        <p:cNvPr id="0" name="Object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927" y="5606051"/>
                          <a:ext cx="1541174" cy="4979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512873"/>
                </p:ext>
              </p:extLst>
            </p:nvPr>
          </p:nvGraphicFramePr>
          <p:xfrm>
            <a:off x="5471319" y="5606051"/>
            <a:ext cx="916067" cy="493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7" name="Equation" r:id="rId43" imgW="368140" imgH="203112" progId="Equation.DSMT4">
                    <p:embed/>
                  </p:oleObj>
                </mc:Choice>
                <mc:Fallback>
                  <p:oleObj name="Equation" r:id="rId43" imgW="368140" imgH="203112" progId="Equation.DSMT4">
                    <p:embed/>
                    <p:pic>
                      <p:nvPicPr>
                        <p:cNvPr id="0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1319" y="5606051"/>
                          <a:ext cx="916067" cy="4932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334"/>
            <p:cNvSpPr>
              <a:spLocks noChangeArrowheads="1"/>
            </p:cNvSpPr>
            <p:nvPr/>
          </p:nvSpPr>
          <p:spPr bwMode="auto">
            <a:xfrm>
              <a:off x="2286000" y="559340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则曲线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335"/>
            <p:cNvSpPr>
              <a:spLocks noChangeArrowheads="1"/>
            </p:cNvSpPr>
            <p:nvPr/>
          </p:nvSpPr>
          <p:spPr bwMode="auto">
            <a:xfrm>
              <a:off x="4972574" y="5580749"/>
              <a:ext cx="5261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/>
          </p:nvSpPr>
          <p:spPr bwMode="auto">
            <a:xfrm>
              <a:off x="6314558" y="5593400"/>
              <a:ext cx="24119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凸的；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63914" y="3928065"/>
            <a:ext cx="4857586" cy="553161"/>
            <a:chOff x="2263914" y="3928065"/>
            <a:chExt cx="4857586" cy="553161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593896"/>
                </p:ext>
              </p:extLst>
            </p:nvPr>
          </p:nvGraphicFramePr>
          <p:xfrm>
            <a:off x="3530443" y="3964545"/>
            <a:ext cx="1849595" cy="49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8" name="Equation" r:id="rId44" imgW="748975" imgH="203112" progId="Equation.DSMT4">
                    <p:embed/>
                  </p:oleObj>
                </mc:Choice>
                <mc:Fallback>
                  <p:oleObj name="Equation" r:id="rId44" imgW="748975" imgH="203112" progId="Equation.DSMT4">
                    <p:embed/>
                    <p:pic>
                      <p:nvPicPr>
                        <p:cNvPr id="0" name="Object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443" y="3964545"/>
                          <a:ext cx="1849595" cy="491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19527"/>
                </p:ext>
              </p:extLst>
            </p:nvPr>
          </p:nvGraphicFramePr>
          <p:xfrm>
            <a:off x="5373976" y="3991920"/>
            <a:ext cx="1747524" cy="489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9" name="Equation" r:id="rId46" imgW="710891" imgH="203112" progId="Equation.DSMT4">
                    <p:embed/>
                  </p:oleObj>
                </mc:Choice>
                <mc:Fallback>
                  <p:oleObj name="Equation" r:id="rId46" imgW="710891" imgH="203112" progId="Equation.DSMT4">
                    <p:embed/>
                    <p:pic>
                      <p:nvPicPr>
                        <p:cNvPr id="0" name="Object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976" y="3991920"/>
                          <a:ext cx="1747524" cy="4893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9"/>
            <p:cNvSpPr>
              <a:spLocks noChangeArrowheads="1"/>
            </p:cNvSpPr>
            <p:nvPr/>
          </p:nvSpPr>
          <p:spPr bwMode="auto">
            <a:xfrm>
              <a:off x="2263914" y="3928065"/>
              <a:ext cx="14157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7" name="Rectangle 340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341"/>
          <p:cNvSpPr>
            <a:spLocks noChangeArrowheads="1"/>
          </p:cNvSpPr>
          <p:nvPr/>
        </p:nvSpPr>
        <p:spPr bwMode="auto">
          <a:xfrm>
            <a:off x="0" y="857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26688" y="5001394"/>
            <a:ext cx="4875871" cy="523220"/>
            <a:chOff x="2226688" y="5001394"/>
            <a:chExt cx="4875871" cy="523220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382026"/>
                </p:ext>
              </p:extLst>
            </p:nvPr>
          </p:nvGraphicFramePr>
          <p:xfrm>
            <a:off x="3511148" y="5054426"/>
            <a:ext cx="1641394" cy="453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0" name="Equation" r:id="rId48" imgW="723586" imgH="203112" progId="Equation.DSMT4">
                    <p:embed/>
                  </p:oleObj>
                </mc:Choice>
                <mc:Fallback>
                  <p:oleObj name="Equation" r:id="rId48" imgW="723586" imgH="203112" progId="Equation.DSMT4">
                    <p:embed/>
                    <p:pic>
                      <p:nvPicPr>
                        <p:cNvPr id="0" name="Object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148" y="5054426"/>
                          <a:ext cx="1641394" cy="4535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773209"/>
                </p:ext>
              </p:extLst>
            </p:nvPr>
          </p:nvGraphicFramePr>
          <p:xfrm>
            <a:off x="5299613" y="5014045"/>
            <a:ext cx="1802946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1" name="Equation" r:id="rId50" imgW="710891" imgH="203112" progId="Equation.DSMT4">
                    <p:embed/>
                  </p:oleObj>
                </mc:Choice>
                <mc:Fallback>
                  <p:oleObj name="Equation" r:id="rId50" imgW="710891" imgH="203112" progId="Equation.DSMT4">
                    <p:embed/>
                    <p:pic>
                      <p:nvPicPr>
                        <p:cNvPr id="0" name="Object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613" y="5014045"/>
                          <a:ext cx="1802946" cy="5048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2226688" y="5001394"/>
              <a:ext cx="14157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2" name="Rectangle 373"/>
          <p:cNvSpPr>
            <a:spLocks noChangeArrowheads="1"/>
          </p:cNvSpPr>
          <p:nvPr/>
        </p:nvSpPr>
        <p:spPr bwMode="auto">
          <a:xfrm>
            <a:off x="152400" y="809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374"/>
          <p:cNvSpPr>
            <a:spLocks noChangeArrowheads="1"/>
          </p:cNvSpPr>
          <p:nvPr/>
        </p:nvSpPr>
        <p:spPr bwMode="auto">
          <a:xfrm>
            <a:off x="152400" y="100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83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3" grpId="0" animBg="1"/>
      <p:bldP spid="815123" grpId="0" animBg="1"/>
      <p:bldP spid="815136" grpId="0" animBg="1"/>
      <p:bldP spid="815137" grpId="0" animBg="1"/>
      <p:bldP spid="815145" grpId="0" animBg="1"/>
      <p:bldP spid="815146" grpId="0" animBg="1"/>
      <p:bldP spid="81515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FAA334-587F-42E5-BB97-24F7F91A0DE9}" type="slidenum">
              <a:rPr lang="zh-CN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344379" y="71199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36089"/>
              </p:ext>
            </p:extLst>
          </p:nvPr>
        </p:nvGraphicFramePr>
        <p:xfrm>
          <a:off x="3365090" y="715170"/>
          <a:ext cx="4419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8" name="Equation" r:id="rId4" imgW="1803400" imgH="228600" progId="Equation.3">
                  <p:embed/>
                </p:oleObj>
              </mc:Choice>
              <mc:Fallback>
                <p:oleObj name="Equation" r:id="rId4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090" y="715170"/>
                        <a:ext cx="4419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2400300" y="1447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95653" name="Object 5"/>
          <p:cNvGraphicFramePr>
            <a:graphicFrameLocks noChangeAspect="1"/>
          </p:cNvGraphicFramePr>
          <p:nvPr/>
        </p:nvGraphicFramePr>
        <p:xfrm>
          <a:off x="3162300" y="1511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9" name="公式" r:id="rId6" imgW="1651000" imgH="469900" progId="Equation.3">
                  <p:embed/>
                </p:oleObj>
              </mc:Choice>
              <mc:Fallback>
                <p:oleObj name="公式" r:id="rId6" imgW="165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11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4" name="Object 6"/>
          <p:cNvGraphicFramePr>
            <a:graphicFrameLocks noChangeAspect="1"/>
          </p:cNvGraphicFramePr>
          <p:nvPr/>
        </p:nvGraphicFramePr>
        <p:xfrm>
          <a:off x="5067300" y="1555751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" name="公式" r:id="rId8" imgW="1256755" imgH="406224" progId="Equation.3">
                  <p:embed/>
                </p:oleObj>
              </mc:Choice>
              <mc:Fallback>
                <p:oleObj name="公式" r:id="rId8" imgW="12567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555751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5" name="Object 7"/>
          <p:cNvGraphicFramePr>
            <a:graphicFrameLocks noChangeAspect="1"/>
          </p:cNvGraphicFramePr>
          <p:nvPr/>
        </p:nvGraphicFramePr>
        <p:xfrm>
          <a:off x="2514600" y="22860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1" name="公式" r:id="rId10" imgW="1562100" imgH="381000" progId="Equation.3">
                  <p:embed/>
                </p:oleObj>
              </mc:Choice>
              <mc:Fallback>
                <p:oleObj name="公式" r:id="rId10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6" name="Object 8"/>
          <p:cNvGraphicFramePr>
            <a:graphicFrameLocks noChangeAspect="1"/>
          </p:cNvGraphicFramePr>
          <p:nvPr/>
        </p:nvGraphicFramePr>
        <p:xfrm>
          <a:off x="4305300" y="2286001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2" name="公式" r:id="rId12" imgW="1028254" imgH="406224" progId="Equation.3">
                  <p:embed/>
                </p:oleObj>
              </mc:Choice>
              <mc:Fallback>
                <p:oleObj name="公式" r:id="rId12" imgW="102825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286001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19673"/>
              </p:ext>
            </p:extLst>
          </p:nvPr>
        </p:nvGraphicFramePr>
        <p:xfrm>
          <a:off x="2514600" y="3034613"/>
          <a:ext cx="4169512" cy="51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3" name="Equation" r:id="rId14" imgW="1739880" imgH="215640" progId="Equation.DSMT4">
                  <p:embed/>
                </p:oleObj>
              </mc:Choice>
              <mc:Fallback>
                <p:oleObj name="Equation" r:id="rId14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34613"/>
                        <a:ext cx="4169512" cy="51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8" name="Object 10"/>
          <p:cNvGraphicFramePr>
            <a:graphicFrameLocks noChangeAspect="1"/>
          </p:cNvGraphicFramePr>
          <p:nvPr/>
        </p:nvGraphicFramePr>
        <p:xfrm>
          <a:off x="2514600" y="3938588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4" name="公式" r:id="rId16" imgW="1562100" imgH="381000" progId="Equation.3">
                  <p:embed/>
                </p:oleObj>
              </mc:Choice>
              <mc:Fallback>
                <p:oleObj name="公式" r:id="rId16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38588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9" name="Object 11"/>
          <p:cNvGraphicFramePr>
            <a:graphicFrameLocks noChangeAspect="1"/>
          </p:cNvGraphicFramePr>
          <p:nvPr/>
        </p:nvGraphicFramePr>
        <p:xfrm>
          <a:off x="4375150" y="3951288"/>
          <a:ext cx="1028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5" name="公式" r:id="rId18" imgW="1028254" imgH="406224" progId="Equation.3">
                  <p:embed/>
                </p:oleObj>
              </mc:Choice>
              <mc:Fallback>
                <p:oleObj name="公式" r:id="rId18" imgW="102825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951288"/>
                        <a:ext cx="1028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97775"/>
              </p:ext>
            </p:extLst>
          </p:nvPr>
        </p:nvGraphicFramePr>
        <p:xfrm>
          <a:off x="2514600" y="4626358"/>
          <a:ext cx="405550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6" name="Equation" r:id="rId20" imgW="1739880" imgH="215640" progId="Equation.DSMT4">
                  <p:embed/>
                </p:oleObj>
              </mc:Choice>
              <mc:Fallback>
                <p:oleObj name="Equation" r:id="rId20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26358"/>
                        <a:ext cx="4055506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1" name="Object 13"/>
          <p:cNvGraphicFramePr>
            <a:graphicFrameLocks noChangeAspect="1"/>
          </p:cNvGraphicFramePr>
          <p:nvPr/>
        </p:nvGraphicFramePr>
        <p:xfrm>
          <a:off x="2590800" y="5257801"/>
          <a:ext cx="365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" name="Equation" r:id="rId22" imgW="1459866" imgH="215806" progId="Equation.3">
                  <p:embed/>
                </p:oleObj>
              </mc:Choice>
              <mc:Fallback>
                <p:oleObj name="Equation" r:id="rId22" imgW="14598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1"/>
                        <a:ext cx="3657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5666" name="Group 18"/>
          <p:cNvGrpSpPr>
            <a:grpSpLocks/>
          </p:cNvGrpSpPr>
          <p:nvPr/>
        </p:nvGrpSpPr>
        <p:grpSpPr bwMode="auto">
          <a:xfrm>
            <a:off x="8544272" y="1132682"/>
            <a:ext cx="1989138" cy="3884612"/>
            <a:chOff x="4128" y="144"/>
            <a:chExt cx="1253" cy="2447"/>
          </a:xfrm>
        </p:grpSpPr>
        <p:sp>
          <p:nvSpPr>
            <p:cNvPr id="45072" name="Rectangle 19"/>
            <p:cNvSpPr>
              <a:spLocks noChangeArrowheads="1"/>
            </p:cNvSpPr>
            <p:nvPr/>
          </p:nvSpPr>
          <p:spPr bwMode="auto">
            <a:xfrm>
              <a:off x="5284" y="144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5073" name="Rectangle 20"/>
            <p:cNvSpPr>
              <a:spLocks noChangeArrowheads="1"/>
            </p:cNvSpPr>
            <p:nvPr/>
          </p:nvSpPr>
          <p:spPr bwMode="auto">
            <a:xfrm>
              <a:off x="4756" y="144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>
                  <a:solidFill>
                    <a:srgbClr val="000000"/>
                  </a:solidFill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5074" name="Line 21"/>
            <p:cNvSpPr>
              <a:spLocks noChangeShapeType="1"/>
            </p:cNvSpPr>
            <p:nvPr/>
          </p:nvSpPr>
          <p:spPr bwMode="auto">
            <a:xfrm>
              <a:off x="4746" y="157"/>
              <a:ext cx="1" cy="2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22"/>
            <p:cNvSpPr>
              <a:spLocks noChangeShapeType="1"/>
            </p:cNvSpPr>
            <p:nvPr/>
          </p:nvSpPr>
          <p:spPr bwMode="auto">
            <a:xfrm>
              <a:off x="4128" y="1374"/>
              <a:ext cx="1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Freeform 23"/>
            <p:cNvSpPr>
              <a:spLocks/>
            </p:cNvSpPr>
            <p:nvPr/>
          </p:nvSpPr>
          <p:spPr bwMode="auto">
            <a:xfrm>
              <a:off x="4128" y="157"/>
              <a:ext cx="1240" cy="2434"/>
            </a:xfrm>
            <a:custGeom>
              <a:avLst/>
              <a:gdLst>
                <a:gd name="T0" fmla="*/ 1 w 2094"/>
                <a:gd name="T1" fmla="*/ 32557 h 2064"/>
                <a:gd name="T2" fmla="*/ 1 w 2094"/>
                <a:gd name="T3" fmla="*/ 30679 h 2064"/>
                <a:gd name="T4" fmla="*/ 1 w 2094"/>
                <a:gd name="T5" fmla="*/ 29003 h 2064"/>
                <a:gd name="T6" fmla="*/ 1 w 2094"/>
                <a:gd name="T7" fmla="*/ 27515 h 2064"/>
                <a:gd name="T8" fmla="*/ 1 w 2094"/>
                <a:gd name="T9" fmla="*/ 26030 h 2064"/>
                <a:gd name="T10" fmla="*/ 1 w 2094"/>
                <a:gd name="T11" fmla="*/ 24845 h 2064"/>
                <a:gd name="T12" fmla="*/ 1 w 2094"/>
                <a:gd name="T13" fmla="*/ 23641 h 2064"/>
                <a:gd name="T14" fmla="*/ 1 w 2094"/>
                <a:gd name="T15" fmla="*/ 22654 h 2064"/>
                <a:gd name="T16" fmla="*/ 1 w 2094"/>
                <a:gd name="T17" fmla="*/ 21681 h 2064"/>
                <a:gd name="T18" fmla="*/ 1 w 2094"/>
                <a:gd name="T19" fmla="*/ 20893 h 2064"/>
                <a:gd name="T20" fmla="*/ 1 w 2094"/>
                <a:gd name="T21" fmla="*/ 20183 h 2064"/>
                <a:gd name="T22" fmla="*/ 1 w 2094"/>
                <a:gd name="T23" fmla="*/ 19593 h 2064"/>
                <a:gd name="T24" fmla="*/ 1 w 2094"/>
                <a:gd name="T25" fmla="*/ 19016 h 2064"/>
                <a:gd name="T26" fmla="*/ 1 w 2094"/>
                <a:gd name="T27" fmla="*/ 18598 h 2064"/>
                <a:gd name="T28" fmla="*/ 1 w 2094"/>
                <a:gd name="T29" fmla="*/ 18202 h 2064"/>
                <a:gd name="T30" fmla="*/ 1 w 2094"/>
                <a:gd name="T31" fmla="*/ 17927 h 2064"/>
                <a:gd name="T32" fmla="*/ 1 w 2094"/>
                <a:gd name="T33" fmla="*/ 17617 h 2064"/>
                <a:gd name="T34" fmla="*/ 1 w 2094"/>
                <a:gd name="T35" fmla="*/ 17408 h 2064"/>
                <a:gd name="T36" fmla="*/ 1 w 2094"/>
                <a:gd name="T37" fmla="*/ 17317 h 2064"/>
                <a:gd name="T38" fmla="*/ 1 w 2094"/>
                <a:gd name="T39" fmla="*/ 17227 h 2064"/>
                <a:gd name="T40" fmla="*/ 1 w 2094"/>
                <a:gd name="T41" fmla="*/ 17115 h 2064"/>
                <a:gd name="T42" fmla="*/ 1 w 2094"/>
                <a:gd name="T43" fmla="*/ 17023 h 2064"/>
                <a:gd name="T44" fmla="*/ 1 w 2094"/>
                <a:gd name="T45" fmla="*/ 17023 h 2064"/>
                <a:gd name="T46" fmla="*/ 1 w 2094"/>
                <a:gd name="T47" fmla="*/ 17023 h 2064"/>
                <a:gd name="T48" fmla="*/ 1 w 2094"/>
                <a:gd name="T49" fmla="*/ 17023 h 2064"/>
                <a:gd name="T50" fmla="*/ 1 w 2094"/>
                <a:gd name="T51" fmla="*/ 17023 h 2064"/>
                <a:gd name="T52" fmla="*/ 1 w 2094"/>
                <a:gd name="T53" fmla="*/ 17023 h 2064"/>
                <a:gd name="T54" fmla="*/ 1 w 2094"/>
                <a:gd name="T55" fmla="*/ 17023 h 2064"/>
                <a:gd name="T56" fmla="*/ 1 w 2094"/>
                <a:gd name="T57" fmla="*/ 16935 h 2064"/>
                <a:gd name="T58" fmla="*/ 1 w 2094"/>
                <a:gd name="T59" fmla="*/ 16935 h 2064"/>
                <a:gd name="T60" fmla="*/ 1 w 2094"/>
                <a:gd name="T61" fmla="*/ 16832 h 2064"/>
                <a:gd name="T62" fmla="*/ 1 w 2094"/>
                <a:gd name="T63" fmla="*/ 16733 h 2064"/>
                <a:gd name="T64" fmla="*/ 1 w 2094"/>
                <a:gd name="T65" fmla="*/ 16539 h 2064"/>
                <a:gd name="T66" fmla="*/ 1 w 2094"/>
                <a:gd name="T67" fmla="*/ 16330 h 2064"/>
                <a:gd name="T68" fmla="*/ 1 w 2094"/>
                <a:gd name="T69" fmla="*/ 16025 h 2064"/>
                <a:gd name="T70" fmla="*/ 1 w 2094"/>
                <a:gd name="T71" fmla="*/ 15644 h 2064"/>
                <a:gd name="T72" fmla="*/ 1 w 2094"/>
                <a:gd name="T73" fmla="*/ 15237 h 2064"/>
                <a:gd name="T74" fmla="*/ 1 w 2094"/>
                <a:gd name="T75" fmla="*/ 14748 h 2064"/>
                <a:gd name="T76" fmla="*/ 1 w 2094"/>
                <a:gd name="T77" fmla="*/ 14151 h 2064"/>
                <a:gd name="T78" fmla="*/ 1 w 2094"/>
                <a:gd name="T79" fmla="*/ 13559 h 2064"/>
                <a:gd name="T80" fmla="*/ 1 w 2094"/>
                <a:gd name="T81" fmla="*/ 12787 h 2064"/>
                <a:gd name="T82" fmla="*/ 1 w 2094"/>
                <a:gd name="T83" fmla="*/ 11872 h 2064"/>
                <a:gd name="T84" fmla="*/ 1 w 2094"/>
                <a:gd name="T85" fmla="*/ 10878 h 2064"/>
                <a:gd name="T86" fmla="*/ 1 w 2094"/>
                <a:gd name="T87" fmla="*/ 9786 h 2064"/>
                <a:gd name="T88" fmla="*/ 1 w 2094"/>
                <a:gd name="T89" fmla="*/ 8611 h 2064"/>
                <a:gd name="T90" fmla="*/ 1 w 2094"/>
                <a:gd name="T91" fmla="*/ 7337 h 2064"/>
                <a:gd name="T92" fmla="*/ 1 w 2094"/>
                <a:gd name="T93" fmla="*/ 5839 h 2064"/>
                <a:gd name="T94" fmla="*/ 1 w 2094"/>
                <a:gd name="T95" fmla="*/ 4152 h 2064"/>
                <a:gd name="T96" fmla="*/ 1 w 2094"/>
                <a:gd name="T97" fmla="*/ 2467 h 2064"/>
                <a:gd name="T98" fmla="*/ 1 w 2094"/>
                <a:gd name="T99" fmla="*/ 483 h 20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94" h="2064">
                  <a:moveTo>
                    <a:pt x="0" y="2064"/>
                  </a:moveTo>
                  <a:lnTo>
                    <a:pt x="12" y="2034"/>
                  </a:lnTo>
                  <a:lnTo>
                    <a:pt x="18" y="2004"/>
                  </a:lnTo>
                  <a:lnTo>
                    <a:pt x="30" y="1974"/>
                  </a:lnTo>
                  <a:lnTo>
                    <a:pt x="42" y="1944"/>
                  </a:lnTo>
                  <a:lnTo>
                    <a:pt x="54" y="1914"/>
                  </a:lnTo>
                  <a:lnTo>
                    <a:pt x="60" y="1890"/>
                  </a:lnTo>
                  <a:lnTo>
                    <a:pt x="72" y="1860"/>
                  </a:lnTo>
                  <a:lnTo>
                    <a:pt x="84" y="1836"/>
                  </a:lnTo>
                  <a:lnTo>
                    <a:pt x="96" y="1812"/>
                  </a:lnTo>
                  <a:lnTo>
                    <a:pt x="102" y="1782"/>
                  </a:lnTo>
                  <a:lnTo>
                    <a:pt x="114" y="1758"/>
                  </a:lnTo>
                  <a:lnTo>
                    <a:pt x="126" y="1734"/>
                  </a:lnTo>
                  <a:lnTo>
                    <a:pt x="138" y="1710"/>
                  </a:lnTo>
                  <a:lnTo>
                    <a:pt x="144" y="1686"/>
                  </a:lnTo>
                  <a:lnTo>
                    <a:pt x="156" y="1668"/>
                  </a:lnTo>
                  <a:lnTo>
                    <a:pt x="168" y="1644"/>
                  </a:lnTo>
                  <a:lnTo>
                    <a:pt x="180" y="1620"/>
                  </a:lnTo>
                  <a:lnTo>
                    <a:pt x="186" y="1602"/>
                  </a:lnTo>
                  <a:lnTo>
                    <a:pt x="198" y="1578"/>
                  </a:lnTo>
                  <a:lnTo>
                    <a:pt x="210" y="1560"/>
                  </a:lnTo>
                  <a:lnTo>
                    <a:pt x="222" y="1542"/>
                  </a:lnTo>
                  <a:lnTo>
                    <a:pt x="228" y="1524"/>
                  </a:lnTo>
                  <a:lnTo>
                    <a:pt x="240" y="1506"/>
                  </a:lnTo>
                  <a:lnTo>
                    <a:pt x="252" y="1488"/>
                  </a:lnTo>
                  <a:lnTo>
                    <a:pt x="264" y="1470"/>
                  </a:lnTo>
                  <a:lnTo>
                    <a:pt x="270" y="1452"/>
                  </a:lnTo>
                  <a:lnTo>
                    <a:pt x="282" y="1434"/>
                  </a:lnTo>
                  <a:lnTo>
                    <a:pt x="294" y="1416"/>
                  </a:lnTo>
                  <a:lnTo>
                    <a:pt x="306" y="1404"/>
                  </a:lnTo>
                  <a:lnTo>
                    <a:pt x="312" y="1386"/>
                  </a:lnTo>
                  <a:lnTo>
                    <a:pt x="324" y="1374"/>
                  </a:lnTo>
                  <a:lnTo>
                    <a:pt x="336" y="1356"/>
                  </a:lnTo>
                  <a:lnTo>
                    <a:pt x="348" y="1344"/>
                  </a:lnTo>
                  <a:lnTo>
                    <a:pt x="354" y="1326"/>
                  </a:lnTo>
                  <a:lnTo>
                    <a:pt x="366" y="1314"/>
                  </a:lnTo>
                  <a:lnTo>
                    <a:pt x="378" y="1302"/>
                  </a:lnTo>
                  <a:lnTo>
                    <a:pt x="390" y="1290"/>
                  </a:lnTo>
                  <a:lnTo>
                    <a:pt x="396" y="1278"/>
                  </a:lnTo>
                  <a:lnTo>
                    <a:pt x="408" y="1266"/>
                  </a:lnTo>
                  <a:lnTo>
                    <a:pt x="420" y="1254"/>
                  </a:lnTo>
                  <a:lnTo>
                    <a:pt x="432" y="1242"/>
                  </a:lnTo>
                  <a:lnTo>
                    <a:pt x="438" y="1236"/>
                  </a:lnTo>
                  <a:lnTo>
                    <a:pt x="450" y="1224"/>
                  </a:lnTo>
                  <a:lnTo>
                    <a:pt x="462" y="1212"/>
                  </a:lnTo>
                  <a:lnTo>
                    <a:pt x="474" y="1206"/>
                  </a:lnTo>
                  <a:lnTo>
                    <a:pt x="480" y="1194"/>
                  </a:lnTo>
                  <a:lnTo>
                    <a:pt x="492" y="1188"/>
                  </a:lnTo>
                  <a:lnTo>
                    <a:pt x="504" y="1176"/>
                  </a:lnTo>
                  <a:lnTo>
                    <a:pt x="516" y="1170"/>
                  </a:lnTo>
                  <a:lnTo>
                    <a:pt x="522" y="1164"/>
                  </a:lnTo>
                  <a:lnTo>
                    <a:pt x="534" y="1152"/>
                  </a:lnTo>
                  <a:lnTo>
                    <a:pt x="546" y="1146"/>
                  </a:lnTo>
                  <a:lnTo>
                    <a:pt x="552" y="1140"/>
                  </a:lnTo>
                  <a:lnTo>
                    <a:pt x="564" y="1134"/>
                  </a:lnTo>
                  <a:lnTo>
                    <a:pt x="576" y="1128"/>
                  </a:lnTo>
                  <a:lnTo>
                    <a:pt x="588" y="1122"/>
                  </a:lnTo>
                  <a:lnTo>
                    <a:pt x="594" y="1116"/>
                  </a:lnTo>
                  <a:lnTo>
                    <a:pt x="606" y="1110"/>
                  </a:lnTo>
                  <a:lnTo>
                    <a:pt x="618" y="1104"/>
                  </a:lnTo>
                  <a:lnTo>
                    <a:pt x="630" y="1098"/>
                  </a:lnTo>
                  <a:lnTo>
                    <a:pt x="636" y="1092"/>
                  </a:lnTo>
                  <a:lnTo>
                    <a:pt x="648" y="1086"/>
                  </a:lnTo>
                  <a:lnTo>
                    <a:pt x="660" y="1086"/>
                  </a:lnTo>
                  <a:lnTo>
                    <a:pt x="672" y="1080"/>
                  </a:lnTo>
                  <a:lnTo>
                    <a:pt x="678" y="1074"/>
                  </a:lnTo>
                  <a:lnTo>
                    <a:pt x="690" y="1074"/>
                  </a:lnTo>
                  <a:lnTo>
                    <a:pt x="702" y="1068"/>
                  </a:lnTo>
                  <a:lnTo>
                    <a:pt x="714" y="1068"/>
                  </a:lnTo>
                  <a:lnTo>
                    <a:pt x="720" y="1062"/>
                  </a:lnTo>
                  <a:lnTo>
                    <a:pt x="732" y="1062"/>
                  </a:lnTo>
                  <a:lnTo>
                    <a:pt x="744" y="1056"/>
                  </a:lnTo>
                  <a:lnTo>
                    <a:pt x="756" y="1056"/>
                  </a:lnTo>
                  <a:lnTo>
                    <a:pt x="762" y="1050"/>
                  </a:lnTo>
                  <a:lnTo>
                    <a:pt x="774" y="1050"/>
                  </a:lnTo>
                  <a:lnTo>
                    <a:pt x="786" y="1050"/>
                  </a:lnTo>
                  <a:lnTo>
                    <a:pt x="798" y="1044"/>
                  </a:lnTo>
                  <a:lnTo>
                    <a:pt x="804" y="1044"/>
                  </a:lnTo>
                  <a:lnTo>
                    <a:pt x="816" y="1044"/>
                  </a:lnTo>
                  <a:lnTo>
                    <a:pt x="828" y="1044"/>
                  </a:lnTo>
                  <a:lnTo>
                    <a:pt x="840" y="1038"/>
                  </a:lnTo>
                  <a:lnTo>
                    <a:pt x="846" y="1038"/>
                  </a:lnTo>
                  <a:lnTo>
                    <a:pt x="858" y="1038"/>
                  </a:lnTo>
                  <a:lnTo>
                    <a:pt x="870" y="1038"/>
                  </a:lnTo>
                  <a:lnTo>
                    <a:pt x="882" y="1038"/>
                  </a:lnTo>
                  <a:lnTo>
                    <a:pt x="888" y="1038"/>
                  </a:lnTo>
                  <a:lnTo>
                    <a:pt x="900" y="1032"/>
                  </a:lnTo>
                  <a:lnTo>
                    <a:pt x="912" y="1032"/>
                  </a:lnTo>
                  <a:lnTo>
                    <a:pt x="924" y="1032"/>
                  </a:lnTo>
                  <a:lnTo>
                    <a:pt x="930" y="1032"/>
                  </a:lnTo>
                  <a:lnTo>
                    <a:pt x="942" y="1032"/>
                  </a:lnTo>
                  <a:lnTo>
                    <a:pt x="954" y="1032"/>
                  </a:lnTo>
                  <a:lnTo>
                    <a:pt x="966" y="1032"/>
                  </a:lnTo>
                  <a:lnTo>
                    <a:pt x="972" y="1032"/>
                  </a:lnTo>
                  <a:lnTo>
                    <a:pt x="984" y="1032"/>
                  </a:lnTo>
                  <a:lnTo>
                    <a:pt x="996" y="1032"/>
                  </a:lnTo>
                  <a:lnTo>
                    <a:pt x="1008" y="1032"/>
                  </a:lnTo>
                  <a:lnTo>
                    <a:pt x="1014" y="1032"/>
                  </a:lnTo>
                  <a:lnTo>
                    <a:pt x="1026" y="1032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56" y="1032"/>
                  </a:lnTo>
                  <a:lnTo>
                    <a:pt x="1068" y="1032"/>
                  </a:lnTo>
                  <a:lnTo>
                    <a:pt x="1080" y="1032"/>
                  </a:lnTo>
                  <a:lnTo>
                    <a:pt x="1086" y="1032"/>
                  </a:lnTo>
                  <a:lnTo>
                    <a:pt x="1098" y="1032"/>
                  </a:lnTo>
                  <a:lnTo>
                    <a:pt x="1110" y="1032"/>
                  </a:lnTo>
                  <a:lnTo>
                    <a:pt x="1122" y="1032"/>
                  </a:lnTo>
                  <a:lnTo>
                    <a:pt x="1128" y="1032"/>
                  </a:lnTo>
                  <a:lnTo>
                    <a:pt x="1140" y="1032"/>
                  </a:lnTo>
                  <a:lnTo>
                    <a:pt x="1152" y="1032"/>
                  </a:lnTo>
                  <a:lnTo>
                    <a:pt x="1164" y="1032"/>
                  </a:lnTo>
                  <a:lnTo>
                    <a:pt x="1170" y="1032"/>
                  </a:lnTo>
                  <a:lnTo>
                    <a:pt x="1182" y="1032"/>
                  </a:lnTo>
                  <a:lnTo>
                    <a:pt x="1194" y="1032"/>
                  </a:lnTo>
                  <a:lnTo>
                    <a:pt x="1206" y="1026"/>
                  </a:lnTo>
                  <a:lnTo>
                    <a:pt x="1212" y="1026"/>
                  </a:lnTo>
                  <a:lnTo>
                    <a:pt x="1224" y="1026"/>
                  </a:lnTo>
                  <a:lnTo>
                    <a:pt x="1236" y="1026"/>
                  </a:lnTo>
                  <a:lnTo>
                    <a:pt x="1248" y="1026"/>
                  </a:lnTo>
                  <a:lnTo>
                    <a:pt x="1254" y="1026"/>
                  </a:lnTo>
                  <a:lnTo>
                    <a:pt x="1266" y="1020"/>
                  </a:lnTo>
                  <a:lnTo>
                    <a:pt x="1278" y="1020"/>
                  </a:lnTo>
                  <a:lnTo>
                    <a:pt x="1290" y="1020"/>
                  </a:lnTo>
                  <a:lnTo>
                    <a:pt x="1296" y="1020"/>
                  </a:lnTo>
                  <a:lnTo>
                    <a:pt x="1308" y="1014"/>
                  </a:lnTo>
                  <a:lnTo>
                    <a:pt x="1320" y="1014"/>
                  </a:lnTo>
                  <a:lnTo>
                    <a:pt x="1332" y="1014"/>
                  </a:lnTo>
                  <a:lnTo>
                    <a:pt x="1338" y="1008"/>
                  </a:lnTo>
                  <a:lnTo>
                    <a:pt x="1350" y="1008"/>
                  </a:lnTo>
                  <a:lnTo>
                    <a:pt x="1362" y="1002"/>
                  </a:lnTo>
                  <a:lnTo>
                    <a:pt x="1374" y="1002"/>
                  </a:lnTo>
                  <a:lnTo>
                    <a:pt x="1380" y="996"/>
                  </a:lnTo>
                  <a:lnTo>
                    <a:pt x="1392" y="996"/>
                  </a:lnTo>
                  <a:lnTo>
                    <a:pt x="1404" y="990"/>
                  </a:lnTo>
                  <a:lnTo>
                    <a:pt x="1416" y="990"/>
                  </a:lnTo>
                  <a:lnTo>
                    <a:pt x="1422" y="984"/>
                  </a:lnTo>
                  <a:lnTo>
                    <a:pt x="1434" y="978"/>
                  </a:lnTo>
                  <a:lnTo>
                    <a:pt x="1446" y="978"/>
                  </a:lnTo>
                  <a:lnTo>
                    <a:pt x="1458" y="972"/>
                  </a:lnTo>
                  <a:lnTo>
                    <a:pt x="1464" y="966"/>
                  </a:lnTo>
                  <a:lnTo>
                    <a:pt x="1476" y="960"/>
                  </a:lnTo>
                  <a:lnTo>
                    <a:pt x="1488" y="954"/>
                  </a:lnTo>
                  <a:lnTo>
                    <a:pt x="1500" y="948"/>
                  </a:lnTo>
                  <a:lnTo>
                    <a:pt x="1506" y="942"/>
                  </a:lnTo>
                  <a:lnTo>
                    <a:pt x="1518" y="936"/>
                  </a:lnTo>
                  <a:lnTo>
                    <a:pt x="1530" y="930"/>
                  </a:lnTo>
                  <a:lnTo>
                    <a:pt x="1542" y="924"/>
                  </a:lnTo>
                  <a:lnTo>
                    <a:pt x="1548" y="918"/>
                  </a:lnTo>
                  <a:lnTo>
                    <a:pt x="1560" y="912"/>
                  </a:lnTo>
                  <a:lnTo>
                    <a:pt x="1572" y="906"/>
                  </a:lnTo>
                  <a:lnTo>
                    <a:pt x="1578" y="894"/>
                  </a:lnTo>
                  <a:lnTo>
                    <a:pt x="1590" y="888"/>
                  </a:lnTo>
                  <a:lnTo>
                    <a:pt x="1602" y="876"/>
                  </a:lnTo>
                  <a:lnTo>
                    <a:pt x="1614" y="870"/>
                  </a:lnTo>
                  <a:lnTo>
                    <a:pt x="1620" y="858"/>
                  </a:lnTo>
                  <a:lnTo>
                    <a:pt x="1632" y="852"/>
                  </a:lnTo>
                  <a:lnTo>
                    <a:pt x="1644" y="840"/>
                  </a:lnTo>
                  <a:lnTo>
                    <a:pt x="1656" y="828"/>
                  </a:lnTo>
                  <a:lnTo>
                    <a:pt x="1662" y="822"/>
                  </a:lnTo>
                  <a:lnTo>
                    <a:pt x="1674" y="810"/>
                  </a:lnTo>
                  <a:lnTo>
                    <a:pt x="1686" y="798"/>
                  </a:lnTo>
                  <a:lnTo>
                    <a:pt x="1698" y="786"/>
                  </a:lnTo>
                  <a:lnTo>
                    <a:pt x="1704" y="774"/>
                  </a:lnTo>
                  <a:lnTo>
                    <a:pt x="1716" y="762"/>
                  </a:lnTo>
                  <a:lnTo>
                    <a:pt x="1728" y="750"/>
                  </a:lnTo>
                  <a:lnTo>
                    <a:pt x="1740" y="738"/>
                  </a:lnTo>
                  <a:lnTo>
                    <a:pt x="1746" y="720"/>
                  </a:lnTo>
                  <a:lnTo>
                    <a:pt x="1758" y="708"/>
                  </a:lnTo>
                  <a:lnTo>
                    <a:pt x="1770" y="690"/>
                  </a:lnTo>
                  <a:lnTo>
                    <a:pt x="1782" y="678"/>
                  </a:lnTo>
                  <a:lnTo>
                    <a:pt x="1788" y="660"/>
                  </a:lnTo>
                  <a:lnTo>
                    <a:pt x="1800" y="648"/>
                  </a:lnTo>
                  <a:lnTo>
                    <a:pt x="1812" y="630"/>
                  </a:lnTo>
                  <a:lnTo>
                    <a:pt x="1824" y="612"/>
                  </a:lnTo>
                  <a:lnTo>
                    <a:pt x="1830" y="594"/>
                  </a:lnTo>
                  <a:lnTo>
                    <a:pt x="1842" y="576"/>
                  </a:lnTo>
                  <a:lnTo>
                    <a:pt x="1854" y="558"/>
                  </a:lnTo>
                  <a:lnTo>
                    <a:pt x="1866" y="540"/>
                  </a:lnTo>
                  <a:lnTo>
                    <a:pt x="1872" y="522"/>
                  </a:lnTo>
                  <a:lnTo>
                    <a:pt x="1884" y="504"/>
                  </a:lnTo>
                  <a:lnTo>
                    <a:pt x="1896" y="486"/>
                  </a:lnTo>
                  <a:lnTo>
                    <a:pt x="1908" y="462"/>
                  </a:lnTo>
                  <a:lnTo>
                    <a:pt x="1914" y="444"/>
                  </a:lnTo>
                  <a:lnTo>
                    <a:pt x="1926" y="420"/>
                  </a:lnTo>
                  <a:lnTo>
                    <a:pt x="1938" y="396"/>
                  </a:lnTo>
                  <a:lnTo>
                    <a:pt x="1950" y="378"/>
                  </a:lnTo>
                  <a:lnTo>
                    <a:pt x="1956" y="354"/>
                  </a:lnTo>
                  <a:lnTo>
                    <a:pt x="1968" y="330"/>
                  </a:lnTo>
                  <a:lnTo>
                    <a:pt x="1980" y="306"/>
                  </a:lnTo>
                  <a:lnTo>
                    <a:pt x="1992" y="282"/>
                  </a:lnTo>
                  <a:lnTo>
                    <a:pt x="1998" y="252"/>
                  </a:lnTo>
                  <a:lnTo>
                    <a:pt x="2010" y="228"/>
                  </a:lnTo>
                  <a:lnTo>
                    <a:pt x="2022" y="204"/>
                  </a:lnTo>
                  <a:lnTo>
                    <a:pt x="2034" y="174"/>
                  </a:lnTo>
                  <a:lnTo>
                    <a:pt x="2040" y="150"/>
                  </a:lnTo>
                  <a:lnTo>
                    <a:pt x="2052" y="120"/>
                  </a:lnTo>
                  <a:lnTo>
                    <a:pt x="2064" y="90"/>
                  </a:lnTo>
                  <a:lnTo>
                    <a:pt x="2076" y="60"/>
                  </a:lnTo>
                  <a:lnTo>
                    <a:pt x="2082" y="30"/>
                  </a:lnTo>
                  <a:lnTo>
                    <a:pt x="2094" y="0"/>
                  </a:lnTo>
                </a:path>
              </a:pathLst>
            </a:custGeom>
            <a:noFill/>
            <a:ln w="254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Rectangle 24"/>
            <p:cNvSpPr>
              <a:spLocks noChangeArrowheads="1"/>
            </p:cNvSpPr>
            <p:nvPr/>
          </p:nvSpPr>
          <p:spPr bwMode="auto">
            <a:xfrm>
              <a:off x="4748" y="138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graphicFrame>
          <p:nvGraphicFramePr>
            <p:cNvPr id="45078" name="Object 25"/>
            <p:cNvGraphicFramePr>
              <a:graphicFrameLocks noChangeAspect="1"/>
            </p:cNvGraphicFramePr>
            <p:nvPr/>
          </p:nvGraphicFramePr>
          <p:xfrm>
            <a:off x="4496" y="384"/>
            <a:ext cx="7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8" name="Equation" r:id="rId24" imgW="545863" imgH="228501" progId="Equation.3">
                    <p:embed/>
                  </p:oleObj>
                </mc:Choice>
                <mc:Fallback>
                  <p:oleObj name="Equation" r:id="rId24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84"/>
                          <a:ext cx="7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89486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9348CB-71BD-4C7F-BD30-BA0C43534A03}" type="slidenum">
              <a:rPr lang="zh-CN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209800" y="7366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3048000" y="736600"/>
          <a:ext cx="716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2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36600"/>
                        <a:ext cx="716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7018" name="Text Box 42"/>
          <p:cNvSpPr txBox="1">
            <a:spLocks noChangeArrowheads="1"/>
          </p:cNvSpPr>
          <p:nvPr/>
        </p:nvSpPr>
        <p:spPr bwMode="auto">
          <a:xfrm>
            <a:off x="2235200" y="1447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67019" name="Object 43"/>
          <p:cNvGraphicFramePr>
            <a:graphicFrameLocks noChangeAspect="1"/>
          </p:cNvGraphicFramePr>
          <p:nvPr/>
        </p:nvGraphicFramePr>
        <p:xfrm>
          <a:off x="3073400" y="1533526"/>
          <a:ext cx="2438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3" name="公式" r:id="rId5" imgW="2133600" imgH="393700" progId="Equation.3">
                  <p:embed/>
                </p:oleObj>
              </mc:Choice>
              <mc:Fallback>
                <p:oleObj name="公式" r:id="rId5" imgW="213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533526"/>
                        <a:ext cx="2438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0" name="Object 44"/>
          <p:cNvGraphicFramePr>
            <a:graphicFrameLocks noChangeAspect="1"/>
          </p:cNvGraphicFramePr>
          <p:nvPr/>
        </p:nvGraphicFramePr>
        <p:xfrm>
          <a:off x="2616200" y="2111375"/>
          <a:ext cx="281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4" name="公式" r:id="rId7" imgW="2565400" imgH="469900" progId="Equation.3">
                  <p:embed/>
                </p:oleObj>
              </mc:Choice>
              <mc:Fallback>
                <p:oleObj name="公式" r:id="rId7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111375"/>
                        <a:ext cx="2819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1" name="Object 45"/>
          <p:cNvGraphicFramePr>
            <a:graphicFrameLocks noChangeAspect="1"/>
          </p:cNvGraphicFramePr>
          <p:nvPr/>
        </p:nvGraphicFramePr>
        <p:xfrm>
          <a:off x="5664200" y="1895476"/>
          <a:ext cx="2743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5" name="公式" r:id="rId9" imgW="2451100" imgH="838200" progId="Equation.3">
                  <p:embed/>
                </p:oleObj>
              </mc:Choice>
              <mc:Fallback>
                <p:oleObj name="公式" r:id="rId9" imgW="2451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895476"/>
                        <a:ext cx="2743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2" name="Object 46"/>
          <p:cNvGraphicFramePr>
            <a:graphicFrameLocks noChangeAspect="1"/>
          </p:cNvGraphicFramePr>
          <p:nvPr/>
        </p:nvGraphicFramePr>
        <p:xfrm>
          <a:off x="2540001" y="2870201"/>
          <a:ext cx="1427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6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2870201"/>
                        <a:ext cx="14271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3" name="Object 47"/>
          <p:cNvGraphicFramePr>
            <a:graphicFrameLocks noChangeAspect="1"/>
          </p:cNvGraphicFramePr>
          <p:nvPr/>
        </p:nvGraphicFramePr>
        <p:xfrm>
          <a:off x="4254500" y="2659064"/>
          <a:ext cx="2590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7" name="公式" r:id="rId13" imgW="2565400" imgH="838200" progId="Equation.3">
                  <p:embed/>
                </p:oleObj>
              </mc:Choice>
              <mc:Fallback>
                <p:oleObj name="公式" r:id="rId13" imgW="256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659064"/>
                        <a:ext cx="2590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4" name="Object 48"/>
          <p:cNvGraphicFramePr>
            <a:graphicFrameLocks noChangeAspect="1"/>
          </p:cNvGraphicFramePr>
          <p:nvPr/>
        </p:nvGraphicFramePr>
        <p:xfrm>
          <a:off x="2611438" y="38687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8" name="公式" r:id="rId15" imgW="253890" imgH="241195" progId="Equation.3">
                  <p:embed/>
                </p:oleObj>
              </mc:Choice>
              <mc:Fallback>
                <p:oleObj name="公式" r:id="rId15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868738"/>
                        <a:ext cx="25241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5" name="Object 49"/>
          <p:cNvGraphicFramePr>
            <a:graphicFrameLocks noChangeAspect="1"/>
          </p:cNvGraphicFramePr>
          <p:nvPr/>
        </p:nvGraphicFramePr>
        <p:xfrm>
          <a:off x="3429000" y="3811588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9" name="公式" r:id="rId17" imgW="1016000" imgH="393700" progId="Equation.3">
                  <p:embed/>
                </p:oleObj>
              </mc:Choice>
              <mc:Fallback>
                <p:oleObj name="公式" r:id="rId17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1588"/>
                        <a:ext cx="1016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6" name="Object 50"/>
          <p:cNvGraphicFramePr>
            <a:graphicFrameLocks noChangeAspect="1"/>
          </p:cNvGraphicFramePr>
          <p:nvPr/>
        </p:nvGraphicFramePr>
        <p:xfrm>
          <a:off x="8229600" y="3683001"/>
          <a:ext cx="1295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0" name="公式" r:id="rId19" imgW="1295400" imgH="622300" progId="Equation.3">
                  <p:embed/>
                </p:oleObj>
              </mc:Choice>
              <mc:Fallback>
                <p:oleObj name="公式" r:id="rId19" imgW="12954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83001"/>
                        <a:ext cx="1295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7" name="Object 51"/>
          <p:cNvGraphicFramePr>
            <a:graphicFrameLocks noChangeAspect="1"/>
          </p:cNvGraphicFramePr>
          <p:nvPr/>
        </p:nvGraphicFramePr>
        <p:xfrm>
          <a:off x="5778501" y="3702051"/>
          <a:ext cx="1001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1" name="公式" r:id="rId21" imgW="1002865" imgH="622030" progId="Equation.3">
                  <p:embed/>
                </p:oleObj>
              </mc:Choice>
              <mc:Fallback>
                <p:oleObj name="公式" r:id="rId21" imgW="1002865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1" y="3702051"/>
                        <a:ext cx="10017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8" name="Object 52"/>
          <p:cNvGraphicFramePr>
            <a:graphicFrameLocks noChangeAspect="1"/>
          </p:cNvGraphicFramePr>
          <p:nvPr/>
        </p:nvGraphicFramePr>
        <p:xfrm>
          <a:off x="5005388" y="3822701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2" name="公式" r:id="rId23" imgW="203024" imgH="317225" progId="Equation.3">
                  <p:embed/>
                </p:oleObj>
              </mc:Choice>
              <mc:Fallback>
                <p:oleObj name="公式" r:id="rId23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822701"/>
                        <a:ext cx="2016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9" name="Object 53"/>
          <p:cNvGraphicFramePr>
            <a:graphicFrameLocks noChangeAspect="1"/>
          </p:cNvGraphicFramePr>
          <p:nvPr/>
        </p:nvGraphicFramePr>
        <p:xfrm>
          <a:off x="7315200" y="3683001"/>
          <a:ext cx="469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3" name="公式" r:id="rId25" imgW="469696" imgH="622030" progId="Equation.3">
                  <p:embed/>
                </p:oleObj>
              </mc:Choice>
              <mc:Fallback>
                <p:oleObj name="公式" r:id="rId25" imgW="46969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83001"/>
                        <a:ext cx="469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0" name="Object 54"/>
          <p:cNvGraphicFramePr>
            <a:graphicFrameLocks noChangeAspect="1"/>
          </p:cNvGraphicFramePr>
          <p:nvPr/>
        </p:nvGraphicFramePr>
        <p:xfrm>
          <a:off x="2286000" y="4495801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4" name="Equation" r:id="rId27" imgW="431613" imgH="203112" progId="Equation.3">
                  <p:embed/>
                </p:oleObj>
              </mc:Choice>
              <mc:Fallback>
                <p:oleObj name="Equation" r:id="rId27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1"/>
                        <a:ext cx="91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1" name="Object 55"/>
          <p:cNvGraphicFramePr>
            <a:graphicFrameLocks noChangeAspect="1"/>
          </p:cNvGraphicFramePr>
          <p:nvPr/>
        </p:nvGraphicFramePr>
        <p:xfrm>
          <a:off x="2362200" y="51816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5" name="Equation" r:id="rId29" imgW="368140" imgH="203112" progId="Equation.3">
                  <p:embed/>
                </p:oleObj>
              </mc:Choice>
              <mc:Fallback>
                <p:oleObj name="Equation" r:id="rId29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2" name="Object 56"/>
          <p:cNvGraphicFramePr>
            <a:graphicFrameLocks noChangeAspect="1"/>
          </p:cNvGraphicFramePr>
          <p:nvPr/>
        </p:nvGraphicFramePr>
        <p:xfrm>
          <a:off x="3733800" y="4457700"/>
          <a:ext cx="382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6" name="Equation" r:id="rId31" imgW="139700" imgH="139700" progId="Equation.3">
                  <p:embed/>
                </p:oleObj>
              </mc:Choice>
              <mc:Fallback>
                <p:oleObj name="Equation" r:id="rId31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57700"/>
                        <a:ext cx="3825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3" name="Object 57"/>
          <p:cNvGraphicFramePr>
            <a:graphicFrameLocks noChangeAspect="1"/>
          </p:cNvGraphicFramePr>
          <p:nvPr/>
        </p:nvGraphicFramePr>
        <p:xfrm>
          <a:off x="6045200" y="4572000"/>
          <a:ext cx="381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7" name="Equation" r:id="rId33" imgW="139518" imgH="76101" progId="Equation.3">
                  <p:embed/>
                </p:oleObj>
              </mc:Choice>
              <mc:Fallback>
                <p:oleObj name="Equation" r:id="rId33" imgW="139518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572000"/>
                        <a:ext cx="381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4" name="Object 58"/>
          <p:cNvGraphicFramePr>
            <a:graphicFrameLocks noChangeAspect="1"/>
          </p:cNvGraphicFramePr>
          <p:nvPr/>
        </p:nvGraphicFramePr>
        <p:xfrm>
          <a:off x="87884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8" name="Equation" r:id="rId35" imgW="139700" imgH="139700" progId="Equation.3">
                  <p:embed/>
                </p:oleObj>
              </mc:Choice>
              <mc:Fallback>
                <p:oleObj name="Equation" r:id="rId3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5" name="Object 59"/>
          <p:cNvGraphicFramePr>
            <a:graphicFrameLocks noChangeAspect="1"/>
          </p:cNvGraphicFramePr>
          <p:nvPr/>
        </p:nvGraphicFramePr>
        <p:xfrm>
          <a:off x="4991101" y="4502151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9" name="公式" r:id="rId37" imgW="203024" imgH="317225" progId="Equation.3">
                  <p:embed/>
                </p:oleObj>
              </mc:Choice>
              <mc:Fallback>
                <p:oleObj name="公式" r:id="rId37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502151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6" name="Object 60"/>
          <p:cNvGraphicFramePr>
            <a:graphicFrameLocks noChangeAspect="1"/>
          </p:cNvGraphicFramePr>
          <p:nvPr/>
        </p:nvGraphicFramePr>
        <p:xfrm>
          <a:off x="7493001" y="4508501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0" name="公式" r:id="rId38" imgW="203024" imgH="317225" progId="Equation.3">
                  <p:embed/>
                </p:oleObj>
              </mc:Choice>
              <mc:Fallback>
                <p:oleObj name="公式" r:id="rId3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1" y="4508501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7037" name="Text Box 61"/>
          <p:cNvSpPr txBox="1">
            <a:spLocks noChangeArrowheads="1"/>
          </p:cNvSpPr>
          <p:nvPr/>
        </p:nvSpPr>
        <p:spPr bwMode="auto">
          <a:xfrm>
            <a:off x="3530600" y="51323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endParaRPr lang="zh-CN" altLang="en-US" sz="2400" b="1" dirty="0"/>
          </a:p>
        </p:txBody>
      </p:sp>
      <p:sp>
        <p:nvSpPr>
          <p:cNvPr id="767038" name="Text Box 62"/>
          <p:cNvSpPr txBox="1">
            <a:spLocks noChangeArrowheads="1"/>
          </p:cNvSpPr>
          <p:nvPr/>
        </p:nvSpPr>
        <p:spPr bwMode="auto">
          <a:xfrm>
            <a:off x="5670548" y="5122863"/>
            <a:ext cx="10160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  <p:sp>
        <p:nvSpPr>
          <p:cNvPr id="767039" name="Text Box 63"/>
          <p:cNvSpPr txBox="1">
            <a:spLocks noChangeArrowheads="1"/>
          </p:cNvSpPr>
          <p:nvPr/>
        </p:nvSpPr>
        <p:spPr bwMode="auto">
          <a:xfrm>
            <a:off x="8559800" y="51323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endParaRPr lang="zh-CN" altLang="en-US" sz="2400" b="1" dirty="0"/>
          </a:p>
        </p:txBody>
      </p:sp>
      <p:grpSp>
        <p:nvGrpSpPr>
          <p:cNvPr id="767040" name="Group 64"/>
          <p:cNvGrpSpPr>
            <a:grpSpLocks/>
          </p:cNvGrpSpPr>
          <p:nvPr/>
        </p:nvGrpSpPr>
        <p:grpSpPr bwMode="auto">
          <a:xfrm>
            <a:off x="2311400" y="3670300"/>
            <a:ext cx="7543800" cy="2057400"/>
            <a:chOff x="576" y="2208"/>
            <a:chExt cx="4752" cy="1296"/>
          </a:xfrm>
        </p:grpSpPr>
        <p:sp>
          <p:nvSpPr>
            <p:cNvPr id="46112" name="Line 65"/>
            <p:cNvSpPr>
              <a:spLocks noChangeShapeType="1"/>
            </p:cNvSpPr>
            <p:nvPr/>
          </p:nvSpPr>
          <p:spPr bwMode="auto">
            <a:xfrm>
              <a:off x="576" y="2208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66"/>
            <p:cNvSpPr>
              <a:spLocks noChangeShapeType="1"/>
            </p:cNvSpPr>
            <p:nvPr/>
          </p:nvSpPr>
          <p:spPr bwMode="auto">
            <a:xfrm>
              <a:off x="576" y="3504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67"/>
            <p:cNvSpPr>
              <a:spLocks noChangeShapeType="1"/>
            </p:cNvSpPr>
            <p:nvPr/>
          </p:nvSpPr>
          <p:spPr bwMode="auto">
            <a:xfrm>
              <a:off x="576" y="2604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68"/>
            <p:cNvSpPr>
              <a:spLocks noChangeShapeType="1"/>
            </p:cNvSpPr>
            <p:nvPr/>
          </p:nvSpPr>
          <p:spPr bwMode="auto">
            <a:xfrm>
              <a:off x="576" y="30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576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115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5328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2064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73"/>
            <p:cNvSpPr>
              <a:spLocks noChangeShapeType="1"/>
            </p:cNvSpPr>
            <p:nvPr/>
          </p:nvSpPr>
          <p:spPr bwMode="auto">
            <a:xfrm>
              <a:off x="259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Line 74"/>
            <p:cNvSpPr>
              <a:spLocks noChangeShapeType="1"/>
            </p:cNvSpPr>
            <p:nvPr/>
          </p:nvSpPr>
          <p:spPr bwMode="auto">
            <a:xfrm>
              <a:off x="3456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75"/>
            <p:cNvSpPr>
              <a:spLocks noChangeShapeType="1"/>
            </p:cNvSpPr>
            <p:nvPr/>
          </p:nvSpPr>
          <p:spPr bwMode="auto">
            <a:xfrm>
              <a:off x="427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52" name="Text Box 76"/>
          <p:cNvSpPr txBox="1">
            <a:spLocks noChangeArrowheads="1"/>
          </p:cNvSpPr>
          <p:nvPr/>
        </p:nvSpPr>
        <p:spPr bwMode="auto">
          <a:xfrm>
            <a:off x="4749800" y="494982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拐点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67053" name="Text Box 77"/>
          <p:cNvSpPr txBox="1">
            <a:spLocks noChangeArrowheads="1"/>
          </p:cNvSpPr>
          <p:nvPr/>
        </p:nvSpPr>
        <p:spPr bwMode="auto">
          <a:xfrm>
            <a:off x="7188200" y="492442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拐点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6705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36420"/>
              </p:ext>
            </p:extLst>
          </p:nvPr>
        </p:nvGraphicFramePr>
        <p:xfrm>
          <a:off x="4825999" y="5341798"/>
          <a:ext cx="479426" cy="37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" name="Equation" r:id="rId39" imgW="342720" imgH="203040" progId="Equation.DSMT4">
                  <p:embed/>
                </p:oleObj>
              </mc:Choice>
              <mc:Fallback>
                <p:oleObj name="Equation" r:id="rId3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999" y="5341798"/>
                        <a:ext cx="479426" cy="37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5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87582"/>
              </p:ext>
            </p:extLst>
          </p:nvPr>
        </p:nvGraphicFramePr>
        <p:xfrm>
          <a:off x="6902086" y="5200520"/>
          <a:ext cx="1293215" cy="5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" name="Equation" r:id="rId41" imgW="723600" imgH="304560" progId="Equation.DSMT4">
                  <p:embed/>
                </p:oleObj>
              </mc:Choice>
              <mc:Fallback>
                <p:oleObj name="Equation" r:id="rId41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086" y="5200520"/>
                        <a:ext cx="1293215" cy="5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092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6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6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6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6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6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6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8" grpId="0" autoUpdateAnimBg="0"/>
      <p:bldP spid="767037" grpId="0" autoUpdateAnimBg="0"/>
      <p:bldP spid="767038" grpId="0" autoUpdateAnimBg="0"/>
      <p:bldP spid="767039" grpId="0" autoUpdateAnimBg="0"/>
      <p:bldP spid="767052" grpId="0" autoUpdateAnimBg="0"/>
      <p:bldP spid="76705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2B597-0CF1-49C4-8AFF-15E9F7C8E93F}" type="slidenum">
              <a:rPr lang="zh-CN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68002" name="Object 2"/>
          <p:cNvGraphicFramePr>
            <a:graphicFrameLocks noChangeAspect="1"/>
          </p:cNvGraphicFramePr>
          <p:nvPr/>
        </p:nvGraphicFramePr>
        <p:xfrm>
          <a:off x="2643189" y="4800600"/>
          <a:ext cx="56927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公式" r:id="rId3" imgW="6159500" imgH="622300" progId="Equation.3">
                  <p:embed/>
                </p:oleObj>
              </mc:Choice>
              <mc:Fallback>
                <p:oleObj name="公式" r:id="rId3" imgW="61595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9" y="4800600"/>
                        <a:ext cx="56927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1"/>
            <a:ext cx="5105400" cy="3152775"/>
          </a:xfrm>
          <a:prstGeom prst="rect">
            <a:avLst/>
          </a:prstGeom>
          <a:noFill/>
          <a:ln w="31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92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AFEDC2-5DA0-4328-89A9-0C2F0C399371}" type="slidenum">
              <a:rPr lang="zh-CN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781050"/>
            <a:ext cx="2819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2362200" y="2667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2374901" y="34798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2133600" y="304801"/>
            <a:ext cx="4610100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拐点的求法：</a:t>
            </a:r>
          </a:p>
        </p:txBody>
      </p:sp>
      <p:sp>
        <p:nvSpPr>
          <p:cNvPr id="816134" name="Text Box 6"/>
          <p:cNvSpPr txBox="1">
            <a:spLocks noChangeArrowheads="1"/>
          </p:cNvSpPr>
          <p:nvPr/>
        </p:nvSpPr>
        <p:spPr bwMode="auto">
          <a:xfrm>
            <a:off x="2286000" y="990601"/>
            <a:ext cx="640238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找出</a:t>
            </a:r>
            <a:r>
              <a:rPr lang="zh-CN" altLang="en-US" sz="2800" b="1" dirty="0">
                <a:latin typeface="宋体" panose="02010600030101010101" pitchFamily="2" charset="-122"/>
              </a:rPr>
              <a:t>二阶导数为零的点或不可导点；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2286000" y="1524001"/>
            <a:ext cx="5410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 若它两边的二阶导数值异号,则为拐点,若同号则不是拐点.</a:t>
            </a:r>
          </a:p>
        </p:txBody>
      </p:sp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3429000" y="27051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公式" r:id="rId4" imgW="3441700" imgH="457200" progId="Equation.3">
                  <p:embed/>
                </p:oleObj>
              </mc:Choice>
              <mc:Fallback>
                <p:oleObj name="公式" r:id="rId4" imgW="344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05100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/>
        </p:nvGraphicFramePr>
        <p:xfrm>
          <a:off x="3276600" y="3557588"/>
          <a:ext cx="152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公式" r:id="rId6" imgW="1523339" imgH="406224" progId="Equation.3">
                  <p:embed/>
                </p:oleObj>
              </mc:Choice>
              <mc:Fallback>
                <p:oleObj name="公式" r:id="rId6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57588"/>
                        <a:ext cx="152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/>
        </p:nvGraphicFramePr>
        <p:xfrm>
          <a:off x="4876800" y="32385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2" name="公式" r:id="rId8" imgW="1663700" imgH="914400" progId="Equation.3">
                  <p:embed/>
                </p:oleObj>
              </mc:Choice>
              <mc:Fallback>
                <p:oleObj name="公式" r:id="rId8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38500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9" name="Object 11"/>
          <p:cNvGraphicFramePr>
            <a:graphicFrameLocks noChangeAspect="1"/>
          </p:cNvGraphicFramePr>
          <p:nvPr/>
        </p:nvGraphicFramePr>
        <p:xfrm>
          <a:off x="6553200" y="3238501"/>
          <a:ext cx="2063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name="Equation" r:id="rId10" imgW="901309" imgH="431613" progId="Equation.3">
                  <p:embed/>
                </p:oleObj>
              </mc:Choice>
              <mc:Fallback>
                <p:oleObj name="Equation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38501"/>
                        <a:ext cx="2063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0" name="Object 12"/>
          <p:cNvGraphicFramePr>
            <a:graphicFrameLocks noChangeAspect="1"/>
          </p:cNvGraphicFramePr>
          <p:nvPr/>
        </p:nvGraphicFramePr>
        <p:xfrm>
          <a:off x="2895600" y="4267201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4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1"/>
                        <a:ext cx="533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1" name="Object 13"/>
          <p:cNvGraphicFramePr>
            <a:graphicFrameLocks noChangeAspect="1"/>
          </p:cNvGraphicFramePr>
          <p:nvPr/>
        </p:nvGraphicFramePr>
        <p:xfrm>
          <a:off x="2971800" y="4953001"/>
          <a:ext cx="3124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5" name="公式" r:id="rId14" imgW="3124200" imgH="431800" progId="Equation.3">
                  <p:embed/>
                </p:oleObj>
              </mc:Choice>
              <mc:Fallback>
                <p:oleObj name="公式" r:id="rId14" imgW="312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1"/>
                        <a:ext cx="3124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2" name="Object 14"/>
          <p:cNvGraphicFramePr>
            <a:graphicFrameLocks noChangeAspect="1"/>
          </p:cNvGraphicFramePr>
          <p:nvPr/>
        </p:nvGraphicFramePr>
        <p:xfrm>
          <a:off x="6324600" y="4953001"/>
          <a:ext cx="275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公式" r:id="rId16" imgW="2755900" imgH="431800" progId="Equation.3">
                  <p:embed/>
                </p:oleObj>
              </mc:Choice>
              <mc:Fallback>
                <p:oleObj name="公式" r:id="rId16" imgW="275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1"/>
                        <a:ext cx="275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3" name="Object 15"/>
          <p:cNvGraphicFramePr>
            <a:graphicFrameLocks noChangeAspect="1"/>
          </p:cNvGraphicFramePr>
          <p:nvPr/>
        </p:nvGraphicFramePr>
        <p:xfrm>
          <a:off x="2667000" y="5638800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公式" r:id="rId18" imgW="4622800" imgH="457200" progId="Equation.3">
                  <p:embed/>
                </p:oleObj>
              </mc:Choice>
              <mc:Fallback>
                <p:oleObj name="公式" r:id="rId18" imgW="462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38800"/>
                        <a:ext cx="462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323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autoUpdateAnimBg="0"/>
      <p:bldP spid="816132" grpId="0" autoUpdateAnimBg="0"/>
      <p:bldP spid="816134" grpId="0" autoUpdateAnimBg="0"/>
      <p:bldP spid="81613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B0EC7-1B37-4C57-9A26-6A9D16D438F8}" type="slidenum">
              <a:rPr lang="zh-CN" alt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81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620688"/>
            <a:ext cx="27432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2438400" y="9096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3581400" y="914401"/>
          <a:ext cx="373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2" name="Equation" r:id="rId4" imgW="1536700" imgH="228600" progId="Equation.3">
                  <p:embed/>
                </p:oleObj>
              </mc:Choice>
              <mc:Fallback>
                <p:oleObj name="Equation" r:id="rId4" imgW="153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1"/>
                        <a:ext cx="3733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2438401" y="20574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17158" name="Object 6"/>
          <p:cNvGraphicFramePr>
            <a:graphicFrameLocks noChangeAspect="1"/>
          </p:cNvGraphicFramePr>
          <p:nvPr/>
        </p:nvGraphicFramePr>
        <p:xfrm>
          <a:off x="2895600" y="3733801"/>
          <a:ext cx="5257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" name="文档" r:id="rId6" imgW="2143125" imgH="428625" progId="Word.Document.8">
                  <p:embed/>
                </p:oleObj>
              </mc:Choice>
              <mc:Fallback>
                <p:oleObj name="文档" r:id="rId6" imgW="2143125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1"/>
                        <a:ext cx="5257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9" name="Object 7"/>
          <p:cNvGraphicFramePr>
            <a:graphicFrameLocks noChangeAspect="1"/>
          </p:cNvGraphicFramePr>
          <p:nvPr/>
        </p:nvGraphicFramePr>
        <p:xfrm>
          <a:off x="3262313" y="1752601"/>
          <a:ext cx="17827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4" name="Equation" r:id="rId8" imgW="774364" imgH="431613" progId="Equation.3">
                  <p:embed/>
                </p:oleObj>
              </mc:Choice>
              <mc:Fallback>
                <p:oleObj name="Equation" r:id="rId8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752601"/>
                        <a:ext cx="17827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0" name="Object 8"/>
          <p:cNvGraphicFramePr>
            <a:graphicFrameLocks noChangeAspect="1"/>
          </p:cNvGraphicFramePr>
          <p:nvPr/>
        </p:nvGraphicFramePr>
        <p:xfrm>
          <a:off x="5092700" y="1782764"/>
          <a:ext cx="18557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5" name="Equation" r:id="rId10" imgW="901309" imgH="431613" progId="Equation.3">
                  <p:embed/>
                </p:oleObj>
              </mc:Choice>
              <mc:Fallback>
                <p:oleObj name="Equation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782764"/>
                        <a:ext cx="18557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1" name="Object 9"/>
          <p:cNvGraphicFramePr>
            <a:graphicFrameLocks noChangeAspect="1"/>
          </p:cNvGraphicFramePr>
          <p:nvPr/>
        </p:nvGraphicFramePr>
        <p:xfrm>
          <a:off x="2895600" y="3124201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6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1"/>
                        <a:ext cx="533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2" name="Object 10"/>
          <p:cNvGraphicFramePr>
            <a:graphicFrameLocks noChangeAspect="1"/>
          </p:cNvGraphicFramePr>
          <p:nvPr/>
        </p:nvGraphicFramePr>
        <p:xfrm>
          <a:off x="2895600" y="4495801"/>
          <a:ext cx="335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7" name="文档" r:id="rId14" imgW="1371600" imgH="447675" progId="Word.Document.8">
                  <p:embed/>
                </p:oleObj>
              </mc:Choice>
              <mc:Fallback>
                <p:oleObj name="文档" r:id="rId14" imgW="1371600" imgH="447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3352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300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autoUpdateAnimBg="0"/>
      <p:bldP spid="81715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19288" y="1381125"/>
            <a:ext cx="3225800" cy="679450"/>
            <a:chOff x="395536" y="1381125"/>
            <a:chExt cx="3225552" cy="679450"/>
          </a:xfrm>
        </p:grpSpPr>
        <p:graphicFrame>
          <p:nvGraphicFramePr>
            <p:cNvPr id="50216" name="对象 2"/>
            <p:cNvGraphicFramePr>
              <a:graphicFrameLocks noChangeAspect="1"/>
            </p:cNvGraphicFramePr>
            <p:nvPr/>
          </p:nvGraphicFramePr>
          <p:xfrm>
            <a:off x="1431925" y="1381125"/>
            <a:ext cx="2189163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78" name="Equation" r:id="rId3" imgW="939392" imgH="291973" progId="Equation.DSMT4">
                    <p:embed/>
                  </p:oleObj>
                </mc:Choice>
                <mc:Fallback>
                  <p:oleObj name="Equation" r:id="rId3" imgW="93939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925" y="1381125"/>
                          <a:ext cx="2189163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7" name="TextBox 1"/>
            <p:cNvSpPr txBox="1">
              <a:spLocks noChangeArrowheads="1"/>
            </p:cNvSpPr>
            <p:nvPr/>
          </p:nvSpPr>
          <p:spPr bwMode="auto">
            <a:xfrm>
              <a:off x="395536" y="1387834"/>
              <a:ext cx="10081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/>
                <a:t>若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159376" y="1374776"/>
            <a:ext cx="2651125" cy="708025"/>
            <a:chOff x="3635895" y="1374350"/>
            <a:chExt cx="2651374" cy="708025"/>
          </a:xfrm>
        </p:grpSpPr>
        <p:sp>
          <p:nvSpPr>
            <p:cNvPr id="50214" name="TextBox 2"/>
            <p:cNvSpPr txBox="1">
              <a:spLocks noChangeArrowheads="1"/>
            </p:cNvSpPr>
            <p:nvPr/>
          </p:nvSpPr>
          <p:spPr bwMode="auto">
            <a:xfrm>
              <a:off x="3635895" y="138783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50215" name="对象 3"/>
            <p:cNvGraphicFramePr>
              <a:graphicFrameLocks noChangeAspect="1"/>
            </p:cNvGraphicFramePr>
            <p:nvPr/>
          </p:nvGraphicFramePr>
          <p:xfrm>
            <a:off x="4067944" y="1374350"/>
            <a:ext cx="22193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79" name="Equation" r:id="rId5" imgW="952087" imgH="304668" progId="Equation.DSMT4">
                    <p:embed/>
                  </p:oleObj>
                </mc:Choice>
                <mc:Fallback>
                  <p:oleObj name="Equation" r:id="rId5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374350"/>
                          <a:ext cx="2219325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824789" y="1374776"/>
            <a:ext cx="2435225" cy="684213"/>
            <a:chOff x="6300192" y="1374350"/>
            <a:chExt cx="2436585" cy="684310"/>
          </a:xfrm>
        </p:grpSpPr>
        <p:sp>
          <p:nvSpPr>
            <p:cNvPr id="50212" name="TextBox 6"/>
            <p:cNvSpPr txBox="1">
              <a:spLocks noChangeArrowheads="1"/>
            </p:cNvSpPr>
            <p:nvPr/>
          </p:nvSpPr>
          <p:spPr bwMode="auto">
            <a:xfrm>
              <a:off x="6300192" y="137435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50213" name="对象 4"/>
            <p:cNvGraphicFramePr>
              <a:graphicFrameLocks noChangeAspect="1"/>
            </p:cNvGraphicFramePr>
            <p:nvPr/>
          </p:nvGraphicFramePr>
          <p:xfrm>
            <a:off x="6732240" y="1374350"/>
            <a:ext cx="2004537" cy="684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0" name="Equation" r:id="rId7" imgW="952087" imgH="304668" progId="Equation.DSMT4">
                    <p:embed/>
                  </p:oleObj>
                </mc:Choice>
                <mc:Fallback>
                  <p:oleObj name="Equation" r:id="rId7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1374350"/>
                          <a:ext cx="2004537" cy="684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998663" y="2014538"/>
            <a:ext cx="6369050" cy="588962"/>
            <a:chOff x="475123" y="2015262"/>
            <a:chExt cx="6368808" cy="588433"/>
          </a:xfrm>
        </p:grpSpPr>
        <p:sp>
          <p:nvSpPr>
            <p:cNvPr id="50207" name="TextBox 5"/>
            <p:cNvSpPr txBox="1">
              <a:spLocks noChangeArrowheads="1"/>
            </p:cNvSpPr>
            <p:nvPr/>
          </p:nvSpPr>
          <p:spPr bwMode="auto">
            <a:xfrm>
              <a:off x="475123" y="201526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则称</a:t>
              </a:r>
            </a:p>
          </p:txBody>
        </p:sp>
        <p:graphicFrame>
          <p:nvGraphicFramePr>
            <p:cNvPr id="50208" name="对象 7"/>
            <p:cNvGraphicFramePr>
              <a:graphicFrameLocks noChangeAspect="1"/>
            </p:cNvGraphicFramePr>
            <p:nvPr/>
          </p:nvGraphicFramePr>
          <p:xfrm>
            <a:off x="1377934" y="2015262"/>
            <a:ext cx="1105834" cy="585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1" name="Equation" r:id="rId9" imgW="431613" imgH="228501" progId="Equation.DSMT4">
                    <p:embed/>
                  </p:oleObj>
                </mc:Choice>
                <mc:Fallback>
                  <p:oleObj name="Equation" r:id="rId9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934" y="2015262"/>
                          <a:ext cx="1105834" cy="585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9" name="TextBox 8"/>
            <p:cNvSpPr txBox="1">
              <a:spLocks noChangeArrowheads="1"/>
            </p:cNvSpPr>
            <p:nvPr/>
          </p:nvSpPr>
          <p:spPr bwMode="auto">
            <a:xfrm>
              <a:off x="2483768" y="201526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50210" name="对象 9"/>
            <p:cNvGraphicFramePr>
              <a:graphicFrameLocks noChangeAspect="1"/>
            </p:cNvGraphicFramePr>
            <p:nvPr/>
          </p:nvGraphicFramePr>
          <p:xfrm>
            <a:off x="3059782" y="2102242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2" name="Equation" r:id="rId11" imgW="622030" imgH="203112" progId="Equation.DSMT4">
                    <p:embed/>
                  </p:oleObj>
                </mc:Choice>
                <mc:Fallback>
                  <p:oleObj name="Equation" r:id="rId11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782" y="2102242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1" name="TextBox 10"/>
            <p:cNvSpPr txBox="1">
              <a:spLocks noChangeArrowheads="1"/>
            </p:cNvSpPr>
            <p:nvPr/>
          </p:nvSpPr>
          <p:spPr bwMode="auto">
            <a:xfrm>
              <a:off x="4399031" y="2080475"/>
              <a:ext cx="24449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的</a:t>
              </a:r>
              <a:r>
                <a:rPr lang="zh-CN" altLang="en-US" sz="2800" b="1">
                  <a:solidFill>
                    <a:srgbClr val="FF0000"/>
                  </a:solidFill>
                </a:rPr>
                <a:t>垂直渐近线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sp>
        <p:nvSpPr>
          <p:cNvPr id="50182" name="TextBox 15"/>
          <p:cNvSpPr txBox="1">
            <a:spLocks noChangeArrowheads="1"/>
          </p:cNvSpPr>
          <p:nvPr/>
        </p:nvSpPr>
        <p:spPr bwMode="auto">
          <a:xfrm>
            <a:off x="2208214" y="765175"/>
            <a:ext cx="2128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、渐近线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09775" y="2708275"/>
            <a:ext cx="6002338" cy="660400"/>
            <a:chOff x="486023" y="2708920"/>
            <a:chExt cx="6001449" cy="658978"/>
          </a:xfrm>
        </p:grpSpPr>
        <p:sp>
          <p:nvSpPr>
            <p:cNvPr id="50205" name="TextBox 1"/>
            <p:cNvSpPr txBox="1">
              <a:spLocks noChangeArrowheads="1"/>
            </p:cNvSpPr>
            <p:nvPr/>
          </p:nvSpPr>
          <p:spPr bwMode="auto">
            <a:xfrm>
              <a:off x="486023" y="2708920"/>
              <a:ext cx="10550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sz="2800" b="1"/>
                <a:t>若</a:t>
              </a:r>
            </a:p>
          </p:txBody>
        </p:sp>
        <p:graphicFrame>
          <p:nvGraphicFramePr>
            <p:cNvPr id="50206" name="对象 2"/>
            <p:cNvGraphicFramePr>
              <a:graphicFrameLocks noChangeAspect="1"/>
            </p:cNvGraphicFramePr>
            <p:nvPr/>
          </p:nvGraphicFramePr>
          <p:xfrm>
            <a:off x="1420727" y="2719826"/>
            <a:ext cx="5066745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3" name="Equation" r:id="rId13" imgW="2184120" imgH="279360" progId="Equation.DSMT4">
                    <p:embed/>
                  </p:oleObj>
                </mc:Choice>
                <mc:Fallback>
                  <p:oleObj name="Equation" r:id="rId13" imgW="21841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727" y="2719826"/>
                          <a:ext cx="5066745" cy="648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98663" y="3357563"/>
            <a:ext cx="6037262" cy="620712"/>
            <a:chOff x="474663" y="3356992"/>
            <a:chExt cx="6036910" cy="621650"/>
          </a:xfrm>
        </p:grpSpPr>
        <p:sp>
          <p:nvSpPr>
            <p:cNvPr id="50200" name="TextBox 4"/>
            <p:cNvSpPr txBox="1">
              <a:spLocks noChangeArrowheads="1"/>
            </p:cNvSpPr>
            <p:nvPr/>
          </p:nvSpPr>
          <p:spPr bwMode="auto">
            <a:xfrm>
              <a:off x="474663" y="345542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则称</a:t>
              </a:r>
            </a:p>
          </p:txBody>
        </p:sp>
        <p:graphicFrame>
          <p:nvGraphicFramePr>
            <p:cNvPr id="50201" name="对象 5"/>
            <p:cNvGraphicFramePr>
              <a:graphicFrameLocks noChangeAspect="1"/>
            </p:cNvGraphicFramePr>
            <p:nvPr/>
          </p:nvGraphicFramePr>
          <p:xfrm>
            <a:off x="1373090" y="3455422"/>
            <a:ext cx="1582163" cy="4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4" name="Equation" r:id="rId15" imgW="672840" imgH="203040" progId="Equation.DSMT4">
                    <p:embed/>
                  </p:oleObj>
                </mc:Choice>
                <mc:Fallback>
                  <p:oleObj name="Equation" r:id="rId15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090" y="3455422"/>
                          <a:ext cx="1582163" cy="477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2" name="对象 6"/>
            <p:cNvGraphicFramePr>
              <a:graphicFrameLocks noChangeAspect="1"/>
            </p:cNvGraphicFramePr>
            <p:nvPr/>
          </p:nvGraphicFramePr>
          <p:xfrm>
            <a:off x="3419872" y="3443972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5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3443972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3" name="TextBox 7"/>
            <p:cNvSpPr txBox="1">
              <a:spLocks noChangeArrowheads="1"/>
            </p:cNvSpPr>
            <p:nvPr/>
          </p:nvSpPr>
          <p:spPr bwMode="auto">
            <a:xfrm>
              <a:off x="2910381" y="335699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为</a:t>
              </a:r>
            </a:p>
          </p:txBody>
        </p:sp>
        <p:sp>
          <p:nvSpPr>
            <p:cNvPr id="50204" name="TextBox 8"/>
            <p:cNvSpPr txBox="1">
              <a:spLocks noChangeArrowheads="1"/>
            </p:cNvSpPr>
            <p:nvPr/>
          </p:nvSpPr>
          <p:spPr bwMode="auto">
            <a:xfrm>
              <a:off x="4788024" y="3366429"/>
              <a:ext cx="1723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的渐近线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036764" y="4132263"/>
            <a:ext cx="3392487" cy="539750"/>
            <a:chOff x="513062" y="4132921"/>
            <a:chExt cx="3392463" cy="539379"/>
          </a:xfrm>
        </p:grpSpPr>
        <p:sp>
          <p:nvSpPr>
            <p:cNvPr id="50197" name="TextBox 10"/>
            <p:cNvSpPr txBox="1">
              <a:spLocks noChangeArrowheads="1"/>
            </p:cNvSpPr>
            <p:nvPr/>
          </p:nvSpPr>
          <p:spPr bwMode="auto">
            <a:xfrm>
              <a:off x="513062" y="414908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特别，当</a:t>
              </a:r>
            </a:p>
          </p:txBody>
        </p:sp>
        <p:graphicFrame>
          <p:nvGraphicFramePr>
            <p:cNvPr id="50198" name="对象 15"/>
            <p:cNvGraphicFramePr>
              <a:graphicFrameLocks noChangeAspect="1"/>
            </p:cNvGraphicFramePr>
            <p:nvPr/>
          </p:nvGraphicFramePr>
          <p:xfrm>
            <a:off x="2134019" y="4209647"/>
            <a:ext cx="804172" cy="40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6" name="Equation" r:id="rId19" imgW="355320" imgH="177480" progId="Equation.DSMT4">
                    <p:embed/>
                  </p:oleObj>
                </mc:Choice>
                <mc:Fallback>
                  <p:oleObj name="Equation" r:id="rId19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019" y="4209647"/>
                          <a:ext cx="804172" cy="40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TextBox 16"/>
            <p:cNvSpPr txBox="1">
              <a:spLocks noChangeArrowheads="1"/>
            </p:cNvSpPr>
            <p:nvPr/>
          </p:nvSpPr>
          <p:spPr bwMode="auto">
            <a:xfrm>
              <a:off x="3002714" y="4132921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时，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162551" y="4127500"/>
            <a:ext cx="5160963" cy="522288"/>
            <a:chOff x="3638049" y="4126980"/>
            <a:chExt cx="5161991" cy="523220"/>
          </a:xfrm>
        </p:grpSpPr>
        <p:sp>
          <p:nvSpPr>
            <p:cNvPr id="50194" name="TextBox 18"/>
            <p:cNvSpPr txBox="1">
              <a:spLocks noChangeArrowheads="1"/>
            </p:cNvSpPr>
            <p:nvPr/>
          </p:nvSpPr>
          <p:spPr bwMode="auto">
            <a:xfrm>
              <a:off x="3638049" y="4126980"/>
              <a:ext cx="51619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称 </a:t>
              </a:r>
              <a:r>
                <a:rPr lang="zh-CN" altLang="en-US" b="1"/>
                <a:t>            </a:t>
              </a:r>
              <a:r>
                <a:rPr lang="zh-CN" altLang="en-US" sz="2800" b="1"/>
                <a:t>为   </a:t>
              </a:r>
              <a:r>
                <a:rPr lang="zh-CN" altLang="en-US"/>
                <a:t>                  </a:t>
              </a:r>
              <a:r>
                <a:rPr lang="zh-CN" altLang="en-US" sz="2800" b="1"/>
                <a:t>的</a:t>
              </a:r>
              <a:r>
                <a:rPr lang="zh-CN" altLang="en-US" sz="2800" b="1">
                  <a:solidFill>
                    <a:srgbClr val="FF0000"/>
                  </a:solidFill>
                </a:rPr>
                <a:t>水平渐近线</a:t>
              </a:r>
              <a:r>
                <a:rPr lang="en-US" altLang="zh-CN" sz="2800" b="1"/>
                <a:t>.</a:t>
              </a:r>
              <a:r>
                <a:rPr lang="zh-CN" altLang="en-US" sz="2800" b="1"/>
                <a:t> </a:t>
              </a:r>
            </a:p>
          </p:txBody>
        </p:sp>
        <p:graphicFrame>
          <p:nvGraphicFramePr>
            <p:cNvPr id="50195" name="对象 19"/>
            <p:cNvGraphicFramePr>
              <a:graphicFrameLocks noChangeAspect="1"/>
            </p:cNvGraphicFramePr>
            <p:nvPr/>
          </p:nvGraphicFramePr>
          <p:xfrm>
            <a:off x="3997339" y="4189050"/>
            <a:ext cx="7906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7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339" y="4189050"/>
                          <a:ext cx="7906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20"/>
            <p:cNvGraphicFramePr>
              <a:graphicFrameLocks noChangeAspect="1"/>
            </p:cNvGraphicFramePr>
            <p:nvPr/>
          </p:nvGraphicFramePr>
          <p:xfrm>
            <a:off x="5079408" y="4167113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8" name="Equation" r:id="rId23" imgW="622080" imgH="203040" progId="Equation.DSMT4">
                    <p:embed/>
                  </p:oleObj>
                </mc:Choice>
                <mc:Fallback>
                  <p:oleObj name="Equation" r:id="rId23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408" y="4167113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967044" y="5013323"/>
            <a:ext cx="3381375" cy="522288"/>
            <a:chOff x="611560" y="5013176"/>
            <a:chExt cx="3381168" cy="523220"/>
          </a:xfrm>
        </p:grpSpPr>
        <p:sp>
          <p:nvSpPr>
            <p:cNvPr id="50191" name="TextBox 22"/>
            <p:cNvSpPr txBox="1">
              <a:spLocks noChangeArrowheads="1"/>
            </p:cNvSpPr>
            <p:nvPr/>
          </p:nvSpPr>
          <p:spPr bwMode="auto">
            <a:xfrm>
              <a:off x="611560" y="5013176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其中，</a:t>
              </a:r>
            </a:p>
          </p:txBody>
        </p:sp>
        <p:graphicFrame>
          <p:nvGraphicFramePr>
            <p:cNvPr id="50192" name="对象 23"/>
            <p:cNvGraphicFramePr>
              <a:graphicFrameLocks noChangeAspect="1"/>
            </p:cNvGraphicFramePr>
            <p:nvPr/>
          </p:nvGraphicFramePr>
          <p:xfrm>
            <a:off x="1699686" y="5065406"/>
            <a:ext cx="621630" cy="418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89" name="Equation" r:id="rId25" imgW="266400" imgH="203040" progId="Equation.DSMT4">
                    <p:embed/>
                  </p:oleObj>
                </mc:Choice>
                <mc:Fallback>
                  <p:oleObj name="Equation" r:id="rId25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686" y="5065406"/>
                          <a:ext cx="621630" cy="418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3" name="TextBox 24"/>
            <p:cNvSpPr txBox="1">
              <a:spLocks noChangeArrowheads="1"/>
            </p:cNvSpPr>
            <p:nvPr/>
          </p:nvSpPr>
          <p:spPr bwMode="auto">
            <a:xfrm>
              <a:off x="2371771" y="501317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可以通过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251438" y="4822511"/>
            <a:ext cx="5750648" cy="903909"/>
            <a:chOff x="3992728" y="4822529"/>
            <a:chExt cx="5750892" cy="904513"/>
          </a:xfrm>
        </p:grpSpPr>
        <p:graphicFrame>
          <p:nvGraphicFramePr>
            <p:cNvPr id="50189" name="对象 26"/>
            <p:cNvGraphicFramePr>
              <a:graphicFrameLocks noChangeAspect="1"/>
            </p:cNvGraphicFramePr>
            <p:nvPr/>
          </p:nvGraphicFramePr>
          <p:xfrm>
            <a:off x="3992728" y="4822529"/>
            <a:ext cx="4748695" cy="90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90" name="Equation" r:id="rId27" imgW="2133360" imgH="406080" progId="Equation.DSMT4">
                    <p:embed/>
                  </p:oleObj>
                </mc:Choice>
                <mc:Fallback>
                  <p:oleObj name="Equation" r:id="rId27" imgW="21333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728" y="4822529"/>
                          <a:ext cx="4748695" cy="90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TextBox 27"/>
            <p:cNvSpPr txBox="1">
              <a:spLocks noChangeArrowheads="1"/>
            </p:cNvSpPr>
            <p:nvPr/>
          </p:nvSpPr>
          <p:spPr bwMode="auto">
            <a:xfrm>
              <a:off x="8741423" y="5078625"/>
              <a:ext cx="10021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求得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7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2135189" y="620714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3071814" y="628650"/>
            <a:ext cx="5176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求曲线                           的渐近线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51204" name="对象 3"/>
          <p:cNvGraphicFramePr>
            <a:graphicFrameLocks noChangeAspect="1"/>
          </p:cNvGraphicFramePr>
          <p:nvPr/>
        </p:nvGraphicFramePr>
        <p:xfrm>
          <a:off x="4224338" y="423864"/>
          <a:ext cx="2095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4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23864"/>
                        <a:ext cx="20955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8214" y="15573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6" y="1347789"/>
            <a:ext cx="3205163" cy="941387"/>
            <a:chOff x="1342823" y="1348158"/>
            <a:chExt cx="3205092" cy="940488"/>
          </a:xfrm>
        </p:grpSpPr>
        <p:sp>
          <p:nvSpPr>
            <p:cNvPr id="51220" name="TextBox 5"/>
            <p:cNvSpPr txBox="1">
              <a:spLocks noChangeArrowheads="1"/>
            </p:cNvSpPr>
            <p:nvPr/>
          </p:nvSpPr>
          <p:spPr bwMode="auto">
            <a:xfrm>
              <a:off x="1342823" y="1577245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</a:p>
          </p:txBody>
        </p:sp>
        <p:graphicFrame>
          <p:nvGraphicFramePr>
            <p:cNvPr id="51221" name="对象 6"/>
            <p:cNvGraphicFramePr>
              <a:graphicFrameLocks noChangeAspect="1"/>
            </p:cNvGraphicFramePr>
            <p:nvPr/>
          </p:nvGraphicFramePr>
          <p:xfrm>
            <a:off x="2210129" y="1348158"/>
            <a:ext cx="2337786" cy="940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15" name="Equation" r:id="rId5" imgW="1104840" imgH="444240" progId="Equation.DSMT4">
                    <p:embed/>
                  </p:oleObj>
                </mc:Choice>
                <mc:Fallback>
                  <p:oleObj name="Equation" r:id="rId5" imgW="1104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129" y="1348158"/>
                          <a:ext cx="2337786" cy="940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7" name="对象 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6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290764" y="2349500"/>
            <a:ext cx="5589587" cy="522288"/>
            <a:chOff x="755576" y="2492896"/>
            <a:chExt cx="5589992" cy="523220"/>
          </a:xfrm>
        </p:grpSpPr>
        <p:sp>
          <p:nvSpPr>
            <p:cNvPr id="51217" name="TextBox 8"/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5899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             为         的垂直渐近线，</a:t>
              </a:r>
            </a:p>
          </p:txBody>
        </p:sp>
        <p:graphicFrame>
          <p:nvGraphicFramePr>
            <p:cNvPr id="51218" name="对象 9"/>
            <p:cNvGraphicFramePr>
              <a:graphicFrameLocks noChangeAspect="1"/>
            </p:cNvGraphicFramePr>
            <p:nvPr/>
          </p:nvGraphicFramePr>
          <p:xfrm>
            <a:off x="1562908" y="2574486"/>
            <a:ext cx="1054306" cy="410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17" name="Equation" r:id="rId9" imgW="457200" imgH="177480" progId="Equation.DSMT4">
                    <p:embed/>
                  </p:oleObj>
                </mc:Choice>
                <mc:Fallback>
                  <p:oleObj name="Equation" r:id="rId9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908" y="2574486"/>
                          <a:ext cx="1054306" cy="410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对象 10"/>
            <p:cNvGraphicFramePr>
              <a:graphicFrameLocks noChangeAspect="1"/>
            </p:cNvGraphicFramePr>
            <p:nvPr/>
          </p:nvGraphicFramePr>
          <p:xfrm>
            <a:off x="2905245" y="2524232"/>
            <a:ext cx="826300" cy="455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18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245" y="2524232"/>
                          <a:ext cx="826300" cy="455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09900" y="2814639"/>
          <a:ext cx="4706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9" name="Equation" r:id="rId13" imgW="2070000" imgH="444240" progId="Equation.DSMT4">
                  <p:embed/>
                </p:oleObj>
              </mc:Choice>
              <mc:Fallback>
                <p:oleObj name="Equation" r:id="rId13" imgW="2070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14639"/>
                        <a:ext cx="47069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55838" y="307181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又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527301" y="3789363"/>
          <a:ext cx="5514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0" name="Equation" r:id="rId15" imgW="2463480" imgH="482400" progId="Equation.DSMT4">
                  <p:embed/>
                </p:oleObj>
              </mc:Choice>
              <mc:Fallback>
                <p:oleObj name="Equation" r:id="rId15" imgW="2463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1" y="3789363"/>
                        <a:ext cx="5514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11465"/>
              </p:ext>
            </p:extLst>
          </p:nvPr>
        </p:nvGraphicFramePr>
        <p:xfrm>
          <a:off x="2571912" y="4767087"/>
          <a:ext cx="31607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1" name="Equation" r:id="rId17" imgW="1625400" imgH="444240" progId="Equation.DSMT4">
                  <p:embed/>
                </p:oleObj>
              </mc:Choice>
              <mc:Fallback>
                <p:oleObj name="Equation" r:id="rId17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912" y="4767087"/>
                        <a:ext cx="31607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427740" y="5674232"/>
            <a:ext cx="5454650" cy="523875"/>
            <a:chOff x="785342" y="5818802"/>
            <a:chExt cx="5455340" cy="523220"/>
          </a:xfrm>
        </p:grpSpPr>
        <p:sp>
          <p:nvSpPr>
            <p:cNvPr id="51214" name="TextBox 17"/>
            <p:cNvSpPr txBox="1">
              <a:spLocks noChangeArrowheads="1"/>
            </p:cNvSpPr>
            <p:nvPr/>
          </p:nvSpPr>
          <p:spPr bwMode="auto">
            <a:xfrm>
              <a:off x="785342" y="5818802"/>
              <a:ext cx="54553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所以                   为         的斜渐近线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51215" name="对象 18"/>
            <p:cNvGraphicFramePr>
              <a:graphicFrameLocks noChangeAspect="1"/>
            </p:cNvGraphicFramePr>
            <p:nvPr/>
          </p:nvGraphicFramePr>
          <p:xfrm>
            <a:off x="1691680" y="5876483"/>
            <a:ext cx="136914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2" name="Equation" r:id="rId19" imgW="609480" imgH="203040" progId="Equation.DSMT4">
                    <p:embed/>
                  </p:oleObj>
                </mc:Choice>
                <mc:Fallback>
                  <p:oleObj name="Equation" r:id="rId19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5876483"/>
                          <a:ext cx="1369144" cy="456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对象 19"/>
            <p:cNvGraphicFramePr>
              <a:graphicFrameLocks noChangeAspect="1"/>
            </p:cNvGraphicFramePr>
            <p:nvPr/>
          </p:nvGraphicFramePr>
          <p:xfrm>
            <a:off x="3469155" y="5862292"/>
            <a:ext cx="7906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3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155" y="5862292"/>
                          <a:ext cx="7906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15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3C7C2-7E6B-4F4A-B6FF-0BEDA343D673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2625521" y="769545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2584450" y="154662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12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74090"/>
              </p:ext>
            </p:extLst>
          </p:nvPr>
        </p:nvGraphicFramePr>
        <p:xfrm>
          <a:off x="3400221" y="798341"/>
          <a:ext cx="4564036" cy="5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0" name="Equation" r:id="rId3" imgW="1853396" imgH="215806" progId="Equation.3">
                  <p:embed/>
                </p:oleObj>
              </mc:Choice>
              <mc:Fallback>
                <p:oleObj name="Equation" r:id="rId3" imgW="18533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221" y="798341"/>
                        <a:ext cx="4564036" cy="5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7" name="Object 5"/>
          <p:cNvGraphicFramePr>
            <a:graphicFrameLocks noChangeAspect="1"/>
          </p:cNvGraphicFramePr>
          <p:nvPr/>
        </p:nvGraphicFramePr>
        <p:xfrm>
          <a:off x="3352800" y="3860800"/>
          <a:ext cx="2057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60800"/>
                        <a:ext cx="2057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59688"/>
              </p:ext>
            </p:extLst>
          </p:nvPr>
        </p:nvGraphicFramePr>
        <p:xfrm>
          <a:off x="2744190" y="4700588"/>
          <a:ext cx="173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公式" r:id="rId7" imgW="1739900" imgH="431800" progId="Equation.3">
                  <p:embed/>
                </p:oleObj>
              </mc:Choice>
              <mc:Fallback>
                <p:oleObj name="公式" r:id="rId7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190" y="4700588"/>
                        <a:ext cx="173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96379"/>
              </p:ext>
            </p:extLst>
          </p:nvPr>
        </p:nvGraphicFramePr>
        <p:xfrm>
          <a:off x="4744276" y="4688682"/>
          <a:ext cx="965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公式" r:id="rId9" imgW="964781" imgH="406224" progId="Equation.3">
                  <p:embed/>
                </p:oleObj>
              </mc:Choice>
              <mc:Fallback>
                <p:oleObj name="公式" r:id="rId9" imgW="96478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76" y="4688682"/>
                        <a:ext cx="965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0" name="Object 8"/>
          <p:cNvGraphicFramePr>
            <a:graphicFrameLocks noChangeAspect="1"/>
          </p:cNvGraphicFramePr>
          <p:nvPr/>
        </p:nvGraphicFramePr>
        <p:xfrm>
          <a:off x="6248401" y="4673601"/>
          <a:ext cx="2632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公式" r:id="rId11" imgW="2768600" imgH="457200" progId="Equation.3">
                  <p:embed/>
                </p:oleObj>
              </mc:Choice>
              <mc:Fallback>
                <p:oleObj name="公式" r:id="rId11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673601"/>
                        <a:ext cx="2632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07310"/>
              </p:ext>
            </p:extLst>
          </p:nvPr>
        </p:nvGraphicFramePr>
        <p:xfrm>
          <a:off x="2744190" y="5454010"/>
          <a:ext cx="173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公式" r:id="rId13" imgW="1739900" imgH="431800" progId="Equation.3">
                  <p:embed/>
                </p:oleObj>
              </mc:Choice>
              <mc:Fallback>
                <p:oleObj name="公式" r:id="rId13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190" y="5454010"/>
                        <a:ext cx="173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77285"/>
              </p:ext>
            </p:extLst>
          </p:nvPr>
        </p:nvGraphicFramePr>
        <p:xfrm>
          <a:off x="4744276" y="5446713"/>
          <a:ext cx="96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公式" r:id="rId15" imgW="964781" imgH="406224" progId="Equation.3">
                  <p:embed/>
                </p:oleObj>
              </mc:Choice>
              <mc:Fallback>
                <p:oleObj name="公式" r:id="rId15" imgW="96478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76" y="5446713"/>
                        <a:ext cx="965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48095"/>
              </p:ext>
            </p:extLst>
          </p:nvPr>
        </p:nvGraphicFramePr>
        <p:xfrm>
          <a:off x="6273800" y="5422901"/>
          <a:ext cx="2774528" cy="41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公式" r:id="rId17" imgW="2705100" imgH="444500" progId="Equation.3">
                  <p:embed/>
                </p:oleObj>
              </mc:Choice>
              <mc:Fallback>
                <p:oleObj name="公式" r:id="rId17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422901"/>
                        <a:ext cx="2774528" cy="41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4" name="Object 12"/>
          <p:cNvGraphicFramePr>
            <a:graphicFrameLocks noChangeAspect="1"/>
          </p:cNvGraphicFramePr>
          <p:nvPr/>
        </p:nvGraphicFramePr>
        <p:xfrm>
          <a:off x="5486400" y="3911601"/>
          <a:ext cx="4038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19" imgW="1651000" imgH="215900" progId="Equation.3">
                  <p:embed/>
                </p:oleObj>
              </mc:Choice>
              <mc:Fallback>
                <p:oleObj name="Equation" r:id="rId19" imgW="1651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11601"/>
                        <a:ext cx="4038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5" name="Text Box 13"/>
          <p:cNvSpPr txBox="1">
            <a:spLocks noChangeArrowheads="1"/>
          </p:cNvSpPr>
          <p:nvPr/>
        </p:nvSpPr>
        <p:spPr bwMode="auto">
          <a:xfrm>
            <a:off x="2501900" y="3124201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2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8388"/>
              </p:ext>
            </p:extLst>
          </p:nvPr>
        </p:nvGraphicFramePr>
        <p:xfrm>
          <a:off x="3352800" y="3162258"/>
          <a:ext cx="5548312" cy="54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21" imgW="2222500" imgH="228600" progId="Equation.3">
                  <p:embed/>
                </p:oleObj>
              </mc:Choice>
              <mc:Fallback>
                <p:oleObj name="Equation" r:id="rId21" imgW="2222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62258"/>
                        <a:ext cx="5548312" cy="54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98300"/>
              </p:ext>
            </p:extLst>
          </p:nvPr>
        </p:nvGraphicFramePr>
        <p:xfrm>
          <a:off x="3352800" y="1276349"/>
          <a:ext cx="113129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23" imgW="457002" imgH="406224" progId="Equation.3">
                  <p:embed/>
                </p:oleObj>
              </mc:Choice>
              <mc:Fallback>
                <p:oleObj name="Equation" r:id="rId23" imgW="4570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76349"/>
                        <a:ext cx="113129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43749"/>
              </p:ext>
            </p:extLst>
          </p:nvPr>
        </p:nvGraphicFramePr>
        <p:xfrm>
          <a:off x="4561138" y="1600201"/>
          <a:ext cx="783723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25" imgW="317225" imgH="203024" progId="Equation.3">
                  <p:embed/>
                </p:oleObj>
              </mc:Choice>
              <mc:Fallback>
                <p:oleObj name="Equation" r:id="rId25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138" y="1600201"/>
                        <a:ext cx="783723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73540"/>
              </p:ext>
            </p:extLst>
          </p:nvPr>
        </p:nvGraphicFramePr>
        <p:xfrm>
          <a:off x="2590800" y="2362201"/>
          <a:ext cx="6745560" cy="50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27" imgW="2755900" imgH="215900" progId="Equation.3">
                  <p:embed/>
                </p:oleObj>
              </mc:Choice>
              <mc:Fallback>
                <p:oleObj name="Equation" r:id="rId27" imgW="275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1"/>
                        <a:ext cx="6745560" cy="508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0" name="Text Box 18"/>
          <p:cNvSpPr txBox="1">
            <a:spLocks noChangeArrowheads="1"/>
          </p:cNvSpPr>
          <p:nvPr/>
        </p:nvSpPr>
        <p:spPr bwMode="auto">
          <a:xfrm>
            <a:off x="2501900" y="390226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403909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 autoUpdateAnimBg="0"/>
      <p:bldP spid="812035" grpId="0" autoUpdateAnimBg="0"/>
      <p:bldP spid="812045" grpId="0" autoUpdateAnimBg="0"/>
      <p:bldP spid="81205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892" y="299746"/>
            <a:ext cx="5437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45171"/>
              </p:ext>
            </p:extLst>
          </p:nvPr>
        </p:nvGraphicFramePr>
        <p:xfrm>
          <a:off x="1580924" y="61310"/>
          <a:ext cx="3490162" cy="90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8" name="Equation" r:id="rId3" imgW="1574640" imgH="406080" progId="Equation.DSMT4">
                  <p:embed/>
                </p:oleObj>
              </mc:Choice>
              <mc:Fallback>
                <p:oleObj name="Equation" r:id="rId3" imgW="1574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0924" y="61310"/>
                        <a:ext cx="3490162" cy="900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84121"/>
              </p:ext>
            </p:extLst>
          </p:nvPr>
        </p:nvGraphicFramePr>
        <p:xfrm>
          <a:off x="5071087" y="291943"/>
          <a:ext cx="5417402" cy="46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9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1087" y="291943"/>
                        <a:ext cx="5417402" cy="4604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9704" y="11017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51136"/>
              </p:ext>
            </p:extLst>
          </p:nvPr>
        </p:nvGraphicFramePr>
        <p:xfrm>
          <a:off x="1529857" y="1162316"/>
          <a:ext cx="1629577" cy="46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0" name="Equation" r:id="rId7" imgW="761760" imgH="215640" progId="Equation.DSMT4">
                  <p:embed/>
                </p:oleObj>
              </mc:Choice>
              <mc:Fallback>
                <p:oleObj name="Equation" r:id="rId7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857" y="1162316"/>
                        <a:ext cx="1629577" cy="46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04072"/>
              </p:ext>
            </p:extLst>
          </p:nvPr>
        </p:nvGraphicFramePr>
        <p:xfrm>
          <a:off x="3188712" y="926364"/>
          <a:ext cx="1882374" cy="87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1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8712" y="926364"/>
                        <a:ext cx="1882374" cy="87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74062"/>
              </p:ext>
            </p:extLst>
          </p:nvPr>
        </p:nvGraphicFramePr>
        <p:xfrm>
          <a:off x="1057912" y="3145049"/>
          <a:ext cx="1386466" cy="82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2" name="Equation" r:id="rId11" imgW="685800" imgH="406080" progId="Equation.DSMT4">
                  <p:embed/>
                </p:oleObj>
              </mc:Choice>
              <mc:Fallback>
                <p:oleObj name="Equation" r:id="rId11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7912" y="3145049"/>
                        <a:ext cx="1386466" cy="82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842"/>
              </p:ext>
            </p:extLst>
          </p:nvPr>
        </p:nvGraphicFramePr>
        <p:xfrm>
          <a:off x="2409897" y="3151019"/>
          <a:ext cx="1534573" cy="79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3" name="Equation" r:id="rId13" imgW="787320" imgH="406080" progId="Equation.DSMT4">
                  <p:embed/>
                </p:oleObj>
              </mc:Choice>
              <mc:Fallback>
                <p:oleObj name="Equation" r:id="rId13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9897" y="3151019"/>
                        <a:ext cx="1534573" cy="79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4634"/>
              </p:ext>
            </p:extLst>
          </p:nvPr>
        </p:nvGraphicFramePr>
        <p:xfrm>
          <a:off x="3914357" y="3356037"/>
          <a:ext cx="580049" cy="44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4" name="Equation" r:id="rId15" imgW="266400" imgH="203040" progId="Equation.DSMT4">
                  <p:embed/>
                </p:oleObj>
              </mc:Choice>
              <mc:Fallback>
                <p:oleObj name="Equation" r:id="rId15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14357" y="3356037"/>
                        <a:ext cx="580049" cy="44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9605"/>
              </p:ext>
            </p:extLst>
          </p:nvPr>
        </p:nvGraphicFramePr>
        <p:xfrm>
          <a:off x="4798482" y="3051794"/>
          <a:ext cx="2157982" cy="9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5" name="Equation" r:id="rId17" imgW="1054080" imgH="482400" progId="Equation.DSMT4">
                  <p:embed/>
                </p:oleObj>
              </mc:Choice>
              <mc:Fallback>
                <p:oleObj name="Equation" r:id="rId17" imgW="105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8482" y="3051794"/>
                        <a:ext cx="2157982" cy="98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447928"/>
              </p:ext>
            </p:extLst>
          </p:nvPr>
        </p:nvGraphicFramePr>
        <p:xfrm>
          <a:off x="6926501" y="3065370"/>
          <a:ext cx="2300372" cy="8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6" name="Equation" r:id="rId19" imgW="1130040" imgH="406080" progId="Equation.DSMT4">
                  <p:embed/>
                </p:oleObj>
              </mc:Choice>
              <mc:Fallback>
                <p:oleObj name="Equation" r:id="rId19" imgW="1130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26501" y="3065370"/>
                        <a:ext cx="2300372" cy="8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02677" y="3966051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斜渐近线为：</a:t>
            </a:r>
            <a:endParaRPr lang="zh-CN" altLang="en-US" sz="26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66027"/>
              </p:ext>
            </p:extLst>
          </p:nvPr>
        </p:nvGraphicFramePr>
        <p:xfrm>
          <a:off x="3104918" y="3990347"/>
          <a:ext cx="1385687" cy="4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7"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4918" y="3990347"/>
                        <a:ext cx="1385687" cy="44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72583"/>
              </p:ext>
            </p:extLst>
          </p:nvPr>
        </p:nvGraphicFramePr>
        <p:xfrm>
          <a:off x="5100364" y="935290"/>
          <a:ext cx="2845548" cy="9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8" name="Equation" r:id="rId23" imgW="1346040" imgH="431640" progId="Equation.DSMT4">
                  <p:embed/>
                </p:oleObj>
              </mc:Choice>
              <mc:Fallback>
                <p:oleObj name="Equation" r:id="rId23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00364" y="935290"/>
                        <a:ext cx="2845548" cy="9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6927"/>
              </p:ext>
            </p:extLst>
          </p:nvPr>
        </p:nvGraphicFramePr>
        <p:xfrm>
          <a:off x="7109471" y="1953908"/>
          <a:ext cx="3439011" cy="4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9" name="Equation" r:id="rId25" imgW="1536480" imgH="215640" progId="Equation.DSMT4">
                  <p:embed/>
                </p:oleObj>
              </mc:Choice>
              <mc:Fallback>
                <p:oleObj name="Equation" r:id="rId25" imgW="153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9471" y="1953908"/>
                        <a:ext cx="3439011" cy="48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06675"/>
              </p:ext>
            </p:extLst>
          </p:nvPr>
        </p:nvGraphicFramePr>
        <p:xfrm>
          <a:off x="2617007" y="2694144"/>
          <a:ext cx="2181475" cy="45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0" name="Equation" r:id="rId27" imgW="1041120" imgH="215640" progId="Equation.DSMT4">
                  <p:embed/>
                </p:oleObj>
              </mc:Choice>
              <mc:Fallback>
                <p:oleObj name="Equation" r:id="rId27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17007" y="2694144"/>
                        <a:ext cx="2181475" cy="45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93041"/>
              </p:ext>
            </p:extLst>
          </p:nvPr>
        </p:nvGraphicFramePr>
        <p:xfrm>
          <a:off x="1103001" y="2069094"/>
          <a:ext cx="1655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1" name="Equation" r:id="rId29" imgW="761760" imgH="215640" progId="Equation.DSMT4">
                  <p:embed/>
                </p:oleObj>
              </mc:Choice>
              <mc:Fallback>
                <p:oleObj name="Equation" r:id="rId29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03001" y="2069094"/>
                        <a:ext cx="1655762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57436"/>
              </p:ext>
            </p:extLst>
          </p:nvPr>
        </p:nvGraphicFramePr>
        <p:xfrm>
          <a:off x="2710202" y="1782329"/>
          <a:ext cx="2070135" cy="86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2" name="Equation" r:id="rId31" imgW="1002960" imgH="419040" progId="Equation.DSMT4">
                  <p:embed/>
                </p:oleObj>
              </mc:Choice>
              <mc:Fallback>
                <p:oleObj name="Equation" r:id="rId31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10202" y="1782329"/>
                        <a:ext cx="2070135" cy="864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67923"/>
              </p:ext>
            </p:extLst>
          </p:nvPr>
        </p:nvGraphicFramePr>
        <p:xfrm>
          <a:off x="1102677" y="4446761"/>
          <a:ext cx="1307220" cy="77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3" name="Equation" r:id="rId33" imgW="685800" imgH="406080" progId="Equation.DSMT4">
                  <p:embed/>
                </p:oleObj>
              </mc:Choice>
              <mc:Fallback>
                <p:oleObj name="Equation" r:id="rId33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02677" y="4446761"/>
                        <a:ext cx="1307220" cy="77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72028"/>
              </p:ext>
            </p:extLst>
          </p:nvPr>
        </p:nvGraphicFramePr>
        <p:xfrm>
          <a:off x="2404642" y="4406088"/>
          <a:ext cx="1544772" cy="79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4" name="Equation" r:id="rId35" imgW="787320" imgH="406080" progId="Equation.DSMT4">
                  <p:embed/>
                </p:oleObj>
              </mc:Choice>
              <mc:Fallback>
                <p:oleObj name="Equation" r:id="rId35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04642" y="4406088"/>
                        <a:ext cx="1544772" cy="79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20296"/>
              </p:ext>
            </p:extLst>
          </p:nvPr>
        </p:nvGraphicFramePr>
        <p:xfrm>
          <a:off x="3914356" y="4620926"/>
          <a:ext cx="844525" cy="40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5" name="Equation" r:id="rId37" imgW="368280" imgH="177480" progId="Equation.DSMT4">
                  <p:embed/>
                </p:oleObj>
              </mc:Choice>
              <mc:Fallback>
                <p:oleObj name="Equation" r:id="rId37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914356" y="4620926"/>
                        <a:ext cx="844525" cy="407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69372"/>
              </p:ext>
            </p:extLst>
          </p:nvPr>
        </p:nvGraphicFramePr>
        <p:xfrm>
          <a:off x="5009668" y="4330186"/>
          <a:ext cx="2072283" cy="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6" name="Equation" r:id="rId39" imgW="1054080" imgH="482400" progId="Equation.DSMT4">
                  <p:embed/>
                </p:oleObj>
              </mc:Choice>
              <mc:Fallback>
                <p:oleObj name="Equation" r:id="rId39" imgW="105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009668" y="4330186"/>
                        <a:ext cx="2072283" cy="94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40049"/>
              </p:ext>
            </p:extLst>
          </p:nvPr>
        </p:nvGraphicFramePr>
        <p:xfrm>
          <a:off x="7049362" y="4330186"/>
          <a:ext cx="2136327" cy="8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7" name="Equation" r:id="rId41" imgW="1041120" imgH="406080" progId="Equation.DSMT4">
                  <p:embed/>
                </p:oleObj>
              </mc:Choice>
              <mc:Fallback>
                <p:oleObj name="Equation" r:id="rId41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049362" y="4330186"/>
                        <a:ext cx="2136327" cy="833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93880" y="5479346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斜渐近线为：</a:t>
            </a:r>
            <a:endParaRPr lang="zh-CN" altLang="en-US" sz="26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71588"/>
              </p:ext>
            </p:extLst>
          </p:nvPr>
        </p:nvGraphicFramePr>
        <p:xfrm>
          <a:off x="2968677" y="5479346"/>
          <a:ext cx="1615372" cy="453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8" name="Equation" r:id="rId43" imgW="723600" imgH="203040" progId="Equation.DSMT4">
                  <p:embed/>
                </p:oleObj>
              </mc:Choice>
              <mc:Fallback>
                <p:oleObj name="Equation" r:id="rId43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968677" y="5479346"/>
                        <a:ext cx="1615372" cy="453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01757"/>
              </p:ext>
            </p:extLst>
          </p:nvPr>
        </p:nvGraphicFramePr>
        <p:xfrm>
          <a:off x="4780337" y="1779093"/>
          <a:ext cx="2329134" cy="88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" name="Equation" r:id="rId45" imgW="1130040" imgH="431640" progId="Equation.DSMT4">
                  <p:embed/>
                </p:oleObj>
              </mc:Choice>
              <mc:Fallback>
                <p:oleObj name="Equation" r:id="rId45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780337" y="1779093"/>
                        <a:ext cx="2329134" cy="889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90731"/>
              </p:ext>
            </p:extLst>
          </p:nvPr>
        </p:nvGraphicFramePr>
        <p:xfrm>
          <a:off x="1027528" y="2718866"/>
          <a:ext cx="1493499" cy="43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" name="Equation" r:id="rId47" imgW="698400" imgH="203040" progId="Equation.DSMT4">
                  <p:embed/>
                </p:oleObj>
              </mc:Choice>
              <mc:Fallback>
                <p:oleObj name="Equation" r:id="rId47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27528" y="2718866"/>
                        <a:ext cx="1493499" cy="43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109136"/>
              </p:ext>
            </p:extLst>
          </p:nvPr>
        </p:nvGraphicFramePr>
        <p:xfrm>
          <a:off x="4951489" y="2660335"/>
          <a:ext cx="2223346" cy="43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" name="Equation" r:id="rId49" imgW="1104840" imgH="215640" progId="Equation.DSMT4">
                  <p:embed/>
                </p:oleObj>
              </mc:Choice>
              <mc:Fallback>
                <p:oleObj name="Equation" r:id="rId49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951489" y="2660335"/>
                        <a:ext cx="2223346" cy="43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00676"/>
              </p:ext>
            </p:extLst>
          </p:nvPr>
        </p:nvGraphicFramePr>
        <p:xfrm>
          <a:off x="7174836" y="2613582"/>
          <a:ext cx="1493499" cy="43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2" name="Equation" r:id="rId51" imgW="698400" imgH="203040" progId="Equation.DSMT4">
                  <p:embed/>
                </p:oleObj>
              </mc:Choice>
              <mc:Fallback>
                <p:oleObj name="Equation" r:id="rId51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7174836" y="2613582"/>
                        <a:ext cx="1493499" cy="43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85120"/>
              </p:ext>
            </p:extLst>
          </p:nvPr>
        </p:nvGraphicFramePr>
        <p:xfrm>
          <a:off x="8733700" y="2558271"/>
          <a:ext cx="2114828" cy="43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3" name="Equation" r:id="rId53" imgW="1041120" imgH="215640" progId="Equation.DSMT4">
                  <p:embed/>
                </p:oleObj>
              </mc:Choice>
              <mc:Fallback>
                <p:oleObj name="Equation" r:id="rId53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8733700" y="2558271"/>
                        <a:ext cx="2114828" cy="43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70454"/>
              </p:ext>
            </p:extLst>
          </p:nvPr>
        </p:nvGraphicFramePr>
        <p:xfrm>
          <a:off x="4890083" y="5242722"/>
          <a:ext cx="1860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" name="Equation" r:id="rId55" imgW="977760" imgH="406080" progId="Equation.DSMT4">
                  <p:embed/>
                </p:oleObj>
              </mc:Choice>
              <mc:Fallback>
                <p:oleObj name="Equation" r:id="rId55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890083" y="5242722"/>
                        <a:ext cx="18605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70946"/>
              </p:ext>
            </p:extLst>
          </p:nvPr>
        </p:nvGraphicFramePr>
        <p:xfrm>
          <a:off x="6843399" y="5419328"/>
          <a:ext cx="3649872" cy="49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5" name="Equation" r:id="rId57" imgW="1600200" imgH="215640" progId="Equation.DSMT4">
                  <p:embed/>
                </p:oleObj>
              </mc:Choice>
              <mc:Fallback>
                <p:oleObj name="Equation" r:id="rId5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843399" y="5419328"/>
                        <a:ext cx="3649872" cy="49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2FAC00-C8CB-41BA-B0F5-E1EF98217FF2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19" name="Text Box 1026"/>
          <p:cNvSpPr txBox="1">
            <a:spLocks noChangeArrowheads="1"/>
          </p:cNvSpPr>
          <p:nvPr/>
        </p:nvSpPr>
        <p:spPr bwMode="auto">
          <a:xfrm>
            <a:off x="2400300" y="762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0467" name="Text Box 1027"/>
          <p:cNvSpPr txBox="1">
            <a:spLocks noChangeArrowheads="1"/>
          </p:cNvSpPr>
          <p:nvPr/>
        </p:nvSpPr>
        <p:spPr bwMode="auto">
          <a:xfrm>
            <a:off x="2419350" y="15049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221" name="Object 1028"/>
          <p:cNvGraphicFramePr>
            <a:graphicFrameLocks noChangeAspect="1"/>
          </p:cNvGraphicFramePr>
          <p:nvPr/>
        </p:nvGraphicFramePr>
        <p:xfrm>
          <a:off x="3200400" y="696914"/>
          <a:ext cx="5029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3" imgW="2108200" imgH="266700" progId="Equation.3">
                  <p:embed/>
                </p:oleObj>
              </mc:Choice>
              <mc:Fallback>
                <p:oleObj name="Equation" r:id="rId3" imgW="21082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96914"/>
                        <a:ext cx="5029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9" name="Object 1029"/>
          <p:cNvGraphicFramePr>
            <a:graphicFrameLocks noChangeAspect="1"/>
          </p:cNvGraphicFramePr>
          <p:nvPr/>
        </p:nvGraphicFramePr>
        <p:xfrm>
          <a:off x="3200401" y="1627188"/>
          <a:ext cx="19923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公式" r:id="rId5" imgW="2209800" imgH="393700" progId="Equation.3">
                  <p:embed/>
                </p:oleObj>
              </mc:Choice>
              <mc:Fallback>
                <p:oleObj name="公式" r:id="rId5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27188"/>
                        <a:ext cx="19923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0" name="Object 1030"/>
          <p:cNvGraphicFramePr>
            <a:graphicFrameLocks noChangeAspect="1"/>
          </p:cNvGraphicFramePr>
          <p:nvPr/>
        </p:nvGraphicFramePr>
        <p:xfrm>
          <a:off x="2590800" y="2057400"/>
          <a:ext cx="3581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3581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77002"/>
              </p:ext>
            </p:extLst>
          </p:nvPr>
        </p:nvGraphicFramePr>
        <p:xfrm>
          <a:off x="2438400" y="3199606"/>
          <a:ext cx="3276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公式" r:id="rId9" imgW="3429000" imgH="406400" progId="Equation.3">
                  <p:embed/>
                </p:oleObj>
              </mc:Choice>
              <mc:Fallback>
                <p:oleObj name="公式" r:id="rId9" imgW="342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99606"/>
                        <a:ext cx="3276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4183"/>
              </p:ext>
            </p:extLst>
          </p:nvPr>
        </p:nvGraphicFramePr>
        <p:xfrm>
          <a:off x="2425117" y="4106862"/>
          <a:ext cx="23669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公式" r:id="rId11" imgW="2540000" imgH="381000" progId="Equation.3">
                  <p:embed/>
                </p:oleObj>
              </mc:Choice>
              <mc:Fallback>
                <p:oleObj name="公式" r:id="rId11" imgW="2540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117" y="4106862"/>
                        <a:ext cx="236696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3" name="Object 1033"/>
          <p:cNvGraphicFramePr>
            <a:graphicFrameLocks noChangeAspect="1"/>
          </p:cNvGraphicFramePr>
          <p:nvPr/>
        </p:nvGraphicFramePr>
        <p:xfrm>
          <a:off x="4902200" y="4781551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公式" r:id="rId13" imgW="1497950" imgH="406224" progId="Equation.3">
                  <p:embed/>
                </p:oleObj>
              </mc:Choice>
              <mc:Fallback>
                <p:oleObj name="公式" r:id="rId13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781551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4" name="Object 1034"/>
          <p:cNvGraphicFramePr>
            <a:graphicFrameLocks noChangeAspect="1"/>
          </p:cNvGraphicFramePr>
          <p:nvPr/>
        </p:nvGraphicFramePr>
        <p:xfrm>
          <a:off x="6461126" y="4781550"/>
          <a:ext cx="35972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公式" r:id="rId15" imgW="3568700" imgH="431800" progId="Equation.3">
                  <p:embed/>
                </p:oleObj>
              </mc:Choice>
              <mc:Fallback>
                <p:oleObj name="公式" r:id="rId15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4781550"/>
                        <a:ext cx="35972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63824"/>
              </p:ext>
            </p:extLst>
          </p:nvPr>
        </p:nvGraphicFramePr>
        <p:xfrm>
          <a:off x="2446337" y="4814094"/>
          <a:ext cx="236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公式" r:id="rId17" imgW="2438400" imgH="381000" progId="Equation.3">
                  <p:embed/>
                </p:oleObj>
              </mc:Choice>
              <mc:Fallback>
                <p:oleObj name="公式" r:id="rId17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7" y="4814094"/>
                        <a:ext cx="2362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6" name="Object 1036"/>
          <p:cNvGraphicFramePr>
            <a:graphicFrameLocks noChangeAspect="1"/>
          </p:cNvGraphicFramePr>
          <p:nvPr/>
        </p:nvGraphicFramePr>
        <p:xfrm>
          <a:off x="4897438" y="4094163"/>
          <a:ext cx="1427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公式" r:id="rId19" imgW="1497950" imgH="406224" progId="Equation.3">
                  <p:embed/>
                </p:oleObj>
              </mc:Choice>
              <mc:Fallback>
                <p:oleObj name="公式" r:id="rId19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094163"/>
                        <a:ext cx="1427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7" name="Object 1037"/>
          <p:cNvGraphicFramePr>
            <a:graphicFrameLocks noChangeAspect="1"/>
          </p:cNvGraphicFramePr>
          <p:nvPr/>
        </p:nvGraphicFramePr>
        <p:xfrm>
          <a:off x="6461126" y="4071938"/>
          <a:ext cx="35210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公式" r:id="rId21" imgW="3568700" imgH="431800" progId="Equation.3">
                  <p:embed/>
                </p:oleObj>
              </mc:Choice>
              <mc:Fallback>
                <p:oleObj name="公式" r:id="rId21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4071938"/>
                        <a:ext cx="35210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0478" name="Picture 103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1"/>
            <a:ext cx="3962400" cy="24479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047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99985"/>
              </p:ext>
            </p:extLst>
          </p:nvPr>
        </p:nvGraphicFramePr>
        <p:xfrm>
          <a:off x="9108528" y="2348880"/>
          <a:ext cx="1019919" cy="50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2" name="Equation" r:id="rId24" imgW="609480" imgH="266400" progId="Equation.DSMT4">
                  <p:embed/>
                </p:oleObj>
              </mc:Choice>
              <mc:Fallback>
                <p:oleObj name="Equation" r:id="rId24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8528" y="2348880"/>
                        <a:ext cx="1019919" cy="50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17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A17A8A-94CA-4B0A-A9C8-D7D2AD422E84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777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558800"/>
            <a:ext cx="3076575" cy="1905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164899" y="87504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2164128" y="1986002"/>
            <a:ext cx="618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26361"/>
              </p:ext>
            </p:extLst>
          </p:nvPr>
        </p:nvGraphicFramePr>
        <p:xfrm>
          <a:off x="3042113" y="879709"/>
          <a:ext cx="4191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" name="公式" r:id="rId4" imgW="3530600" imgH="876300" progId="Equation.3">
                  <p:embed/>
                </p:oleObj>
              </mc:Choice>
              <mc:Fallback>
                <p:oleObj name="公式" r:id="rId4" imgW="353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13" y="879709"/>
                        <a:ext cx="41910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4232"/>
              </p:ext>
            </p:extLst>
          </p:nvPr>
        </p:nvGraphicFramePr>
        <p:xfrm>
          <a:off x="2869330" y="2087111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" name="公式" r:id="rId6" imgW="2209800" imgH="393700" progId="Equation.3">
                  <p:embed/>
                </p:oleObj>
              </mc:Choice>
              <mc:Fallback>
                <p:oleObj name="公式" r:id="rId6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0" y="2087111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54597"/>
              </p:ext>
            </p:extLst>
          </p:nvPr>
        </p:nvGraphicFramePr>
        <p:xfrm>
          <a:off x="2727325" y="2616541"/>
          <a:ext cx="3352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" name="公式" r:id="rId8" imgW="3365500" imgH="469900" progId="Equation.3">
                  <p:embed/>
                </p:oleObj>
              </mc:Choice>
              <mc:Fallback>
                <p:oleObj name="公式" r:id="rId8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616541"/>
                        <a:ext cx="3352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477262"/>
              </p:ext>
            </p:extLst>
          </p:nvPr>
        </p:nvGraphicFramePr>
        <p:xfrm>
          <a:off x="6103929" y="2646275"/>
          <a:ext cx="2738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" name="Equation" r:id="rId10" imgW="1143000" imgH="203200" progId="Equation.3">
                  <p:embed/>
                </p:oleObj>
              </mc:Choice>
              <mc:Fallback>
                <p:oleObj name="Equation" r:id="rId10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29" y="2646275"/>
                        <a:ext cx="2738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92324"/>
              </p:ext>
            </p:extLst>
          </p:nvPr>
        </p:nvGraphicFramePr>
        <p:xfrm>
          <a:off x="2279576" y="3219158"/>
          <a:ext cx="3200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" name="公式" r:id="rId12" imgW="2984500" imgH="431800" progId="Equation.3">
                  <p:embed/>
                </p:oleObj>
              </mc:Choice>
              <mc:Fallback>
                <p:oleObj name="公式" r:id="rId12" imgW="298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19158"/>
                        <a:ext cx="3200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03178"/>
              </p:ext>
            </p:extLst>
          </p:nvPr>
        </p:nvGraphicFramePr>
        <p:xfrm>
          <a:off x="5744085" y="3206460"/>
          <a:ext cx="2016224" cy="42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" name="公式" r:id="rId14" imgW="2006600" imgH="419100" progId="Equation.3">
                  <p:embed/>
                </p:oleObj>
              </mc:Choice>
              <mc:Fallback>
                <p:oleObj name="公式" r:id="rId14" imgW="200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085" y="3206460"/>
                        <a:ext cx="2016224" cy="42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359870"/>
              </p:ext>
            </p:extLst>
          </p:nvPr>
        </p:nvGraphicFramePr>
        <p:xfrm>
          <a:off x="2279576" y="3908619"/>
          <a:ext cx="2343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" name="公式" r:id="rId16" imgW="2514600" imgH="381000" progId="Equation.3">
                  <p:embed/>
                </p:oleObj>
              </mc:Choice>
              <mc:Fallback>
                <p:oleObj name="公式" r:id="rId16" imgW="2514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08619"/>
                        <a:ext cx="2343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49866"/>
              </p:ext>
            </p:extLst>
          </p:nvPr>
        </p:nvGraphicFramePr>
        <p:xfrm>
          <a:off x="4890840" y="3896817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" name="公式" r:id="rId18" imgW="1497950" imgH="406224" progId="Equation.3">
                  <p:embed/>
                </p:oleObj>
              </mc:Choice>
              <mc:Fallback>
                <p:oleObj name="公式" r:id="rId18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840" y="3896817"/>
                        <a:ext cx="1447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948886"/>
              </p:ext>
            </p:extLst>
          </p:nvPr>
        </p:nvGraphicFramePr>
        <p:xfrm>
          <a:off x="6535326" y="3840974"/>
          <a:ext cx="3352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" name="公式" r:id="rId20" imgW="3530600" imgH="431800" progId="Equation.3">
                  <p:embed/>
                </p:oleObj>
              </mc:Choice>
              <mc:Fallback>
                <p:oleObj name="公式" r:id="rId20" imgW="353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26" y="3840974"/>
                        <a:ext cx="3352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95561"/>
              </p:ext>
            </p:extLst>
          </p:nvPr>
        </p:nvGraphicFramePr>
        <p:xfrm>
          <a:off x="2279576" y="4490244"/>
          <a:ext cx="19653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" name="公式" r:id="rId22" imgW="2095500" imgH="381000" progId="Equation.3">
                  <p:embed/>
                </p:oleObj>
              </mc:Choice>
              <mc:Fallback>
                <p:oleObj name="公式" r:id="rId22" imgW="2095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490244"/>
                        <a:ext cx="19653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68314"/>
              </p:ext>
            </p:extLst>
          </p:nvPr>
        </p:nvGraphicFramePr>
        <p:xfrm>
          <a:off x="4690820" y="4495800"/>
          <a:ext cx="1446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" name="公式" r:id="rId24" imgW="1497950" imgH="406224" progId="Equation.3">
                  <p:embed/>
                </p:oleObj>
              </mc:Choice>
              <mc:Fallback>
                <p:oleObj name="公式" r:id="rId24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820" y="4495800"/>
                        <a:ext cx="14462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90259"/>
              </p:ext>
            </p:extLst>
          </p:nvPr>
        </p:nvGraphicFramePr>
        <p:xfrm>
          <a:off x="6582951" y="4490244"/>
          <a:ext cx="3009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" name="公式" r:id="rId26" imgW="3225800" imgH="431800" progId="Equation.3">
                  <p:embed/>
                </p:oleObj>
              </mc:Choice>
              <mc:Fallback>
                <p:oleObj name="公式" r:id="rId26" imgW="322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951" y="4490244"/>
                        <a:ext cx="30099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16523"/>
              </p:ext>
            </p:extLst>
          </p:nvPr>
        </p:nvGraphicFramePr>
        <p:xfrm>
          <a:off x="2275607" y="5130798"/>
          <a:ext cx="2351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" name="公式" r:id="rId28" imgW="2438400" imgH="381000" progId="Equation.3">
                  <p:embed/>
                </p:oleObj>
              </mc:Choice>
              <mc:Fallback>
                <p:oleObj name="公式" r:id="rId28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607" y="5130798"/>
                        <a:ext cx="23510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25915"/>
              </p:ext>
            </p:extLst>
          </p:nvPr>
        </p:nvGraphicFramePr>
        <p:xfrm>
          <a:off x="4947619" y="5106986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" name="公式" r:id="rId30" imgW="1497950" imgH="406224" progId="Equation.3">
                  <p:embed/>
                </p:oleObj>
              </mc:Choice>
              <mc:Fallback>
                <p:oleObj name="公式" r:id="rId30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619" y="5106986"/>
                        <a:ext cx="1447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21555"/>
              </p:ext>
            </p:extLst>
          </p:nvPr>
        </p:nvGraphicFramePr>
        <p:xfrm>
          <a:off x="6582951" y="5077619"/>
          <a:ext cx="3257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" name="公式" r:id="rId31" imgW="3568700" imgH="431800" progId="Equation.3">
                  <p:embed/>
                </p:oleObj>
              </mc:Choice>
              <mc:Fallback>
                <p:oleObj name="公式" r:id="rId31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951" y="5077619"/>
                        <a:ext cx="32575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54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FF3D-C987-4506-85D9-DF797228A19C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81000"/>
            <a:ext cx="3076575" cy="1905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02091" y="73504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294379" y="1828007"/>
            <a:ext cx="5774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59804"/>
              </p:ext>
            </p:extLst>
          </p:nvPr>
        </p:nvGraphicFramePr>
        <p:xfrm>
          <a:off x="2939623" y="735040"/>
          <a:ext cx="4191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公式" r:id="rId4" imgW="3530600" imgH="876300" progId="Equation.3">
                  <p:embed/>
                </p:oleObj>
              </mc:Choice>
              <mc:Fallback>
                <p:oleObj name="公式" r:id="rId4" imgW="353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23" y="735040"/>
                        <a:ext cx="41910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05212"/>
              </p:ext>
            </p:extLst>
          </p:nvPr>
        </p:nvGraphicFramePr>
        <p:xfrm>
          <a:off x="3124200" y="1894945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" name="公式" r:id="rId6" imgW="2209800" imgH="393700" progId="Equation.3">
                  <p:embed/>
                </p:oleObj>
              </mc:Choice>
              <mc:Fallback>
                <p:oleObj name="公式" r:id="rId6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94945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2667000" y="2438401"/>
          <a:ext cx="3352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公式" r:id="rId8" imgW="3365500" imgH="469900" progId="Equation.3">
                  <p:embed/>
                </p:oleObj>
              </mc:Choice>
              <mc:Fallback>
                <p:oleObj name="公式" r:id="rId8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1"/>
                        <a:ext cx="3352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6096000" y="2438401"/>
          <a:ext cx="2971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7" name="Equation" r:id="rId10" imgW="1143000" imgH="203200" progId="Equation.3">
                  <p:embed/>
                </p:oleObj>
              </mc:Choice>
              <mc:Fallback>
                <p:oleObj name="Equation" r:id="rId10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1"/>
                        <a:ext cx="2971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04602"/>
              </p:ext>
            </p:extLst>
          </p:nvPr>
        </p:nvGraphicFramePr>
        <p:xfrm>
          <a:off x="2370579" y="3081122"/>
          <a:ext cx="3200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" name="公式" r:id="rId12" imgW="2984500" imgH="431800" progId="Equation.3">
                  <p:embed/>
                </p:oleObj>
              </mc:Choice>
              <mc:Fallback>
                <p:oleObj name="公式" r:id="rId12" imgW="298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579" y="3081122"/>
                        <a:ext cx="3200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791200" y="3048001"/>
          <a:ext cx="205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" name="公式" r:id="rId14" imgW="2006600" imgH="419100" progId="Equation.3">
                  <p:embed/>
                </p:oleObj>
              </mc:Choice>
              <mc:Fallback>
                <p:oleObj name="公式" r:id="rId14" imgW="200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1"/>
                        <a:ext cx="205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2273001" y="3589588"/>
            <a:ext cx="32766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也可用列表的方式，</a:t>
            </a:r>
          </a:p>
        </p:txBody>
      </p:sp>
      <p:grpSp>
        <p:nvGrpSpPr>
          <p:cNvPr id="809996" name="Group 12"/>
          <p:cNvGrpSpPr>
            <a:grpSpLocks/>
          </p:cNvGrpSpPr>
          <p:nvPr/>
        </p:nvGrpSpPr>
        <p:grpSpPr bwMode="auto">
          <a:xfrm>
            <a:off x="3359696" y="4333877"/>
            <a:ext cx="6482680" cy="1981200"/>
            <a:chOff x="384" y="2688"/>
            <a:chExt cx="4272" cy="1392"/>
          </a:xfrm>
        </p:grpSpPr>
        <p:sp>
          <p:nvSpPr>
            <p:cNvPr id="11290" name="Line 13"/>
            <p:cNvSpPr>
              <a:spLocks noChangeShapeType="1"/>
            </p:cNvSpPr>
            <p:nvPr/>
          </p:nvSpPr>
          <p:spPr bwMode="auto">
            <a:xfrm>
              <a:off x="384" y="3072"/>
              <a:ext cx="4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291" name="Line 14"/>
            <p:cNvSpPr>
              <a:spLocks noChangeShapeType="1"/>
            </p:cNvSpPr>
            <p:nvPr/>
          </p:nvSpPr>
          <p:spPr bwMode="auto">
            <a:xfrm>
              <a:off x="1056" y="2688"/>
              <a:ext cx="0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129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839272"/>
                </p:ext>
              </p:extLst>
            </p:nvPr>
          </p:nvGraphicFramePr>
          <p:xfrm>
            <a:off x="624" y="2757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" name="Equation" r:id="rId16" imgW="139700" imgH="139700" progId="Equation.3">
                    <p:embed/>
                  </p:oleObj>
                </mc:Choice>
                <mc:Fallback>
                  <p:oleObj name="Equation" r:id="rId16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57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0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9748"/>
              </p:ext>
            </p:extLst>
          </p:nvPr>
        </p:nvGraphicFramePr>
        <p:xfrm>
          <a:off x="4662338" y="4324671"/>
          <a:ext cx="1142256" cy="49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1" name="Equation" r:id="rId18" imgW="469696" imgH="203112" progId="Equation.3">
                  <p:embed/>
                </p:oleObj>
              </mc:Choice>
              <mc:Fallback>
                <p:oleObj name="Equation" r:id="rId18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338" y="4324671"/>
                        <a:ext cx="1142256" cy="491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94788"/>
              </p:ext>
            </p:extLst>
          </p:nvPr>
        </p:nvGraphicFramePr>
        <p:xfrm>
          <a:off x="6636943" y="4262403"/>
          <a:ext cx="86944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" name="Equation" r:id="rId20" imgW="342751" imgH="203112" progId="Equation.3">
                  <p:embed/>
                </p:oleObj>
              </mc:Choice>
              <mc:Fallback>
                <p:oleObj name="Equation" r:id="rId20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943" y="4262403"/>
                        <a:ext cx="86944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10200"/>
              </p:ext>
            </p:extLst>
          </p:nvPr>
        </p:nvGraphicFramePr>
        <p:xfrm>
          <a:off x="8256240" y="4274223"/>
          <a:ext cx="1245840" cy="48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" name="Equation" r:id="rId22" imgW="520474" imgH="203112" progId="Equation.3">
                  <p:embed/>
                </p:oleObj>
              </mc:Choice>
              <mc:Fallback>
                <p:oleObj name="Equation" r:id="rId22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4274223"/>
                        <a:ext cx="1245840" cy="48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82583"/>
              </p:ext>
            </p:extLst>
          </p:nvPr>
        </p:nvGraphicFramePr>
        <p:xfrm>
          <a:off x="3722732" y="5054543"/>
          <a:ext cx="414748" cy="4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" name="Equation" r:id="rId24" imgW="177569" imgH="202936" progId="Equation.3">
                  <p:embed/>
                </p:oleObj>
              </mc:Choice>
              <mc:Fallback>
                <p:oleObj name="Equation" r:id="rId2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32" y="5054543"/>
                        <a:ext cx="414748" cy="4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42625"/>
              </p:ext>
            </p:extLst>
          </p:nvPr>
        </p:nvGraphicFramePr>
        <p:xfrm>
          <a:off x="5118144" y="5100256"/>
          <a:ext cx="368256" cy="36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" name="Equation" r:id="rId26" imgW="139700" imgH="139700" progId="Equation.3">
                  <p:embed/>
                </p:oleObj>
              </mc:Choice>
              <mc:Fallback>
                <p:oleObj name="Equation" r:id="rId26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44" y="5100256"/>
                        <a:ext cx="368256" cy="36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4461"/>
              </p:ext>
            </p:extLst>
          </p:nvPr>
        </p:nvGraphicFramePr>
        <p:xfrm>
          <a:off x="8727955" y="5100256"/>
          <a:ext cx="364361" cy="3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" name="Equation" r:id="rId28" imgW="139700" imgH="139700" progId="Equation.3">
                  <p:embed/>
                </p:oleObj>
              </mc:Choice>
              <mc:Fallback>
                <p:oleObj name="Equation" r:id="rId28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955" y="5100256"/>
                        <a:ext cx="364361" cy="3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48653"/>
              </p:ext>
            </p:extLst>
          </p:nvPr>
        </p:nvGraphicFramePr>
        <p:xfrm>
          <a:off x="6922592" y="5207003"/>
          <a:ext cx="403478" cy="21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" name="Equation" r:id="rId30" imgW="139518" imgH="76101" progId="Equation.3">
                  <p:embed/>
                </p:oleObj>
              </mc:Choice>
              <mc:Fallback>
                <p:oleObj name="Equation" r:id="rId30" imgW="139518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592" y="5207003"/>
                        <a:ext cx="403478" cy="21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359696" y="5664143"/>
            <a:ext cx="6509522" cy="26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8100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80198"/>
              </p:ext>
            </p:extLst>
          </p:nvPr>
        </p:nvGraphicFramePr>
        <p:xfrm>
          <a:off x="3722732" y="5859960"/>
          <a:ext cx="331946" cy="3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" name="Equation" r:id="rId32" imgW="139579" imgH="164957" progId="Equation.3">
                  <p:embed/>
                </p:oleObj>
              </mc:Choice>
              <mc:Fallback>
                <p:oleObj name="Equation" r:id="rId32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32" y="5859960"/>
                        <a:ext cx="331946" cy="3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9" name="Line 25"/>
          <p:cNvSpPr>
            <a:spLocks noChangeShapeType="1"/>
          </p:cNvSpPr>
          <p:nvPr/>
        </p:nvSpPr>
        <p:spPr bwMode="auto">
          <a:xfrm flipV="1">
            <a:off x="5244872" y="5911108"/>
            <a:ext cx="276753" cy="3077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 flipV="1">
            <a:off x="8777288" y="5896470"/>
            <a:ext cx="316632" cy="2449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7098287" y="5928317"/>
            <a:ext cx="323560" cy="25381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36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5" grpId="0" autoUpdateAnimBg="0"/>
      <p:bldP spid="810007" grpId="0" animBg="1"/>
      <p:bldP spid="810009" grpId="0" animBg="1"/>
      <p:bldP spid="810010" grpId="0" animBg="1"/>
      <p:bldP spid="8100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C84A4-0C06-4260-A9F8-08219FCDEC2A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2362200" y="1066801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2362200" y="179070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3327400" y="1155701"/>
          <a:ext cx="5359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" name="公式" r:id="rId3" imgW="4902200" imgH="431800" progId="Equation.3">
                  <p:embed/>
                </p:oleObj>
              </mc:Choice>
              <mc:Fallback>
                <p:oleObj name="公式" r:id="rId3" imgW="490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155701"/>
                        <a:ext cx="5359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/>
          <p:cNvGraphicFramePr>
            <a:graphicFrameLocks noChangeAspect="1"/>
          </p:cNvGraphicFramePr>
          <p:nvPr/>
        </p:nvGraphicFramePr>
        <p:xfrm>
          <a:off x="3276600" y="1905001"/>
          <a:ext cx="3657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" name="公式" r:id="rId5" imgW="3340100" imgH="431800" progId="Equation.3">
                  <p:embed/>
                </p:oleObj>
              </mc:Choice>
              <mc:Fallback>
                <p:oleObj name="公式" r:id="rId5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1"/>
                        <a:ext cx="3657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2" name="Object 6"/>
          <p:cNvGraphicFramePr>
            <a:graphicFrameLocks noChangeAspect="1"/>
          </p:cNvGraphicFramePr>
          <p:nvPr/>
        </p:nvGraphicFramePr>
        <p:xfrm>
          <a:off x="3327400" y="24130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0" name="公式" r:id="rId7" imgW="2501900" imgH="838200" progId="Equation.3">
                  <p:embed/>
                </p:oleObj>
              </mc:Choice>
              <mc:Fallback>
                <p:oleObj name="公式" r:id="rId7" imgW="2501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413000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3" name="Object 7"/>
          <p:cNvGraphicFramePr>
            <a:graphicFrameLocks noChangeAspect="1"/>
          </p:cNvGraphicFramePr>
          <p:nvPr/>
        </p:nvGraphicFramePr>
        <p:xfrm>
          <a:off x="2362200" y="3532188"/>
          <a:ext cx="807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1" name="Equation" r:id="rId9" imgW="3505200" imgH="215900" progId="Equation.3">
                  <p:embed/>
                </p:oleObj>
              </mc:Choice>
              <mc:Fallback>
                <p:oleObj name="Equation" r:id="rId9" imgW="3505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2188"/>
                        <a:ext cx="8077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4" name="Object 8"/>
          <p:cNvGraphicFramePr>
            <a:graphicFrameLocks noChangeAspect="1"/>
          </p:cNvGraphicFramePr>
          <p:nvPr/>
        </p:nvGraphicFramePr>
        <p:xfrm>
          <a:off x="2438401" y="4343401"/>
          <a:ext cx="3675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2" name="Equation" r:id="rId11" imgW="1562100" imgH="215900" progId="Equation.3">
                  <p:embed/>
                </p:oleObj>
              </mc:Choice>
              <mc:Fallback>
                <p:oleObj name="Equation" r:id="rId11" imgW="156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343401"/>
                        <a:ext cx="36750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22811"/>
              </p:ext>
            </p:extLst>
          </p:nvPr>
        </p:nvGraphicFramePr>
        <p:xfrm>
          <a:off x="2855640" y="5093538"/>
          <a:ext cx="1912640" cy="49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" name="Equation" r:id="rId13" imgW="787058" imgH="203112" progId="Equation.3">
                  <p:embed/>
                </p:oleObj>
              </mc:Choice>
              <mc:Fallback>
                <p:oleObj name="Equation" r:id="rId13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093538"/>
                        <a:ext cx="1912640" cy="492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/>
          <p:cNvGraphicFramePr>
            <a:graphicFrameLocks noChangeAspect="1"/>
          </p:cNvGraphicFramePr>
          <p:nvPr/>
        </p:nvGraphicFramePr>
        <p:xfrm>
          <a:off x="6248400" y="4343401"/>
          <a:ext cx="186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公式" r:id="rId15" imgW="1866900" imgH="431800" progId="Equation.3">
                  <p:embed/>
                </p:oleObj>
              </mc:Choice>
              <mc:Fallback>
                <p:oleObj name="公式" r:id="rId15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1"/>
                        <a:ext cx="186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2132"/>
              </p:ext>
            </p:extLst>
          </p:nvPr>
        </p:nvGraphicFramePr>
        <p:xfrm>
          <a:off x="4953000" y="5024756"/>
          <a:ext cx="1981200" cy="46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17" imgW="863225" imgH="203112" progId="Equation.3">
                  <p:embed/>
                </p:oleObj>
              </mc:Choice>
              <mc:Fallback>
                <p:oleObj name="Equation" r:id="rId17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4756"/>
                        <a:ext cx="1981200" cy="46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31857"/>
              </p:ext>
            </p:extLst>
          </p:nvPr>
        </p:nvGraphicFramePr>
        <p:xfrm>
          <a:off x="3276600" y="5639819"/>
          <a:ext cx="2704728" cy="50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19" imgW="1016000" imgH="203200" progId="Equation.3">
                  <p:embed/>
                </p:oleObj>
              </mc:Choice>
              <mc:Fallback>
                <p:oleObj name="Equation" r:id="rId19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39819"/>
                        <a:ext cx="2704728" cy="50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8"/>
          <p:cNvSpPr txBox="1">
            <a:spLocks noChangeArrowheads="1"/>
          </p:cNvSpPr>
          <p:nvPr/>
        </p:nvSpPr>
        <p:spPr bwMode="auto">
          <a:xfrm>
            <a:off x="2490669" y="330552"/>
            <a:ext cx="6194425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利用函数的单调性证明不等式</a:t>
            </a:r>
          </a:p>
        </p:txBody>
      </p:sp>
      <p:graphicFrame>
        <p:nvGraphicFramePr>
          <p:cNvPr id="741395" name="Object 19"/>
          <p:cNvGraphicFramePr>
            <a:graphicFrameLocks noChangeAspect="1"/>
          </p:cNvGraphicFramePr>
          <p:nvPr/>
        </p:nvGraphicFramePr>
        <p:xfrm>
          <a:off x="8077200" y="4267201"/>
          <a:ext cx="2286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" name="Equation" r:id="rId21" imgW="888614" imgH="203112" progId="Equation.3">
                  <p:embed/>
                </p:oleObj>
              </mc:Choice>
              <mc:Fallback>
                <p:oleObj name="Equation" r:id="rId21" imgW="88861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1"/>
                        <a:ext cx="2286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04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autoUpdateAnimBg="0"/>
      <p:bldP spid="74137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1159</Words>
  <Application>Microsoft Office PowerPoint</Application>
  <PresentationFormat>宽屏</PresentationFormat>
  <Paragraphs>260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Yu Gothic UI</vt:lpstr>
      <vt:lpstr>黑体</vt:lpstr>
      <vt:lpstr>华文行楷</vt:lpstr>
      <vt:lpstr>华文楷体</vt:lpstr>
      <vt:lpstr>楷体_GB2312</vt:lpstr>
      <vt:lpstr>宋体</vt:lpstr>
      <vt:lpstr>Arial</vt:lpstr>
      <vt:lpstr>Brush Script MT</vt:lpstr>
      <vt:lpstr>Calibri</vt:lpstr>
      <vt:lpstr>Symbol</vt:lpstr>
      <vt:lpstr>Tahoma</vt:lpstr>
      <vt:lpstr>Times New Roman</vt:lpstr>
      <vt:lpstr>Office 主题</vt:lpstr>
      <vt:lpstr>Equation</vt:lpstr>
      <vt:lpstr>公式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二、函数的极值与最大值最小值</vt:lpstr>
      <vt:lpstr>A、函数极值的定义</vt:lpstr>
      <vt:lpstr>PowerPoint 演示文稿</vt:lpstr>
      <vt:lpstr>B、函数极值的求法</vt:lpstr>
      <vt:lpstr>PowerPoint 演示文稿</vt:lpstr>
      <vt:lpstr>PowerPoint 演示文稿</vt:lpstr>
      <vt:lpstr>PowerPoint 演示文稿</vt:lpstr>
      <vt:lpstr>例1 求函数</vt:lpstr>
      <vt:lpstr>PowerPoint 演示文稿</vt:lpstr>
      <vt:lpstr>PowerPoint 演示文稿</vt:lpstr>
      <vt:lpstr>PowerPoint 演示文稿</vt:lpstr>
      <vt:lpstr>例3  求函数</vt:lpstr>
      <vt:lpstr>PowerPoint 演示文稿</vt:lpstr>
      <vt:lpstr>PowerPoint 演示文稿</vt:lpstr>
      <vt:lpstr>C、函数最值的求法</vt:lpstr>
      <vt:lpstr>PowerPoint 演示文稿</vt:lpstr>
      <vt:lpstr>D、应用举例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二、曲线的凹凸与拐点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157</cp:revision>
  <dcterms:created xsi:type="dcterms:W3CDTF">2009-06-13T01:14:34Z</dcterms:created>
  <dcterms:modified xsi:type="dcterms:W3CDTF">2021-08-07T16:27:12Z</dcterms:modified>
</cp:coreProperties>
</file>