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8" r:id="rId47"/>
    <p:sldId id="306" r:id="rId48"/>
    <p:sldId id="307" r:id="rId4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238" autoAdjust="0"/>
  </p:normalViewPr>
  <p:slideViewPr>
    <p:cSldViewPr>
      <p:cViewPr varScale="1">
        <p:scale>
          <a:sx n="114" d="100"/>
          <a:sy n="114" d="100"/>
        </p:scale>
        <p:origin x="108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w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wmf"/><Relationship Id="rId9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image" Target="../media/image77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12" Type="http://schemas.openxmlformats.org/officeDocument/2006/relationships/image" Target="../media/image76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11" Type="http://schemas.openxmlformats.org/officeDocument/2006/relationships/image" Target="../media/image75.wmf"/><Relationship Id="rId5" Type="http://schemas.openxmlformats.org/officeDocument/2006/relationships/image" Target="../media/image69.wmf"/><Relationship Id="rId10" Type="http://schemas.openxmlformats.org/officeDocument/2006/relationships/image" Target="../media/image74.wmf"/><Relationship Id="rId4" Type="http://schemas.openxmlformats.org/officeDocument/2006/relationships/image" Target="../media/image68.wmf"/><Relationship Id="rId9" Type="http://schemas.openxmlformats.org/officeDocument/2006/relationships/image" Target="../media/image73.wmf"/><Relationship Id="rId14" Type="http://schemas.openxmlformats.org/officeDocument/2006/relationships/image" Target="../media/image7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12" Type="http://schemas.openxmlformats.org/officeDocument/2006/relationships/image" Target="../media/image90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11" Type="http://schemas.openxmlformats.org/officeDocument/2006/relationships/image" Target="../media/image89.wmf"/><Relationship Id="rId5" Type="http://schemas.openxmlformats.org/officeDocument/2006/relationships/image" Target="../media/image83.wmf"/><Relationship Id="rId10" Type="http://schemas.openxmlformats.org/officeDocument/2006/relationships/image" Target="../media/image88.wmf"/><Relationship Id="rId4" Type="http://schemas.openxmlformats.org/officeDocument/2006/relationships/image" Target="../media/image82.wmf"/><Relationship Id="rId9" Type="http://schemas.openxmlformats.org/officeDocument/2006/relationships/image" Target="../media/image8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e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Relationship Id="rId9" Type="http://schemas.openxmlformats.org/officeDocument/2006/relationships/image" Target="../media/image111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e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emf"/><Relationship Id="rId6" Type="http://schemas.openxmlformats.org/officeDocument/2006/relationships/image" Target="../media/image19.w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4" Type="http://schemas.openxmlformats.org/officeDocument/2006/relationships/image" Target="../media/image14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7" Type="http://schemas.openxmlformats.org/officeDocument/2006/relationships/image" Target="../media/image153.wmf"/><Relationship Id="rId2" Type="http://schemas.openxmlformats.org/officeDocument/2006/relationships/image" Target="../media/image148.wmf"/><Relationship Id="rId1" Type="http://schemas.openxmlformats.org/officeDocument/2006/relationships/image" Target="../media/image147.e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emf"/><Relationship Id="rId1" Type="http://schemas.openxmlformats.org/officeDocument/2006/relationships/image" Target="../media/image154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image" Target="../media/image158.wmf"/><Relationship Id="rId7" Type="http://schemas.openxmlformats.org/officeDocument/2006/relationships/image" Target="../media/image162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6" Type="http://schemas.openxmlformats.org/officeDocument/2006/relationships/image" Target="../media/image161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emf"/><Relationship Id="rId7" Type="http://schemas.openxmlformats.org/officeDocument/2006/relationships/image" Target="../media/image176.emf"/><Relationship Id="rId2" Type="http://schemas.openxmlformats.org/officeDocument/2006/relationships/image" Target="../media/image171.emf"/><Relationship Id="rId1" Type="http://schemas.openxmlformats.org/officeDocument/2006/relationships/image" Target="../media/image170.emf"/><Relationship Id="rId6" Type="http://schemas.openxmlformats.org/officeDocument/2006/relationships/image" Target="../media/image175.emf"/><Relationship Id="rId5" Type="http://schemas.openxmlformats.org/officeDocument/2006/relationships/image" Target="../media/image174.wmf"/><Relationship Id="rId4" Type="http://schemas.openxmlformats.org/officeDocument/2006/relationships/image" Target="../media/image17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7" Type="http://schemas.openxmlformats.org/officeDocument/2006/relationships/image" Target="../media/image183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6" Type="http://schemas.openxmlformats.org/officeDocument/2006/relationships/image" Target="../media/image182.wmf"/><Relationship Id="rId5" Type="http://schemas.openxmlformats.org/officeDocument/2006/relationships/image" Target="../media/image181.wmf"/><Relationship Id="rId4" Type="http://schemas.openxmlformats.org/officeDocument/2006/relationships/image" Target="../media/image180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3" Type="http://schemas.openxmlformats.org/officeDocument/2006/relationships/image" Target="../media/image185.wmf"/><Relationship Id="rId7" Type="http://schemas.openxmlformats.org/officeDocument/2006/relationships/image" Target="../media/image189.wmf"/><Relationship Id="rId2" Type="http://schemas.openxmlformats.org/officeDocument/2006/relationships/image" Target="../media/image184.wmf"/><Relationship Id="rId1" Type="http://schemas.openxmlformats.org/officeDocument/2006/relationships/image" Target="../media/image178.wmf"/><Relationship Id="rId6" Type="http://schemas.openxmlformats.org/officeDocument/2006/relationships/image" Target="../media/image188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3" Type="http://schemas.openxmlformats.org/officeDocument/2006/relationships/image" Target="../media/image191.wmf"/><Relationship Id="rId7" Type="http://schemas.openxmlformats.org/officeDocument/2006/relationships/image" Target="../media/image189.wmf"/><Relationship Id="rId2" Type="http://schemas.openxmlformats.org/officeDocument/2006/relationships/image" Target="../media/image184.wmf"/><Relationship Id="rId1" Type="http://schemas.openxmlformats.org/officeDocument/2006/relationships/image" Target="../media/image178.wmf"/><Relationship Id="rId6" Type="http://schemas.openxmlformats.org/officeDocument/2006/relationships/image" Target="../media/image194.wmf"/><Relationship Id="rId5" Type="http://schemas.openxmlformats.org/officeDocument/2006/relationships/image" Target="../media/image193.wmf"/><Relationship Id="rId4" Type="http://schemas.openxmlformats.org/officeDocument/2006/relationships/image" Target="../media/image19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16.wmf"/><Relationship Id="rId1" Type="http://schemas.openxmlformats.org/officeDocument/2006/relationships/image" Target="../media/image20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3" Type="http://schemas.openxmlformats.org/officeDocument/2006/relationships/image" Target="../media/image198.wmf"/><Relationship Id="rId7" Type="http://schemas.openxmlformats.org/officeDocument/2006/relationships/image" Target="../media/image202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Relationship Id="rId6" Type="http://schemas.openxmlformats.org/officeDocument/2006/relationships/image" Target="../media/image201.wmf"/><Relationship Id="rId5" Type="http://schemas.openxmlformats.org/officeDocument/2006/relationships/image" Target="../media/image200.wmf"/><Relationship Id="rId4" Type="http://schemas.openxmlformats.org/officeDocument/2006/relationships/image" Target="../media/image199.wmf"/><Relationship Id="rId9" Type="http://schemas.openxmlformats.org/officeDocument/2006/relationships/image" Target="../media/image204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3" Type="http://schemas.openxmlformats.org/officeDocument/2006/relationships/image" Target="../media/image207.wmf"/><Relationship Id="rId7" Type="http://schemas.openxmlformats.org/officeDocument/2006/relationships/image" Target="../media/image201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6" Type="http://schemas.openxmlformats.org/officeDocument/2006/relationships/image" Target="../media/image210.wmf"/><Relationship Id="rId5" Type="http://schemas.openxmlformats.org/officeDocument/2006/relationships/image" Target="../media/image209.emf"/><Relationship Id="rId4" Type="http://schemas.openxmlformats.org/officeDocument/2006/relationships/image" Target="../media/image208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e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6" Type="http://schemas.openxmlformats.org/officeDocument/2006/relationships/image" Target="../media/image217.wmf"/><Relationship Id="rId5" Type="http://schemas.openxmlformats.org/officeDocument/2006/relationships/image" Target="../media/image216.wmf"/><Relationship Id="rId4" Type="http://schemas.openxmlformats.org/officeDocument/2006/relationships/image" Target="../media/image21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wmf"/><Relationship Id="rId2" Type="http://schemas.openxmlformats.org/officeDocument/2006/relationships/image" Target="../media/image219.wmf"/><Relationship Id="rId1" Type="http://schemas.openxmlformats.org/officeDocument/2006/relationships/image" Target="../media/image218.wmf"/><Relationship Id="rId5" Type="http://schemas.openxmlformats.org/officeDocument/2006/relationships/image" Target="../media/image222.wmf"/><Relationship Id="rId4" Type="http://schemas.openxmlformats.org/officeDocument/2006/relationships/image" Target="../media/image22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emf"/><Relationship Id="rId2" Type="http://schemas.openxmlformats.org/officeDocument/2006/relationships/image" Target="../media/image224.wmf"/><Relationship Id="rId1" Type="http://schemas.openxmlformats.org/officeDocument/2006/relationships/image" Target="../media/image223.wmf"/><Relationship Id="rId6" Type="http://schemas.openxmlformats.org/officeDocument/2006/relationships/image" Target="../media/image228.wmf"/><Relationship Id="rId5" Type="http://schemas.openxmlformats.org/officeDocument/2006/relationships/image" Target="../media/image227.wmf"/><Relationship Id="rId4" Type="http://schemas.openxmlformats.org/officeDocument/2006/relationships/image" Target="../media/image226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wmf"/><Relationship Id="rId3" Type="http://schemas.openxmlformats.org/officeDocument/2006/relationships/image" Target="../media/image231.emf"/><Relationship Id="rId7" Type="http://schemas.openxmlformats.org/officeDocument/2006/relationships/image" Target="../media/image235.wmf"/><Relationship Id="rId2" Type="http://schemas.openxmlformats.org/officeDocument/2006/relationships/image" Target="../media/image230.wmf"/><Relationship Id="rId1" Type="http://schemas.openxmlformats.org/officeDocument/2006/relationships/image" Target="../media/image229.wmf"/><Relationship Id="rId6" Type="http://schemas.openxmlformats.org/officeDocument/2006/relationships/image" Target="../media/image234.wmf"/><Relationship Id="rId5" Type="http://schemas.openxmlformats.org/officeDocument/2006/relationships/image" Target="../media/image233.wmf"/><Relationship Id="rId4" Type="http://schemas.openxmlformats.org/officeDocument/2006/relationships/image" Target="../media/image232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wmf"/><Relationship Id="rId2" Type="http://schemas.openxmlformats.org/officeDocument/2006/relationships/image" Target="../media/image238.wmf"/><Relationship Id="rId1" Type="http://schemas.openxmlformats.org/officeDocument/2006/relationships/image" Target="../media/image237.wmf"/><Relationship Id="rId6" Type="http://schemas.openxmlformats.org/officeDocument/2006/relationships/image" Target="../media/image242.wmf"/><Relationship Id="rId5" Type="http://schemas.openxmlformats.org/officeDocument/2006/relationships/image" Target="../media/image241.wmf"/><Relationship Id="rId4" Type="http://schemas.openxmlformats.org/officeDocument/2006/relationships/image" Target="../media/image240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wmf"/><Relationship Id="rId2" Type="http://schemas.openxmlformats.org/officeDocument/2006/relationships/image" Target="../media/image244.wmf"/><Relationship Id="rId1" Type="http://schemas.openxmlformats.org/officeDocument/2006/relationships/image" Target="../media/image243.wmf"/><Relationship Id="rId6" Type="http://schemas.openxmlformats.org/officeDocument/2006/relationships/image" Target="../media/image248.wmf"/><Relationship Id="rId5" Type="http://schemas.openxmlformats.org/officeDocument/2006/relationships/image" Target="../media/image247.wmf"/><Relationship Id="rId4" Type="http://schemas.openxmlformats.org/officeDocument/2006/relationships/image" Target="../media/image246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wmf"/><Relationship Id="rId3" Type="http://schemas.openxmlformats.org/officeDocument/2006/relationships/image" Target="../media/image251.emf"/><Relationship Id="rId7" Type="http://schemas.openxmlformats.org/officeDocument/2006/relationships/image" Target="../media/image255.wmf"/><Relationship Id="rId2" Type="http://schemas.openxmlformats.org/officeDocument/2006/relationships/image" Target="../media/image250.wmf"/><Relationship Id="rId1" Type="http://schemas.openxmlformats.org/officeDocument/2006/relationships/image" Target="../media/image249.wmf"/><Relationship Id="rId6" Type="http://schemas.openxmlformats.org/officeDocument/2006/relationships/image" Target="../media/image254.wmf"/><Relationship Id="rId5" Type="http://schemas.openxmlformats.org/officeDocument/2006/relationships/image" Target="../media/image253.wmf"/><Relationship Id="rId4" Type="http://schemas.openxmlformats.org/officeDocument/2006/relationships/image" Target="../media/image252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emf"/><Relationship Id="rId7" Type="http://schemas.openxmlformats.org/officeDocument/2006/relationships/image" Target="../media/image263.wmf"/><Relationship Id="rId2" Type="http://schemas.openxmlformats.org/officeDocument/2006/relationships/image" Target="../media/image258.wmf"/><Relationship Id="rId1" Type="http://schemas.openxmlformats.org/officeDocument/2006/relationships/image" Target="../media/image257.wmf"/><Relationship Id="rId6" Type="http://schemas.openxmlformats.org/officeDocument/2006/relationships/image" Target="../media/image262.wmf"/><Relationship Id="rId5" Type="http://schemas.openxmlformats.org/officeDocument/2006/relationships/image" Target="../media/image261.wmf"/><Relationship Id="rId4" Type="http://schemas.openxmlformats.org/officeDocument/2006/relationships/image" Target="../media/image26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wmf"/><Relationship Id="rId1" Type="http://schemas.openxmlformats.org/officeDocument/2006/relationships/image" Target="../media/image29.emf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6.wmf"/><Relationship Id="rId7" Type="http://schemas.openxmlformats.org/officeDocument/2006/relationships/image" Target="../media/image270.wmf"/><Relationship Id="rId2" Type="http://schemas.openxmlformats.org/officeDocument/2006/relationships/image" Target="../media/image265.emf"/><Relationship Id="rId1" Type="http://schemas.openxmlformats.org/officeDocument/2006/relationships/image" Target="../media/image264.wmf"/><Relationship Id="rId6" Type="http://schemas.openxmlformats.org/officeDocument/2006/relationships/image" Target="../media/image269.wmf"/><Relationship Id="rId5" Type="http://schemas.openxmlformats.org/officeDocument/2006/relationships/image" Target="../media/image268.wmf"/><Relationship Id="rId4" Type="http://schemas.openxmlformats.org/officeDocument/2006/relationships/image" Target="../media/image267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wmf"/><Relationship Id="rId3" Type="http://schemas.openxmlformats.org/officeDocument/2006/relationships/image" Target="../media/image273.wmf"/><Relationship Id="rId7" Type="http://schemas.openxmlformats.org/officeDocument/2006/relationships/image" Target="../media/image277.wmf"/><Relationship Id="rId2" Type="http://schemas.openxmlformats.org/officeDocument/2006/relationships/image" Target="../media/image272.wmf"/><Relationship Id="rId1" Type="http://schemas.openxmlformats.org/officeDocument/2006/relationships/image" Target="../media/image271.wmf"/><Relationship Id="rId6" Type="http://schemas.openxmlformats.org/officeDocument/2006/relationships/image" Target="../media/image276.wmf"/><Relationship Id="rId5" Type="http://schemas.openxmlformats.org/officeDocument/2006/relationships/image" Target="../media/image275.wmf"/><Relationship Id="rId4" Type="http://schemas.openxmlformats.org/officeDocument/2006/relationships/image" Target="../media/image274.e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wmf"/><Relationship Id="rId3" Type="http://schemas.openxmlformats.org/officeDocument/2006/relationships/image" Target="../media/image279.emf"/><Relationship Id="rId7" Type="http://schemas.openxmlformats.org/officeDocument/2006/relationships/image" Target="../media/image283.wmf"/><Relationship Id="rId2" Type="http://schemas.openxmlformats.org/officeDocument/2006/relationships/image" Target="../media/image273.wmf"/><Relationship Id="rId1" Type="http://schemas.openxmlformats.org/officeDocument/2006/relationships/image" Target="../media/image271.wmf"/><Relationship Id="rId6" Type="http://schemas.openxmlformats.org/officeDocument/2006/relationships/image" Target="../media/image282.wmf"/><Relationship Id="rId11" Type="http://schemas.openxmlformats.org/officeDocument/2006/relationships/image" Target="../media/image278.wmf"/><Relationship Id="rId5" Type="http://schemas.openxmlformats.org/officeDocument/2006/relationships/image" Target="../media/image281.emf"/><Relationship Id="rId10" Type="http://schemas.openxmlformats.org/officeDocument/2006/relationships/image" Target="../media/image286.wmf"/><Relationship Id="rId4" Type="http://schemas.openxmlformats.org/officeDocument/2006/relationships/image" Target="../media/image280.wmf"/><Relationship Id="rId9" Type="http://schemas.openxmlformats.org/officeDocument/2006/relationships/image" Target="../media/image285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wmf"/><Relationship Id="rId3" Type="http://schemas.openxmlformats.org/officeDocument/2006/relationships/image" Target="../media/image289.wmf"/><Relationship Id="rId7" Type="http://schemas.openxmlformats.org/officeDocument/2006/relationships/image" Target="../media/image293.wmf"/><Relationship Id="rId2" Type="http://schemas.openxmlformats.org/officeDocument/2006/relationships/image" Target="../media/image288.wmf"/><Relationship Id="rId1" Type="http://schemas.openxmlformats.org/officeDocument/2006/relationships/image" Target="../media/image287.wmf"/><Relationship Id="rId6" Type="http://schemas.openxmlformats.org/officeDocument/2006/relationships/image" Target="../media/image292.wmf"/><Relationship Id="rId5" Type="http://schemas.openxmlformats.org/officeDocument/2006/relationships/image" Target="../media/image291.wmf"/><Relationship Id="rId4" Type="http://schemas.openxmlformats.org/officeDocument/2006/relationships/image" Target="../media/image290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wmf"/><Relationship Id="rId3" Type="http://schemas.openxmlformats.org/officeDocument/2006/relationships/image" Target="../media/image296.wmf"/><Relationship Id="rId7" Type="http://schemas.openxmlformats.org/officeDocument/2006/relationships/image" Target="../media/image300.wmf"/><Relationship Id="rId2" Type="http://schemas.openxmlformats.org/officeDocument/2006/relationships/image" Target="../media/image24.wmf"/><Relationship Id="rId1" Type="http://schemas.openxmlformats.org/officeDocument/2006/relationships/image" Target="../media/image295.wmf"/><Relationship Id="rId6" Type="http://schemas.openxmlformats.org/officeDocument/2006/relationships/image" Target="../media/image299.wmf"/><Relationship Id="rId5" Type="http://schemas.openxmlformats.org/officeDocument/2006/relationships/image" Target="../media/image298.wmf"/><Relationship Id="rId4" Type="http://schemas.openxmlformats.org/officeDocument/2006/relationships/image" Target="../media/image297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emf"/><Relationship Id="rId2" Type="http://schemas.openxmlformats.org/officeDocument/2006/relationships/image" Target="../media/image303.wmf"/><Relationship Id="rId1" Type="http://schemas.openxmlformats.org/officeDocument/2006/relationships/image" Target="../media/image302.wmf"/><Relationship Id="rId6" Type="http://schemas.openxmlformats.org/officeDocument/2006/relationships/image" Target="../media/image307.emf"/><Relationship Id="rId5" Type="http://schemas.openxmlformats.org/officeDocument/2006/relationships/image" Target="../media/image306.wmf"/><Relationship Id="rId4" Type="http://schemas.openxmlformats.org/officeDocument/2006/relationships/image" Target="../media/image30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e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e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2021/11/7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="" xmlns:a16="http://schemas.microsoft.com/office/drawing/2014/main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="" xmlns:a16="http://schemas.microsoft.com/office/drawing/2014/main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2021/11/7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="" xmlns:a16="http://schemas.microsoft.com/office/drawing/2014/main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2021/11/7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="" xmlns:a16="http://schemas.microsoft.com/office/drawing/2014/main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="" xmlns:a16="http://schemas.microsoft.com/office/drawing/2014/main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="" xmlns:a16="http://schemas.microsoft.com/office/drawing/2014/main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2021/11/7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="" xmlns:a16="http://schemas.microsoft.com/office/drawing/2014/main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="" xmlns:a16="http://schemas.microsoft.com/office/drawing/2014/main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="" xmlns:a16="http://schemas.microsoft.com/office/drawing/2014/main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2021/11/7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="" xmlns:a16="http://schemas.microsoft.com/office/drawing/2014/main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2021/11/7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2021/11/7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25000"/>
                    </a14:imgEffect>
                    <a14:imgEffect>
                      <a14:colorTemperature colorTemp="9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="" xmlns:a16="http://schemas.microsoft.com/office/drawing/2014/main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="" xmlns:a16="http://schemas.microsoft.com/office/drawing/2014/main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63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wmf"/><Relationship Id="rId20" Type="http://schemas.openxmlformats.org/officeDocument/2006/relationships/image" Target="../media/image64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7.e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66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72.wmf"/><Relationship Id="rId26" Type="http://schemas.openxmlformats.org/officeDocument/2006/relationships/image" Target="../media/image76.wmf"/><Relationship Id="rId3" Type="http://schemas.openxmlformats.org/officeDocument/2006/relationships/oleObject" Target="../embeddings/oleObject67.bin"/><Relationship Id="rId21" Type="http://schemas.openxmlformats.org/officeDocument/2006/relationships/oleObject" Target="../embeddings/oleObject76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74.bin"/><Relationship Id="rId25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1.wmf"/><Relationship Id="rId20" Type="http://schemas.openxmlformats.org/officeDocument/2006/relationships/image" Target="../media/image73.wmf"/><Relationship Id="rId29" Type="http://schemas.openxmlformats.org/officeDocument/2006/relationships/oleObject" Target="../embeddings/oleObject80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71.bin"/><Relationship Id="rId24" Type="http://schemas.openxmlformats.org/officeDocument/2006/relationships/image" Target="../media/image75.wmf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23" Type="http://schemas.openxmlformats.org/officeDocument/2006/relationships/oleObject" Target="../embeddings/oleObject77.bin"/><Relationship Id="rId28" Type="http://schemas.openxmlformats.org/officeDocument/2006/relationships/image" Target="../media/image77.wmf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0.wmf"/><Relationship Id="rId22" Type="http://schemas.openxmlformats.org/officeDocument/2006/relationships/image" Target="../media/image74.wmf"/><Relationship Id="rId27" Type="http://schemas.openxmlformats.org/officeDocument/2006/relationships/oleObject" Target="../embeddings/oleObject79.bin"/><Relationship Id="rId30" Type="http://schemas.openxmlformats.org/officeDocument/2006/relationships/image" Target="../media/image7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86.wmf"/><Relationship Id="rId26" Type="http://schemas.openxmlformats.org/officeDocument/2006/relationships/image" Target="../media/image90.wmf"/><Relationship Id="rId3" Type="http://schemas.openxmlformats.org/officeDocument/2006/relationships/oleObject" Target="../embeddings/oleObject81.bin"/><Relationship Id="rId21" Type="http://schemas.openxmlformats.org/officeDocument/2006/relationships/oleObject" Target="../embeddings/oleObject90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88.bin"/><Relationship Id="rId25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5.wmf"/><Relationship Id="rId20" Type="http://schemas.openxmlformats.org/officeDocument/2006/relationships/image" Target="../media/image87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85.bin"/><Relationship Id="rId24" Type="http://schemas.openxmlformats.org/officeDocument/2006/relationships/image" Target="../media/image89.wmf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23" Type="http://schemas.openxmlformats.org/officeDocument/2006/relationships/oleObject" Target="../embeddings/oleObject91.bin"/><Relationship Id="rId10" Type="http://schemas.openxmlformats.org/officeDocument/2006/relationships/image" Target="../media/image82.wmf"/><Relationship Id="rId19" Type="http://schemas.openxmlformats.org/officeDocument/2006/relationships/oleObject" Target="../embeddings/oleObject89.bin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84.wmf"/><Relationship Id="rId22" Type="http://schemas.openxmlformats.org/officeDocument/2006/relationships/image" Target="../media/image8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98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96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0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10.bin"/><Relationship Id="rId18" Type="http://schemas.openxmlformats.org/officeDocument/2006/relationships/image" Target="../media/image110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07.wmf"/><Relationship Id="rId17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9.wmf"/><Relationship Id="rId20" Type="http://schemas.openxmlformats.org/officeDocument/2006/relationships/image" Target="../media/image111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10" Type="http://schemas.openxmlformats.org/officeDocument/2006/relationships/image" Target="../media/image106.wmf"/><Relationship Id="rId19" Type="http://schemas.openxmlformats.org/officeDocument/2006/relationships/oleObject" Target="../embeddings/oleObject113.bin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0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119.bin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15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1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21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2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31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3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0" Type="http://schemas.openxmlformats.org/officeDocument/2006/relationships/image" Target="../media/image136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3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0" Type="http://schemas.openxmlformats.org/officeDocument/2006/relationships/image" Target="../media/image141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4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46.bin"/><Relationship Id="rId10" Type="http://schemas.openxmlformats.org/officeDocument/2006/relationships/image" Target="../media/image146.wmf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4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13" Type="http://schemas.openxmlformats.org/officeDocument/2006/relationships/image" Target="../media/image151.wmf"/><Relationship Id="rId3" Type="http://schemas.openxmlformats.org/officeDocument/2006/relationships/oleObject" Target="../embeddings/oleObject149.bin"/><Relationship Id="rId7" Type="http://schemas.openxmlformats.org/officeDocument/2006/relationships/image" Target="../media/image148.wmf"/><Relationship Id="rId12" Type="http://schemas.openxmlformats.org/officeDocument/2006/relationships/oleObject" Target="../embeddings/oleObject153.bin"/><Relationship Id="rId17" Type="http://schemas.openxmlformats.org/officeDocument/2006/relationships/image" Target="../media/image15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5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50.bin"/><Relationship Id="rId11" Type="http://schemas.openxmlformats.org/officeDocument/2006/relationships/image" Target="../media/image150.wmf"/><Relationship Id="rId5" Type="http://schemas.openxmlformats.org/officeDocument/2006/relationships/image" Target="../media/image147.emf"/><Relationship Id="rId15" Type="http://schemas.openxmlformats.org/officeDocument/2006/relationships/image" Target="../media/image152.wmf"/><Relationship Id="rId10" Type="http://schemas.openxmlformats.org/officeDocument/2006/relationships/oleObject" Target="../embeddings/oleObject152.bin"/><Relationship Id="rId4" Type="http://schemas.openxmlformats.org/officeDocument/2006/relationships/oleObject" Target="../embeddings/Microsoft_Word_97_-_2003___18.doc"/><Relationship Id="rId9" Type="http://schemas.openxmlformats.org/officeDocument/2006/relationships/image" Target="../media/image149.wmf"/><Relationship Id="rId14" Type="http://schemas.openxmlformats.org/officeDocument/2006/relationships/oleObject" Target="../embeddings/oleObject15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55.e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5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image" Target="../media/image160.wmf"/><Relationship Id="rId18" Type="http://schemas.openxmlformats.org/officeDocument/2006/relationships/oleObject" Target="../embeddings/oleObject166.bin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12" Type="http://schemas.openxmlformats.org/officeDocument/2006/relationships/oleObject" Target="../embeddings/oleObject163.bin"/><Relationship Id="rId17" Type="http://schemas.openxmlformats.org/officeDocument/2006/relationships/image" Target="../media/image16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5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9.bin"/><Relationship Id="rId15" Type="http://schemas.openxmlformats.org/officeDocument/2006/relationships/image" Target="../media/image161.wmf"/><Relationship Id="rId10" Type="http://schemas.openxmlformats.org/officeDocument/2006/relationships/image" Target="../media/image159.wmf"/><Relationship Id="rId19" Type="http://schemas.openxmlformats.org/officeDocument/2006/relationships/image" Target="../media/image163.wmf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161.bin"/><Relationship Id="rId14" Type="http://schemas.openxmlformats.org/officeDocument/2006/relationships/oleObject" Target="../embeddings/oleObject16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oleObject" Target="../embeddings/oleObject172.bin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8.bin"/><Relationship Id="rId10" Type="http://schemas.openxmlformats.org/officeDocument/2006/relationships/image" Target="../media/image167.wmf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16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5.bin"/><Relationship Id="rId13" Type="http://schemas.openxmlformats.org/officeDocument/2006/relationships/image" Target="../media/image174.wmf"/><Relationship Id="rId18" Type="http://schemas.openxmlformats.org/officeDocument/2006/relationships/oleObject" Target="../embeddings/Microsoft_Word_97_-_2003___21.doc"/><Relationship Id="rId3" Type="http://schemas.openxmlformats.org/officeDocument/2006/relationships/oleObject" Target="../embeddings/oleObject173.bin"/><Relationship Id="rId7" Type="http://schemas.openxmlformats.org/officeDocument/2006/relationships/image" Target="../media/image171.emf"/><Relationship Id="rId12" Type="http://schemas.openxmlformats.org/officeDocument/2006/relationships/oleObject" Target="../embeddings/oleObject177.bin"/><Relationship Id="rId17" Type="http://schemas.openxmlformats.org/officeDocument/2006/relationships/oleObject" Target="../embeddings/oleObject1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5.emf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74.bin"/><Relationship Id="rId11" Type="http://schemas.openxmlformats.org/officeDocument/2006/relationships/image" Target="../media/image173.wmf"/><Relationship Id="rId5" Type="http://schemas.openxmlformats.org/officeDocument/2006/relationships/image" Target="../media/image170.emf"/><Relationship Id="rId15" Type="http://schemas.openxmlformats.org/officeDocument/2006/relationships/oleObject" Target="../embeddings/Microsoft_Word_97_-_2003___20.doc"/><Relationship Id="rId10" Type="http://schemas.openxmlformats.org/officeDocument/2006/relationships/oleObject" Target="../embeddings/oleObject176.bin"/><Relationship Id="rId19" Type="http://schemas.openxmlformats.org/officeDocument/2006/relationships/image" Target="../media/image176.emf"/><Relationship Id="rId4" Type="http://schemas.openxmlformats.org/officeDocument/2006/relationships/oleObject" Target="../embeddings/Microsoft_Word_97_-_2003___19.doc"/><Relationship Id="rId9" Type="http://schemas.openxmlformats.org/officeDocument/2006/relationships/image" Target="../media/image172.emf"/><Relationship Id="rId14" Type="http://schemas.openxmlformats.org/officeDocument/2006/relationships/oleObject" Target="../embeddings/oleObject178.bin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emf"/><Relationship Id="rId18" Type="http://schemas.openxmlformats.org/officeDocument/2006/relationships/oleObject" Target="../embeddings/Microsoft_Word_97_-_2003___3.doc"/><Relationship Id="rId26" Type="http://schemas.openxmlformats.org/officeDocument/2006/relationships/oleObject" Target="../embeddings/oleObject10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Microsoft_Word_97_-_2003___4.doc"/><Relationship Id="rId34" Type="http://schemas.openxmlformats.org/officeDocument/2006/relationships/image" Target="../media/image13.emf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Microsoft_Word_97_-_2003___1.doc"/><Relationship Id="rId17" Type="http://schemas.openxmlformats.org/officeDocument/2006/relationships/oleObject" Target="../embeddings/oleObject7.bin"/><Relationship Id="rId25" Type="http://schemas.openxmlformats.org/officeDocument/2006/relationships/image" Target="../media/image10.emf"/><Relationship Id="rId33" Type="http://schemas.openxmlformats.org/officeDocument/2006/relationships/oleObject" Target="../embeddings/Microsoft_Word_97_-_2003___8.doc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.emf"/><Relationship Id="rId20" Type="http://schemas.openxmlformats.org/officeDocument/2006/relationships/oleObject" Target="../embeddings/oleObject8.bin"/><Relationship Id="rId29" Type="http://schemas.openxmlformats.org/officeDocument/2006/relationships/oleObject" Target="../embeddings/oleObject11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Microsoft_Word_97_-_2003___5.doc"/><Relationship Id="rId32" Type="http://schemas.openxmlformats.org/officeDocument/2006/relationships/oleObject" Target="../embeddings/oleObject12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Microsoft_Word_97_-_2003___2.doc"/><Relationship Id="rId23" Type="http://schemas.openxmlformats.org/officeDocument/2006/relationships/oleObject" Target="../embeddings/oleObject9.bin"/><Relationship Id="rId28" Type="http://schemas.openxmlformats.org/officeDocument/2006/relationships/image" Target="../media/image11.emf"/><Relationship Id="rId10" Type="http://schemas.openxmlformats.org/officeDocument/2006/relationships/image" Target="../media/image5.wmf"/><Relationship Id="rId19" Type="http://schemas.openxmlformats.org/officeDocument/2006/relationships/image" Target="../media/image8.emf"/><Relationship Id="rId31" Type="http://schemas.openxmlformats.org/officeDocument/2006/relationships/image" Target="../media/image12.e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6.bin"/><Relationship Id="rId22" Type="http://schemas.openxmlformats.org/officeDocument/2006/relationships/image" Target="../media/image9.emf"/><Relationship Id="rId27" Type="http://schemas.openxmlformats.org/officeDocument/2006/relationships/oleObject" Target="../embeddings/Microsoft_Word_97_-_2003___6.doc"/><Relationship Id="rId30" Type="http://schemas.openxmlformats.org/officeDocument/2006/relationships/oleObject" Target="../embeddings/Microsoft_Word_97_-_2003___7.doc"/><Relationship Id="rId8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13" Type="http://schemas.openxmlformats.org/officeDocument/2006/relationships/oleObject" Target="../embeddings/oleObject185.bin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2.bin"/><Relationship Id="rId12" Type="http://schemas.openxmlformats.org/officeDocument/2006/relationships/image" Target="../media/image18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3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78.wmf"/><Relationship Id="rId11" Type="http://schemas.openxmlformats.org/officeDocument/2006/relationships/oleObject" Target="../embeddings/oleObject184.bin"/><Relationship Id="rId5" Type="http://schemas.openxmlformats.org/officeDocument/2006/relationships/oleObject" Target="../embeddings/oleObject181.bin"/><Relationship Id="rId15" Type="http://schemas.openxmlformats.org/officeDocument/2006/relationships/oleObject" Target="../embeddings/oleObject186.bin"/><Relationship Id="rId10" Type="http://schemas.openxmlformats.org/officeDocument/2006/relationships/image" Target="../media/image180.wmf"/><Relationship Id="rId4" Type="http://schemas.openxmlformats.org/officeDocument/2006/relationships/image" Target="../media/image177.wmf"/><Relationship Id="rId9" Type="http://schemas.openxmlformats.org/officeDocument/2006/relationships/oleObject" Target="../embeddings/oleObject183.bin"/><Relationship Id="rId14" Type="http://schemas.openxmlformats.org/officeDocument/2006/relationships/image" Target="../media/image18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13" Type="http://schemas.openxmlformats.org/officeDocument/2006/relationships/oleObject" Target="../embeddings/oleObject192.bin"/><Relationship Id="rId18" Type="http://schemas.openxmlformats.org/officeDocument/2006/relationships/image" Target="../media/image190.wmf"/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89.bin"/><Relationship Id="rId12" Type="http://schemas.openxmlformats.org/officeDocument/2006/relationships/image" Target="../media/image187.wmf"/><Relationship Id="rId17" Type="http://schemas.openxmlformats.org/officeDocument/2006/relationships/oleObject" Target="../embeddings/oleObject1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9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84.wmf"/><Relationship Id="rId11" Type="http://schemas.openxmlformats.org/officeDocument/2006/relationships/oleObject" Target="../embeddings/oleObject191.bin"/><Relationship Id="rId5" Type="http://schemas.openxmlformats.org/officeDocument/2006/relationships/oleObject" Target="../embeddings/oleObject188.bin"/><Relationship Id="rId15" Type="http://schemas.openxmlformats.org/officeDocument/2006/relationships/oleObject" Target="../embeddings/oleObject193.bin"/><Relationship Id="rId10" Type="http://schemas.openxmlformats.org/officeDocument/2006/relationships/image" Target="../media/image186.wmf"/><Relationship Id="rId4" Type="http://schemas.openxmlformats.org/officeDocument/2006/relationships/image" Target="../media/image178.wmf"/><Relationship Id="rId9" Type="http://schemas.openxmlformats.org/officeDocument/2006/relationships/oleObject" Target="../embeddings/oleObject190.bin"/><Relationship Id="rId14" Type="http://schemas.openxmlformats.org/officeDocument/2006/relationships/image" Target="../media/image188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13" Type="http://schemas.openxmlformats.org/officeDocument/2006/relationships/oleObject" Target="../embeddings/oleObject200.bin"/><Relationship Id="rId18" Type="http://schemas.openxmlformats.org/officeDocument/2006/relationships/image" Target="../media/image195.wmf"/><Relationship Id="rId3" Type="http://schemas.openxmlformats.org/officeDocument/2006/relationships/oleObject" Target="../embeddings/oleObject195.bin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193.wmf"/><Relationship Id="rId17" Type="http://schemas.openxmlformats.org/officeDocument/2006/relationships/oleObject" Target="../embeddings/oleObject2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9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84.wmf"/><Relationship Id="rId11" Type="http://schemas.openxmlformats.org/officeDocument/2006/relationships/oleObject" Target="../embeddings/oleObject199.bin"/><Relationship Id="rId5" Type="http://schemas.openxmlformats.org/officeDocument/2006/relationships/oleObject" Target="../embeddings/oleObject196.bin"/><Relationship Id="rId15" Type="http://schemas.openxmlformats.org/officeDocument/2006/relationships/oleObject" Target="../embeddings/oleObject201.bin"/><Relationship Id="rId10" Type="http://schemas.openxmlformats.org/officeDocument/2006/relationships/image" Target="../media/image192.wmf"/><Relationship Id="rId4" Type="http://schemas.openxmlformats.org/officeDocument/2006/relationships/image" Target="../media/image178.wmf"/><Relationship Id="rId9" Type="http://schemas.openxmlformats.org/officeDocument/2006/relationships/oleObject" Target="../embeddings/oleObject198.bin"/><Relationship Id="rId14" Type="http://schemas.openxmlformats.org/officeDocument/2006/relationships/image" Target="../media/image194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13" Type="http://schemas.openxmlformats.org/officeDocument/2006/relationships/oleObject" Target="../embeddings/oleObject208.bin"/><Relationship Id="rId18" Type="http://schemas.openxmlformats.org/officeDocument/2006/relationships/image" Target="../media/image203.wmf"/><Relationship Id="rId3" Type="http://schemas.openxmlformats.org/officeDocument/2006/relationships/oleObject" Target="../embeddings/oleObject203.bin"/><Relationship Id="rId7" Type="http://schemas.openxmlformats.org/officeDocument/2006/relationships/oleObject" Target="../embeddings/oleObject205.bin"/><Relationship Id="rId12" Type="http://schemas.openxmlformats.org/officeDocument/2006/relationships/image" Target="../media/image200.wmf"/><Relationship Id="rId17" Type="http://schemas.openxmlformats.org/officeDocument/2006/relationships/oleObject" Target="../embeddings/oleObject2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2.wmf"/><Relationship Id="rId20" Type="http://schemas.openxmlformats.org/officeDocument/2006/relationships/image" Target="../media/image204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97.wmf"/><Relationship Id="rId11" Type="http://schemas.openxmlformats.org/officeDocument/2006/relationships/oleObject" Target="../embeddings/oleObject207.bin"/><Relationship Id="rId5" Type="http://schemas.openxmlformats.org/officeDocument/2006/relationships/oleObject" Target="../embeddings/oleObject204.bin"/><Relationship Id="rId15" Type="http://schemas.openxmlformats.org/officeDocument/2006/relationships/oleObject" Target="../embeddings/oleObject209.bin"/><Relationship Id="rId10" Type="http://schemas.openxmlformats.org/officeDocument/2006/relationships/image" Target="../media/image199.wmf"/><Relationship Id="rId19" Type="http://schemas.openxmlformats.org/officeDocument/2006/relationships/oleObject" Target="../embeddings/oleObject211.bin"/><Relationship Id="rId4" Type="http://schemas.openxmlformats.org/officeDocument/2006/relationships/image" Target="../media/image196.wmf"/><Relationship Id="rId9" Type="http://schemas.openxmlformats.org/officeDocument/2006/relationships/oleObject" Target="../embeddings/oleObject206.bin"/><Relationship Id="rId14" Type="http://schemas.openxmlformats.org/officeDocument/2006/relationships/image" Target="../media/image201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13" Type="http://schemas.openxmlformats.org/officeDocument/2006/relationships/oleObject" Target="../embeddings/oleObject217.bin"/><Relationship Id="rId18" Type="http://schemas.openxmlformats.org/officeDocument/2006/relationships/image" Target="../media/image211.wmf"/><Relationship Id="rId3" Type="http://schemas.openxmlformats.org/officeDocument/2006/relationships/oleObject" Target="../embeddings/oleObject212.bin"/><Relationship Id="rId7" Type="http://schemas.openxmlformats.org/officeDocument/2006/relationships/oleObject" Target="../embeddings/oleObject214.bin"/><Relationship Id="rId12" Type="http://schemas.openxmlformats.org/officeDocument/2006/relationships/image" Target="../media/image209.emf"/><Relationship Id="rId17" Type="http://schemas.openxmlformats.org/officeDocument/2006/relationships/oleObject" Target="../embeddings/oleObject2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1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06.wmf"/><Relationship Id="rId11" Type="http://schemas.openxmlformats.org/officeDocument/2006/relationships/oleObject" Target="../embeddings/oleObject216.bin"/><Relationship Id="rId5" Type="http://schemas.openxmlformats.org/officeDocument/2006/relationships/oleObject" Target="../embeddings/oleObject213.bin"/><Relationship Id="rId15" Type="http://schemas.openxmlformats.org/officeDocument/2006/relationships/oleObject" Target="../embeddings/oleObject218.bin"/><Relationship Id="rId10" Type="http://schemas.openxmlformats.org/officeDocument/2006/relationships/image" Target="../media/image208.wmf"/><Relationship Id="rId4" Type="http://schemas.openxmlformats.org/officeDocument/2006/relationships/image" Target="../media/image205.wmf"/><Relationship Id="rId9" Type="http://schemas.openxmlformats.org/officeDocument/2006/relationships/oleObject" Target="../embeddings/oleObject215.bin"/><Relationship Id="rId14" Type="http://schemas.openxmlformats.org/officeDocument/2006/relationships/image" Target="../media/image210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emf"/><Relationship Id="rId13" Type="http://schemas.openxmlformats.org/officeDocument/2006/relationships/oleObject" Target="../embeddings/oleObject225.bin"/><Relationship Id="rId3" Type="http://schemas.openxmlformats.org/officeDocument/2006/relationships/oleObject" Target="../embeddings/oleObject220.bin"/><Relationship Id="rId7" Type="http://schemas.openxmlformats.org/officeDocument/2006/relationships/oleObject" Target="../embeddings/oleObject222.bin"/><Relationship Id="rId12" Type="http://schemas.openxmlformats.org/officeDocument/2006/relationships/image" Target="../media/image2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13.wmf"/><Relationship Id="rId11" Type="http://schemas.openxmlformats.org/officeDocument/2006/relationships/oleObject" Target="../embeddings/oleObject224.bin"/><Relationship Id="rId5" Type="http://schemas.openxmlformats.org/officeDocument/2006/relationships/oleObject" Target="../embeddings/oleObject221.bin"/><Relationship Id="rId10" Type="http://schemas.openxmlformats.org/officeDocument/2006/relationships/image" Target="../media/image215.wmf"/><Relationship Id="rId4" Type="http://schemas.openxmlformats.org/officeDocument/2006/relationships/image" Target="../media/image212.wmf"/><Relationship Id="rId9" Type="http://schemas.openxmlformats.org/officeDocument/2006/relationships/oleObject" Target="../embeddings/oleObject223.bin"/><Relationship Id="rId14" Type="http://schemas.openxmlformats.org/officeDocument/2006/relationships/image" Target="../media/image217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wmf"/><Relationship Id="rId3" Type="http://schemas.openxmlformats.org/officeDocument/2006/relationships/oleObject" Target="../embeddings/oleObject226.bin"/><Relationship Id="rId7" Type="http://schemas.openxmlformats.org/officeDocument/2006/relationships/oleObject" Target="../embeddings/oleObject228.bin"/><Relationship Id="rId12" Type="http://schemas.openxmlformats.org/officeDocument/2006/relationships/image" Target="../media/image2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19.wmf"/><Relationship Id="rId11" Type="http://schemas.openxmlformats.org/officeDocument/2006/relationships/oleObject" Target="../embeddings/oleObject230.bin"/><Relationship Id="rId5" Type="http://schemas.openxmlformats.org/officeDocument/2006/relationships/oleObject" Target="../embeddings/oleObject227.bin"/><Relationship Id="rId10" Type="http://schemas.openxmlformats.org/officeDocument/2006/relationships/image" Target="../media/image221.wmf"/><Relationship Id="rId4" Type="http://schemas.openxmlformats.org/officeDocument/2006/relationships/image" Target="../media/image218.wmf"/><Relationship Id="rId9" Type="http://schemas.openxmlformats.org/officeDocument/2006/relationships/oleObject" Target="../embeddings/oleObject229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emf"/><Relationship Id="rId13" Type="http://schemas.openxmlformats.org/officeDocument/2006/relationships/oleObject" Target="../embeddings/oleObject236.bin"/><Relationship Id="rId3" Type="http://schemas.openxmlformats.org/officeDocument/2006/relationships/oleObject" Target="../embeddings/oleObject231.bin"/><Relationship Id="rId7" Type="http://schemas.openxmlformats.org/officeDocument/2006/relationships/oleObject" Target="../embeddings/oleObject233.bin"/><Relationship Id="rId12" Type="http://schemas.openxmlformats.org/officeDocument/2006/relationships/image" Target="../media/image2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24.wmf"/><Relationship Id="rId11" Type="http://schemas.openxmlformats.org/officeDocument/2006/relationships/oleObject" Target="../embeddings/oleObject235.bin"/><Relationship Id="rId5" Type="http://schemas.openxmlformats.org/officeDocument/2006/relationships/oleObject" Target="../embeddings/oleObject232.bin"/><Relationship Id="rId10" Type="http://schemas.openxmlformats.org/officeDocument/2006/relationships/image" Target="../media/image226.wmf"/><Relationship Id="rId4" Type="http://schemas.openxmlformats.org/officeDocument/2006/relationships/image" Target="../media/image223.wmf"/><Relationship Id="rId9" Type="http://schemas.openxmlformats.org/officeDocument/2006/relationships/oleObject" Target="../embeddings/oleObject234.bin"/><Relationship Id="rId14" Type="http://schemas.openxmlformats.org/officeDocument/2006/relationships/image" Target="../media/image228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emf"/><Relationship Id="rId13" Type="http://schemas.openxmlformats.org/officeDocument/2006/relationships/oleObject" Target="../embeddings/oleObject242.bin"/><Relationship Id="rId18" Type="http://schemas.openxmlformats.org/officeDocument/2006/relationships/image" Target="../media/image236.wmf"/><Relationship Id="rId3" Type="http://schemas.openxmlformats.org/officeDocument/2006/relationships/oleObject" Target="../embeddings/oleObject237.bin"/><Relationship Id="rId7" Type="http://schemas.openxmlformats.org/officeDocument/2006/relationships/oleObject" Target="../embeddings/oleObject239.bin"/><Relationship Id="rId12" Type="http://schemas.openxmlformats.org/officeDocument/2006/relationships/image" Target="../media/image233.wmf"/><Relationship Id="rId17" Type="http://schemas.openxmlformats.org/officeDocument/2006/relationships/oleObject" Target="../embeddings/oleObject2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5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30.wmf"/><Relationship Id="rId11" Type="http://schemas.openxmlformats.org/officeDocument/2006/relationships/oleObject" Target="../embeddings/oleObject241.bin"/><Relationship Id="rId5" Type="http://schemas.openxmlformats.org/officeDocument/2006/relationships/oleObject" Target="../embeddings/oleObject238.bin"/><Relationship Id="rId15" Type="http://schemas.openxmlformats.org/officeDocument/2006/relationships/oleObject" Target="../embeddings/oleObject243.bin"/><Relationship Id="rId10" Type="http://schemas.openxmlformats.org/officeDocument/2006/relationships/image" Target="../media/image232.wmf"/><Relationship Id="rId4" Type="http://schemas.openxmlformats.org/officeDocument/2006/relationships/image" Target="../media/image229.wmf"/><Relationship Id="rId9" Type="http://schemas.openxmlformats.org/officeDocument/2006/relationships/oleObject" Target="../embeddings/oleObject240.bin"/><Relationship Id="rId14" Type="http://schemas.openxmlformats.org/officeDocument/2006/relationships/image" Target="../media/image234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wmf"/><Relationship Id="rId13" Type="http://schemas.openxmlformats.org/officeDocument/2006/relationships/oleObject" Target="../embeddings/oleObject250.bin"/><Relationship Id="rId3" Type="http://schemas.openxmlformats.org/officeDocument/2006/relationships/oleObject" Target="../embeddings/oleObject245.bin"/><Relationship Id="rId7" Type="http://schemas.openxmlformats.org/officeDocument/2006/relationships/oleObject" Target="../embeddings/oleObject247.bin"/><Relationship Id="rId12" Type="http://schemas.openxmlformats.org/officeDocument/2006/relationships/image" Target="../media/image2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38.wmf"/><Relationship Id="rId11" Type="http://schemas.openxmlformats.org/officeDocument/2006/relationships/oleObject" Target="../embeddings/oleObject249.bin"/><Relationship Id="rId5" Type="http://schemas.openxmlformats.org/officeDocument/2006/relationships/oleObject" Target="../embeddings/oleObject246.bin"/><Relationship Id="rId10" Type="http://schemas.openxmlformats.org/officeDocument/2006/relationships/image" Target="../media/image240.wmf"/><Relationship Id="rId4" Type="http://schemas.openxmlformats.org/officeDocument/2006/relationships/image" Target="../media/image237.wmf"/><Relationship Id="rId9" Type="http://schemas.openxmlformats.org/officeDocument/2006/relationships/oleObject" Target="../embeddings/oleObject248.bin"/><Relationship Id="rId14" Type="http://schemas.openxmlformats.org/officeDocument/2006/relationships/image" Target="../media/image24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3.bin"/><Relationship Id="rId7" Type="http://schemas.openxmlformats.org/officeDocument/2006/relationships/image" Target="../media/image15.wmf"/><Relationship Id="rId12" Type="http://schemas.openxmlformats.org/officeDocument/2006/relationships/image" Target="../media/image17.emf"/><Relationship Id="rId1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Microsoft_Word_97_-_2003___10.doc"/><Relationship Id="rId5" Type="http://schemas.openxmlformats.org/officeDocument/2006/relationships/image" Target="../media/image14.emf"/><Relationship Id="rId15" Type="http://schemas.openxmlformats.org/officeDocument/2006/relationships/image" Target="../media/image18.e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Microsoft_Word_97_-_2003___9.doc"/><Relationship Id="rId9" Type="http://schemas.openxmlformats.org/officeDocument/2006/relationships/image" Target="../media/image16.wmf"/><Relationship Id="rId14" Type="http://schemas.openxmlformats.org/officeDocument/2006/relationships/oleObject" Target="../embeddings/Microsoft_Word_97_-_2003___11.doc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wmf"/><Relationship Id="rId13" Type="http://schemas.openxmlformats.org/officeDocument/2006/relationships/oleObject" Target="../embeddings/oleObject256.bin"/><Relationship Id="rId3" Type="http://schemas.openxmlformats.org/officeDocument/2006/relationships/oleObject" Target="../embeddings/oleObject251.bin"/><Relationship Id="rId7" Type="http://schemas.openxmlformats.org/officeDocument/2006/relationships/oleObject" Target="../embeddings/oleObject253.bin"/><Relationship Id="rId12" Type="http://schemas.openxmlformats.org/officeDocument/2006/relationships/image" Target="../media/image2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44.wmf"/><Relationship Id="rId11" Type="http://schemas.openxmlformats.org/officeDocument/2006/relationships/oleObject" Target="../embeddings/oleObject255.bin"/><Relationship Id="rId5" Type="http://schemas.openxmlformats.org/officeDocument/2006/relationships/oleObject" Target="../embeddings/oleObject252.bin"/><Relationship Id="rId10" Type="http://schemas.openxmlformats.org/officeDocument/2006/relationships/image" Target="../media/image246.wmf"/><Relationship Id="rId4" Type="http://schemas.openxmlformats.org/officeDocument/2006/relationships/image" Target="../media/image243.wmf"/><Relationship Id="rId9" Type="http://schemas.openxmlformats.org/officeDocument/2006/relationships/oleObject" Target="../embeddings/oleObject254.bin"/><Relationship Id="rId14" Type="http://schemas.openxmlformats.org/officeDocument/2006/relationships/image" Target="../media/image248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oleObject" Target="../embeddings/oleObject262.bin"/><Relationship Id="rId18" Type="http://schemas.openxmlformats.org/officeDocument/2006/relationships/image" Target="../media/image256.wmf"/><Relationship Id="rId3" Type="http://schemas.openxmlformats.org/officeDocument/2006/relationships/oleObject" Target="../embeddings/oleObject257.bin"/><Relationship Id="rId7" Type="http://schemas.openxmlformats.org/officeDocument/2006/relationships/oleObject" Target="../embeddings/oleObject259.bin"/><Relationship Id="rId12" Type="http://schemas.openxmlformats.org/officeDocument/2006/relationships/image" Target="../media/image253.wmf"/><Relationship Id="rId17" Type="http://schemas.openxmlformats.org/officeDocument/2006/relationships/oleObject" Target="../embeddings/oleObject2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5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50.wmf"/><Relationship Id="rId11" Type="http://schemas.openxmlformats.org/officeDocument/2006/relationships/oleObject" Target="../embeddings/oleObject261.bin"/><Relationship Id="rId5" Type="http://schemas.openxmlformats.org/officeDocument/2006/relationships/oleObject" Target="../embeddings/oleObject258.bin"/><Relationship Id="rId15" Type="http://schemas.openxmlformats.org/officeDocument/2006/relationships/oleObject" Target="../embeddings/oleObject263.bin"/><Relationship Id="rId10" Type="http://schemas.openxmlformats.org/officeDocument/2006/relationships/image" Target="../media/image252.wmf"/><Relationship Id="rId4" Type="http://schemas.openxmlformats.org/officeDocument/2006/relationships/image" Target="../media/image249.wmf"/><Relationship Id="rId9" Type="http://schemas.openxmlformats.org/officeDocument/2006/relationships/oleObject" Target="../embeddings/oleObject260.bin"/><Relationship Id="rId14" Type="http://schemas.openxmlformats.org/officeDocument/2006/relationships/image" Target="../media/image254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emf"/><Relationship Id="rId13" Type="http://schemas.openxmlformats.org/officeDocument/2006/relationships/oleObject" Target="../embeddings/oleObject270.bin"/><Relationship Id="rId3" Type="http://schemas.openxmlformats.org/officeDocument/2006/relationships/oleObject" Target="../embeddings/oleObject265.bin"/><Relationship Id="rId7" Type="http://schemas.openxmlformats.org/officeDocument/2006/relationships/oleObject" Target="../embeddings/oleObject267.bin"/><Relationship Id="rId12" Type="http://schemas.openxmlformats.org/officeDocument/2006/relationships/image" Target="../media/image26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3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58.wmf"/><Relationship Id="rId11" Type="http://schemas.openxmlformats.org/officeDocument/2006/relationships/oleObject" Target="../embeddings/oleObject269.bin"/><Relationship Id="rId5" Type="http://schemas.openxmlformats.org/officeDocument/2006/relationships/oleObject" Target="../embeddings/oleObject266.bin"/><Relationship Id="rId15" Type="http://schemas.openxmlformats.org/officeDocument/2006/relationships/oleObject" Target="../embeddings/oleObject271.bin"/><Relationship Id="rId10" Type="http://schemas.openxmlformats.org/officeDocument/2006/relationships/image" Target="../media/image260.wmf"/><Relationship Id="rId4" Type="http://schemas.openxmlformats.org/officeDocument/2006/relationships/image" Target="../media/image257.wmf"/><Relationship Id="rId9" Type="http://schemas.openxmlformats.org/officeDocument/2006/relationships/oleObject" Target="../embeddings/oleObject268.bin"/><Relationship Id="rId14" Type="http://schemas.openxmlformats.org/officeDocument/2006/relationships/image" Target="../media/image262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wmf"/><Relationship Id="rId13" Type="http://schemas.openxmlformats.org/officeDocument/2006/relationships/oleObject" Target="../embeddings/oleObject277.bin"/><Relationship Id="rId3" Type="http://schemas.openxmlformats.org/officeDocument/2006/relationships/oleObject" Target="../embeddings/oleObject272.bin"/><Relationship Id="rId7" Type="http://schemas.openxmlformats.org/officeDocument/2006/relationships/oleObject" Target="../embeddings/oleObject274.bin"/><Relationship Id="rId12" Type="http://schemas.openxmlformats.org/officeDocument/2006/relationships/image" Target="../media/image26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0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65.emf"/><Relationship Id="rId11" Type="http://schemas.openxmlformats.org/officeDocument/2006/relationships/oleObject" Target="../embeddings/oleObject276.bin"/><Relationship Id="rId5" Type="http://schemas.openxmlformats.org/officeDocument/2006/relationships/oleObject" Target="../embeddings/oleObject273.bin"/><Relationship Id="rId15" Type="http://schemas.openxmlformats.org/officeDocument/2006/relationships/oleObject" Target="../embeddings/oleObject278.bin"/><Relationship Id="rId10" Type="http://schemas.openxmlformats.org/officeDocument/2006/relationships/image" Target="../media/image267.wmf"/><Relationship Id="rId4" Type="http://schemas.openxmlformats.org/officeDocument/2006/relationships/image" Target="../media/image264.wmf"/><Relationship Id="rId9" Type="http://schemas.openxmlformats.org/officeDocument/2006/relationships/oleObject" Target="../embeddings/oleObject275.bin"/><Relationship Id="rId14" Type="http://schemas.openxmlformats.org/officeDocument/2006/relationships/image" Target="../media/image269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wmf"/><Relationship Id="rId13" Type="http://schemas.openxmlformats.org/officeDocument/2006/relationships/oleObject" Target="../embeddings/oleObject284.bin"/><Relationship Id="rId18" Type="http://schemas.openxmlformats.org/officeDocument/2006/relationships/image" Target="../media/image278.wmf"/><Relationship Id="rId3" Type="http://schemas.openxmlformats.org/officeDocument/2006/relationships/oleObject" Target="../embeddings/oleObject279.bin"/><Relationship Id="rId7" Type="http://schemas.openxmlformats.org/officeDocument/2006/relationships/oleObject" Target="../embeddings/oleObject281.bin"/><Relationship Id="rId12" Type="http://schemas.openxmlformats.org/officeDocument/2006/relationships/image" Target="../media/image275.wmf"/><Relationship Id="rId17" Type="http://schemas.openxmlformats.org/officeDocument/2006/relationships/oleObject" Target="../embeddings/oleObject2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7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72.wmf"/><Relationship Id="rId11" Type="http://schemas.openxmlformats.org/officeDocument/2006/relationships/oleObject" Target="../embeddings/oleObject283.bin"/><Relationship Id="rId5" Type="http://schemas.openxmlformats.org/officeDocument/2006/relationships/oleObject" Target="../embeddings/oleObject280.bin"/><Relationship Id="rId15" Type="http://schemas.openxmlformats.org/officeDocument/2006/relationships/oleObject" Target="../embeddings/oleObject285.bin"/><Relationship Id="rId10" Type="http://schemas.openxmlformats.org/officeDocument/2006/relationships/image" Target="../media/image274.emf"/><Relationship Id="rId4" Type="http://schemas.openxmlformats.org/officeDocument/2006/relationships/image" Target="../media/image271.wmf"/><Relationship Id="rId9" Type="http://schemas.openxmlformats.org/officeDocument/2006/relationships/oleObject" Target="../embeddings/oleObject282.bin"/><Relationship Id="rId14" Type="http://schemas.openxmlformats.org/officeDocument/2006/relationships/image" Target="../media/image276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emf"/><Relationship Id="rId13" Type="http://schemas.openxmlformats.org/officeDocument/2006/relationships/oleObject" Target="../embeddings/oleObject292.bin"/><Relationship Id="rId18" Type="http://schemas.openxmlformats.org/officeDocument/2006/relationships/image" Target="../media/image284.wmf"/><Relationship Id="rId3" Type="http://schemas.openxmlformats.org/officeDocument/2006/relationships/oleObject" Target="../embeddings/oleObject287.bin"/><Relationship Id="rId21" Type="http://schemas.openxmlformats.org/officeDocument/2006/relationships/oleObject" Target="../embeddings/oleObject296.bin"/><Relationship Id="rId7" Type="http://schemas.openxmlformats.org/officeDocument/2006/relationships/oleObject" Target="../embeddings/oleObject289.bin"/><Relationship Id="rId12" Type="http://schemas.openxmlformats.org/officeDocument/2006/relationships/image" Target="../media/image281.emf"/><Relationship Id="rId17" Type="http://schemas.openxmlformats.org/officeDocument/2006/relationships/oleObject" Target="../embeddings/oleObject2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3.wmf"/><Relationship Id="rId20" Type="http://schemas.openxmlformats.org/officeDocument/2006/relationships/image" Target="../media/image285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73.wmf"/><Relationship Id="rId11" Type="http://schemas.openxmlformats.org/officeDocument/2006/relationships/oleObject" Target="../embeddings/oleObject291.bin"/><Relationship Id="rId24" Type="http://schemas.openxmlformats.org/officeDocument/2006/relationships/image" Target="../media/image278.wmf"/><Relationship Id="rId5" Type="http://schemas.openxmlformats.org/officeDocument/2006/relationships/oleObject" Target="../embeddings/oleObject288.bin"/><Relationship Id="rId15" Type="http://schemas.openxmlformats.org/officeDocument/2006/relationships/oleObject" Target="../embeddings/oleObject293.bin"/><Relationship Id="rId23" Type="http://schemas.openxmlformats.org/officeDocument/2006/relationships/oleObject" Target="../embeddings/oleObject297.bin"/><Relationship Id="rId10" Type="http://schemas.openxmlformats.org/officeDocument/2006/relationships/image" Target="../media/image280.wmf"/><Relationship Id="rId19" Type="http://schemas.openxmlformats.org/officeDocument/2006/relationships/oleObject" Target="../embeddings/oleObject295.bin"/><Relationship Id="rId4" Type="http://schemas.openxmlformats.org/officeDocument/2006/relationships/image" Target="../media/image271.wmf"/><Relationship Id="rId9" Type="http://schemas.openxmlformats.org/officeDocument/2006/relationships/oleObject" Target="../embeddings/oleObject290.bin"/><Relationship Id="rId14" Type="http://schemas.openxmlformats.org/officeDocument/2006/relationships/image" Target="../media/image282.wmf"/><Relationship Id="rId22" Type="http://schemas.openxmlformats.org/officeDocument/2006/relationships/image" Target="../media/image286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wmf"/><Relationship Id="rId13" Type="http://schemas.openxmlformats.org/officeDocument/2006/relationships/oleObject" Target="../embeddings/oleObject303.bin"/><Relationship Id="rId18" Type="http://schemas.openxmlformats.org/officeDocument/2006/relationships/image" Target="../media/image294.wmf"/><Relationship Id="rId3" Type="http://schemas.openxmlformats.org/officeDocument/2006/relationships/oleObject" Target="../embeddings/oleObject298.bin"/><Relationship Id="rId7" Type="http://schemas.openxmlformats.org/officeDocument/2006/relationships/oleObject" Target="../embeddings/oleObject300.bin"/><Relationship Id="rId12" Type="http://schemas.openxmlformats.org/officeDocument/2006/relationships/image" Target="../media/image291.wmf"/><Relationship Id="rId17" Type="http://schemas.openxmlformats.org/officeDocument/2006/relationships/oleObject" Target="../embeddings/oleObject3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3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88.wmf"/><Relationship Id="rId11" Type="http://schemas.openxmlformats.org/officeDocument/2006/relationships/oleObject" Target="../embeddings/oleObject302.bin"/><Relationship Id="rId5" Type="http://schemas.openxmlformats.org/officeDocument/2006/relationships/oleObject" Target="../embeddings/oleObject299.bin"/><Relationship Id="rId15" Type="http://schemas.openxmlformats.org/officeDocument/2006/relationships/oleObject" Target="../embeddings/oleObject304.bin"/><Relationship Id="rId10" Type="http://schemas.openxmlformats.org/officeDocument/2006/relationships/image" Target="../media/image290.wmf"/><Relationship Id="rId4" Type="http://schemas.openxmlformats.org/officeDocument/2006/relationships/image" Target="../media/image287.wmf"/><Relationship Id="rId9" Type="http://schemas.openxmlformats.org/officeDocument/2006/relationships/oleObject" Target="../embeddings/oleObject301.bin"/><Relationship Id="rId14" Type="http://schemas.openxmlformats.org/officeDocument/2006/relationships/image" Target="../media/image292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wmf"/><Relationship Id="rId13" Type="http://schemas.openxmlformats.org/officeDocument/2006/relationships/oleObject" Target="../embeddings/oleObject311.bin"/><Relationship Id="rId18" Type="http://schemas.openxmlformats.org/officeDocument/2006/relationships/image" Target="../media/image301.wmf"/><Relationship Id="rId3" Type="http://schemas.openxmlformats.org/officeDocument/2006/relationships/oleObject" Target="../embeddings/oleObject306.bin"/><Relationship Id="rId7" Type="http://schemas.openxmlformats.org/officeDocument/2006/relationships/oleObject" Target="../embeddings/oleObject308.bin"/><Relationship Id="rId12" Type="http://schemas.openxmlformats.org/officeDocument/2006/relationships/image" Target="../media/image298.wmf"/><Relationship Id="rId17" Type="http://schemas.openxmlformats.org/officeDocument/2006/relationships/oleObject" Target="../embeddings/oleObject3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0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310.bin"/><Relationship Id="rId5" Type="http://schemas.openxmlformats.org/officeDocument/2006/relationships/oleObject" Target="../embeddings/oleObject307.bin"/><Relationship Id="rId15" Type="http://schemas.openxmlformats.org/officeDocument/2006/relationships/oleObject" Target="../embeddings/oleObject312.bin"/><Relationship Id="rId10" Type="http://schemas.openxmlformats.org/officeDocument/2006/relationships/image" Target="../media/image297.wmf"/><Relationship Id="rId4" Type="http://schemas.openxmlformats.org/officeDocument/2006/relationships/image" Target="../media/image295.wmf"/><Relationship Id="rId9" Type="http://schemas.openxmlformats.org/officeDocument/2006/relationships/oleObject" Target="../embeddings/oleObject309.bin"/><Relationship Id="rId14" Type="http://schemas.openxmlformats.org/officeDocument/2006/relationships/image" Target="../media/image299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4.emf"/><Relationship Id="rId13" Type="http://schemas.openxmlformats.org/officeDocument/2006/relationships/oleObject" Target="../embeddings/oleObject319.bin"/><Relationship Id="rId3" Type="http://schemas.openxmlformats.org/officeDocument/2006/relationships/oleObject" Target="../embeddings/oleObject314.bin"/><Relationship Id="rId7" Type="http://schemas.openxmlformats.org/officeDocument/2006/relationships/oleObject" Target="../embeddings/oleObject316.bin"/><Relationship Id="rId12" Type="http://schemas.openxmlformats.org/officeDocument/2006/relationships/image" Target="../media/image30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303.wmf"/><Relationship Id="rId11" Type="http://schemas.openxmlformats.org/officeDocument/2006/relationships/oleObject" Target="../embeddings/oleObject318.bin"/><Relationship Id="rId5" Type="http://schemas.openxmlformats.org/officeDocument/2006/relationships/oleObject" Target="../embeddings/oleObject315.bin"/><Relationship Id="rId10" Type="http://schemas.openxmlformats.org/officeDocument/2006/relationships/image" Target="../media/image305.wmf"/><Relationship Id="rId4" Type="http://schemas.openxmlformats.org/officeDocument/2006/relationships/image" Target="../media/image302.wmf"/><Relationship Id="rId9" Type="http://schemas.openxmlformats.org/officeDocument/2006/relationships/oleObject" Target="../embeddings/oleObject317.bin"/><Relationship Id="rId14" Type="http://schemas.openxmlformats.org/officeDocument/2006/relationships/image" Target="../media/image30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4.bin"/><Relationship Id="rId18" Type="http://schemas.openxmlformats.org/officeDocument/2006/relationships/oleObject" Target="../embeddings/oleObject27.bin"/><Relationship Id="rId3" Type="http://schemas.openxmlformats.org/officeDocument/2006/relationships/oleObject" Target="../embeddings/oleObject19.bin"/><Relationship Id="rId21" Type="http://schemas.openxmlformats.org/officeDocument/2006/relationships/image" Target="../media/image27.wmf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20" Type="http://schemas.openxmlformats.org/officeDocument/2006/relationships/oleObject" Target="../embeddings/oleObject28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3.bin"/><Relationship Id="rId24" Type="http://schemas.openxmlformats.org/officeDocument/2006/relationships/oleObject" Target="../embeddings/oleObject30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image" Target="../media/image28.wmf"/><Relationship Id="rId10" Type="http://schemas.openxmlformats.org/officeDocument/2006/relationships/image" Target="../media/image22.wmf"/><Relationship Id="rId19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4.wmf"/><Relationship Id="rId22" Type="http://schemas.openxmlformats.org/officeDocument/2006/relationships/oleObject" Target="../embeddings/oleObject2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32.emf"/><Relationship Id="rId18" Type="http://schemas.openxmlformats.org/officeDocument/2006/relationships/oleObject" Target="../embeddings/Microsoft_Word_97_-_2003___16.doc"/><Relationship Id="rId3" Type="http://schemas.openxmlformats.org/officeDocument/2006/relationships/oleObject" Target="../embeddings/oleObject31.bin"/><Relationship Id="rId7" Type="http://schemas.openxmlformats.org/officeDocument/2006/relationships/image" Target="../media/image30.wmf"/><Relationship Id="rId12" Type="http://schemas.openxmlformats.org/officeDocument/2006/relationships/oleObject" Target="../embeddings/Microsoft_Word_97_-_2003___14.doc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emf"/><Relationship Id="rId20" Type="http://schemas.openxmlformats.org/officeDocument/2006/relationships/hyperlink" Target="../../../lf/&#32593;&#32476;&#35838;&#31243;&#35838;&#20214;&#65288;&#20449;&#24687;&#39640;&#25968;&#65289;/4-1.PPT#-1,25,&#31215;&#20998;&#31526;&#21495;" TargetMode="Externa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2.bin"/><Relationship Id="rId11" Type="http://schemas.openxmlformats.org/officeDocument/2006/relationships/oleObject" Target="../embeddings/oleObject34.bin"/><Relationship Id="rId5" Type="http://schemas.openxmlformats.org/officeDocument/2006/relationships/image" Target="../media/image29.emf"/><Relationship Id="rId15" Type="http://schemas.openxmlformats.org/officeDocument/2006/relationships/oleObject" Target="../embeddings/Microsoft_Word_97_-_2003___15.doc"/><Relationship Id="rId10" Type="http://schemas.openxmlformats.org/officeDocument/2006/relationships/image" Target="../media/image31.emf"/><Relationship Id="rId19" Type="http://schemas.openxmlformats.org/officeDocument/2006/relationships/image" Target="../media/image34.emf"/><Relationship Id="rId4" Type="http://schemas.openxmlformats.org/officeDocument/2006/relationships/oleObject" Target="../embeddings/Microsoft_Word_97_-_2003___12.doc"/><Relationship Id="rId9" Type="http://schemas.openxmlformats.org/officeDocument/2006/relationships/oleObject" Target="../embeddings/Microsoft_Word_97_-_2003___13.doc"/><Relationship Id="rId14" Type="http://schemas.openxmlformats.org/officeDocument/2006/relationships/oleObject" Target="../embeddings/oleObject3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52.wmf"/><Relationship Id="rId3" Type="http://schemas.openxmlformats.org/officeDocument/2006/relationships/oleObject" Target="../embeddings/oleObject50.bin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1.wmf"/><Relationship Id="rId5" Type="http://schemas.openxmlformats.org/officeDocument/2006/relationships/image" Target="../media/image48.e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Microsoft_Word_97_-_2003___17.doc"/><Relationship Id="rId9" Type="http://schemas.openxmlformats.org/officeDocument/2006/relationships/image" Target="../media/image5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5720" y="2420888"/>
            <a:ext cx="4608512" cy="1152128"/>
          </a:xfrm>
          <a:ln w="60325" cmpd="thickThin">
            <a:solidFill>
              <a:srgbClr val="FF0000"/>
            </a:solidFill>
          </a:ln>
        </p:spPr>
        <p:txBody>
          <a:bodyPr/>
          <a:lstStyle/>
          <a:p>
            <a:pPr eaLnBrk="1" hangingPunct="1"/>
            <a:r>
              <a:rPr lang="zh-CN" alt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r>
              <a:rPr lang="zh-CN" alt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章  </a:t>
            </a:r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不定积分</a:t>
            </a:r>
          </a:p>
        </p:txBody>
      </p:sp>
    </p:spTree>
    <p:extLst>
      <p:ext uri="{BB962C8B-B14F-4D97-AF65-F5344CB8AC3E}">
        <p14:creationId xmlns:p14="http://schemas.microsoft.com/office/powerpoint/2010/main" val="84832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514600" y="2062163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实例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3581400" y="1676400"/>
          <a:ext cx="21463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name="公式" r:id="rId3" imgW="2124115" imgH="1200034" progId="Equation.3">
                  <p:embed/>
                </p:oleObj>
              </mc:Choice>
              <mc:Fallback>
                <p:oleObj name="公式" r:id="rId3" imgW="2124115" imgH="12000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76400"/>
                        <a:ext cx="21463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5E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5930900" y="1893888"/>
          <a:ext cx="33782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0" name="公式" r:id="rId5" imgW="3362285" imgH="981088" progId="Equation.3">
                  <p:embed/>
                </p:oleObj>
              </mc:Choice>
              <mc:Fallback>
                <p:oleObj name="公式" r:id="rId5" imgW="3362285" imgH="981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1893888"/>
                        <a:ext cx="337820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5E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514600" y="365601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启示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581400" y="3656013"/>
            <a:ext cx="571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能否根据求导公式得出积分公式？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2514600" y="4651376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结论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3619500" y="4633913"/>
            <a:ext cx="6248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既然积分运算和微分运算是互逆的，因此可以根据求导公式得出积分公式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7797800" y="3024188"/>
          <a:ext cx="13462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1" name="公式" r:id="rId7" imgW="1323885" imgH="390628" progId="Equation.3">
                  <p:embed/>
                </p:oleObj>
              </mc:Choice>
              <mc:Fallback>
                <p:oleObj name="公式" r:id="rId7" imgW="1323885" imgH="3906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7800" y="3024188"/>
                        <a:ext cx="13462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Rectangle 10"/>
          <p:cNvSpPr>
            <a:spLocks noGrp="1" noChangeArrowheads="1"/>
          </p:cNvSpPr>
          <p:nvPr>
            <p:ph type="title"/>
          </p:nvPr>
        </p:nvSpPr>
        <p:spPr>
          <a:xfrm>
            <a:off x="2262436" y="814785"/>
            <a:ext cx="3833564" cy="669529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基本积分表</a:t>
            </a:r>
          </a:p>
        </p:txBody>
      </p:sp>
    </p:spTree>
    <p:extLst>
      <p:ext uri="{BB962C8B-B14F-4D97-AF65-F5344CB8AC3E}">
        <p14:creationId xmlns:p14="http://schemas.microsoft.com/office/powerpoint/2010/main" val="352863008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41" grpId="0" autoUpdateAnimBg="0"/>
      <p:bldP spid="14342" grpId="0" autoUpdateAnimBg="0"/>
      <p:bldP spid="14343" grpId="0" autoUpdateAnimBg="0"/>
      <p:bldP spid="1434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 flipH="1">
            <a:off x="2274095" y="806143"/>
            <a:ext cx="679450" cy="29654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基本积分表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Monotype Sorts" pitchFamily="2" charset="2"/>
              </a:rPr>
              <a:t>(1)</a:t>
            </a:r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3232150" y="730250"/>
            <a:ext cx="5289550" cy="596900"/>
            <a:chOff x="1076" y="460"/>
            <a:chExt cx="3332" cy="376"/>
          </a:xfrm>
        </p:grpSpPr>
        <p:graphicFrame>
          <p:nvGraphicFramePr>
            <p:cNvPr id="12301" name="Object 4"/>
            <p:cNvGraphicFramePr>
              <a:graphicFrameLocks noChangeAspect="1"/>
            </p:cNvGraphicFramePr>
            <p:nvPr/>
          </p:nvGraphicFramePr>
          <p:xfrm>
            <a:off x="1076" y="476"/>
            <a:ext cx="236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3" name="公式" r:id="rId3" imgW="3746500" imgH="571500" progId="Equation.3">
                    <p:embed/>
                  </p:oleObj>
                </mc:Choice>
                <mc:Fallback>
                  <p:oleObj name="公式" r:id="rId3" imgW="3746500" imgH="571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6" y="476"/>
                          <a:ext cx="236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2" name="Text Box 5"/>
            <p:cNvSpPr txBox="1">
              <a:spLocks noChangeArrowheads="1"/>
            </p:cNvSpPr>
            <p:nvPr/>
          </p:nvSpPr>
          <p:spPr bwMode="auto">
            <a:xfrm>
              <a:off x="3352" y="460"/>
              <a:ext cx="10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是常数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);</a:t>
              </a:r>
            </a:p>
          </p:txBody>
        </p:sp>
      </p:grp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3194050" y="1295401"/>
          <a:ext cx="53721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4" name="公式" r:id="rId5" imgW="5353144" imgH="981088" progId="Equation.3">
                  <p:embed/>
                </p:oleObj>
              </mc:Choice>
              <mc:Fallback>
                <p:oleObj name="公式" r:id="rId5" imgW="5353144" imgH="981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1295401"/>
                        <a:ext cx="53721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5E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3176589" y="2190751"/>
          <a:ext cx="3538537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5" name="公式" r:id="rId7" imgW="1447172" imgH="406224" progId="Equation.3">
                  <p:embed/>
                </p:oleObj>
              </mc:Choice>
              <mc:Fallback>
                <p:oleObj name="公式" r:id="rId7" imgW="1447172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9" y="2190751"/>
                        <a:ext cx="3538537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3558343" y="3149551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说明：</a:t>
            </a:r>
          </a:p>
        </p:txBody>
      </p:sp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5029200" y="3192463"/>
          <a:ext cx="14986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6" name="公式" r:id="rId9" imgW="1497950" imgH="406224" progId="Equation.3">
                  <p:embed/>
                </p:oleObj>
              </mc:Choice>
              <mc:Fallback>
                <p:oleObj name="公式" r:id="rId9" imgW="149795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192463"/>
                        <a:ext cx="14986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6572250" y="2892425"/>
          <a:ext cx="2400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7" name="公式" r:id="rId11" imgW="2400300" imgH="889000" progId="Equation.3">
                  <p:embed/>
                </p:oleObj>
              </mc:Choice>
              <mc:Fallback>
                <p:oleObj name="公式" r:id="rId11" imgW="24003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2892425"/>
                        <a:ext cx="2400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3651250" y="3979863"/>
          <a:ext cx="27940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8" name="公式" r:id="rId13" imgW="2794000" imgH="431800" progId="Equation.3">
                  <p:embed/>
                </p:oleObj>
              </mc:Choice>
              <mc:Fallback>
                <p:oleObj name="公式" r:id="rId13" imgW="2794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3979863"/>
                        <a:ext cx="27940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6540500" y="3705225"/>
          <a:ext cx="2222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9" name="公式" r:id="rId15" imgW="2222500" imgH="889000" progId="Equation.3">
                  <p:embed/>
                </p:oleObj>
              </mc:Choice>
              <mc:Fallback>
                <p:oleObj name="公式" r:id="rId15" imgW="22225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0" y="3705225"/>
                        <a:ext cx="2222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3225800" y="4587875"/>
          <a:ext cx="3327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0" name="公式" r:id="rId17" imgW="3327400" imgH="889000" progId="Equation.3">
                  <p:embed/>
                </p:oleObj>
              </mc:Choice>
              <mc:Fallback>
                <p:oleObj name="公式" r:id="rId17" imgW="33274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4587875"/>
                        <a:ext cx="3327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6934200" y="4600575"/>
          <a:ext cx="2971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1" name="公式" r:id="rId19" imgW="2971800" imgH="889000" progId="Equation.3">
                  <p:embed/>
                </p:oleObj>
              </mc:Choice>
              <mc:Fallback>
                <p:oleObj name="公式" r:id="rId19" imgW="29718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600575"/>
                        <a:ext cx="2971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891202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3067050" y="787400"/>
          <a:ext cx="2667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8" name="公式" r:id="rId3" imgW="2667000" imgH="889000" progId="Equation.3">
                  <p:embed/>
                </p:oleObj>
              </mc:Choice>
              <mc:Fallback>
                <p:oleObj name="公式" r:id="rId3" imgW="26670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787400"/>
                        <a:ext cx="2667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5765800" y="1031876"/>
          <a:ext cx="2082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9" name="公式" r:id="rId5" imgW="2082800" imgH="393700" progId="Equation.3">
                  <p:embed/>
                </p:oleObj>
              </mc:Choice>
              <mc:Fallback>
                <p:oleObj name="公式" r:id="rId5" imgW="2082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5800" y="1031876"/>
                        <a:ext cx="20828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3060700" y="1663700"/>
          <a:ext cx="2933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0" name="公式" r:id="rId7" imgW="2933700" imgH="939800" progId="Equation.3">
                  <p:embed/>
                </p:oleObj>
              </mc:Choice>
              <mc:Fallback>
                <p:oleObj name="公式" r:id="rId7" imgW="29337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1663700"/>
                        <a:ext cx="2933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6038850" y="1925638"/>
          <a:ext cx="20320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1" name="公式" r:id="rId9" imgW="2032000" imgH="393700" progId="Equation.3">
                  <p:embed/>
                </p:oleObj>
              </mc:Choice>
              <mc:Fallback>
                <p:oleObj name="公式" r:id="rId9" imgW="2032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1925638"/>
                        <a:ext cx="20320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3054350" y="2730500"/>
          <a:ext cx="2514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2" name="公式" r:id="rId11" imgW="2514600" imgH="571500" progId="Equation.3">
                  <p:embed/>
                </p:oleObj>
              </mc:Choice>
              <mc:Fallback>
                <p:oleObj name="公式" r:id="rId11" imgW="25146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2730500"/>
                        <a:ext cx="2514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5603875" y="2803526"/>
          <a:ext cx="1511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3" name="公式" r:id="rId13" imgW="1511300" imgH="393700" progId="Equation.3">
                  <p:embed/>
                </p:oleObj>
              </mc:Choice>
              <mc:Fallback>
                <p:oleObj name="公式" r:id="rId13" imgW="1511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75" y="2803526"/>
                        <a:ext cx="15113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3035300" y="3492500"/>
          <a:ext cx="2489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4" name="公式" r:id="rId15" imgW="2489200" imgH="571500" progId="Equation.3">
                  <p:embed/>
                </p:oleObj>
              </mc:Choice>
              <mc:Fallback>
                <p:oleObj name="公式" r:id="rId15" imgW="24892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3492500"/>
                        <a:ext cx="2489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5518150" y="3586163"/>
          <a:ext cx="18288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5" name="公式" r:id="rId17" imgW="1828800" imgH="393700" progId="Equation.3">
                  <p:embed/>
                </p:oleObj>
              </mc:Choice>
              <mc:Fallback>
                <p:oleObj name="公式" r:id="rId17" imgW="1828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150" y="3586163"/>
                        <a:ext cx="18288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3054350" y="4064000"/>
          <a:ext cx="2324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6" name="公式" r:id="rId19" imgW="2324100" imgH="889000" progId="Equation.3">
                  <p:embed/>
                </p:oleObj>
              </mc:Choice>
              <mc:Fallback>
                <p:oleObj name="公式" r:id="rId19" imgW="23241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4064000"/>
                        <a:ext cx="2324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5384800" y="4260850"/>
          <a:ext cx="1854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7" name="公式" r:id="rId21" imgW="1854200" imgH="571500" progId="Equation.3">
                  <p:embed/>
                </p:oleObj>
              </mc:Choice>
              <mc:Fallback>
                <p:oleObj name="公式" r:id="rId21" imgW="18542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4260850"/>
                        <a:ext cx="1854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7239000" y="4354513"/>
          <a:ext cx="15748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8" name="公式" r:id="rId23" imgW="1574800" imgH="393700" progId="Equation.3">
                  <p:embed/>
                </p:oleObj>
              </mc:Choice>
              <mc:Fallback>
                <p:oleObj name="公式" r:id="rId23" imgW="1574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354513"/>
                        <a:ext cx="15748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3022600" y="5086350"/>
          <a:ext cx="2286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9" name="公式" r:id="rId25" imgW="2286000" imgH="889000" progId="Equation.3">
                  <p:embed/>
                </p:oleObj>
              </mc:Choice>
              <mc:Fallback>
                <p:oleObj name="公式" r:id="rId25" imgW="22860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5086350"/>
                        <a:ext cx="2286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5334000" y="5283200"/>
          <a:ext cx="1854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0" name="公式" r:id="rId27" imgW="1854200" imgH="571500" progId="Equation.3">
                  <p:embed/>
                </p:oleObj>
              </mc:Choice>
              <mc:Fallback>
                <p:oleObj name="公式" r:id="rId27" imgW="18542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283200"/>
                        <a:ext cx="1854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9" name="Object 15"/>
          <p:cNvGraphicFramePr>
            <a:graphicFrameLocks noChangeAspect="1"/>
          </p:cNvGraphicFramePr>
          <p:nvPr/>
        </p:nvGraphicFramePr>
        <p:xfrm>
          <a:off x="7170738" y="5356226"/>
          <a:ext cx="18161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1" name="公式" r:id="rId29" imgW="1815312" imgH="393529" progId="Equation.3">
                  <p:embed/>
                </p:oleObj>
              </mc:Choice>
              <mc:Fallback>
                <p:oleObj name="公式" r:id="rId29" imgW="1815312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0738" y="5356226"/>
                        <a:ext cx="18161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38330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3048000" y="1104901"/>
          <a:ext cx="34798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4" name="公式" r:id="rId3" imgW="3479800" imgH="495300" progId="Equation.3">
                  <p:embed/>
                </p:oleObj>
              </mc:Choice>
              <mc:Fallback>
                <p:oleObj name="公式" r:id="rId3" imgW="34798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104901"/>
                        <a:ext cx="34798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6584950" y="1133476"/>
          <a:ext cx="1511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5" name="公式" r:id="rId5" imgW="1511300" imgH="393700" progId="Equation.3">
                  <p:embed/>
                </p:oleObj>
              </mc:Choice>
              <mc:Fallback>
                <p:oleObj name="公式" r:id="rId5" imgW="1511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4950" y="1133476"/>
                        <a:ext cx="15113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3073400" y="1943101"/>
          <a:ext cx="34290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6" name="公式" r:id="rId7" imgW="3429000" imgH="495300" progId="Equation.3">
                  <p:embed/>
                </p:oleObj>
              </mc:Choice>
              <mc:Fallback>
                <p:oleObj name="公式" r:id="rId7" imgW="34290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1943101"/>
                        <a:ext cx="34290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6511925" y="1990726"/>
          <a:ext cx="1803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7" name="公式" r:id="rId9" imgW="1803400" imgH="393700" progId="Equation.3">
                  <p:embed/>
                </p:oleObj>
              </mc:Choice>
              <mc:Fallback>
                <p:oleObj name="公式" r:id="rId9" imgW="1803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1925" y="1990726"/>
                        <a:ext cx="18034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3048000" y="2743200"/>
          <a:ext cx="2273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8" name="公式" r:id="rId11" imgW="2273300" imgH="571500" progId="Equation.3">
                  <p:embed/>
                </p:oleObj>
              </mc:Choice>
              <mc:Fallback>
                <p:oleObj name="公式" r:id="rId11" imgW="22733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743200"/>
                        <a:ext cx="2273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5310188" y="2759075"/>
          <a:ext cx="1130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9" name="公式" r:id="rId13" imgW="1129810" imgH="469696" progId="Equation.3">
                  <p:embed/>
                </p:oleObj>
              </mc:Choice>
              <mc:Fallback>
                <p:oleObj name="公式" r:id="rId13" imgW="1129810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0188" y="2759075"/>
                        <a:ext cx="1130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3048000" y="3543300"/>
          <a:ext cx="2298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0" name="公式" r:id="rId15" imgW="2298700" imgH="571500" progId="Equation.3">
                  <p:embed/>
                </p:oleObj>
              </mc:Choice>
              <mc:Fallback>
                <p:oleObj name="公式" r:id="rId15" imgW="22987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543300"/>
                        <a:ext cx="2298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5365750" y="3317875"/>
          <a:ext cx="1346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1" name="公式" r:id="rId17" imgW="1346200" imgH="927100" progId="Equation.3">
                  <p:embed/>
                </p:oleObj>
              </mc:Choice>
              <mc:Fallback>
                <p:oleObj name="公式" r:id="rId17" imgW="13462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3317875"/>
                        <a:ext cx="1346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3027364" y="4322764"/>
          <a:ext cx="253682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2" name="Equation" r:id="rId19" imgW="1066800" imgH="292100" progId="Equation.DSMT4">
                  <p:embed/>
                </p:oleObj>
              </mc:Choice>
              <mc:Fallback>
                <p:oleObj name="Equation" r:id="rId19" imgW="10668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364" y="4322764"/>
                        <a:ext cx="2536825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5568951" y="4432301"/>
          <a:ext cx="14192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3" name="Equation" r:id="rId21" imgW="596641" imgH="203112" progId="Equation.DSMT4">
                  <p:embed/>
                </p:oleObj>
              </mc:Choice>
              <mc:Fallback>
                <p:oleObj name="Equation" r:id="rId21" imgW="59664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951" y="4432301"/>
                        <a:ext cx="14192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3014664" y="5046664"/>
          <a:ext cx="2566987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4" name="Equation" r:id="rId23" imgW="1079032" imgH="291973" progId="Equation.DSMT4">
                  <p:embed/>
                </p:oleObj>
              </mc:Choice>
              <mc:Fallback>
                <p:oleObj name="Equation" r:id="rId23" imgW="1079032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664" y="5046664"/>
                        <a:ext cx="2566987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5548314" y="5167314"/>
          <a:ext cx="14192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5" name="Equation" r:id="rId25" imgW="596641" imgH="177723" progId="Equation.DSMT4">
                  <p:embed/>
                </p:oleObj>
              </mc:Choice>
              <mc:Fallback>
                <p:oleObj name="Equation" r:id="rId25" imgW="596641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8314" y="5167314"/>
                        <a:ext cx="14192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840702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425700" y="1066801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求积分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544104"/>
              </p:ext>
            </p:extLst>
          </p:nvPr>
        </p:nvGraphicFramePr>
        <p:xfrm>
          <a:off x="4415346" y="1001474"/>
          <a:ext cx="1659508" cy="693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2" name="Equation" r:id="rId3" imgW="698400" imgH="291960" progId="Equation.DSMT4">
                  <p:embed/>
                </p:oleObj>
              </mc:Choice>
              <mc:Fallback>
                <p:oleObj name="Equation" r:id="rId3" imgW="6984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5346" y="1001474"/>
                        <a:ext cx="1659508" cy="693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425700" y="19812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3340100" y="1981200"/>
          <a:ext cx="1536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3" name="公式" r:id="rId5" imgW="1536700" imgH="571500" progId="Equation.3">
                  <p:embed/>
                </p:oleObj>
              </mc:Choice>
              <mc:Fallback>
                <p:oleObj name="公式" r:id="rId5" imgW="15367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1981200"/>
                        <a:ext cx="1536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4940300" y="1733550"/>
          <a:ext cx="1333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4" name="公式" r:id="rId7" imgW="1333500" imgH="825500" progId="Equation.3">
                  <p:embed/>
                </p:oleObj>
              </mc:Choice>
              <mc:Fallback>
                <p:oleObj name="公式" r:id="rId7" imgW="13335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1733550"/>
                        <a:ext cx="1333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3365500" y="3517900"/>
          <a:ext cx="17272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5" name="公式" r:id="rId9" imgW="1727200" imgH="1663700" progId="Equation.3">
                  <p:embed/>
                </p:oleObj>
              </mc:Choice>
              <mc:Fallback>
                <p:oleObj name="公式" r:id="rId9" imgW="1727200" imgH="166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3517900"/>
                        <a:ext cx="17272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5130800" y="3784600"/>
          <a:ext cx="1727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6" name="公式" r:id="rId11" imgW="1727200" imgH="939800" progId="Equation.3">
                  <p:embed/>
                </p:oleObj>
              </mc:Choice>
              <mc:Fallback>
                <p:oleObj name="公式" r:id="rId11" imgW="17272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3784600"/>
                        <a:ext cx="1727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3505200" y="2822576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根据积分公式（</a:t>
            </a:r>
            <a:r>
              <a:rPr kumimoji="1" lang="en-US" altLang="zh-CN" sz="2800" b="1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6553200" y="2579688"/>
          <a:ext cx="28956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7" name="公式" r:id="rId13" imgW="2876456" imgH="981088" progId="Equation.3">
                  <p:embed/>
                </p:oleObj>
              </mc:Choice>
              <mc:Fallback>
                <p:oleObj name="公式" r:id="rId13" imgW="2876456" imgH="981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579688"/>
                        <a:ext cx="289560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5E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3492500" y="2590800"/>
            <a:ext cx="0" cy="1600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15522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utoUpdateAnimBg="0"/>
      <p:bldP spid="18441" grpId="0" autoUpdateAnimBg="0"/>
      <p:bldP spid="184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2208214" y="1711326"/>
          <a:ext cx="411003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0" name="公式" r:id="rId3" imgW="3835400" imgH="571500" progId="Equation.3">
                  <p:embed/>
                </p:oleObj>
              </mc:Choice>
              <mc:Fallback>
                <p:oleObj name="公式" r:id="rId3" imgW="38354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1711326"/>
                        <a:ext cx="4110037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6311900" y="1722438"/>
          <a:ext cx="32893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1" name="公式" r:id="rId5" imgW="3289300" imgH="635000" progId="Equation.3">
                  <p:embed/>
                </p:oleObj>
              </mc:Choice>
              <mc:Fallback>
                <p:oleObj name="公式" r:id="rId5" imgW="32893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1722438"/>
                        <a:ext cx="32893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362200" y="25908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3071814" y="2520951"/>
          <a:ext cx="39274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2" name="公式" r:id="rId7" imgW="1562100" imgH="292100" progId="Equation.3">
                  <p:embed/>
                </p:oleObj>
              </mc:Choice>
              <mc:Fallback>
                <p:oleObj name="公式" r:id="rId7" imgW="15621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2520951"/>
                        <a:ext cx="392747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3000375" y="3373439"/>
          <a:ext cx="4248150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3" name="公式" r:id="rId9" imgW="1688367" imgH="291973" progId="Equation.3">
                  <p:embed/>
                </p:oleObj>
              </mc:Choice>
              <mc:Fallback>
                <p:oleObj name="公式" r:id="rId9" imgW="1688367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3373439"/>
                        <a:ext cx="4248150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7219950" y="3563938"/>
          <a:ext cx="23764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4" name="公式" r:id="rId11" imgW="2323092" imgH="406224" progId="Equation.3">
                  <p:embed/>
                </p:oleObj>
              </mc:Choice>
              <mc:Fallback>
                <p:oleObj name="公式" r:id="rId11" imgW="2323092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9950" y="3563938"/>
                        <a:ext cx="237648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4" name="Group 8"/>
          <p:cNvGrpSpPr>
            <a:grpSpLocks/>
          </p:cNvGrpSpPr>
          <p:nvPr/>
        </p:nvGrpSpPr>
        <p:grpSpPr bwMode="auto">
          <a:xfrm>
            <a:off x="3276600" y="4267201"/>
            <a:ext cx="2590800" cy="519113"/>
            <a:chOff x="1104" y="2784"/>
            <a:chExt cx="1632" cy="327"/>
          </a:xfrm>
        </p:grpSpPr>
        <p:graphicFrame>
          <p:nvGraphicFramePr>
            <p:cNvPr id="16395" name="Object 9"/>
            <p:cNvGraphicFramePr>
              <a:graphicFrameLocks noChangeAspect="1"/>
            </p:cNvGraphicFramePr>
            <p:nvPr/>
          </p:nvGraphicFramePr>
          <p:xfrm>
            <a:off x="1104" y="2880"/>
            <a:ext cx="167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5" name="公式" r:id="rId13" imgW="266469" imgH="241091" progId="Equation.3">
                    <p:embed/>
                  </p:oleObj>
                </mc:Choice>
                <mc:Fallback>
                  <p:oleObj name="公式" r:id="rId13" imgW="266469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880"/>
                          <a:ext cx="167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6" name="Text Box 10"/>
            <p:cNvSpPr txBox="1">
              <a:spLocks noChangeArrowheads="1"/>
            </p:cNvSpPr>
            <p:nvPr/>
          </p:nvSpPr>
          <p:spPr bwMode="auto">
            <a:xfrm>
              <a:off x="1344" y="2784"/>
              <a:ext cx="13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等式成立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2438400" y="5110163"/>
            <a:ext cx="739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99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（此性质可推广到有限多个函数之和的情况）</a:t>
            </a:r>
          </a:p>
        </p:txBody>
      </p:sp>
      <p:sp>
        <p:nvSpPr>
          <p:cNvPr id="16394" name="Rectangle 12"/>
          <p:cNvSpPr>
            <a:spLocks noGrp="1" noChangeArrowheads="1"/>
          </p:cNvSpPr>
          <p:nvPr>
            <p:ph type="title"/>
          </p:nvPr>
        </p:nvSpPr>
        <p:spPr>
          <a:xfrm>
            <a:off x="1990405" y="599281"/>
            <a:ext cx="5256584" cy="986633"/>
          </a:xfrm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三、 不定积分的性质</a:t>
            </a:r>
          </a:p>
        </p:txBody>
      </p:sp>
    </p:spTree>
    <p:extLst>
      <p:ext uri="{BB962C8B-B14F-4D97-AF65-F5344CB8AC3E}">
        <p14:creationId xmlns:p14="http://schemas.microsoft.com/office/powerpoint/2010/main" val="61652621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  <p:bldP spid="1946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2514600" y="1143000"/>
          <a:ext cx="2679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2" name="公式" r:id="rId3" imgW="2679700" imgH="571500" progId="Equation.3">
                  <p:embed/>
                </p:oleObj>
              </mc:Choice>
              <mc:Fallback>
                <p:oleObj name="公式" r:id="rId3" imgW="26797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143000"/>
                        <a:ext cx="2679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5232400" y="1112838"/>
          <a:ext cx="17780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3" name="公式" r:id="rId5" imgW="1777229" imgH="634725" progId="Equation.3">
                  <p:embed/>
                </p:oleObj>
              </mc:Choice>
              <mc:Fallback>
                <p:oleObj name="公式" r:id="rId5" imgW="1777229" imgH="634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1112838"/>
                        <a:ext cx="17780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5715000" y="1736726"/>
          <a:ext cx="34734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4" name="文档" r:id="rId7" imgW="3161343" imgH="592752" progId="Word.Document.8">
                  <p:embed/>
                </p:oleObj>
              </mc:Choice>
              <mc:Fallback>
                <p:oleObj name="文档" r:id="rId7" imgW="3161343" imgH="5927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736726"/>
                        <a:ext cx="347345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438400" y="2667001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求积分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438400" y="35194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482147"/>
              </p:ext>
            </p:extLst>
          </p:nvPr>
        </p:nvGraphicFramePr>
        <p:xfrm>
          <a:off x="4511824" y="2384632"/>
          <a:ext cx="3600400" cy="1086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5" name="Equation" r:id="rId9" imgW="1473120" imgH="444240" progId="Equation.DSMT4">
                  <p:embed/>
                </p:oleObj>
              </mc:Choice>
              <mc:Fallback>
                <p:oleObj name="Equation" r:id="rId9" imgW="14731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824" y="2384632"/>
                        <a:ext cx="3600400" cy="1086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3200400" y="3352800"/>
          <a:ext cx="3403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6" name="公式" r:id="rId11" imgW="3403600" imgH="939800" progId="Equation.3">
                  <p:embed/>
                </p:oleObj>
              </mc:Choice>
              <mc:Fallback>
                <p:oleObj name="公式" r:id="rId11" imgW="34036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352800"/>
                        <a:ext cx="3403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3162300" y="4343400"/>
          <a:ext cx="4457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7" name="公式" r:id="rId13" imgW="4457700" imgH="939800" progId="Equation.3">
                  <p:embed/>
                </p:oleObj>
              </mc:Choice>
              <mc:Fallback>
                <p:oleObj name="公式" r:id="rId13" imgW="44577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4343400"/>
                        <a:ext cx="4457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3168650" y="5486400"/>
          <a:ext cx="1892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8" name="公式" r:id="rId15" imgW="1892300" imgH="330200" progId="Equation.3">
                  <p:embed/>
                </p:oleObj>
              </mc:Choice>
              <mc:Fallback>
                <p:oleObj name="公式" r:id="rId15" imgW="18923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5486400"/>
                        <a:ext cx="1892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5048250" y="5492750"/>
          <a:ext cx="1816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9" name="公式" r:id="rId17" imgW="1816100" imgH="330200" progId="Equation.3">
                  <p:embed/>
                </p:oleObj>
              </mc:Choice>
              <mc:Fallback>
                <p:oleObj name="公式" r:id="rId17" imgW="18161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0" y="5492750"/>
                        <a:ext cx="1816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6889750" y="5486400"/>
          <a:ext cx="609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0" name="公式" r:id="rId19" imgW="590630" imgH="314171" progId="Equation.3">
                  <p:embed/>
                </p:oleObj>
              </mc:Choice>
              <mc:Fallback>
                <p:oleObj name="公式" r:id="rId19" imgW="590630" imgH="3141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5486400"/>
                        <a:ext cx="609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648004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utoUpdateAnimBg="0"/>
      <p:bldP spid="2048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590800" y="1219201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求积分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590800" y="2441576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38943"/>
              </p:ext>
            </p:extLst>
          </p:nvPr>
        </p:nvGraphicFramePr>
        <p:xfrm>
          <a:off x="4727848" y="957261"/>
          <a:ext cx="2214860" cy="1033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8" name="Equation" r:id="rId3" imgW="952200" imgH="444240" progId="Equation.DSMT4">
                  <p:embed/>
                </p:oleObj>
              </mc:Choice>
              <mc:Fallback>
                <p:oleObj name="Equation" r:id="rId3" imgW="9522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848" y="957261"/>
                        <a:ext cx="2214860" cy="1033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3429000" y="2198688"/>
          <a:ext cx="21463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9" name="公式" r:id="rId5" imgW="2146300" imgH="1003300" progId="Equation.3">
                  <p:embed/>
                </p:oleObj>
              </mc:Choice>
              <mc:Fallback>
                <p:oleObj name="公式" r:id="rId5" imgW="2146300" imgH="1003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198688"/>
                        <a:ext cx="214630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5715000" y="2198688"/>
          <a:ext cx="27178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0" name="公式" r:id="rId7" imgW="2717800" imgH="1003300" progId="Equation.3">
                  <p:embed/>
                </p:oleObj>
              </mc:Choice>
              <mc:Fallback>
                <p:oleObj name="公式" r:id="rId7" imgW="2717800" imgH="1003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198688"/>
                        <a:ext cx="271780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3162300" y="3454400"/>
          <a:ext cx="2857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1" name="公式" r:id="rId9" imgW="2857500" imgH="965200" progId="Equation.3">
                  <p:embed/>
                </p:oleObj>
              </mc:Choice>
              <mc:Fallback>
                <p:oleObj name="公式" r:id="rId9" imgW="28575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3454400"/>
                        <a:ext cx="2857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6108700" y="3492500"/>
          <a:ext cx="3124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2" name="公式" r:id="rId11" imgW="3124200" imgH="889000" progId="Equation.3">
                  <p:embed/>
                </p:oleObj>
              </mc:Choice>
              <mc:Fallback>
                <p:oleObj name="公式" r:id="rId11" imgW="31242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3492500"/>
                        <a:ext cx="3124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134543"/>
              </p:ext>
            </p:extLst>
          </p:nvPr>
        </p:nvGraphicFramePr>
        <p:xfrm>
          <a:off x="3162300" y="4797152"/>
          <a:ext cx="3555280" cy="486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3" name="Equation" r:id="rId13" imgW="1485720" imgH="203040" progId="Equation.DSMT4">
                  <p:embed/>
                </p:oleObj>
              </mc:Choice>
              <mc:Fallback>
                <p:oleObj name="Equation" r:id="rId13" imgW="1485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4797152"/>
                        <a:ext cx="3555280" cy="486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10561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438400" y="1109663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求积分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438400" y="23320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214140"/>
              </p:ext>
            </p:extLst>
          </p:nvPr>
        </p:nvGraphicFramePr>
        <p:xfrm>
          <a:off x="4410472" y="911980"/>
          <a:ext cx="2304256" cy="1047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6" name="Equation" r:id="rId3" imgW="977760" imgH="444240" progId="Equation.DSMT4">
                  <p:embed/>
                </p:oleObj>
              </mc:Choice>
              <mc:Fallback>
                <p:oleObj name="Equation" r:id="rId3" imgW="977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0472" y="911980"/>
                        <a:ext cx="2304256" cy="10473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3276600" y="2082801"/>
          <a:ext cx="22225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7" name="公式" r:id="rId5" imgW="2222500" imgH="1003300" progId="Equation.3">
                  <p:embed/>
                </p:oleObj>
              </mc:Choice>
              <mc:Fallback>
                <p:oleObj name="公式" r:id="rId5" imgW="2222500" imgH="1003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082801"/>
                        <a:ext cx="22225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5562600" y="2114551"/>
          <a:ext cx="26162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8" name="公式" r:id="rId7" imgW="2600227" imgH="981088" progId="Equation.3">
                  <p:embed/>
                </p:oleObj>
              </mc:Choice>
              <mc:Fallback>
                <p:oleObj name="公式" r:id="rId7" imgW="2600227" imgH="981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114551"/>
                        <a:ext cx="26162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3048000" y="3357563"/>
          <a:ext cx="3225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9" name="公式" r:id="rId9" imgW="3225800" imgH="889000" progId="Equation.3">
                  <p:embed/>
                </p:oleObj>
              </mc:Choice>
              <mc:Fallback>
                <p:oleObj name="公式" r:id="rId9" imgW="32258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357563"/>
                        <a:ext cx="3225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2997200" y="4445000"/>
          <a:ext cx="3276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0" name="公式" r:id="rId11" imgW="3276600" imgH="889000" progId="Equation.3">
                  <p:embed/>
                </p:oleObj>
              </mc:Choice>
              <mc:Fallback>
                <p:oleObj name="公式" r:id="rId11" imgW="32766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4445000"/>
                        <a:ext cx="3276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4151784" y="5275263"/>
            <a:ext cx="5791200" cy="873125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拆项积分是一种有效的积分方法！</a:t>
            </a:r>
            <a:endParaRPr kumimoji="1" lang="zh-CN" altLang="en-US" sz="2800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529224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utoUpdateAnimBg="0"/>
      <p:bldP spid="22537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590800" y="1109663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求积分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590800" y="23320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808397"/>
              </p:ext>
            </p:extLst>
          </p:nvPr>
        </p:nvGraphicFramePr>
        <p:xfrm>
          <a:off x="4683521" y="934484"/>
          <a:ext cx="2381141" cy="989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0" name="Equation" r:id="rId3" imgW="977760" imgH="406080" progId="Equation.DSMT4">
                  <p:embed/>
                </p:oleObj>
              </mc:Choice>
              <mc:Fallback>
                <p:oleObj name="Equation" r:id="rId3" imgW="977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521" y="934484"/>
                        <a:ext cx="2381141" cy="989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3581400" y="2133600"/>
          <a:ext cx="2184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1" name="公式" r:id="rId5" imgW="2184400" imgH="889000" progId="Equation.3">
                  <p:embed/>
                </p:oleObj>
              </mc:Choice>
              <mc:Fallback>
                <p:oleObj name="公式" r:id="rId5" imgW="21844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133600"/>
                        <a:ext cx="2184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5835650" y="2165350"/>
          <a:ext cx="3187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2" name="公式" r:id="rId7" imgW="3171771" imgH="866749" progId="Equation.3">
                  <p:embed/>
                </p:oleObj>
              </mc:Choice>
              <mc:Fallback>
                <p:oleObj name="公式" r:id="rId7" imgW="3171771" imgH="8667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2165350"/>
                        <a:ext cx="3187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3505200" y="3378200"/>
          <a:ext cx="2209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3" name="公式" r:id="rId9" imgW="2209800" imgH="889000" progId="Equation.3">
                  <p:embed/>
                </p:oleObj>
              </mc:Choice>
              <mc:Fallback>
                <p:oleObj name="公式" r:id="rId9" imgW="22098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378200"/>
                        <a:ext cx="2209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5695950" y="3397250"/>
          <a:ext cx="2120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4" name="公式" r:id="rId11" imgW="2120900" imgH="889000" progId="Equation.3">
                  <p:embed/>
                </p:oleObj>
              </mc:Choice>
              <mc:Fallback>
                <p:oleObj name="公式" r:id="rId11" imgW="21209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950" y="3397250"/>
                        <a:ext cx="2120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2590800" y="4495801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说明：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3797426" y="4495801"/>
            <a:ext cx="653447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以上几例中的被积函数都需要进行恒等变形，才能使用基本积分表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908330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utoUpdateAnimBg="0"/>
      <p:bldP spid="23561" grpId="0" autoUpdateAnimBg="0"/>
      <p:bldP spid="2356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47728" y="2636912"/>
            <a:ext cx="5037584" cy="866526"/>
          </a:xfrm>
          <a:ln w="57150" cmpd="thickThin">
            <a:solidFill>
              <a:srgbClr val="FF0000"/>
            </a:solidFill>
          </a:ln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原函数与不定积分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840416" y="404664"/>
            <a:ext cx="1532792" cy="58477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4</a:t>
            </a:r>
            <a:endParaRPr lang="zh-CN" altLang="en-US" sz="32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037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590800" y="1109663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求积分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4511675" y="1050925"/>
          <a:ext cx="172878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4" name="公式" r:id="rId3" imgW="723586" imgH="291973" progId="Equation.3">
                  <p:embed/>
                </p:oleObj>
              </mc:Choice>
              <mc:Fallback>
                <p:oleObj name="公式" r:id="rId3" imgW="723586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1050925"/>
                        <a:ext cx="172878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590800" y="23320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3403600" y="2276475"/>
          <a:ext cx="1638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5" name="公式" r:id="rId5" imgW="685800" imgH="292100" progId="Equation.3">
                  <p:embed/>
                </p:oleObj>
              </mc:Choice>
              <mc:Fallback>
                <p:oleObj name="公式" r:id="rId5" imgW="6858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2276475"/>
                        <a:ext cx="16383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5026026" y="2292350"/>
          <a:ext cx="264001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6" name="公式" r:id="rId7" imgW="1104900" imgH="292100" progId="Equation.3">
                  <p:embed/>
                </p:oleObj>
              </mc:Choice>
              <mc:Fallback>
                <p:oleObj name="公式" r:id="rId7" imgW="11049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026" y="2292350"/>
                        <a:ext cx="264001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3287714" y="3141663"/>
          <a:ext cx="28225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7" name="公式" r:id="rId9" imgW="1180588" imgH="291973" progId="Equation.3">
                  <p:embed/>
                </p:oleObj>
              </mc:Choice>
              <mc:Fallback>
                <p:oleObj name="公式" r:id="rId9" imgW="1180588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3141663"/>
                        <a:ext cx="282257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3287713" y="4076700"/>
          <a:ext cx="23368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8" name="公式" r:id="rId11" imgW="977476" imgH="177723" progId="Equation.3">
                  <p:embed/>
                </p:oleObj>
              </mc:Choice>
              <mc:Fallback>
                <p:oleObj name="公式" r:id="rId11" imgW="97747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4076700"/>
                        <a:ext cx="23368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841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446337" y="1163223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求积分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649253"/>
              </p:ext>
            </p:extLst>
          </p:nvPr>
        </p:nvGraphicFramePr>
        <p:xfrm>
          <a:off x="4705350" y="906675"/>
          <a:ext cx="178911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8" name="公式" r:id="rId3" imgW="748975" imgH="406224" progId="Equation.3">
                  <p:embed/>
                </p:oleObj>
              </mc:Choice>
              <mc:Fallback>
                <p:oleObj name="公式" r:id="rId3" imgW="748975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906675"/>
                        <a:ext cx="1789113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351584" y="2201479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978122"/>
              </p:ext>
            </p:extLst>
          </p:nvPr>
        </p:nvGraphicFramePr>
        <p:xfrm>
          <a:off x="3006725" y="1955840"/>
          <a:ext cx="16986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9" name="公式" r:id="rId5" imgW="710891" imgH="406224" progId="Equation.3">
                  <p:embed/>
                </p:oleObj>
              </mc:Choice>
              <mc:Fallback>
                <p:oleObj name="公式" r:id="rId5" imgW="710891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725" y="1955840"/>
                        <a:ext cx="169862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88597"/>
              </p:ext>
            </p:extLst>
          </p:nvPr>
        </p:nvGraphicFramePr>
        <p:xfrm>
          <a:off x="4705350" y="1983739"/>
          <a:ext cx="27908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0" name="公式" r:id="rId7" imgW="1167893" imgH="406224" progId="Equation.3">
                  <p:embed/>
                </p:oleObj>
              </mc:Choice>
              <mc:Fallback>
                <p:oleObj name="公式" r:id="rId7" imgW="1167893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1983739"/>
                        <a:ext cx="279082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431101"/>
              </p:ext>
            </p:extLst>
          </p:nvPr>
        </p:nvGraphicFramePr>
        <p:xfrm>
          <a:off x="2976563" y="3005005"/>
          <a:ext cx="31242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1" name="公式" r:id="rId9" imgW="1307532" imgH="406224" progId="Equation.3">
                  <p:embed/>
                </p:oleObj>
              </mc:Choice>
              <mc:Fallback>
                <p:oleObj name="公式" r:id="rId9" imgW="1307532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3" y="3005005"/>
                        <a:ext cx="31242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598977"/>
              </p:ext>
            </p:extLst>
          </p:nvPr>
        </p:nvGraphicFramePr>
        <p:xfrm>
          <a:off x="2976563" y="3933056"/>
          <a:ext cx="27908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2" name="公式" r:id="rId11" imgW="1167893" imgH="406224" progId="Equation.3">
                  <p:embed/>
                </p:oleObj>
              </mc:Choice>
              <mc:Fallback>
                <p:oleObj name="公式" r:id="rId11" imgW="1167893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3" y="3933056"/>
                        <a:ext cx="279082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999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384836" y="1032596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求积分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800626"/>
              </p:ext>
            </p:extLst>
          </p:nvPr>
        </p:nvGraphicFramePr>
        <p:xfrm>
          <a:off x="4583832" y="783100"/>
          <a:ext cx="2879725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2" name="公式" r:id="rId3" imgW="1206500" imgH="596900" progId="Equation.3">
                  <p:embed/>
                </p:oleObj>
              </mc:Choice>
              <mc:Fallback>
                <p:oleObj name="公式" r:id="rId3" imgW="12065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832" y="783100"/>
                        <a:ext cx="2879725" cy="1427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384836" y="2470045"/>
            <a:ext cx="567439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117668"/>
              </p:ext>
            </p:extLst>
          </p:nvPr>
        </p:nvGraphicFramePr>
        <p:xfrm>
          <a:off x="3108669" y="2205038"/>
          <a:ext cx="2789238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3" name="公式" r:id="rId5" imgW="1168400" imgH="596900" progId="Equation.3">
                  <p:embed/>
                </p:oleObj>
              </mc:Choice>
              <mc:Fallback>
                <p:oleObj name="公式" r:id="rId5" imgW="11684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669" y="2205038"/>
                        <a:ext cx="2789238" cy="1427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460938"/>
              </p:ext>
            </p:extLst>
          </p:nvPr>
        </p:nvGraphicFramePr>
        <p:xfrm>
          <a:off x="5897907" y="2215485"/>
          <a:ext cx="2303463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4" name="公式" r:id="rId7" imgW="965200" imgH="596900" progId="Equation.3">
                  <p:embed/>
                </p:oleObj>
              </mc:Choice>
              <mc:Fallback>
                <p:oleObj name="公式" r:id="rId7" imgW="9652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7907" y="2215485"/>
                        <a:ext cx="2303463" cy="1427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239764"/>
              </p:ext>
            </p:extLst>
          </p:nvPr>
        </p:nvGraphicFramePr>
        <p:xfrm>
          <a:off x="2952275" y="3783013"/>
          <a:ext cx="206216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5" name="公式" r:id="rId9" imgW="863225" imgH="291973" progId="Equation.3">
                  <p:embed/>
                </p:oleObj>
              </mc:Choice>
              <mc:Fallback>
                <p:oleObj name="公式" r:id="rId9" imgW="863225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275" y="3783013"/>
                        <a:ext cx="2062162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349335"/>
              </p:ext>
            </p:extLst>
          </p:nvPr>
        </p:nvGraphicFramePr>
        <p:xfrm>
          <a:off x="2959536" y="4688186"/>
          <a:ext cx="218281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6" name="公式" r:id="rId11" imgW="914003" imgH="177723" progId="Equation.3">
                  <p:embed/>
                </p:oleObj>
              </mc:Choice>
              <mc:Fallback>
                <p:oleObj name="公式" r:id="rId11" imgW="914003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536" y="4688186"/>
                        <a:ext cx="218281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392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55579"/>
              </p:ext>
            </p:extLst>
          </p:nvPr>
        </p:nvGraphicFramePr>
        <p:xfrm>
          <a:off x="3503712" y="933450"/>
          <a:ext cx="244792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6" name="Equation" r:id="rId3" imgW="1079032" imgH="406224" progId="Equation.DSMT4">
                  <p:embed/>
                </p:oleObj>
              </mc:Choice>
              <mc:Fallback>
                <p:oleObj name="Equation" r:id="rId3" imgW="1079032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712" y="933450"/>
                        <a:ext cx="244792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191754"/>
              </p:ext>
            </p:extLst>
          </p:nvPr>
        </p:nvGraphicFramePr>
        <p:xfrm>
          <a:off x="2208213" y="2420888"/>
          <a:ext cx="388620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7" name="Equation" r:id="rId5" imgW="1143000" imgH="393700" progId="Equation.3">
                  <p:embed/>
                </p:oleObj>
              </mc:Choice>
              <mc:Fallback>
                <p:oleObj name="Equation" r:id="rId5" imgW="1143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2420888"/>
                        <a:ext cx="3886200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485385"/>
              </p:ext>
            </p:extLst>
          </p:nvPr>
        </p:nvGraphicFramePr>
        <p:xfrm>
          <a:off x="6094413" y="2482800"/>
          <a:ext cx="4038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8" name="Equation" r:id="rId7" imgW="1397000" imgH="368300" progId="Equation.3">
                  <p:embed/>
                </p:oleObj>
              </mc:Choice>
              <mc:Fallback>
                <p:oleObj name="Equation" r:id="rId7" imgW="13970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4413" y="2482800"/>
                        <a:ext cx="4038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044693"/>
              </p:ext>
            </p:extLst>
          </p:nvPr>
        </p:nvGraphicFramePr>
        <p:xfrm>
          <a:off x="2208213" y="4005064"/>
          <a:ext cx="33480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9" name="Equation" r:id="rId9" imgW="1054100" imgH="152400" progId="Equation.3">
                  <p:embed/>
                </p:oleObj>
              </mc:Choice>
              <mc:Fallback>
                <p:oleObj name="Equation" r:id="rId9" imgW="1054100" imgH="15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005064"/>
                        <a:ext cx="33480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218291" y="1195099"/>
            <a:ext cx="10070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kumimoji="1"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12</a:t>
            </a:r>
            <a:endParaRPr kumimoji="1"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1595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524876"/>
              </p:ext>
            </p:extLst>
          </p:nvPr>
        </p:nvGraphicFramePr>
        <p:xfrm>
          <a:off x="2279576" y="709589"/>
          <a:ext cx="7307263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2" name="Document" r:id="rId4" imgW="7336343" imgH="2038267" progId="Word.Document.8">
                  <p:embed/>
                </p:oleObj>
              </mc:Choice>
              <mc:Fallback>
                <p:oleObj name="Document" r:id="rId4" imgW="7336343" imgH="20382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709589"/>
                        <a:ext cx="7307263" cy="202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26135" y="2701326"/>
            <a:ext cx="50385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589087"/>
              </p:ext>
            </p:extLst>
          </p:nvPr>
        </p:nvGraphicFramePr>
        <p:xfrm>
          <a:off x="3130550" y="2499278"/>
          <a:ext cx="3530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3" name="公式" r:id="rId6" imgW="3530600" imgH="889000" progId="Equation.3">
                  <p:embed/>
                </p:oleObj>
              </mc:Choice>
              <mc:Fallback>
                <p:oleObj name="公式" r:id="rId6" imgW="35306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2499278"/>
                        <a:ext cx="3530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759304"/>
              </p:ext>
            </p:extLst>
          </p:nvPr>
        </p:nvGraphicFramePr>
        <p:xfrm>
          <a:off x="3070225" y="3429385"/>
          <a:ext cx="4249738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4" name="Equation" r:id="rId8" imgW="1688367" imgH="291973" progId="Equation.DSMT4">
                  <p:embed/>
                </p:oleObj>
              </mc:Choice>
              <mc:Fallback>
                <p:oleObj name="Equation" r:id="rId8" imgW="1688367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3429385"/>
                        <a:ext cx="4249738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378032"/>
              </p:ext>
            </p:extLst>
          </p:nvPr>
        </p:nvGraphicFramePr>
        <p:xfrm>
          <a:off x="4210844" y="4220753"/>
          <a:ext cx="30099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5" name="公式" r:id="rId10" imgW="3009900" imgH="393700" progId="Equation.3">
                  <p:embed/>
                </p:oleObj>
              </mc:Choice>
              <mc:Fallback>
                <p:oleObj name="公式" r:id="rId10" imgW="3009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844" y="4220753"/>
                        <a:ext cx="30099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944666"/>
              </p:ext>
            </p:extLst>
          </p:nvPr>
        </p:nvGraphicFramePr>
        <p:xfrm>
          <a:off x="3226594" y="4797425"/>
          <a:ext cx="19685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6" name="公式" r:id="rId12" imgW="1968500" imgH="406400" progId="Equation.3">
                  <p:embed/>
                </p:oleObj>
              </mc:Choice>
              <mc:Fallback>
                <p:oleObj name="公式" r:id="rId12" imgW="19685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6594" y="4797425"/>
                        <a:ext cx="19685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238864"/>
              </p:ext>
            </p:extLst>
          </p:nvPr>
        </p:nvGraphicFramePr>
        <p:xfrm>
          <a:off x="6023992" y="4853781"/>
          <a:ext cx="15748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7" name="公式" r:id="rId14" imgW="1574117" imgH="406224" progId="Equation.3">
                  <p:embed/>
                </p:oleObj>
              </mc:Choice>
              <mc:Fallback>
                <p:oleObj name="公式" r:id="rId14" imgW="157411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992" y="4853781"/>
                        <a:ext cx="15748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3130550" y="5302249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所求曲线方程为</a:t>
            </a:r>
          </a:p>
        </p:txBody>
      </p:sp>
      <p:graphicFrame>
        <p:nvGraphicFramePr>
          <p:cNvPr id="286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246690"/>
              </p:ext>
            </p:extLst>
          </p:nvPr>
        </p:nvGraphicFramePr>
        <p:xfrm>
          <a:off x="6237660" y="5386387"/>
          <a:ext cx="32131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8" name="公式" r:id="rId16" imgW="3213100" imgH="406400" progId="Equation.3">
                  <p:embed/>
                </p:oleObj>
              </mc:Choice>
              <mc:Fallback>
                <p:oleObj name="公式" r:id="rId16" imgW="32131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660" y="5386387"/>
                        <a:ext cx="32131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226135" y="755778"/>
            <a:ext cx="904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38080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utoUpdateAnimBg="0"/>
      <p:bldP spid="2868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819400" y="2971800"/>
            <a:ext cx="6629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</a:rPr>
              <a:t>基本积分表</a:t>
            </a:r>
            <a:r>
              <a:rPr kumimoji="1" lang="en-US" altLang="zh-CN" sz="3600" b="1">
                <a:solidFill>
                  <a:srgbClr val="151226"/>
                </a:solidFill>
                <a:latin typeface="Times New Roman" panose="02020603050405020304" pitchFamily="18" charset="0"/>
                <a:sym typeface="Monotype Sorts" pitchFamily="2" charset="2"/>
              </a:rPr>
              <a:t>(1)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806700" y="4419600"/>
            <a:ext cx="6629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</a:rPr>
              <a:t>不定积分的性质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730500" y="1524000"/>
            <a:ext cx="6629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latin typeface="Times New Roman" panose="02020603050405020304" pitchFamily="18" charset="0"/>
              </a:rPr>
              <a:t>原函数的概念：</a:t>
            </a: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5626100" y="1641476"/>
          <a:ext cx="2133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4" name="公式" r:id="rId3" imgW="2114398" imgH="409742" progId="Equation.3">
                  <p:embed/>
                </p:oleObj>
              </mc:Choice>
              <mc:Fallback>
                <p:oleObj name="公式" r:id="rId3" imgW="2114398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1641476"/>
                        <a:ext cx="21336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806700" y="2239964"/>
            <a:ext cx="3460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</a:rPr>
              <a:t>不定积分的概念：</a:t>
            </a:r>
          </a:p>
        </p:txBody>
      </p:sp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5994400" y="2286000"/>
          <a:ext cx="3289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5" name="公式" r:id="rId5" imgW="3267202" imgH="552579" progId="Equation.3">
                  <p:embed/>
                </p:oleObj>
              </mc:Choice>
              <mc:Fallback>
                <p:oleObj name="公式" r:id="rId5" imgW="3267202" imgH="5525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0" y="2286000"/>
                        <a:ext cx="3289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2784475" y="3611564"/>
            <a:ext cx="50990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</a:rPr>
              <a:t>求微分与求积分的互逆关系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title"/>
          </p:nvPr>
        </p:nvSpPr>
        <p:spPr>
          <a:xfrm>
            <a:off x="3132919" y="490538"/>
            <a:ext cx="2808312" cy="850900"/>
          </a:xfrm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四、 小结</a:t>
            </a:r>
          </a:p>
        </p:txBody>
      </p:sp>
    </p:spTree>
    <p:extLst>
      <p:ext uri="{BB962C8B-B14F-4D97-AF65-F5344CB8AC3E}">
        <p14:creationId xmlns:p14="http://schemas.microsoft.com/office/powerpoint/2010/main" val="200088227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699" grpId="0" autoUpdateAnimBg="0"/>
      <p:bldP spid="29700" grpId="0" autoUpdateAnimBg="0"/>
      <p:bldP spid="29702" grpId="0" autoUpdateAnimBg="0"/>
      <p:bldP spid="2970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151784" y="2636912"/>
            <a:ext cx="4392488" cy="2525117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zh-CN" altLang="en-US" sz="3200" b="1" dirty="0" smtClean="0"/>
              <a:t>、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第一换元法</a:t>
            </a:r>
          </a:p>
          <a:p>
            <a:pPr algn="l" eaLnBrk="1" hangingPunct="1"/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</a:t>
            </a:r>
            <a:r>
              <a:rPr lang="zh-CN" altLang="en-US" sz="3200" b="1" dirty="0" smtClean="0"/>
              <a:t>、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第二换元法</a:t>
            </a:r>
          </a:p>
          <a:p>
            <a:pPr algn="l" eaLnBrk="1" hangingPunct="1"/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</a:t>
            </a:r>
            <a:r>
              <a:rPr lang="zh-CN" altLang="en-US" sz="3200" b="1" dirty="0" smtClean="0"/>
              <a:t>、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分部积分法</a:t>
            </a:r>
          </a:p>
          <a:p>
            <a:pPr algn="l" eaLnBrk="1" hangingPunct="1"/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2.4</a:t>
            </a:r>
            <a:r>
              <a:rPr lang="zh-CN" altLang="en-US" sz="3200" b="1" dirty="0" smtClean="0"/>
              <a:t>、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有理函数积分法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295800" y="1484784"/>
            <a:ext cx="3527747" cy="863624"/>
          </a:xfrm>
          <a:ln w="57150" cmpd="thickThin">
            <a:solidFill>
              <a:srgbClr val="FF0000"/>
            </a:solidFill>
          </a:ln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§</a:t>
            </a:r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积分法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840416" y="404664"/>
            <a:ext cx="1532792" cy="58477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4</a:t>
            </a:r>
            <a:endParaRPr lang="zh-CN" altLang="en-US" sz="32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308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495550" y="2430552"/>
            <a:ext cx="1771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问题</a:t>
            </a: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175379"/>
              </p:ext>
            </p:extLst>
          </p:nvPr>
        </p:nvGraphicFramePr>
        <p:xfrm>
          <a:off x="3863752" y="2433330"/>
          <a:ext cx="1600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2" name="公式" r:id="rId3" imgW="1600200" imgH="571500" progId="Equation.3">
                  <p:embed/>
                </p:oleObj>
              </mc:Choice>
              <mc:Fallback>
                <p:oleObj name="公式" r:id="rId3" imgW="16002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752" y="2433330"/>
                        <a:ext cx="1600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976037"/>
              </p:ext>
            </p:extLst>
          </p:nvPr>
        </p:nvGraphicFramePr>
        <p:xfrm>
          <a:off x="5591969" y="2530478"/>
          <a:ext cx="20066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3" name="公式" r:id="rId5" imgW="2005729" imgH="393529" progId="Equation.3">
                  <p:embed/>
                </p:oleObj>
              </mc:Choice>
              <mc:Fallback>
                <p:oleObj name="公式" r:id="rId5" imgW="200572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969" y="2530478"/>
                        <a:ext cx="20066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WordArt 5"/>
          <p:cNvSpPr>
            <a:spLocks noChangeArrowheads="1" noChangeShapeType="1" noTextEdit="1"/>
          </p:cNvSpPr>
          <p:nvPr/>
        </p:nvSpPr>
        <p:spPr bwMode="auto">
          <a:xfrm>
            <a:off x="5639156" y="2515783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9050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FF66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 panose="02010600030101010101" pitchFamily="2" charset="-122"/>
              </a:rPr>
              <a:t>？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2419350" y="3255681"/>
            <a:ext cx="2152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解决方法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4267200" y="3275014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利用复合函数，设置中间变量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2430463" y="4012407"/>
            <a:ext cx="1619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过程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3662363" y="4012407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317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696886"/>
              </p:ext>
            </p:extLst>
          </p:nvPr>
        </p:nvGraphicFramePr>
        <p:xfrm>
          <a:off x="4267200" y="4106864"/>
          <a:ext cx="990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4" name="公式" r:id="rId7" imgW="990170" imgH="330057" progId="Equation.3">
                  <p:embed/>
                </p:oleObj>
              </mc:Choice>
              <mc:Fallback>
                <p:oleObj name="公式" r:id="rId7" imgW="990170" imgH="3300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06864"/>
                        <a:ext cx="990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623823"/>
              </p:ext>
            </p:extLst>
          </p:nvPr>
        </p:nvGraphicFramePr>
        <p:xfrm>
          <a:off x="5305425" y="3839190"/>
          <a:ext cx="1943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5" name="公式" r:id="rId9" imgW="1943100" imgH="889000" progId="Equation.3">
                  <p:embed/>
                </p:oleObj>
              </mc:Choice>
              <mc:Fallback>
                <p:oleObj name="公式" r:id="rId9" imgW="19431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5425" y="3839190"/>
                        <a:ext cx="1943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Object 12"/>
          <p:cNvGraphicFramePr>
            <a:graphicFrameLocks noChangeAspect="1"/>
          </p:cNvGraphicFramePr>
          <p:nvPr/>
        </p:nvGraphicFramePr>
        <p:xfrm>
          <a:off x="2419350" y="4940300"/>
          <a:ext cx="1600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6" name="公式" r:id="rId11" imgW="1600200" imgH="571500" progId="Equation.3">
                  <p:embed/>
                </p:oleObj>
              </mc:Choice>
              <mc:Fallback>
                <p:oleObj name="公式" r:id="rId11" imgW="16002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4940300"/>
                        <a:ext cx="1600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7" name="Object 13"/>
          <p:cNvGraphicFramePr>
            <a:graphicFrameLocks noChangeAspect="1"/>
          </p:cNvGraphicFramePr>
          <p:nvPr/>
        </p:nvGraphicFramePr>
        <p:xfrm>
          <a:off x="4070350" y="4749800"/>
          <a:ext cx="1778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7" name="公式" r:id="rId12" imgW="1778000" imgH="889000" progId="Equation.3">
                  <p:embed/>
                </p:oleObj>
              </mc:Choice>
              <mc:Fallback>
                <p:oleObj name="公式" r:id="rId12" imgW="17780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0" y="4749800"/>
                        <a:ext cx="1778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8" name="Object 14"/>
          <p:cNvGraphicFramePr>
            <a:graphicFrameLocks noChangeAspect="1"/>
          </p:cNvGraphicFramePr>
          <p:nvPr/>
        </p:nvGraphicFramePr>
        <p:xfrm>
          <a:off x="5848350" y="4718050"/>
          <a:ext cx="1866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8" name="公式" r:id="rId14" imgW="1866900" imgH="889000" progId="Equation.3">
                  <p:embed/>
                </p:oleObj>
              </mc:Choice>
              <mc:Fallback>
                <p:oleObj name="公式" r:id="rId14" imgW="18669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350" y="4718050"/>
                        <a:ext cx="1866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9" name="Object 15"/>
          <p:cNvGraphicFramePr>
            <a:graphicFrameLocks noChangeAspect="1"/>
          </p:cNvGraphicFramePr>
          <p:nvPr/>
        </p:nvGraphicFramePr>
        <p:xfrm>
          <a:off x="7670800" y="4718050"/>
          <a:ext cx="2260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9" name="Equation" r:id="rId16" imgW="2260600" imgH="889000" progId="Equation.DSMT4">
                  <p:embed/>
                </p:oleObj>
              </mc:Choice>
              <mc:Fallback>
                <p:oleObj name="Equation" r:id="rId16" imgW="2260600" imgH="889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800" y="4718050"/>
                        <a:ext cx="2260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95550" y="581414"/>
            <a:ext cx="4241601" cy="818454"/>
          </a:xfrm>
        </p:spPr>
        <p:txBody>
          <a:bodyPr/>
          <a:lstStyle/>
          <a:p>
            <a:pPr algn="l" eaLnBrk="1" hangingPunct="1"/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第一换元法</a:t>
            </a:r>
          </a:p>
        </p:txBody>
      </p:sp>
      <p:graphicFrame>
        <p:nvGraphicFramePr>
          <p:cNvPr id="31761" name="Object 1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664663"/>
              </p:ext>
            </p:extLst>
          </p:nvPr>
        </p:nvGraphicFramePr>
        <p:xfrm>
          <a:off x="3849688" y="1494324"/>
          <a:ext cx="3313112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0" name="Equation" r:id="rId18" imgW="1320227" imgH="291973" progId="Equation.DSMT4">
                  <p:embed/>
                </p:oleObj>
              </mc:Choice>
              <mc:Fallback>
                <p:oleObj name="Equation" r:id="rId18" imgW="1320227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9688" y="1494324"/>
                        <a:ext cx="3313112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2509684" y="1622181"/>
            <a:ext cx="177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已知</a:t>
            </a:r>
          </a:p>
        </p:txBody>
      </p:sp>
    </p:spTree>
    <p:extLst>
      <p:ext uri="{BB962C8B-B14F-4D97-AF65-F5344CB8AC3E}">
        <p14:creationId xmlns:p14="http://schemas.microsoft.com/office/powerpoint/2010/main" val="276736344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  <p:bldP spid="31749" grpId="0" animBg="1"/>
      <p:bldP spid="31750" grpId="0" autoUpdateAnimBg="0"/>
      <p:bldP spid="31751" grpId="0" autoUpdateAnimBg="0"/>
      <p:bldP spid="31752" grpId="0" autoUpdateAnimBg="0"/>
      <p:bldP spid="31753" grpId="0" autoUpdateAnimBg="0"/>
      <p:bldP spid="3176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362200" y="1004888"/>
            <a:ext cx="3810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</a:rPr>
              <a:t>在一般情况下：</a:t>
            </a:r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2362200" y="1600201"/>
            <a:ext cx="6767513" cy="642938"/>
            <a:chOff x="528" y="1104"/>
            <a:chExt cx="4263" cy="405"/>
          </a:xfrm>
        </p:grpSpPr>
        <p:sp>
          <p:nvSpPr>
            <p:cNvPr id="29708" name="Text Box 4"/>
            <p:cNvSpPr txBox="1">
              <a:spLocks noChangeArrowheads="1"/>
            </p:cNvSpPr>
            <p:nvPr/>
          </p:nvSpPr>
          <p:spPr bwMode="auto">
            <a:xfrm>
              <a:off x="528" y="1104"/>
              <a:ext cx="43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b="1" dirty="0">
                  <a:latin typeface="Times New Roman" panose="02020603050405020304" pitchFamily="18" charset="0"/>
                </a:rPr>
                <a:t>设</a:t>
              </a:r>
            </a:p>
          </p:txBody>
        </p:sp>
        <p:graphicFrame>
          <p:nvGraphicFramePr>
            <p:cNvPr id="2970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208733"/>
                </p:ext>
              </p:extLst>
            </p:nvPr>
          </p:nvGraphicFramePr>
          <p:xfrm>
            <a:off x="926" y="1179"/>
            <a:ext cx="1368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52" name="公式" r:id="rId3" imgW="2171700" imgH="431800" progId="Equation.3">
                    <p:embed/>
                  </p:oleObj>
                </mc:Choice>
                <mc:Fallback>
                  <p:oleObj name="公式" r:id="rId3" imgW="21717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6" y="1179"/>
                          <a:ext cx="1368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0" name="Text Box 6"/>
            <p:cNvSpPr txBox="1">
              <a:spLocks noChangeArrowheads="1"/>
            </p:cNvSpPr>
            <p:nvPr/>
          </p:nvSpPr>
          <p:spPr bwMode="auto">
            <a:xfrm>
              <a:off x="2294" y="1127"/>
              <a:ext cx="52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b="1" dirty="0">
                  <a:latin typeface="Times New Roman" panose="02020603050405020304" pitchFamily="18" charset="0"/>
                </a:rPr>
                <a:t>则</a:t>
              </a:r>
            </a:p>
          </p:txBody>
        </p:sp>
        <p:graphicFrame>
          <p:nvGraphicFramePr>
            <p:cNvPr id="2971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2241832"/>
                </p:ext>
              </p:extLst>
            </p:nvPr>
          </p:nvGraphicFramePr>
          <p:xfrm>
            <a:off x="2679" y="1110"/>
            <a:ext cx="2112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53" name="公式" r:id="rId5" imgW="3352800" imgH="635000" progId="Equation.3">
                    <p:embed/>
                  </p:oleObj>
                </mc:Choice>
                <mc:Fallback>
                  <p:oleObj name="公式" r:id="rId5" imgW="3352800" imgH="63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9" y="1110"/>
                          <a:ext cx="2112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776" name="Group 8"/>
          <p:cNvGrpSpPr>
            <a:grpSpLocks/>
          </p:cNvGrpSpPr>
          <p:nvPr/>
        </p:nvGrpSpPr>
        <p:grpSpPr bwMode="auto">
          <a:xfrm>
            <a:off x="2381250" y="2438403"/>
            <a:ext cx="4095750" cy="596901"/>
            <a:chOff x="672" y="1536"/>
            <a:chExt cx="2580" cy="376"/>
          </a:xfrm>
        </p:grpSpPr>
        <p:sp>
          <p:nvSpPr>
            <p:cNvPr id="29705" name="Text Box 9"/>
            <p:cNvSpPr txBox="1">
              <a:spLocks noChangeArrowheads="1"/>
            </p:cNvSpPr>
            <p:nvPr/>
          </p:nvSpPr>
          <p:spPr bwMode="auto">
            <a:xfrm>
              <a:off x="672" y="1536"/>
              <a:ext cx="86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b="1" dirty="0">
                  <a:latin typeface="Times New Roman" panose="02020603050405020304" pitchFamily="18" charset="0"/>
                </a:rPr>
                <a:t>如果</a:t>
              </a:r>
            </a:p>
          </p:txBody>
        </p:sp>
        <p:graphicFrame>
          <p:nvGraphicFramePr>
            <p:cNvPr id="2970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2190848"/>
                </p:ext>
              </p:extLst>
            </p:nvPr>
          </p:nvGraphicFramePr>
          <p:xfrm>
            <a:off x="1302" y="1612"/>
            <a:ext cx="88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54" name="公式" r:id="rId7" imgW="1396394" imgH="406224" progId="Equation.3">
                    <p:embed/>
                  </p:oleObj>
                </mc:Choice>
                <mc:Fallback>
                  <p:oleObj name="公式" r:id="rId7" imgW="1396394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2" y="1612"/>
                          <a:ext cx="88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7" name="Text Box 11"/>
            <p:cNvSpPr txBox="1">
              <a:spLocks noChangeArrowheads="1"/>
            </p:cNvSpPr>
            <p:nvPr/>
          </p:nvSpPr>
          <p:spPr bwMode="auto">
            <a:xfrm>
              <a:off x="2004" y="1544"/>
              <a:ext cx="124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b="1" dirty="0">
                  <a:latin typeface="Times New Roman" panose="02020603050405020304" pitchFamily="18" charset="0"/>
                </a:rPr>
                <a:t>（可微）</a:t>
              </a:r>
            </a:p>
          </p:txBody>
        </p:sp>
      </p:grpSp>
      <p:graphicFrame>
        <p:nvGraphicFramePr>
          <p:cNvPr id="32780" name="Object 12"/>
          <p:cNvGraphicFramePr>
            <a:graphicFrameLocks noChangeAspect="1"/>
          </p:cNvGraphicFramePr>
          <p:nvPr/>
        </p:nvGraphicFramePr>
        <p:xfrm>
          <a:off x="2424114" y="3213100"/>
          <a:ext cx="33115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5" name="Equation" r:id="rId9" imgW="1320227" imgH="203112" progId="Equation.DSMT4">
                  <p:embed/>
                </p:oleObj>
              </mc:Choice>
              <mc:Fallback>
                <p:oleObj name="Equation" r:id="rId9" imgW="132022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3213100"/>
                        <a:ext cx="331152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13"/>
          <p:cNvGraphicFramePr>
            <a:graphicFrameLocks noChangeAspect="1"/>
          </p:cNvGraphicFramePr>
          <p:nvPr/>
        </p:nvGraphicFramePr>
        <p:xfrm>
          <a:off x="2424114" y="3849689"/>
          <a:ext cx="6264275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6" name="Equation" r:id="rId11" imgW="2501900" imgH="292100" progId="Equation.DSMT4">
                  <p:embed/>
                </p:oleObj>
              </mc:Choice>
              <mc:Fallback>
                <p:oleObj name="Equation" r:id="rId11" imgW="25019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3849689"/>
                        <a:ext cx="6264275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Object 14"/>
          <p:cNvGraphicFramePr>
            <a:graphicFrameLocks noChangeAspect="1"/>
          </p:cNvGraphicFramePr>
          <p:nvPr/>
        </p:nvGraphicFramePr>
        <p:xfrm>
          <a:off x="2495550" y="4797425"/>
          <a:ext cx="2743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7" name="公式" r:id="rId13" imgW="2743200" imgH="571500" progId="Equation.3">
                  <p:embed/>
                </p:oleObj>
              </mc:Choice>
              <mc:Fallback>
                <p:oleObj name="公式" r:id="rId13" imgW="27432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797425"/>
                        <a:ext cx="2743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5912103" y="4849812"/>
            <a:ext cx="4038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</a:rPr>
              <a:t>由此可得换元法定理</a:t>
            </a:r>
          </a:p>
        </p:txBody>
      </p:sp>
    </p:spTree>
    <p:extLst>
      <p:ext uri="{BB962C8B-B14F-4D97-AF65-F5344CB8AC3E}">
        <p14:creationId xmlns:p14="http://schemas.microsoft.com/office/powerpoint/2010/main" val="34342337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037979"/>
              </p:ext>
            </p:extLst>
          </p:nvPr>
        </p:nvGraphicFramePr>
        <p:xfrm>
          <a:off x="3783013" y="788988"/>
          <a:ext cx="37592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2" name="Document" r:id="rId4" imgW="3784242" imgH="662064" progId="Word.Document.8">
                  <p:embed/>
                </p:oleObj>
              </mc:Choice>
              <mc:Fallback>
                <p:oleObj name="Document" r:id="rId4" imgW="3784242" imgH="6620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3013" y="788988"/>
                        <a:ext cx="37592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3429000" y="2133600"/>
          <a:ext cx="3073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3" name="公式" r:id="rId6" imgW="3057601" imgH="552579" progId="Equation.3">
                  <p:embed/>
                </p:oleObj>
              </mc:Choice>
              <mc:Fallback>
                <p:oleObj name="公式" r:id="rId6" imgW="3057601" imgH="5525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133600"/>
                        <a:ext cx="3073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6629400" y="2133600"/>
          <a:ext cx="2438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4" name="公式" r:id="rId8" imgW="2419430" imgH="552579" progId="Equation.3">
                  <p:embed/>
                </p:oleObj>
              </mc:Choice>
              <mc:Fallback>
                <p:oleObj name="公式" r:id="rId8" imgW="2419430" imgH="5525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133600"/>
                        <a:ext cx="2438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4724400" y="2895601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第一类换元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公式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凑微分法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2376488" y="3581401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说明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3429000" y="3581401"/>
            <a:ext cx="432318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使用此公式的关键在于将</a:t>
            </a:r>
          </a:p>
        </p:txBody>
      </p:sp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3505200" y="4337050"/>
          <a:ext cx="1384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5" name="公式" r:id="rId10" imgW="1384300" imgH="571500" progId="Equation.3">
                  <p:embed/>
                </p:oleObj>
              </mc:Choice>
              <mc:Fallback>
                <p:oleObj name="公式" r:id="rId10" imgW="13843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37050"/>
                        <a:ext cx="1384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4953000" y="4343401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化为</a:t>
            </a:r>
          </a:p>
        </p:txBody>
      </p:sp>
      <p:graphicFrame>
        <p:nvGraphicFramePr>
          <p:cNvPr id="33802" name="Object 10"/>
          <p:cNvGraphicFramePr>
            <a:graphicFrameLocks noChangeAspect="1"/>
          </p:cNvGraphicFramePr>
          <p:nvPr/>
        </p:nvGraphicFramePr>
        <p:xfrm>
          <a:off x="5753100" y="4313238"/>
          <a:ext cx="28448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6" name="公式" r:id="rId12" imgW="2844800" imgH="635000" progId="Equation.3">
                  <p:embed/>
                </p:oleObj>
              </mc:Choice>
              <mc:Fallback>
                <p:oleObj name="公式" r:id="rId12" imgW="28448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4313238"/>
                        <a:ext cx="28448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3429000" y="5029201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观察重点不同，所得结论不同</a:t>
            </a:r>
            <a:r>
              <a:rPr kumimoji="1"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07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419394"/>
              </p:ext>
            </p:extLst>
          </p:nvPr>
        </p:nvGraphicFramePr>
        <p:xfrm>
          <a:off x="6911975" y="788988"/>
          <a:ext cx="2995613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7" name="Document" r:id="rId15" imgW="3011265" imgH="601582" progId="Word.Document.8">
                  <p:embed/>
                </p:oleObj>
              </mc:Choice>
              <mc:Fallback>
                <p:oleObj name="Document" r:id="rId15" imgW="3011265" imgH="6015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975" y="788988"/>
                        <a:ext cx="2995613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679387"/>
              </p:ext>
            </p:extLst>
          </p:nvPr>
        </p:nvGraphicFramePr>
        <p:xfrm>
          <a:off x="2441575" y="1468438"/>
          <a:ext cx="29273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8" name="Document" r:id="rId18" imgW="3024586" imgH="615982" progId="Word.Document.8">
                  <p:embed/>
                </p:oleObj>
              </mc:Choice>
              <mc:Fallback>
                <p:oleObj name="Document" r:id="rId18" imgW="3024586" imgH="6159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1468438"/>
                        <a:ext cx="292735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2393950" y="804863"/>
            <a:ext cx="1644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定理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3016638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utoUpdateAnimBg="0"/>
      <p:bldP spid="33798" grpId="0" autoUpdateAnimBg="0"/>
      <p:bldP spid="33799" grpId="0" autoUpdateAnimBg="0"/>
      <p:bldP spid="33801" grpId="0" autoUpdateAnimBg="0"/>
      <p:bldP spid="3380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036633" y="3814763"/>
            <a:ext cx="1339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600386"/>
              </p:ext>
            </p:extLst>
          </p:nvPr>
        </p:nvGraphicFramePr>
        <p:xfrm>
          <a:off x="2806701" y="3815910"/>
          <a:ext cx="263048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6" name="Equation" r:id="rId3" imgW="965160" imgH="203040" progId="Equation.DSMT4">
                  <p:embed/>
                </p:oleObj>
              </mc:Choice>
              <mc:Fallback>
                <p:oleObj name="Equation" r:id="rId3" imgW="965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1" y="3815910"/>
                        <a:ext cx="2630487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012070"/>
              </p:ext>
            </p:extLst>
          </p:nvPr>
        </p:nvGraphicFramePr>
        <p:xfrm>
          <a:off x="5583172" y="3739594"/>
          <a:ext cx="393382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" name="文档" r:id="rId5" imgW="3694360" imgH="592752" progId="Word.Document.8">
                  <p:embed/>
                </p:oleObj>
              </mc:Choice>
              <mc:Fallback>
                <p:oleObj name="文档" r:id="rId5" imgW="3694360" imgH="5927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3172" y="3739594"/>
                        <a:ext cx="393382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369375"/>
              </p:ext>
            </p:extLst>
          </p:nvPr>
        </p:nvGraphicFramePr>
        <p:xfrm>
          <a:off x="2649843" y="4211080"/>
          <a:ext cx="3033712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" name="Equation" r:id="rId7" imgW="1269720" imgH="406080" progId="Equation.DSMT4">
                  <p:embed/>
                </p:oleObj>
              </mc:Choice>
              <mc:Fallback>
                <p:oleObj name="Equation" r:id="rId7" imgW="1269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843" y="4211080"/>
                        <a:ext cx="3033712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01091"/>
              </p:ext>
            </p:extLst>
          </p:nvPr>
        </p:nvGraphicFramePr>
        <p:xfrm>
          <a:off x="2688547" y="4993647"/>
          <a:ext cx="5487988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" name="文档" r:id="rId9" imgW="5495590" imgH="1020084" progId="Word.Document.8">
                  <p:embed/>
                </p:oleObj>
              </mc:Choice>
              <mc:Fallback>
                <p:oleObj name="文档" r:id="rId9" imgW="5495590" imgH="10200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8547" y="4993647"/>
                        <a:ext cx="5487988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5" name="Group 7"/>
          <p:cNvGrpSpPr>
            <a:grpSpLocks/>
          </p:cNvGrpSpPr>
          <p:nvPr/>
        </p:nvGrpSpPr>
        <p:grpSpPr bwMode="auto">
          <a:xfrm>
            <a:off x="1966912" y="1299607"/>
            <a:ext cx="8010525" cy="2559049"/>
            <a:chOff x="520" y="824"/>
            <a:chExt cx="5046" cy="1612"/>
          </a:xfrm>
        </p:grpSpPr>
        <p:graphicFrame>
          <p:nvGraphicFramePr>
            <p:cNvPr id="4105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7235527"/>
                </p:ext>
              </p:extLst>
            </p:nvPr>
          </p:nvGraphicFramePr>
          <p:xfrm>
            <a:off x="1339" y="824"/>
            <a:ext cx="2230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0" name="Document" r:id="rId12" imgW="3591988" imgH="620662" progId="Word.Document.8">
                    <p:embed/>
                  </p:oleObj>
                </mc:Choice>
                <mc:Fallback>
                  <p:oleObj name="Document" r:id="rId12" imgW="3591988" imgH="620662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9" y="824"/>
                          <a:ext cx="2230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6" name="Text Box 9"/>
            <p:cNvSpPr txBox="1">
              <a:spLocks noChangeArrowheads="1"/>
            </p:cNvSpPr>
            <p:nvPr/>
          </p:nvSpPr>
          <p:spPr bwMode="auto">
            <a:xfrm>
              <a:off x="520" y="842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定义：</a:t>
              </a:r>
            </a:p>
          </p:txBody>
        </p:sp>
        <p:graphicFrame>
          <p:nvGraphicFramePr>
            <p:cNvPr id="4107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1748841"/>
                </p:ext>
              </p:extLst>
            </p:nvPr>
          </p:nvGraphicFramePr>
          <p:xfrm>
            <a:off x="3252" y="824"/>
            <a:ext cx="1981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" name="Document" r:id="rId15" imgW="3140874" imgH="666744" progId="Word.Document.8">
                    <p:embed/>
                  </p:oleObj>
                </mc:Choice>
                <mc:Fallback>
                  <p:oleObj name="Document" r:id="rId15" imgW="3140874" imgH="666744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2" y="824"/>
                          <a:ext cx="1981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8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3021871"/>
                </p:ext>
              </p:extLst>
            </p:nvPr>
          </p:nvGraphicFramePr>
          <p:xfrm>
            <a:off x="2100" y="1200"/>
            <a:ext cx="1513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" name="Document" r:id="rId18" imgW="2403179" imgH="601582" progId="Word.Document.8">
                    <p:embed/>
                  </p:oleObj>
                </mc:Choice>
                <mc:Fallback>
                  <p:oleObj name="Document" r:id="rId18" imgW="2403179" imgH="601582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0" y="1200"/>
                          <a:ext cx="1513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1606716"/>
                </p:ext>
              </p:extLst>
            </p:nvPr>
          </p:nvGraphicFramePr>
          <p:xfrm>
            <a:off x="3194" y="1200"/>
            <a:ext cx="2103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" name="Document" r:id="rId21" imgW="3328448" imgH="594381" progId="Word.Document.8">
                    <p:embed/>
                  </p:oleObj>
                </mc:Choice>
                <mc:Fallback>
                  <p:oleObj name="Document" r:id="rId21" imgW="3328448" imgH="594381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4" y="1200"/>
                          <a:ext cx="2103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0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8110005"/>
                </p:ext>
              </p:extLst>
            </p:nvPr>
          </p:nvGraphicFramePr>
          <p:xfrm>
            <a:off x="574" y="1578"/>
            <a:ext cx="2296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" name="Document" r:id="rId24" imgW="3649592" imgH="638303" progId="Word.Document.8">
                    <p:embed/>
                  </p:oleObj>
                </mc:Choice>
                <mc:Fallback>
                  <p:oleObj name="Document" r:id="rId24" imgW="3649592" imgH="638303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4" y="1578"/>
                          <a:ext cx="2296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1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413417"/>
                </p:ext>
              </p:extLst>
            </p:nvPr>
          </p:nvGraphicFramePr>
          <p:xfrm>
            <a:off x="2623" y="1580"/>
            <a:ext cx="2943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" name="Document" r:id="rId27" imgW="4697990" imgH="666744" progId="Word.Document.8">
                    <p:embed/>
                  </p:oleObj>
                </mc:Choice>
                <mc:Fallback>
                  <p:oleObj name="Document" r:id="rId27" imgW="4697990" imgH="666744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3" y="1580"/>
                          <a:ext cx="2943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2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891725"/>
                </p:ext>
              </p:extLst>
            </p:nvPr>
          </p:nvGraphicFramePr>
          <p:xfrm>
            <a:off x="572" y="1200"/>
            <a:ext cx="1781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" name="Document" r:id="rId30" imgW="2844212" imgH="666744" progId="Word.Document.8">
                    <p:embed/>
                  </p:oleObj>
                </mc:Choice>
                <mc:Fallback>
                  <p:oleObj name="Document" r:id="rId30" imgW="2844212" imgH="666744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" y="1200"/>
                          <a:ext cx="1781" cy="4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3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1439154"/>
                </p:ext>
              </p:extLst>
            </p:nvPr>
          </p:nvGraphicFramePr>
          <p:xfrm>
            <a:off x="565" y="2002"/>
            <a:ext cx="3341" cy="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" name="Document" r:id="rId33" imgW="5330558" imgH="698425" progId="Word.Document.8">
                    <p:embed/>
                  </p:oleObj>
                </mc:Choice>
                <mc:Fallback>
                  <p:oleObj name="Document" r:id="rId33" imgW="5330558" imgH="698425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" y="2002"/>
                          <a:ext cx="3341" cy="4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4" name="Rectangle 17"/>
          <p:cNvSpPr>
            <a:spLocks noGrp="1" noChangeArrowheads="1"/>
          </p:cNvSpPr>
          <p:nvPr>
            <p:ph type="title"/>
          </p:nvPr>
        </p:nvSpPr>
        <p:spPr>
          <a:xfrm>
            <a:off x="2939183" y="524670"/>
            <a:ext cx="6065985" cy="734218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1.1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原函数与不定积分的概念</a:t>
            </a:r>
          </a:p>
        </p:txBody>
      </p:sp>
    </p:spTree>
    <p:extLst>
      <p:ext uri="{BB962C8B-B14F-4D97-AF65-F5344CB8AC3E}">
        <p14:creationId xmlns:p14="http://schemas.microsoft.com/office/powerpoint/2010/main" val="219812430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514600" y="762001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</a:t>
            </a: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911250"/>
              </p:ext>
            </p:extLst>
          </p:nvPr>
        </p:nvGraphicFramePr>
        <p:xfrm>
          <a:off x="3943350" y="736371"/>
          <a:ext cx="16764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2" name="公式" r:id="rId3" imgW="1675673" imgH="634725" progId="Equation.3">
                  <p:embed/>
                </p:oleObj>
              </mc:Choice>
              <mc:Fallback>
                <p:oleObj name="公式" r:id="rId3" imgW="1675673" imgH="634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736371"/>
                        <a:ext cx="16764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514600" y="1524001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（一）</a:t>
            </a: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4114800" y="1562100"/>
          <a:ext cx="1562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3" name="公式" r:id="rId5" imgW="1562100" imgH="571500" progId="Equation.3">
                  <p:embed/>
                </p:oleObj>
              </mc:Choice>
              <mc:Fallback>
                <p:oleObj name="公式" r:id="rId5" imgW="15621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562100"/>
                        <a:ext cx="1562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5734050" y="1371600"/>
          <a:ext cx="2667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4" name="公式" r:id="rId7" imgW="2667000" imgH="889000" progId="Equation.3">
                  <p:embed/>
                </p:oleObj>
              </mc:Choice>
              <mc:Fallback>
                <p:oleObj name="公式" r:id="rId7" imgW="26670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050" y="1371600"/>
                        <a:ext cx="2667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3000375" y="3419476"/>
          <a:ext cx="23495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5" name="Equation" r:id="rId9" imgW="952087" imgH="406224" progId="Equation.DSMT4">
                  <p:embed/>
                </p:oleObj>
              </mc:Choice>
              <mc:Fallback>
                <p:oleObj name="Equation" r:id="rId9" imgW="952087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3419476"/>
                        <a:ext cx="23495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006435"/>
              </p:ext>
            </p:extLst>
          </p:nvPr>
        </p:nvGraphicFramePr>
        <p:xfrm>
          <a:off x="4308027" y="2424115"/>
          <a:ext cx="17272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6" name="Equation" r:id="rId11" imgW="710891" imgH="406224" progId="Equation.DSMT4">
                  <p:embed/>
                </p:oleObj>
              </mc:Choice>
              <mc:Fallback>
                <p:oleObj name="Equation" r:id="rId11" imgW="710891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8027" y="2424115"/>
                        <a:ext cx="17272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509289"/>
              </p:ext>
            </p:extLst>
          </p:nvPr>
        </p:nvGraphicFramePr>
        <p:xfrm>
          <a:off x="3065216" y="2514600"/>
          <a:ext cx="12239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7" name="Equation" r:id="rId13" imgW="622030" imgH="266584" progId="Equation.DSMT4">
                  <p:embed/>
                </p:oleObj>
              </mc:Choice>
              <mc:Fallback>
                <p:oleObj name="Equation" r:id="rId13" imgW="622030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216" y="2514600"/>
                        <a:ext cx="122396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3057526" y="4538664"/>
          <a:ext cx="244792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8" name="Equation" r:id="rId15" imgW="1040948" imgH="406224" progId="Equation.DSMT4">
                  <p:embed/>
                </p:oleObj>
              </mc:Choice>
              <mc:Fallback>
                <p:oleObj name="Equation" r:id="rId15" imgW="1040948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6" y="4538664"/>
                        <a:ext cx="2447925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226191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456964" y="114327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（二）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430193"/>
              </p:ext>
            </p:extLst>
          </p:nvPr>
        </p:nvGraphicFramePr>
        <p:xfrm>
          <a:off x="4108758" y="1113632"/>
          <a:ext cx="1562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2" name="公式" r:id="rId3" imgW="1562100" imgH="571500" progId="Equation.3">
                  <p:embed/>
                </p:oleObj>
              </mc:Choice>
              <mc:Fallback>
                <p:oleObj name="公式" r:id="rId3" imgW="15621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758" y="1113632"/>
                        <a:ext cx="1562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703920"/>
              </p:ext>
            </p:extLst>
          </p:nvPr>
        </p:nvGraphicFramePr>
        <p:xfrm>
          <a:off x="5808663" y="1113632"/>
          <a:ext cx="2679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3" name="公式" r:id="rId5" imgW="2679700" imgH="571500" progId="Equation.3">
                  <p:embed/>
                </p:oleObj>
              </mc:Choice>
              <mc:Fallback>
                <p:oleObj name="公式" r:id="rId5" imgW="26797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1113632"/>
                        <a:ext cx="2679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664247"/>
              </p:ext>
            </p:extLst>
          </p:nvPr>
        </p:nvGraphicFramePr>
        <p:xfrm>
          <a:off x="2846473" y="2524869"/>
          <a:ext cx="2705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4" name="公式" r:id="rId7" imgW="2705100" imgH="571500" progId="Equation.3">
                  <p:embed/>
                </p:oleObj>
              </mc:Choice>
              <mc:Fallback>
                <p:oleObj name="公式" r:id="rId7" imgW="27051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473" y="2524869"/>
                        <a:ext cx="2705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156315"/>
              </p:ext>
            </p:extLst>
          </p:nvPr>
        </p:nvGraphicFramePr>
        <p:xfrm>
          <a:off x="2846798" y="4797152"/>
          <a:ext cx="2233612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5" name="Equation" r:id="rId9" imgW="927100" imgH="228600" progId="Equation.DSMT4">
                  <p:embed/>
                </p:oleObj>
              </mc:Choice>
              <mc:Fallback>
                <p:oleObj name="Equation" r:id="rId9" imgW="927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798" y="4797152"/>
                        <a:ext cx="2233612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066865"/>
              </p:ext>
            </p:extLst>
          </p:nvPr>
        </p:nvGraphicFramePr>
        <p:xfrm>
          <a:off x="2819400" y="1719161"/>
          <a:ext cx="3171825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6" name="Equation" r:id="rId11" imgW="1244600" imgH="292100" progId="Equation.DSMT4">
                  <p:embed/>
                </p:oleObj>
              </mc:Choice>
              <mc:Fallback>
                <p:oleObj name="Equation" r:id="rId11" imgW="12446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19161"/>
                        <a:ext cx="3171825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672375"/>
              </p:ext>
            </p:extLst>
          </p:nvPr>
        </p:nvGraphicFramePr>
        <p:xfrm>
          <a:off x="2774951" y="3368488"/>
          <a:ext cx="14493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7" name="Equation" r:id="rId13" imgW="736280" imgH="266584" progId="Equation.DSMT4">
                  <p:embed/>
                </p:oleObj>
              </mc:Choice>
              <mc:Fallback>
                <p:oleObj name="Equation" r:id="rId13" imgW="736280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1" y="3368488"/>
                        <a:ext cx="144938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903092"/>
              </p:ext>
            </p:extLst>
          </p:nvPr>
        </p:nvGraphicFramePr>
        <p:xfrm>
          <a:off x="4294188" y="3411436"/>
          <a:ext cx="15573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8" name="Equation" r:id="rId15" imgW="596900" imgH="292100" progId="Equation.DSMT4">
                  <p:embed/>
                </p:oleObj>
              </mc:Choice>
              <mc:Fallback>
                <p:oleObj name="Equation" r:id="rId15" imgW="5969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188" y="3411436"/>
                        <a:ext cx="15573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269274"/>
              </p:ext>
            </p:extLst>
          </p:nvPr>
        </p:nvGraphicFramePr>
        <p:xfrm>
          <a:off x="2846798" y="4130402"/>
          <a:ext cx="1490662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9" name="Equation" r:id="rId17" imgW="571252" imgH="203112" progId="Equation.DSMT4">
                  <p:embed/>
                </p:oleObj>
              </mc:Choice>
              <mc:Fallback>
                <p:oleObj name="Equation" r:id="rId17" imgW="57125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798" y="4130402"/>
                        <a:ext cx="1490662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4406900" y="2348880"/>
            <a:ext cx="1584325" cy="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>
            <a:off x="4337460" y="3096369"/>
            <a:ext cx="1223962" cy="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42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  <p:bldP spid="35851" grpId="0" animBg="1"/>
      <p:bldP spid="3585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423592" y="1291650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（三）</a:t>
            </a: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393743"/>
              </p:ext>
            </p:extLst>
          </p:nvPr>
        </p:nvGraphicFramePr>
        <p:xfrm>
          <a:off x="3992564" y="1291650"/>
          <a:ext cx="1562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6" name="公式" r:id="rId3" imgW="1562100" imgH="571500" progId="Equation.3">
                  <p:embed/>
                </p:oleObj>
              </mc:Choice>
              <mc:Fallback>
                <p:oleObj name="公式" r:id="rId3" imgW="15621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2564" y="1291650"/>
                        <a:ext cx="1562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827384"/>
              </p:ext>
            </p:extLst>
          </p:nvPr>
        </p:nvGraphicFramePr>
        <p:xfrm>
          <a:off x="5663952" y="1315472"/>
          <a:ext cx="2679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7" name="公式" r:id="rId5" imgW="2679700" imgH="571500" progId="Equation.3">
                  <p:embed/>
                </p:oleObj>
              </mc:Choice>
              <mc:Fallback>
                <p:oleObj name="公式" r:id="rId5" imgW="26797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952" y="1315472"/>
                        <a:ext cx="2679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663538"/>
              </p:ext>
            </p:extLst>
          </p:nvPr>
        </p:nvGraphicFramePr>
        <p:xfrm>
          <a:off x="3160716" y="2774224"/>
          <a:ext cx="299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8" name="公式" r:id="rId7" imgW="2997200" imgH="571500" progId="Equation.3">
                  <p:embed/>
                </p:oleObj>
              </mc:Choice>
              <mc:Fallback>
                <p:oleObj name="公式" r:id="rId7" imgW="29972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716" y="2774224"/>
                        <a:ext cx="2997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355640"/>
              </p:ext>
            </p:extLst>
          </p:nvPr>
        </p:nvGraphicFramePr>
        <p:xfrm>
          <a:off x="3094041" y="5000165"/>
          <a:ext cx="2517979" cy="559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9" name="Equation" r:id="rId9" imgW="1028700" imgH="228600" progId="Equation.DSMT4">
                  <p:embed/>
                </p:oleObj>
              </mc:Choice>
              <mc:Fallback>
                <p:oleObj name="Equation" r:id="rId9" imgW="1028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041" y="5000165"/>
                        <a:ext cx="2517979" cy="559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036125"/>
              </p:ext>
            </p:extLst>
          </p:nvPr>
        </p:nvGraphicFramePr>
        <p:xfrm>
          <a:off x="3160716" y="1959912"/>
          <a:ext cx="33782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0" name="Equation" r:id="rId11" imgW="1371600" imgH="292100" progId="Equation.DSMT4">
                  <p:embed/>
                </p:oleObj>
              </mc:Choice>
              <mc:Fallback>
                <p:oleObj name="Equation" r:id="rId11" imgW="13716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716" y="1959912"/>
                        <a:ext cx="33782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681851"/>
              </p:ext>
            </p:extLst>
          </p:nvPr>
        </p:nvGraphicFramePr>
        <p:xfrm>
          <a:off x="3116264" y="3539248"/>
          <a:ext cx="15001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1" name="Equation" r:id="rId13" imgW="761669" imgH="266584" progId="Equation.DSMT4">
                  <p:embed/>
                </p:oleObj>
              </mc:Choice>
              <mc:Fallback>
                <p:oleObj name="Equation" r:id="rId13" imgW="761669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64" y="3539248"/>
                        <a:ext cx="150018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194672"/>
              </p:ext>
            </p:extLst>
          </p:nvPr>
        </p:nvGraphicFramePr>
        <p:xfrm>
          <a:off x="4622870" y="3578740"/>
          <a:ext cx="1416300" cy="692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2" name="Equation" r:id="rId15" imgW="596900" imgH="292100" progId="Equation.DSMT4">
                  <p:embed/>
                </p:oleObj>
              </mc:Choice>
              <mc:Fallback>
                <p:oleObj name="Equation" r:id="rId15" imgW="5969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70" y="3578740"/>
                        <a:ext cx="1416300" cy="692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358672"/>
              </p:ext>
            </p:extLst>
          </p:nvPr>
        </p:nvGraphicFramePr>
        <p:xfrm>
          <a:off x="3094041" y="4296139"/>
          <a:ext cx="1633807" cy="491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3" name="Equation" r:id="rId17" imgW="672808" imgH="203112" progId="Equation.DSMT4">
                  <p:embed/>
                </p:oleObj>
              </mc:Choice>
              <mc:Fallback>
                <p:oleObj name="Equation" r:id="rId17" imgW="67280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041" y="4296139"/>
                        <a:ext cx="1633807" cy="491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165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431026" y="1041319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578077"/>
              </p:ext>
            </p:extLst>
          </p:nvPr>
        </p:nvGraphicFramePr>
        <p:xfrm>
          <a:off x="3918872" y="827230"/>
          <a:ext cx="1727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6" name="公式" r:id="rId3" imgW="1727200" imgH="889000" progId="Equation.3">
                  <p:embed/>
                </p:oleObj>
              </mc:Choice>
              <mc:Fallback>
                <p:oleObj name="公式" r:id="rId3" imgW="17272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8872" y="827230"/>
                        <a:ext cx="1727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460625" y="2157555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837903"/>
              </p:ext>
            </p:extLst>
          </p:nvPr>
        </p:nvGraphicFramePr>
        <p:xfrm>
          <a:off x="3407990" y="1923744"/>
          <a:ext cx="4483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7" name="公式" r:id="rId5" imgW="4483100" imgH="889000" progId="Equation.3">
                  <p:embed/>
                </p:oleObj>
              </mc:Choice>
              <mc:Fallback>
                <p:oleObj name="公式" r:id="rId5" imgW="44831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7990" y="1923744"/>
                        <a:ext cx="4483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896568"/>
              </p:ext>
            </p:extLst>
          </p:nvPr>
        </p:nvGraphicFramePr>
        <p:xfrm>
          <a:off x="3257550" y="3059702"/>
          <a:ext cx="1625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8" name="公式" r:id="rId7" imgW="1625600" imgH="889000" progId="Equation.3">
                  <p:embed/>
                </p:oleObj>
              </mc:Choice>
              <mc:Fallback>
                <p:oleObj name="公式" r:id="rId7" imgW="16256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3059702"/>
                        <a:ext cx="1625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917649"/>
              </p:ext>
            </p:extLst>
          </p:nvPr>
        </p:nvGraphicFramePr>
        <p:xfrm>
          <a:off x="5015880" y="3076627"/>
          <a:ext cx="3746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9" name="公式" r:id="rId9" imgW="3746500" imgH="889000" progId="Equation.3">
                  <p:embed/>
                </p:oleObj>
              </mc:Choice>
              <mc:Fallback>
                <p:oleObj name="公式" r:id="rId9" imgW="37465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880" y="3076627"/>
                        <a:ext cx="3746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823645"/>
              </p:ext>
            </p:extLst>
          </p:nvPr>
        </p:nvGraphicFramePr>
        <p:xfrm>
          <a:off x="3244850" y="4121150"/>
          <a:ext cx="1422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0" name="公式" r:id="rId11" imgW="1422400" imgH="889000" progId="Equation.3">
                  <p:embed/>
                </p:oleObj>
              </mc:Choice>
              <mc:Fallback>
                <p:oleObj name="公式" r:id="rId11" imgW="14224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850" y="4121150"/>
                        <a:ext cx="1422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270393"/>
              </p:ext>
            </p:extLst>
          </p:nvPr>
        </p:nvGraphicFramePr>
        <p:xfrm>
          <a:off x="4744372" y="4110601"/>
          <a:ext cx="1803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1" name="公式" r:id="rId13" imgW="1803400" imgH="889000" progId="Equation.3">
                  <p:embed/>
                </p:oleObj>
              </mc:Choice>
              <mc:Fallback>
                <p:oleObj name="公式" r:id="rId13" imgW="18034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4372" y="4110601"/>
                        <a:ext cx="1803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062640"/>
              </p:ext>
            </p:extLst>
          </p:nvPr>
        </p:nvGraphicFramePr>
        <p:xfrm>
          <a:off x="6606698" y="4121150"/>
          <a:ext cx="2895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2" name="公式" r:id="rId15" imgW="2895600" imgH="889000" progId="Equation.3">
                  <p:embed/>
                </p:oleObj>
              </mc:Choice>
              <mc:Fallback>
                <p:oleObj name="公式" r:id="rId15" imgW="28956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6698" y="4121150"/>
                        <a:ext cx="2895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11"/>
          <p:cNvGraphicFramePr>
            <a:graphicFrameLocks noChangeAspect="1"/>
          </p:cNvGraphicFramePr>
          <p:nvPr/>
        </p:nvGraphicFramePr>
        <p:xfrm>
          <a:off x="4070350" y="5289550"/>
          <a:ext cx="2146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3" name="公式" r:id="rId17" imgW="2146300" imgH="571500" progId="Equation.3">
                  <p:embed/>
                </p:oleObj>
              </mc:Choice>
              <mc:Fallback>
                <p:oleObj name="公式" r:id="rId17" imgW="21463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0" y="5289550"/>
                        <a:ext cx="2146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12"/>
          <p:cNvGraphicFramePr>
            <a:graphicFrameLocks noChangeAspect="1"/>
          </p:cNvGraphicFramePr>
          <p:nvPr/>
        </p:nvGraphicFramePr>
        <p:xfrm>
          <a:off x="6242050" y="5105400"/>
          <a:ext cx="3022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4" name="公式" r:id="rId19" imgW="3022600" imgH="889000" progId="Equation.3">
                  <p:embed/>
                </p:oleObj>
              </mc:Choice>
              <mc:Fallback>
                <p:oleObj name="公式" r:id="rId19" imgW="30226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050" y="5105400"/>
                        <a:ext cx="3022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2482850" y="5272088"/>
            <a:ext cx="1784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一般地</a:t>
            </a:r>
          </a:p>
        </p:txBody>
      </p:sp>
    </p:spTree>
    <p:extLst>
      <p:ext uri="{BB962C8B-B14F-4D97-AF65-F5344CB8AC3E}">
        <p14:creationId xmlns:p14="http://schemas.microsoft.com/office/powerpoint/2010/main" val="140336999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utoUpdateAnimBg="0"/>
      <p:bldP spid="37901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438400" y="9286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3810000" y="717550"/>
          <a:ext cx="2590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4" name="公式" r:id="rId3" imgW="2590800" imgH="965200" progId="Equation.3">
                  <p:embed/>
                </p:oleObj>
              </mc:Choice>
              <mc:Fallback>
                <p:oleObj name="公式" r:id="rId3" imgW="25908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717550"/>
                        <a:ext cx="2590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2482850" y="19954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3327400" y="1828800"/>
          <a:ext cx="2489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5" name="公式" r:id="rId5" imgW="2489200" imgH="965200" progId="Equation.3">
                  <p:embed/>
                </p:oleObj>
              </mc:Choice>
              <mc:Fallback>
                <p:oleObj name="公式" r:id="rId5" imgW="24892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0" y="1828800"/>
                        <a:ext cx="24892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5842000" y="1892300"/>
          <a:ext cx="2971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6" name="公式" r:id="rId7" imgW="2971800" imgH="889000" progId="Equation.3">
                  <p:embed/>
                </p:oleObj>
              </mc:Choice>
              <mc:Fallback>
                <p:oleObj name="公式" r:id="rId7" imgW="29718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1892300"/>
                        <a:ext cx="2971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3314700" y="2997200"/>
          <a:ext cx="3975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7" name="公式" r:id="rId9" imgW="3975100" imgH="889000" progId="Equation.3">
                  <p:embed/>
                </p:oleObj>
              </mc:Choice>
              <mc:Fallback>
                <p:oleObj name="公式" r:id="rId9" imgW="39751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2997200"/>
                        <a:ext cx="3975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4165600" y="4165600"/>
          <a:ext cx="1968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8" name="公式" r:id="rId11" imgW="1952686" imgH="314171" progId="Equation.3">
                  <p:embed/>
                </p:oleObj>
              </mc:Choice>
              <mc:Fallback>
                <p:oleObj name="公式" r:id="rId11" imgW="1952686" imgH="3141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4165600"/>
                        <a:ext cx="1968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3479800" y="3581400"/>
            <a:ext cx="0" cy="1524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922" name="Object 10"/>
          <p:cNvGraphicFramePr>
            <a:graphicFrameLocks noChangeAspect="1"/>
          </p:cNvGraphicFramePr>
          <p:nvPr/>
        </p:nvGraphicFramePr>
        <p:xfrm>
          <a:off x="3327400" y="4724400"/>
          <a:ext cx="1485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9" name="公式" r:id="rId13" imgW="1485900" imgH="889000" progId="Equation.3">
                  <p:embed/>
                </p:oleObj>
              </mc:Choice>
              <mc:Fallback>
                <p:oleObj name="公式" r:id="rId13" imgW="14859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0" y="4724400"/>
                        <a:ext cx="1485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11"/>
          <p:cNvGraphicFramePr>
            <a:graphicFrameLocks noChangeAspect="1"/>
          </p:cNvGraphicFramePr>
          <p:nvPr/>
        </p:nvGraphicFramePr>
        <p:xfrm>
          <a:off x="4940300" y="4749800"/>
          <a:ext cx="1803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0" name="公式" r:id="rId15" imgW="1803400" imgH="889000" progId="Equation.3">
                  <p:embed/>
                </p:oleObj>
              </mc:Choice>
              <mc:Fallback>
                <p:oleObj name="公式" r:id="rId15" imgW="18034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4749800"/>
                        <a:ext cx="1803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Object 12"/>
          <p:cNvGraphicFramePr>
            <a:graphicFrameLocks noChangeAspect="1"/>
          </p:cNvGraphicFramePr>
          <p:nvPr/>
        </p:nvGraphicFramePr>
        <p:xfrm>
          <a:off x="6750050" y="4800600"/>
          <a:ext cx="3251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1" name="公式" r:id="rId17" imgW="3251200" imgH="889000" progId="Equation.3">
                  <p:embed/>
                </p:oleObj>
              </mc:Choice>
              <mc:Fallback>
                <p:oleObj name="公式" r:id="rId17" imgW="32512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0050" y="4800600"/>
                        <a:ext cx="3251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552796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utoUpdateAnimBg="0"/>
      <p:bldP spid="389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590800" y="9477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</a:t>
            </a: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3848100" y="762000"/>
          <a:ext cx="1917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6" name="公式" r:id="rId3" imgW="1917700" imgH="965200" progId="Equation.3">
                  <p:embed/>
                </p:oleObj>
              </mc:Choice>
              <mc:Fallback>
                <p:oleObj name="公式" r:id="rId3" imgW="19177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762000"/>
                        <a:ext cx="1917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590800" y="20145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3429000" y="1828800"/>
          <a:ext cx="1816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7" name="公式" r:id="rId5" imgW="1816100" imgH="965200" progId="Equation.3">
                  <p:embed/>
                </p:oleObj>
              </mc:Choice>
              <mc:Fallback>
                <p:oleObj name="公式" r:id="rId5" imgW="18161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828800"/>
                        <a:ext cx="1816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5334000" y="1828800"/>
          <a:ext cx="2197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8" name="公式" r:id="rId7" imgW="2181373" imgH="942859" progId="Equation.3">
                  <p:embed/>
                </p:oleObj>
              </mc:Choice>
              <mc:Fallback>
                <p:oleObj name="公式" r:id="rId7" imgW="2181373" imgH="9428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828800"/>
                        <a:ext cx="2197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3403600" y="2870200"/>
          <a:ext cx="4749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9" name="公式" r:id="rId9" imgW="4749800" imgH="965200" progId="Equation.3">
                  <p:embed/>
                </p:oleObj>
              </mc:Choice>
              <mc:Fallback>
                <p:oleObj name="公式" r:id="rId9" imgW="47498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2870200"/>
                        <a:ext cx="4749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3429000" y="3911600"/>
          <a:ext cx="4622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0" name="公式" r:id="rId11" imgW="4622800" imgH="965200" progId="Equation.3">
                  <p:embed/>
                </p:oleObj>
              </mc:Choice>
              <mc:Fallback>
                <p:oleObj name="公式" r:id="rId11" imgW="46228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911600"/>
                        <a:ext cx="4622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3384550" y="4953000"/>
          <a:ext cx="3860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1" name="公式" r:id="rId13" imgW="3860800" imgH="965200" progId="Equation.3">
                  <p:embed/>
                </p:oleObj>
              </mc:Choice>
              <mc:Fallback>
                <p:oleObj name="公式" r:id="rId13" imgW="38608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4953000"/>
                        <a:ext cx="3860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185350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819400" y="11255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</a:t>
            </a: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4025900" y="977900"/>
          <a:ext cx="1866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4" name="公式" r:id="rId3" imgW="1866900" imgH="889000" progId="Equation.3">
                  <p:embed/>
                </p:oleObj>
              </mc:Choice>
              <mc:Fallback>
                <p:oleObj name="公式" r:id="rId3" imgW="18669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977900"/>
                        <a:ext cx="1866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2895600" y="21923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3657600" y="2006600"/>
          <a:ext cx="1765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5" name="公式" r:id="rId5" imgW="1765300" imgH="889000" progId="Equation.3">
                  <p:embed/>
                </p:oleObj>
              </mc:Choice>
              <mc:Fallback>
                <p:oleObj name="公式" r:id="rId5" imgW="17653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006600"/>
                        <a:ext cx="1765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5486400" y="2012950"/>
          <a:ext cx="24384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6" name="公式" r:id="rId7" imgW="2438400" imgH="1435100" progId="Equation.3">
                  <p:embed/>
                </p:oleObj>
              </mc:Choice>
              <mc:Fallback>
                <p:oleObj name="公式" r:id="rId7" imgW="2438400" imgH="143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012950"/>
                        <a:ext cx="24384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3302000" y="3657600"/>
          <a:ext cx="30226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7" name="公式" r:id="rId9" imgW="3022600" imgH="1524000" progId="Equation.3">
                  <p:embed/>
                </p:oleObj>
              </mc:Choice>
              <mc:Fallback>
                <p:oleObj name="公式" r:id="rId9" imgW="3022600" imgH="152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3657600"/>
                        <a:ext cx="30226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6394450" y="3683000"/>
          <a:ext cx="2679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8" name="公式" r:id="rId11" imgW="2679700" imgH="889000" progId="Equation.3">
                  <p:embed/>
                </p:oleObj>
              </mc:Choice>
              <mc:Fallback>
                <p:oleObj name="公式" r:id="rId11" imgW="26797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450" y="3683000"/>
                        <a:ext cx="2679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486425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514600" y="11255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</a:t>
            </a: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652148"/>
              </p:ext>
            </p:extLst>
          </p:nvPr>
        </p:nvGraphicFramePr>
        <p:xfrm>
          <a:off x="3863752" y="895350"/>
          <a:ext cx="2667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4" name="公式" r:id="rId3" imgW="2667000" imgH="889000" progId="Equation.3">
                  <p:embed/>
                </p:oleObj>
              </mc:Choice>
              <mc:Fallback>
                <p:oleObj name="公式" r:id="rId3" imgW="26670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752" y="895350"/>
                        <a:ext cx="2667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2559050" y="21923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3276600" y="2057400"/>
          <a:ext cx="2552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5" name="公式" r:id="rId5" imgW="2552700" imgH="889000" progId="Equation.3">
                  <p:embed/>
                </p:oleObj>
              </mc:Choice>
              <mc:Fallback>
                <p:oleObj name="公式" r:id="rId5" imgW="25527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057400"/>
                        <a:ext cx="2552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5943600" y="2082800"/>
          <a:ext cx="2692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6" name="公式" r:id="rId7" imgW="2676572" imgH="942859" progId="Equation.3">
                  <p:embed/>
                </p:oleObj>
              </mc:Choice>
              <mc:Fallback>
                <p:oleObj name="公式" r:id="rId7" imgW="2676572" imgH="9428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082800"/>
                        <a:ext cx="2692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2971800" y="3365500"/>
          <a:ext cx="3225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7" name="公式" r:id="rId9" imgW="3225800" imgH="1511300" progId="Equation.3">
                  <p:embed/>
                </p:oleObj>
              </mc:Choice>
              <mc:Fallback>
                <p:oleObj name="公式" r:id="rId9" imgW="32258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365500"/>
                        <a:ext cx="32258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6178550" y="3346450"/>
          <a:ext cx="40767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8" name="公式" r:id="rId11" imgW="4076700" imgH="1524000" progId="Equation.3">
                  <p:embed/>
                </p:oleObj>
              </mc:Choice>
              <mc:Fallback>
                <p:oleObj name="公式" r:id="rId11" imgW="4076700" imgH="152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550" y="3346450"/>
                        <a:ext cx="40767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19534"/>
              </p:ext>
            </p:extLst>
          </p:nvPr>
        </p:nvGraphicFramePr>
        <p:xfrm>
          <a:off x="2971800" y="5013176"/>
          <a:ext cx="3200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9" name="公式" r:id="rId13" imgW="3200400" imgH="889000" progId="Equation.3">
                  <p:embed/>
                </p:oleObj>
              </mc:Choice>
              <mc:Fallback>
                <p:oleObj name="公式" r:id="rId13" imgW="32004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013176"/>
                        <a:ext cx="3200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193032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216787" y="809225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</a:t>
            </a:r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124809"/>
              </p:ext>
            </p:extLst>
          </p:nvPr>
        </p:nvGraphicFramePr>
        <p:xfrm>
          <a:off x="4949816" y="574968"/>
          <a:ext cx="1625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0" name="公式" r:id="rId3" imgW="1625600" imgH="889000" progId="Equation.3">
                  <p:embed/>
                </p:oleObj>
              </mc:Choice>
              <mc:Fallback>
                <p:oleObj name="公式" r:id="rId3" imgW="16256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816" y="574968"/>
                        <a:ext cx="1625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221989" y="1873432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118145"/>
              </p:ext>
            </p:extLst>
          </p:nvPr>
        </p:nvGraphicFramePr>
        <p:xfrm>
          <a:off x="4321687" y="1680521"/>
          <a:ext cx="1524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1" name="公式" r:id="rId5" imgW="1524000" imgH="889000" progId="Equation.3">
                  <p:embed/>
                </p:oleObj>
              </mc:Choice>
              <mc:Fallback>
                <p:oleObj name="公式" r:id="rId5" imgW="15240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1687" y="1680521"/>
                        <a:ext cx="1524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751152"/>
              </p:ext>
            </p:extLst>
          </p:nvPr>
        </p:nvGraphicFramePr>
        <p:xfrm>
          <a:off x="5951984" y="1641806"/>
          <a:ext cx="2552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2" name="公式" r:id="rId7" imgW="2533599" imgH="904978" progId="Equation.3">
                  <p:embed/>
                </p:oleObj>
              </mc:Choice>
              <mc:Fallback>
                <p:oleObj name="公式" r:id="rId7" imgW="2533599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984" y="1641806"/>
                        <a:ext cx="2552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004515"/>
              </p:ext>
            </p:extLst>
          </p:nvPr>
        </p:nvGraphicFramePr>
        <p:xfrm>
          <a:off x="3724787" y="2640393"/>
          <a:ext cx="2717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3" name="公式" r:id="rId9" imgW="2717800" imgH="1054100" progId="Equation.3">
                  <p:embed/>
                </p:oleObj>
              </mc:Choice>
              <mc:Fallback>
                <p:oleObj name="公式" r:id="rId9" imgW="2717800" imgH="1054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4787" y="2640393"/>
                        <a:ext cx="27178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675286"/>
              </p:ext>
            </p:extLst>
          </p:nvPr>
        </p:nvGraphicFramePr>
        <p:xfrm>
          <a:off x="6534150" y="2656616"/>
          <a:ext cx="2730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4" name="公式" r:id="rId11" imgW="2730500" imgH="927100" progId="Equation.3">
                  <p:embed/>
                </p:oleObj>
              </mc:Choice>
              <mc:Fallback>
                <p:oleObj name="公式" r:id="rId11" imgW="27305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4150" y="2656616"/>
                        <a:ext cx="2730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67962"/>
              </p:ext>
            </p:extLst>
          </p:nvPr>
        </p:nvGraphicFramePr>
        <p:xfrm>
          <a:off x="3679189" y="4586289"/>
          <a:ext cx="3708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5" name="公式" r:id="rId13" imgW="3708400" imgH="889000" progId="Equation.3">
                  <p:embed/>
                </p:oleObj>
              </mc:Choice>
              <mc:Fallback>
                <p:oleObj name="公式" r:id="rId13" imgW="37084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189" y="4586289"/>
                        <a:ext cx="3708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740022"/>
              </p:ext>
            </p:extLst>
          </p:nvPr>
        </p:nvGraphicFramePr>
        <p:xfrm>
          <a:off x="3686175" y="5546263"/>
          <a:ext cx="31242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6" name="公式" r:id="rId15" imgW="3124200" imgH="482600" progId="Equation.3">
                  <p:embed/>
                </p:oleObj>
              </mc:Choice>
              <mc:Fallback>
                <p:oleObj name="公式" r:id="rId15" imgW="3124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75" y="5546263"/>
                        <a:ext cx="31242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059670"/>
              </p:ext>
            </p:extLst>
          </p:nvPr>
        </p:nvGraphicFramePr>
        <p:xfrm>
          <a:off x="3686175" y="3583716"/>
          <a:ext cx="316865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7" name="公式" r:id="rId17" imgW="1358310" imgH="406224" progId="Equation.3">
                  <p:embed/>
                </p:oleObj>
              </mc:Choice>
              <mc:Fallback>
                <p:oleObj name="公式" r:id="rId17" imgW="135831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75" y="3583716"/>
                        <a:ext cx="3168650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619660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531831" y="1343821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</a:t>
            </a: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632854"/>
              </p:ext>
            </p:extLst>
          </p:nvPr>
        </p:nvGraphicFramePr>
        <p:xfrm>
          <a:off x="4121820" y="1096963"/>
          <a:ext cx="2578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6" name="公式" r:id="rId3" imgW="2578100" imgH="939800" progId="Equation.3">
                  <p:embed/>
                </p:oleObj>
              </mc:Choice>
              <mc:Fallback>
                <p:oleObj name="公式" r:id="rId3" imgW="25781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820" y="1096963"/>
                        <a:ext cx="2578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2511635" y="247559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440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444583"/>
              </p:ext>
            </p:extLst>
          </p:nvPr>
        </p:nvGraphicFramePr>
        <p:xfrm>
          <a:off x="3315370" y="2233497"/>
          <a:ext cx="33845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7" name="Equation" r:id="rId5" imgW="1371600" imgH="406400" progId="Equation.DSMT4">
                  <p:embed/>
                </p:oleObj>
              </mc:Choice>
              <mc:Fallback>
                <p:oleObj name="Equation" r:id="rId5" imgW="13716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370" y="2233497"/>
                        <a:ext cx="338455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838909"/>
              </p:ext>
            </p:extLst>
          </p:nvPr>
        </p:nvGraphicFramePr>
        <p:xfrm>
          <a:off x="3315370" y="3393961"/>
          <a:ext cx="3073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8" name="公式" r:id="rId7" imgW="3073400" imgH="952500" progId="Equation.3">
                  <p:embed/>
                </p:oleObj>
              </mc:Choice>
              <mc:Fallback>
                <p:oleObj name="公式" r:id="rId7" imgW="30734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370" y="3393961"/>
                        <a:ext cx="3073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931318"/>
              </p:ext>
            </p:extLst>
          </p:nvPr>
        </p:nvGraphicFramePr>
        <p:xfrm>
          <a:off x="3575720" y="4581128"/>
          <a:ext cx="2552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9" name="公式" r:id="rId9" imgW="2552700" imgH="952500" progId="Equation.3">
                  <p:embed/>
                </p:oleObj>
              </mc:Choice>
              <mc:Fallback>
                <p:oleObj name="公式" r:id="rId9" imgW="25527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720" y="4581128"/>
                        <a:ext cx="2552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368638"/>
              </p:ext>
            </p:extLst>
          </p:nvPr>
        </p:nvGraphicFramePr>
        <p:xfrm>
          <a:off x="6292850" y="4567124"/>
          <a:ext cx="1727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0" name="公式" r:id="rId11" imgW="1727200" imgH="660400" progId="Equation.3">
                  <p:embed/>
                </p:oleObj>
              </mc:Choice>
              <mc:Fallback>
                <p:oleObj name="公式" r:id="rId11" imgW="17272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2850" y="4567124"/>
                        <a:ext cx="17272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134815"/>
              </p:ext>
            </p:extLst>
          </p:nvPr>
        </p:nvGraphicFramePr>
        <p:xfrm>
          <a:off x="6507956" y="3322523"/>
          <a:ext cx="302418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1" name="公式" r:id="rId13" imgW="1193800" imgH="431800" progId="Equation.3">
                  <p:embed/>
                </p:oleObj>
              </mc:Choice>
              <mc:Fallback>
                <p:oleObj name="公式" r:id="rId13" imgW="1193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956" y="3322523"/>
                        <a:ext cx="3024187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706681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362200" y="685800"/>
            <a:ext cx="350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原函数存在定理：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419071"/>
              </p:ext>
            </p:extLst>
          </p:nvPr>
        </p:nvGraphicFramePr>
        <p:xfrm>
          <a:off x="2617788" y="1325563"/>
          <a:ext cx="56626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" name="Document" r:id="rId4" imgW="5407963" imgH="473057" progId="Word.Document.8">
                  <p:embed/>
                </p:oleObj>
              </mc:Choice>
              <mc:Fallback>
                <p:oleObj name="Document" r:id="rId4" imgW="5407963" imgH="4730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1325563"/>
                        <a:ext cx="566261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438400" y="3089276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简言之：</a:t>
            </a:r>
            <a:r>
              <a:rPr kumimoji="1" lang="zh-CN" altLang="en-US" sz="2800" b="1" u="sng" dirty="0">
                <a:latin typeface="Times New Roman" panose="02020603050405020304" pitchFamily="18" charset="0"/>
              </a:rPr>
              <a:t>连续函数一定有原函数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382838" y="3733801"/>
            <a:ext cx="1655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问题：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3429000" y="3733801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原函数是否唯一？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286000" y="48910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</a:p>
        </p:txBody>
      </p:sp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3000376" y="4941889"/>
          <a:ext cx="24479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" name="公式" r:id="rId6" imgW="965200" imgH="203200" progId="Equation.3">
                  <p:embed/>
                </p:oleObj>
              </mc:Choice>
              <mc:Fallback>
                <p:oleObj name="公式" r:id="rId6" imgW="965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4941889"/>
                        <a:ext cx="2447925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1" name="Group 9"/>
          <p:cNvGrpSpPr>
            <a:grpSpLocks/>
          </p:cNvGrpSpPr>
          <p:nvPr/>
        </p:nvGrpSpPr>
        <p:grpSpPr bwMode="auto">
          <a:xfrm>
            <a:off x="5867401" y="5500688"/>
            <a:ext cx="3324225" cy="519112"/>
            <a:chOff x="2928" y="3744"/>
            <a:chExt cx="1776" cy="327"/>
          </a:xfrm>
        </p:grpSpPr>
        <p:sp>
          <p:nvSpPr>
            <p:cNvPr id="5134" name="Text Box 10"/>
            <p:cNvSpPr txBox="1">
              <a:spLocks noChangeArrowheads="1"/>
            </p:cNvSpPr>
            <p:nvPr/>
          </p:nvSpPr>
          <p:spPr bwMode="auto">
            <a:xfrm>
              <a:off x="2928" y="3744"/>
              <a:ext cx="17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latin typeface="Times New Roman" panose="02020603050405020304" pitchFamily="18" charset="0"/>
                </a:rPr>
                <a:t>（   为任意常数）</a:t>
              </a:r>
            </a:p>
          </p:txBody>
        </p:sp>
        <p:graphicFrame>
          <p:nvGraphicFramePr>
            <p:cNvPr id="5135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6012026"/>
                </p:ext>
              </p:extLst>
            </p:nvPr>
          </p:nvGraphicFramePr>
          <p:xfrm>
            <a:off x="3142" y="3803"/>
            <a:ext cx="199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4" name="公式" r:id="rId8" imgW="317362" imgH="330057" progId="Equation.3">
                    <p:embed/>
                  </p:oleObj>
                </mc:Choice>
                <mc:Fallback>
                  <p:oleObj name="公式" r:id="rId8" imgW="317362" imgH="3300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2" y="3803"/>
                          <a:ext cx="199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6654"/>
              </p:ext>
            </p:extLst>
          </p:nvPr>
        </p:nvGraphicFramePr>
        <p:xfrm>
          <a:off x="2516188" y="1946275"/>
          <a:ext cx="62579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" name="Document" r:id="rId11" imgW="6346308" imgH="473028" progId="Word.Document.8">
                  <p:embed/>
                </p:oleObj>
              </mc:Choice>
              <mc:Fallback>
                <p:oleObj name="Document" r:id="rId11" imgW="6346308" imgH="4730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1946275"/>
                        <a:ext cx="62579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03480"/>
              </p:ext>
            </p:extLst>
          </p:nvPr>
        </p:nvGraphicFramePr>
        <p:xfrm>
          <a:off x="2516188" y="2508250"/>
          <a:ext cx="53784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" name="Document" r:id="rId14" imgW="5406163" imgH="477737" progId="Word.Document.8">
                  <p:embed/>
                </p:oleObj>
              </mc:Choice>
              <mc:Fallback>
                <p:oleObj name="Document" r:id="rId14" imgW="5406163" imgH="4777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2508250"/>
                        <a:ext cx="53784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3429000" y="4267201"/>
            <a:ext cx="670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(2)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若不唯一它们之间有什么联系？</a:t>
            </a:r>
          </a:p>
        </p:txBody>
      </p:sp>
      <p:graphicFrame>
        <p:nvGraphicFramePr>
          <p:cNvPr id="8207" name="Object 15"/>
          <p:cNvGraphicFramePr>
            <a:graphicFrameLocks noChangeAspect="1"/>
          </p:cNvGraphicFramePr>
          <p:nvPr/>
        </p:nvGraphicFramePr>
        <p:xfrm>
          <a:off x="5727700" y="4970464"/>
          <a:ext cx="30607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7" name="公式" r:id="rId16" imgW="1206500" imgH="203200" progId="Equation.3">
                  <p:embed/>
                </p:oleObj>
              </mc:Choice>
              <mc:Fallback>
                <p:oleObj name="公式" r:id="rId16" imgW="12065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4970464"/>
                        <a:ext cx="306070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588994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197" grpId="0" autoUpdateAnimBg="0"/>
      <p:bldP spid="8198" grpId="0" autoUpdateAnimBg="0"/>
      <p:bldP spid="8199" grpId="0" autoUpdateAnimBg="0"/>
      <p:bldP spid="8206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2781300" y="52675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</a:t>
            </a: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146735"/>
              </p:ext>
            </p:extLst>
          </p:nvPr>
        </p:nvGraphicFramePr>
        <p:xfrm>
          <a:off x="4252529" y="280988"/>
          <a:ext cx="3568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0" name="公式" r:id="rId3" imgW="3568700" imgH="901700" progId="Equation.3">
                  <p:embed/>
                </p:oleObj>
              </mc:Choice>
              <mc:Fallback>
                <p:oleObj name="公式" r:id="rId3" imgW="35687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529" y="280988"/>
                        <a:ext cx="35687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382838" y="1497013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原式</a:t>
            </a:r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3162300" y="1306513"/>
          <a:ext cx="6897688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1" name="公式" r:id="rId5" imgW="7048500" imgH="990600" progId="Equation.3">
                  <p:embed/>
                </p:oleObj>
              </mc:Choice>
              <mc:Fallback>
                <p:oleObj name="公式" r:id="rId5" imgW="7048500" imgH="990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1306513"/>
                        <a:ext cx="6897688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2514600" y="3273425"/>
          <a:ext cx="4953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2" name="公式" r:id="rId7" imgW="4953000" imgH="889000" progId="Equation.3">
                  <p:embed/>
                </p:oleObj>
              </mc:Choice>
              <mc:Fallback>
                <p:oleObj name="公式" r:id="rId7" imgW="49530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73425"/>
                        <a:ext cx="4953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2501900" y="4292600"/>
          <a:ext cx="711358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3" name="公式" r:id="rId9" imgW="7112000" imgH="901700" progId="Equation.3">
                  <p:embed/>
                </p:oleObj>
              </mc:Choice>
              <mc:Fallback>
                <p:oleObj name="公式" r:id="rId9" imgW="71120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4292600"/>
                        <a:ext cx="7113588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2476500" y="5229225"/>
          <a:ext cx="55006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4" name="公式" r:id="rId11" imgW="5499100" imgH="889000" progId="Equation.3">
                  <p:embed/>
                </p:oleObj>
              </mc:Choice>
              <mc:Fallback>
                <p:oleObj name="公式" r:id="rId11" imgW="54991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5229225"/>
                        <a:ext cx="550068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9"/>
          <p:cNvGraphicFramePr>
            <a:graphicFrameLocks noChangeAspect="1"/>
          </p:cNvGraphicFramePr>
          <p:nvPr/>
        </p:nvGraphicFramePr>
        <p:xfrm>
          <a:off x="2495550" y="2349500"/>
          <a:ext cx="360045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5" name="Equation" r:id="rId13" imgW="1574800" imgH="431800" progId="Equation.DSMT4">
                  <p:embed/>
                </p:oleObj>
              </mc:Choice>
              <mc:Fallback>
                <p:oleObj name="Equation" r:id="rId13" imgW="15748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2349500"/>
                        <a:ext cx="360045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437160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2917478" y="515938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2351088" y="1508126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051376"/>
              </p:ext>
            </p:extLst>
          </p:nvPr>
        </p:nvGraphicFramePr>
        <p:xfrm>
          <a:off x="4560888" y="278608"/>
          <a:ext cx="209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4" name="公式" r:id="rId3" imgW="2095500" imgH="889000" progId="Equation.3">
                  <p:embed/>
                </p:oleObj>
              </mc:Choice>
              <mc:Fallback>
                <p:oleObj name="公式" r:id="rId3" imgW="20955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0888" y="278608"/>
                        <a:ext cx="2095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3113088" y="1341438"/>
          <a:ext cx="1993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5" name="公式" r:id="rId5" imgW="1993900" imgH="889000" progId="Equation.3">
                  <p:embed/>
                </p:oleObj>
              </mc:Choice>
              <mc:Fallback>
                <p:oleObj name="公式" r:id="rId5" imgW="19939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088" y="1341438"/>
                        <a:ext cx="1993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5164138" y="1366838"/>
          <a:ext cx="4089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6" name="公式" r:id="rId7" imgW="4067085" imgH="942859" progId="Equation.3">
                  <p:embed/>
                </p:oleObj>
              </mc:Choice>
              <mc:Fallback>
                <p:oleObj name="公式" r:id="rId7" imgW="4067085" imgH="9428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138" y="1366838"/>
                        <a:ext cx="4089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2960688" y="2425700"/>
          <a:ext cx="2451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7" name="公式" r:id="rId9" imgW="2451100" imgH="889000" progId="Equation.3">
                  <p:embed/>
                </p:oleObj>
              </mc:Choice>
              <mc:Fallback>
                <p:oleObj name="公式" r:id="rId9" imgW="24511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2425700"/>
                        <a:ext cx="2451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5475288" y="2444750"/>
          <a:ext cx="2286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8" name="公式" r:id="rId11" imgW="2286000" imgH="889000" progId="Equation.3">
                  <p:embed/>
                </p:oleObj>
              </mc:Choice>
              <mc:Fallback>
                <p:oleObj name="公式" r:id="rId11" imgW="22860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2444750"/>
                        <a:ext cx="2286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9"/>
          <p:cNvGraphicFramePr>
            <a:graphicFrameLocks noChangeAspect="1"/>
          </p:cNvGraphicFramePr>
          <p:nvPr/>
        </p:nvGraphicFramePr>
        <p:xfrm>
          <a:off x="2986088" y="4387850"/>
          <a:ext cx="4622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9" name="公式" r:id="rId13" imgW="4622800" imgH="889000" progId="Equation.3">
                  <p:embed/>
                </p:oleObj>
              </mc:Choice>
              <mc:Fallback>
                <p:oleObj name="公式" r:id="rId13" imgW="46228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4387850"/>
                        <a:ext cx="4622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264697"/>
              </p:ext>
            </p:extLst>
          </p:nvPr>
        </p:nvGraphicFramePr>
        <p:xfrm>
          <a:off x="2960688" y="5322887"/>
          <a:ext cx="3213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0" name="公式" r:id="rId15" imgW="3213100" imgH="889000" progId="Equation.3">
                  <p:embed/>
                </p:oleObj>
              </mc:Choice>
              <mc:Fallback>
                <p:oleObj name="公式" r:id="rId15" imgW="32131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5322887"/>
                        <a:ext cx="3213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Object 11"/>
          <p:cNvGraphicFramePr>
            <a:graphicFrameLocks noChangeAspect="1"/>
          </p:cNvGraphicFramePr>
          <p:nvPr/>
        </p:nvGraphicFramePr>
        <p:xfrm>
          <a:off x="2927350" y="3382963"/>
          <a:ext cx="380523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1" name="Equation" r:id="rId17" imgW="1612900" imgH="406400" progId="Equation.DSMT4">
                  <p:embed/>
                </p:oleObj>
              </mc:Choice>
              <mc:Fallback>
                <p:oleObj name="Equation" r:id="rId17" imgW="16129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3382963"/>
                        <a:ext cx="3805238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683061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016250" y="525464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406650" y="1196976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80313"/>
              </p:ext>
            </p:extLst>
          </p:nvPr>
        </p:nvGraphicFramePr>
        <p:xfrm>
          <a:off x="4667250" y="514352"/>
          <a:ext cx="27686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3" name="公式" r:id="rId3" imgW="2768600" imgH="635000" progId="Equation.3">
                  <p:embed/>
                </p:oleObj>
              </mc:Choice>
              <mc:Fallback>
                <p:oleObj name="公式" r:id="rId3" imgW="27686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0" y="514352"/>
                        <a:ext cx="27686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3016250" y="1235075"/>
          <a:ext cx="2667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4" name="公式" r:id="rId5" imgW="2667000" imgH="571500" progId="Equation.3">
                  <p:embed/>
                </p:oleObj>
              </mc:Choice>
              <mc:Fallback>
                <p:oleObj name="公式" r:id="rId5" imgW="2667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1235075"/>
                        <a:ext cx="2667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2711450" y="1952625"/>
          <a:ext cx="3810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5" name="公式" r:id="rId7" imgW="3790856" imgH="552579" progId="Equation.3">
                  <p:embed/>
                </p:oleObj>
              </mc:Choice>
              <mc:Fallback>
                <p:oleObj name="公式" r:id="rId7" imgW="3790856" imgH="5525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1952625"/>
                        <a:ext cx="3810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2711450" y="2689225"/>
          <a:ext cx="4724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6" name="公式" r:id="rId9" imgW="4724400" imgH="571500" progId="Equation.3">
                  <p:embed/>
                </p:oleObj>
              </mc:Choice>
              <mc:Fallback>
                <p:oleObj name="公式" r:id="rId9" imgW="47244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2689225"/>
                        <a:ext cx="4724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2711450" y="3413125"/>
          <a:ext cx="56911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7" name="公式" r:id="rId11" imgW="5689600" imgH="571500" progId="Equation.3">
                  <p:embed/>
                </p:oleObj>
              </mc:Choice>
              <mc:Fallback>
                <p:oleObj name="公式" r:id="rId11" imgW="56896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3413125"/>
                        <a:ext cx="569118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9"/>
          <p:cNvGraphicFramePr>
            <a:graphicFrameLocks noChangeAspect="1"/>
          </p:cNvGraphicFramePr>
          <p:nvPr/>
        </p:nvGraphicFramePr>
        <p:xfrm>
          <a:off x="2673350" y="4124325"/>
          <a:ext cx="5232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8" name="公式" r:id="rId13" imgW="5232400" imgH="889000" progId="Equation.3">
                  <p:embed/>
                </p:oleObj>
              </mc:Choice>
              <mc:Fallback>
                <p:oleObj name="公式" r:id="rId13" imgW="52324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4124325"/>
                        <a:ext cx="5232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2673350" y="5147852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说明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2651656" y="5147852"/>
            <a:ext cx="687667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 smtClean="0">
                <a:latin typeface="Times New Roman" panose="02020603050405020304" pitchFamily="18" charset="0"/>
              </a:rPr>
              <a:t>          当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被积函数是三角函数相乘时，拆开奇次项去凑微分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47116" name="Object 12"/>
          <p:cNvGraphicFramePr>
            <a:graphicFrameLocks noChangeAspect="1"/>
          </p:cNvGraphicFramePr>
          <p:nvPr/>
        </p:nvGraphicFramePr>
        <p:xfrm>
          <a:off x="5721351" y="1166813"/>
          <a:ext cx="387826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9" name="Equation" r:id="rId15" imgW="1637589" imgH="291973" progId="Equation.DSMT4">
                  <p:embed/>
                </p:oleObj>
              </mc:Choice>
              <mc:Fallback>
                <p:oleObj name="Equation" r:id="rId15" imgW="1637589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351" y="1166813"/>
                        <a:ext cx="3878263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241583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utoUpdateAnimBg="0"/>
      <p:bldP spid="47114" grpId="0" autoUpdateAnimBg="0"/>
      <p:bldP spid="47115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476500" y="9731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476500" y="178435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3890963" y="936626"/>
          <a:ext cx="27178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9" name="公式" r:id="rId3" imgW="2717800" imgH="635000" progId="Equation.3">
                  <p:embed/>
                </p:oleObj>
              </mc:Choice>
              <mc:Fallback>
                <p:oleObj name="公式" r:id="rId3" imgW="27178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936626"/>
                        <a:ext cx="27178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 descr="大纸屑"/>
          <p:cNvGraphicFramePr>
            <a:graphicFrameLocks noChangeAspect="1"/>
          </p:cNvGraphicFramePr>
          <p:nvPr/>
        </p:nvGraphicFramePr>
        <p:xfrm>
          <a:off x="3105150" y="1625600"/>
          <a:ext cx="64023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0" name="公式" r:id="rId5" imgW="6381714" imgH="866749" progId="Equation.3">
                  <p:embed/>
                </p:oleObj>
              </mc:Choice>
              <mc:Fallback>
                <p:oleObj name="公式" r:id="rId5" imgW="6381714" imgH="8667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1625600"/>
                        <a:ext cx="640238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pattFill prst="lgConfetti">
                              <a:fgClr>
                                <a:srgbClr val="66FFFF"/>
                              </a:fgClr>
                              <a:bgClr>
                                <a:srgbClr val="FFFFFF"/>
                              </a:bgClr>
                            </a:patt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081622"/>
              </p:ext>
            </p:extLst>
          </p:nvPr>
        </p:nvGraphicFramePr>
        <p:xfrm>
          <a:off x="3105150" y="2456246"/>
          <a:ext cx="5105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1" name="公式" r:id="rId7" imgW="5105400" imgH="889000" progId="Equation.3">
                  <p:embed/>
                </p:oleObj>
              </mc:Choice>
              <mc:Fallback>
                <p:oleObj name="公式" r:id="rId7" imgW="51054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2456246"/>
                        <a:ext cx="5105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237191"/>
              </p:ext>
            </p:extLst>
          </p:nvPr>
        </p:nvGraphicFramePr>
        <p:xfrm>
          <a:off x="2783632" y="3310416"/>
          <a:ext cx="62245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2" name="公式" r:id="rId9" imgW="6223000" imgH="889000" progId="Equation.3">
                  <p:embed/>
                </p:oleObj>
              </mc:Choice>
              <mc:Fallback>
                <p:oleObj name="公式" r:id="rId9" imgW="62230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632" y="3310416"/>
                        <a:ext cx="6224587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192303"/>
              </p:ext>
            </p:extLst>
          </p:nvPr>
        </p:nvGraphicFramePr>
        <p:xfrm>
          <a:off x="3215680" y="4223232"/>
          <a:ext cx="3771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3" name="公式" r:id="rId11" imgW="3771900" imgH="889000" progId="Equation.3">
                  <p:embed/>
                </p:oleObj>
              </mc:Choice>
              <mc:Fallback>
                <p:oleObj name="公式" r:id="rId11" imgW="37719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0" y="4223232"/>
                        <a:ext cx="3771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027582"/>
              </p:ext>
            </p:extLst>
          </p:nvPr>
        </p:nvGraphicFramePr>
        <p:xfrm>
          <a:off x="2783632" y="5301208"/>
          <a:ext cx="2947988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4" name="Equation" r:id="rId13" imgW="1295280" imgH="291960" progId="Equation.DSMT4">
                  <p:embed/>
                </p:oleObj>
              </mc:Choice>
              <mc:Fallback>
                <p:oleObj name="Equation" r:id="rId13" imgW="12952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632" y="5301208"/>
                        <a:ext cx="2947988" cy="663575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135541"/>
              </p:ext>
            </p:extLst>
          </p:nvPr>
        </p:nvGraphicFramePr>
        <p:xfrm>
          <a:off x="6023992" y="5301208"/>
          <a:ext cx="2880320" cy="638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5" name="Equation" r:id="rId15" imgW="1307880" imgH="291960" progId="Equation.DSMT4">
                  <p:embed/>
                </p:oleObj>
              </mc:Choice>
              <mc:Fallback>
                <p:oleObj name="Equation" r:id="rId15" imgW="13078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992" y="5301208"/>
                        <a:ext cx="2880320" cy="638939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674740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109194" y="9978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146300" y="1805232"/>
            <a:ext cx="1357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解 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一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)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5257800" y="1631950"/>
          <a:ext cx="1752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4" name="公式" r:id="rId3" imgW="1752600" imgH="889000" progId="Equation.3">
                  <p:embed/>
                </p:oleObj>
              </mc:Choice>
              <mc:Fallback>
                <p:oleObj name="公式" r:id="rId3" imgW="17526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631950"/>
                        <a:ext cx="1752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842282"/>
              </p:ext>
            </p:extLst>
          </p:nvPr>
        </p:nvGraphicFramePr>
        <p:xfrm>
          <a:off x="3591399" y="956773"/>
          <a:ext cx="14859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5" name="公式" r:id="rId5" imgW="1485255" imgH="634725" progId="Equation.3">
                  <p:embed/>
                </p:oleObj>
              </mc:Choice>
              <mc:Fallback>
                <p:oleObj name="公式" r:id="rId5" imgW="1485255" imgH="634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1399" y="956773"/>
                        <a:ext cx="14859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3886200" y="1790700"/>
          <a:ext cx="1384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6" name="公式" r:id="rId7" imgW="1384300" imgH="571500" progId="Equation.3">
                  <p:embed/>
                </p:oleObj>
              </mc:Choice>
              <mc:Fallback>
                <p:oleObj name="公式" r:id="rId7" imgW="13843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790700"/>
                        <a:ext cx="1384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7010400" y="1612900"/>
          <a:ext cx="28448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7" name="公式" r:id="rId9" imgW="2828914" imgH="1342871" progId="Equation.3">
                  <p:embed/>
                </p:oleObj>
              </mc:Choice>
              <mc:Fallback>
                <p:oleObj name="公式" r:id="rId9" imgW="2828914" imgH="13428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612900"/>
                        <a:ext cx="28448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984593"/>
              </p:ext>
            </p:extLst>
          </p:nvPr>
        </p:nvGraphicFramePr>
        <p:xfrm>
          <a:off x="2905599" y="3013607"/>
          <a:ext cx="3916892" cy="16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8" name="Equation" r:id="rId11" imgW="1612800" imgH="685800" progId="Equation.DSMT4">
                  <p:embed/>
                </p:oleObj>
              </mc:Choice>
              <mc:Fallback>
                <p:oleObj name="Equation" r:id="rId11" imgW="16128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599" y="3013607"/>
                        <a:ext cx="3916892" cy="166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071345"/>
              </p:ext>
            </p:extLst>
          </p:nvPr>
        </p:nvGraphicFramePr>
        <p:xfrm>
          <a:off x="6834188" y="2972808"/>
          <a:ext cx="3021012" cy="1450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9" name="Equation" r:id="rId13" imgW="1269720" imgH="609480" progId="Equation.DSMT4">
                  <p:embed/>
                </p:oleObj>
              </mc:Choice>
              <mc:Fallback>
                <p:oleObj name="Equation" r:id="rId13" imgW="126972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188" y="2972808"/>
                        <a:ext cx="3021012" cy="1450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310176"/>
              </p:ext>
            </p:extLst>
          </p:nvPr>
        </p:nvGraphicFramePr>
        <p:xfrm>
          <a:off x="2905599" y="4638229"/>
          <a:ext cx="2171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0" name="公式" r:id="rId15" imgW="2171700" imgH="889000" progId="Equation.3">
                  <p:embed/>
                </p:oleObj>
              </mc:Choice>
              <mc:Fallback>
                <p:oleObj name="公式" r:id="rId15" imgW="21717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599" y="4638229"/>
                        <a:ext cx="2171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079149"/>
              </p:ext>
            </p:extLst>
          </p:nvPr>
        </p:nvGraphicFramePr>
        <p:xfrm>
          <a:off x="5221938" y="4915551"/>
          <a:ext cx="35179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1" name="公式" r:id="rId17" imgW="3517900" imgH="406400" progId="Equation.3">
                  <p:embed/>
                </p:oleObj>
              </mc:Choice>
              <mc:Fallback>
                <p:oleObj name="公式" r:id="rId17" imgW="35179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938" y="4915551"/>
                        <a:ext cx="35179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4953000" y="5486401"/>
            <a:ext cx="445536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zh-CN" altLang="en-US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使用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了三角函数恒等</a:t>
            </a:r>
            <a:r>
              <a:rPr kumimoji="1" lang="zh-CN" altLang="en-US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变形</a:t>
            </a:r>
            <a:r>
              <a:rPr kumimoji="1" lang="en-US" altLang="zh-C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kumimoji="1"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505799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/>
      <p:bldP spid="49164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2360408" y="731838"/>
            <a:ext cx="143469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解 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二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)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346273"/>
              </p:ext>
            </p:extLst>
          </p:nvPr>
        </p:nvGraphicFramePr>
        <p:xfrm>
          <a:off x="5339370" y="470694"/>
          <a:ext cx="1752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5" name="公式" r:id="rId3" imgW="1752600" imgH="889000" progId="Equation.3">
                  <p:embed/>
                </p:oleObj>
              </mc:Choice>
              <mc:Fallback>
                <p:oleObj name="公式" r:id="rId3" imgW="17526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9370" y="470694"/>
                        <a:ext cx="1752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607726"/>
              </p:ext>
            </p:extLst>
          </p:nvPr>
        </p:nvGraphicFramePr>
        <p:xfrm>
          <a:off x="3875088" y="671512"/>
          <a:ext cx="1384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6" name="公式" r:id="rId5" imgW="1384300" imgH="571500" progId="Equation.3">
                  <p:embed/>
                </p:oleObj>
              </mc:Choice>
              <mc:Fallback>
                <p:oleObj name="公式" r:id="rId5" imgW="13843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088" y="671512"/>
                        <a:ext cx="1384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133582"/>
              </p:ext>
            </p:extLst>
          </p:nvPr>
        </p:nvGraphicFramePr>
        <p:xfrm>
          <a:off x="7113588" y="496888"/>
          <a:ext cx="1917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7" name="公式" r:id="rId7" imgW="1895428" imgH="866749" progId="Equation.3">
                  <p:embed/>
                </p:oleObj>
              </mc:Choice>
              <mc:Fallback>
                <p:oleObj name="公式" r:id="rId7" imgW="1895428" imgH="8667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3588" y="496888"/>
                        <a:ext cx="1917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3138488" y="1412875"/>
          <a:ext cx="3556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8" name="公式" r:id="rId9" imgW="3556000" imgH="889000" progId="Equation.3">
                  <p:embed/>
                </p:oleObj>
              </mc:Choice>
              <mc:Fallback>
                <p:oleObj name="公式" r:id="rId9" imgW="35560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1412875"/>
                        <a:ext cx="3556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920881"/>
              </p:ext>
            </p:extLst>
          </p:nvPr>
        </p:nvGraphicFramePr>
        <p:xfrm>
          <a:off x="7091970" y="1799829"/>
          <a:ext cx="140970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9" name="公式" r:id="rId11" imgW="1390513" imgH="238061" progId="Equation.3">
                  <p:embed/>
                </p:oleObj>
              </mc:Choice>
              <mc:Fallback>
                <p:oleObj name="公式" r:id="rId11" imgW="1390513" imgH="2380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970" y="1799829"/>
                        <a:ext cx="1409700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3125788" y="2524125"/>
          <a:ext cx="2133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0" name="公式" r:id="rId13" imgW="2133600" imgH="889000" progId="Equation.3">
                  <p:embed/>
                </p:oleObj>
              </mc:Choice>
              <mc:Fallback>
                <p:oleObj name="公式" r:id="rId13" imgW="21336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788" y="2524125"/>
                        <a:ext cx="2133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9"/>
          <p:cNvGraphicFramePr>
            <a:graphicFrameLocks noChangeAspect="1"/>
          </p:cNvGraphicFramePr>
          <p:nvPr/>
        </p:nvGraphicFramePr>
        <p:xfrm>
          <a:off x="5322888" y="2492375"/>
          <a:ext cx="3708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1" name="公式" r:id="rId15" imgW="3708400" imgH="965200" progId="Equation.3">
                  <p:embed/>
                </p:oleObj>
              </mc:Choice>
              <mc:Fallback>
                <p:oleObj name="公式" r:id="rId15" imgW="37084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2888" y="2492375"/>
                        <a:ext cx="3708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10"/>
          <p:cNvGraphicFramePr>
            <a:graphicFrameLocks noChangeAspect="1"/>
          </p:cNvGraphicFramePr>
          <p:nvPr/>
        </p:nvGraphicFramePr>
        <p:xfrm>
          <a:off x="3138488" y="3678238"/>
          <a:ext cx="2336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2" name="公式" r:id="rId17" imgW="2336800" imgH="889000" progId="Equation.3">
                  <p:embed/>
                </p:oleObj>
              </mc:Choice>
              <mc:Fallback>
                <p:oleObj name="公式" r:id="rId17" imgW="23368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3678238"/>
                        <a:ext cx="2336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11"/>
          <p:cNvGraphicFramePr>
            <a:graphicFrameLocks noChangeAspect="1"/>
          </p:cNvGraphicFramePr>
          <p:nvPr/>
        </p:nvGraphicFramePr>
        <p:xfrm>
          <a:off x="5505451" y="3644900"/>
          <a:ext cx="302577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3" name="Equation" r:id="rId19" imgW="1231366" imgH="406224" progId="Equation.DSMT4">
                  <p:embed/>
                </p:oleObj>
              </mc:Choice>
              <mc:Fallback>
                <p:oleObj name="Equation" r:id="rId19" imgW="1231366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451" y="3644900"/>
                        <a:ext cx="302577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2255559" y="5467611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类似地可推出</a:t>
            </a:r>
          </a:p>
        </p:txBody>
      </p:sp>
      <p:graphicFrame>
        <p:nvGraphicFramePr>
          <p:cNvPr id="5018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442175"/>
              </p:ext>
            </p:extLst>
          </p:nvPr>
        </p:nvGraphicFramePr>
        <p:xfrm>
          <a:off x="4600667" y="5384800"/>
          <a:ext cx="50038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4" name="公式" r:id="rId21" imgW="5003800" imgH="635000" progId="Equation.3">
                  <p:embed/>
                </p:oleObj>
              </mc:Choice>
              <mc:Fallback>
                <p:oleObj name="公式" r:id="rId21" imgW="50038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667" y="5384800"/>
                        <a:ext cx="50038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0" name="Object 14"/>
          <p:cNvGraphicFramePr>
            <a:graphicFrameLocks noChangeAspect="1"/>
          </p:cNvGraphicFramePr>
          <p:nvPr/>
        </p:nvGraphicFramePr>
        <p:xfrm>
          <a:off x="3154363" y="4868863"/>
          <a:ext cx="35179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5" name="公式" r:id="rId23" imgW="3517900" imgH="406400" progId="Equation.3">
                  <p:embed/>
                </p:oleObj>
              </mc:Choice>
              <mc:Fallback>
                <p:oleObj name="公式" r:id="rId23" imgW="35179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4868863"/>
                        <a:ext cx="35179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196839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8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3511" y="725512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95965" y="72551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求积分</a:t>
            </a:r>
            <a:endParaRPr lang="zh-CN" altLang="en-US" sz="28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198729"/>
              </p:ext>
            </p:extLst>
          </p:nvPr>
        </p:nvGraphicFramePr>
        <p:xfrm>
          <a:off x="3935760" y="645004"/>
          <a:ext cx="1569442" cy="65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1" name="Equation" r:id="rId3" imgW="698400" imgH="291960" progId="Equation.DSMT4">
                  <p:embed/>
                </p:oleObj>
              </mc:Choice>
              <mc:Fallback>
                <p:oleObj name="Equation" r:id="rId3" imgW="6984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35760" y="645004"/>
                        <a:ext cx="1569442" cy="656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661673" y="141277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940320"/>
              </p:ext>
            </p:extLst>
          </p:nvPr>
        </p:nvGraphicFramePr>
        <p:xfrm>
          <a:off x="2423592" y="1346567"/>
          <a:ext cx="47625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2" name="Equation" r:id="rId5" imgW="2120760" imgH="291960" progId="Equation.DSMT4">
                  <p:embed/>
                </p:oleObj>
              </mc:Choice>
              <mc:Fallback>
                <p:oleObj name="Equation" r:id="rId5" imgW="21207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23592" y="1346567"/>
                        <a:ext cx="4762500" cy="655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826565"/>
              </p:ext>
            </p:extLst>
          </p:nvPr>
        </p:nvGraphicFramePr>
        <p:xfrm>
          <a:off x="2282997" y="2002205"/>
          <a:ext cx="5043690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3" name="Equation" r:id="rId7" imgW="2273040" imgH="291960" progId="Equation.DSMT4">
                  <p:embed/>
                </p:oleObj>
              </mc:Choice>
              <mc:Fallback>
                <p:oleObj name="Equation" r:id="rId7" imgW="22730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2997" y="2002205"/>
                        <a:ext cx="5043690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150342"/>
              </p:ext>
            </p:extLst>
          </p:nvPr>
        </p:nvGraphicFramePr>
        <p:xfrm>
          <a:off x="2282997" y="2708830"/>
          <a:ext cx="4184077" cy="654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4" name="Equation" r:id="rId9" imgW="1866600" imgH="291960" progId="Equation.DSMT4">
                  <p:embed/>
                </p:oleObj>
              </mc:Choice>
              <mc:Fallback>
                <p:oleObj name="Equation" r:id="rId9" imgW="18666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82997" y="2708830"/>
                        <a:ext cx="4184077" cy="6546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682646"/>
              </p:ext>
            </p:extLst>
          </p:nvPr>
        </p:nvGraphicFramePr>
        <p:xfrm>
          <a:off x="2276819" y="3371892"/>
          <a:ext cx="3537393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5" name="Equation" r:id="rId11" imgW="1663560" imgH="406080" progId="Equation.DSMT4">
                  <p:embed/>
                </p:oleObj>
              </mc:Choice>
              <mc:Fallback>
                <p:oleObj name="Equation" r:id="rId11" imgW="16635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76819" y="3371892"/>
                        <a:ext cx="3537393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699788" y="428123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练习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883168" y="4178198"/>
            <a:ext cx="5244067" cy="671513"/>
            <a:chOff x="2707313" y="4208886"/>
            <a:chExt cx="5244067" cy="671513"/>
          </a:xfrm>
        </p:grpSpPr>
        <p:sp>
          <p:nvSpPr>
            <p:cNvPr id="11" name="文本框 10"/>
            <p:cNvSpPr txBox="1"/>
            <p:nvPr/>
          </p:nvSpPr>
          <p:spPr>
            <a:xfrm>
              <a:off x="2707313" y="4283033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设</a:t>
              </a:r>
              <a:endParaRPr lang="zh-CN" altLang="en-US" sz="2800" b="1" dirty="0"/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4923960"/>
                </p:ext>
              </p:extLst>
            </p:nvPr>
          </p:nvGraphicFramePr>
          <p:xfrm>
            <a:off x="3223805" y="4208886"/>
            <a:ext cx="4727575" cy="671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46" name="Equation" r:id="rId13" imgW="2057400" imgH="291960" progId="Equation.DSMT4">
                    <p:embed/>
                  </p:oleObj>
                </mc:Choice>
                <mc:Fallback>
                  <p:oleObj name="Equation" r:id="rId13" imgW="2057400" imgH="291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223805" y="4208886"/>
                          <a:ext cx="4727575" cy="6715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603766"/>
              </p:ext>
            </p:extLst>
          </p:nvPr>
        </p:nvGraphicFramePr>
        <p:xfrm>
          <a:off x="1699788" y="5045381"/>
          <a:ext cx="2403592" cy="521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7" name="Equation" r:id="rId15" imgW="1054080" imgH="228600" progId="Equation.DSMT4">
                  <p:embed/>
                </p:oleObj>
              </mc:Choice>
              <mc:Fallback>
                <p:oleObj name="Equation" r:id="rId15" imgW="1054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99788" y="5045381"/>
                        <a:ext cx="2403592" cy="5212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504985"/>
              </p:ext>
            </p:extLst>
          </p:nvPr>
        </p:nvGraphicFramePr>
        <p:xfrm>
          <a:off x="5087888" y="5050705"/>
          <a:ext cx="1824414" cy="521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8" name="Equation" r:id="rId17" imgW="799920" imgH="228600" progId="Equation.DSMT4">
                  <p:embed/>
                </p:oleObj>
              </mc:Choice>
              <mc:Fallback>
                <p:oleObj name="Equation" r:id="rId17" imgW="799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087888" y="5050705"/>
                        <a:ext cx="1824414" cy="521261"/>
                      </a:xfrm>
                      <a:prstGeom prst="rect">
                        <a:avLst/>
                      </a:prstGeom>
                      <a:ln w="158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506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2476500" y="1899443"/>
            <a:ext cx="59516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pSp>
        <p:nvGrpSpPr>
          <p:cNvPr id="48131" name="Group 3"/>
          <p:cNvGrpSpPr>
            <a:grpSpLocks/>
          </p:cNvGrpSpPr>
          <p:nvPr/>
        </p:nvGrpSpPr>
        <p:grpSpPr bwMode="auto">
          <a:xfrm>
            <a:off x="2476500" y="1125538"/>
            <a:ext cx="6781800" cy="519112"/>
            <a:chOff x="672" y="709"/>
            <a:chExt cx="4272" cy="327"/>
          </a:xfrm>
        </p:grpSpPr>
        <p:sp>
          <p:nvSpPr>
            <p:cNvPr id="48140" name="Text Box 4"/>
            <p:cNvSpPr txBox="1">
              <a:spLocks noChangeArrowheads="1"/>
            </p:cNvSpPr>
            <p:nvPr/>
          </p:nvSpPr>
          <p:spPr bwMode="auto">
            <a:xfrm>
              <a:off x="672" y="709"/>
              <a:ext cx="42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例</a:t>
              </a:r>
              <a:r>
                <a:rPr kumimoji="1" lang="en-US" altLang="zh-CN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15</a:t>
              </a:r>
              <a:r>
                <a:rPr kumimoji="1" lang="en-US" altLang="zh-CN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   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设                                     求          </a:t>
              </a:r>
              <a:r>
                <a:rPr kumimoji="1" lang="en-US" altLang="zh-CN" sz="2800" b="1" dirty="0"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48141" name="Object 5"/>
            <p:cNvGraphicFramePr>
              <a:graphicFrameLocks noChangeAspect="1"/>
            </p:cNvGraphicFramePr>
            <p:nvPr/>
          </p:nvGraphicFramePr>
          <p:xfrm>
            <a:off x="1632" y="720"/>
            <a:ext cx="1896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34" name="公式" r:id="rId3" imgW="3009900" imgH="495300" progId="Equation.3">
                    <p:embed/>
                  </p:oleObj>
                </mc:Choice>
                <mc:Fallback>
                  <p:oleObj name="公式" r:id="rId3" imgW="3009900" imgH="495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720"/>
                          <a:ext cx="1896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2" name="Object 6"/>
            <p:cNvGraphicFramePr>
              <a:graphicFrameLocks noChangeAspect="1"/>
            </p:cNvGraphicFramePr>
            <p:nvPr/>
          </p:nvGraphicFramePr>
          <p:xfrm>
            <a:off x="3888" y="768"/>
            <a:ext cx="52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35" name="公式" r:id="rId5" imgW="837836" imgH="406224" progId="Equation.3">
                    <p:embed/>
                  </p:oleObj>
                </mc:Choice>
                <mc:Fallback>
                  <p:oleObj name="公式" r:id="rId5" imgW="837836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768"/>
                          <a:ext cx="52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07" name="Group 7"/>
          <p:cNvGrpSpPr>
            <a:grpSpLocks/>
          </p:cNvGrpSpPr>
          <p:nvPr/>
        </p:nvGrpSpPr>
        <p:grpSpPr bwMode="auto">
          <a:xfrm>
            <a:off x="3390900" y="1919288"/>
            <a:ext cx="2070100" cy="519112"/>
            <a:chOff x="1104" y="1113"/>
            <a:chExt cx="1304" cy="327"/>
          </a:xfrm>
        </p:grpSpPr>
        <p:sp>
          <p:nvSpPr>
            <p:cNvPr id="48138" name="Text Box 8"/>
            <p:cNvSpPr txBox="1">
              <a:spLocks noChangeArrowheads="1"/>
            </p:cNvSpPr>
            <p:nvPr/>
          </p:nvSpPr>
          <p:spPr bwMode="auto">
            <a:xfrm>
              <a:off x="1104" y="1113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令</a:t>
              </a:r>
            </a:p>
          </p:txBody>
        </p:sp>
        <p:graphicFrame>
          <p:nvGraphicFramePr>
            <p:cNvPr id="48139" name="Object 9"/>
            <p:cNvGraphicFramePr>
              <a:graphicFrameLocks noChangeAspect="1"/>
            </p:cNvGraphicFramePr>
            <p:nvPr/>
          </p:nvGraphicFramePr>
          <p:xfrm>
            <a:off x="1440" y="1132"/>
            <a:ext cx="96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36" name="公式" r:id="rId7" imgW="1536700" imgH="419100" progId="Equation.3">
                    <p:embed/>
                  </p:oleObj>
                </mc:Choice>
                <mc:Fallback>
                  <p:oleObj name="公式" r:id="rId7" imgW="15367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132"/>
                          <a:ext cx="96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10" name="Object 10"/>
          <p:cNvGraphicFramePr>
            <a:graphicFrameLocks noChangeAspect="1"/>
          </p:cNvGraphicFramePr>
          <p:nvPr/>
        </p:nvGraphicFramePr>
        <p:xfrm>
          <a:off x="5670550" y="1987551"/>
          <a:ext cx="29083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7" name="公式" r:id="rId9" imgW="2908300" imgH="482600" progId="Equation.3">
                  <p:embed/>
                </p:oleObj>
              </mc:Choice>
              <mc:Fallback>
                <p:oleObj name="公式" r:id="rId9" imgW="2908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0550" y="1987551"/>
                        <a:ext cx="29083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1" name="Object 11"/>
          <p:cNvGraphicFramePr>
            <a:graphicFrameLocks noChangeAspect="1"/>
          </p:cNvGraphicFramePr>
          <p:nvPr/>
        </p:nvGraphicFramePr>
        <p:xfrm>
          <a:off x="3492500" y="2819401"/>
          <a:ext cx="2108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8" name="公式" r:id="rId11" imgW="2108200" imgH="431800" progId="Equation.3">
                  <p:embed/>
                </p:oleObj>
              </mc:Choice>
              <mc:Fallback>
                <p:oleObj name="公式" r:id="rId11" imgW="2108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819401"/>
                        <a:ext cx="21082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2" name="Object 12"/>
          <p:cNvGraphicFramePr>
            <a:graphicFrameLocks noChangeAspect="1"/>
          </p:cNvGraphicFramePr>
          <p:nvPr/>
        </p:nvGraphicFramePr>
        <p:xfrm>
          <a:off x="3432176" y="3457576"/>
          <a:ext cx="2735263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9" name="Equation" r:id="rId13" imgW="1167893" imgH="291973" progId="Equation.DSMT4">
                  <p:embed/>
                </p:oleObj>
              </mc:Choice>
              <mc:Fallback>
                <p:oleObj name="Equation" r:id="rId13" imgW="1167893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6" y="3457576"/>
                        <a:ext cx="2735263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3" name="Object 13"/>
          <p:cNvGraphicFramePr>
            <a:graphicFrameLocks noChangeAspect="1"/>
          </p:cNvGraphicFramePr>
          <p:nvPr/>
        </p:nvGraphicFramePr>
        <p:xfrm>
          <a:off x="6184900" y="3349625"/>
          <a:ext cx="2260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0" name="公式" r:id="rId15" imgW="2260600" imgH="889000" progId="Equation.3">
                  <p:embed/>
                </p:oleObj>
              </mc:Choice>
              <mc:Fallback>
                <p:oleObj name="公式" r:id="rId15" imgW="22606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349625"/>
                        <a:ext cx="2260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4" name="Object 14"/>
          <p:cNvGraphicFramePr>
            <a:graphicFrameLocks noChangeAspect="1"/>
          </p:cNvGraphicFramePr>
          <p:nvPr/>
        </p:nvGraphicFramePr>
        <p:xfrm>
          <a:off x="3422650" y="4343400"/>
          <a:ext cx="3187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1" name="公式" r:id="rId17" imgW="3187700" imgH="889000" progId="Equation.3">
                  <p:embed/>
                </p:oleObj>
              </mc:Choice>
              <mc:Fallback>
                <p:oleObj name="公式" r:id="rId17" imgW="31877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4343400"/>
                        <a:ext cx="3187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70175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2175569" y="743745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2135188" y="1958976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063858"/>
              </p:ext>
            </p:extLst>
          </p:nvPr>
        </p:nvGraphicFramePr>
        <p:xfrm>
          <a:off x="3719736" y="414338"/>
          <a:ext cx="32766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4" name="公式" r:id="rId3" imgW="3276600" imgH="1358900" progId="Equation.3">
                  <p:embed/>
                </p:oleObj>
              </mc:Choice>
              <mc:Fallback>
                <p:oleObj name="公式" r:id="rId3" imgW="3276600" imgH="1358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736" y="414338"/>
                        <a:ext cx="32766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626236"/>
              </p:ext>
            </p:extLst>
          </p:nvPr>
        </p:nvGraphicFramePr>
        <p:xfrm>
          <a:off x="2622712" y="1738314"/>
          <a:ext cx="3406452" cy="1496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5" name="Equation" r:id="rId5" imgW="1358640" imgH="596880" progId="Equation.DSMT4">
                  <p:embed/>
                </p:oleObj>
              </mc:Choice>
              <mc:Fallback>
                <p:oleObj name="Equation" r:id="rId5" imgW="135864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712" y="1738314"/>
                        <a:ext cx="3406452" cy="1496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2466976" y="3243264"/>
          <a:ext cx="4321175" cy="170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6" name="Equation" r:id="rId7" imgW="1781258" imgH="695415" progId="Equation.DSMT4">
                  <p:embed/>
                </p:oleObj>
              </mc:Choice>
              <mc:Fallback>
                <p:oleObj name="Equation" r:id="rId7" imgW="1781258" imgH="695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6" y="3243264"/>
                        <a:ext cx="4321175" cy="170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156324"/>
              </p:ext>
            </p:extLst>
          </p:nvPr>
        </p:nvGraphicFramePr>
        <p:xfrm>
          <a:off x="2443537" y="4810127"/>
          <a:ext cx="3857824" cy="1486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7" name="Equation" r:id="rId9" imgW="1549080" imgH="596880" progId="Equation.DSMT4">
                  <p:embed/>
                </p:oleObj>
              </mc:Choice>
              <mc:Fallback>
                <p:oleObj name="Equation" r:id="rId9" imgW="154908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537" y="4810127"/>
                        <a:ext cx="3857824" cy="14862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499841"/>
              </p:ext>
            </p:extLst>
          </p:nvPr>
        </p:nvGraphicFramePr>
        <p:xfrm>
          <a:off x="6274966" y="4857081"/>
          <a:ext cx="2717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8" name="公式" r:id="rId11" imgW="2717800" imgH="889000" progId="Equation.3">
                  <p:embed/>
                </p:oleObj>
              </mc:Choice>
              <mc:Fallback>
                <p:oleObj name="公式" r:id="rId11" imgW="27178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4966" y="4857081"/>
                        <a:ext cx="2717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6013450" y="1738314"/>
          <a:ext cx="4248150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9" name="Equation" r:id="rId13" imgW="1704914" imgH="695415" progId="Equation.DSMT4">
                  <p:embed/>
                </p:oleObj>
              </mc:Choice>
              <mc:Fallback>
                <p:oleObj name="Equation" r:id="rId13" imgW="1704914" imgH="695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450" y="1738314"/>
                        <a:ext cx="4248150" cy="174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077120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349500" y="765175"/>
            <a:ext cx="457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关于原函数的说明：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2641600" y="1590676"/>
            <a:ext cx="7543800" cy="519113"/>
            <a:chOff x="844" y="1338"/>
            <a:chExt cx="4752" cy="327"/>
          </a:xfrm>
        </p:grpSpPr>
        <p:sp>
          <p:nvSpPr>
            <p:cNvPr id="6166" name="Text Box 4"/>
            <p:cNvSpPr txBox="1">
              <a:spLocks noChangeArrowheads="1"/>
            </p:cNvSpPr>
            <p:nvPr/>
          </p:nvSpPr>
          <p:spPr bwMode="auto">
            <a:xfrm>
              <a:off x="844" y="1338"/>
              <a:ext cx="47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dirty="0" smtClean="0">
                  <a:latin typeface="Times New Roman" panose="02020603050405020304" pitchFamily="18" charset="0"/>
                </a:rPr>
                <a:t>(1)</a:t>
              </a:r>
              <a:r>
                <a:rPr kumimoji="1" lang="zh-CN" altLang="en-US" sz="2800" b="1" dirty="0" smtClean="0">
                  <a:latin typeface="Times New Roman" panose="02020603050405020304" pitchFamily="18" charset="0"/>
                </a:rPr>
                <a:t>若                         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，则对于任意常数     ，</a:t>
              </a:r>
            </a:p>
          </p:txBody>
        </p:sp>
        <p:graphicFrame>
          <p:nvGraphicFramePr>
            <p:cNvPr id="6167" name="Object 5"/>
            <p:cNvGraphicFramePr>
              <a:graphicFrameLocks noChangeAspect="1"/>
            </p:cNvGraphicFramePr>
            <p:nvPr/>
          </p:nvGraphicFramePr>
          <p:xfrm>
            <a:off x="1440" y="1383"/>
            <a:ext cx="1344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" name="公式" r:id="rId3" imgW="2133600" imgH="431800" progId="Equation.3">
                    <p:embed/>
                  </p:oleObj>
                </mc:Choice>
                <mc:Fallback>
                  <p:oleObj name="公式" r:id="rId3" imgW="21336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383"/>
                          <a:ext cx="1344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8" name="Object 6"/>
            <p:cNvGraphicFramePr>
              <a:graphicFrameLocks noChangeAspect="1"/>
            </p:cNvGraphicFramePr>
            <p:nvPr/>
          </p:nvGraphicFramePr>
          <p:xfrm>
            <a:off x="4656" y="1423"/>
            <a:ext cx="199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" name="公式" r:id="rId5" imgW="317362" imgH="330057" progId="Equation.3">
                    <p:embed/>
                  </p:oleObj>
                </mc:Choice>
                <mc:Fallback>
                  <p:oleObj name="公式" r:id="rId5" imgW="317362" imgH="3300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423"/>
                          <a:ext cx="199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3263901" y="2195513"/>
          <a:ext cx="5383213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" name="文档" r:id="rId7" imgW="5068257" imgH="592752" progId="Word.Document.8">
                  <p:embed/>
                </p:oleObj>
              </mc:Choice>
              <mc:Fallback>
                <p:oleObj name="文档" r:id="rId7" imgW="5068257" imgH="5927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1" y="2195513"/>
                        <a:ext cx="5383213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4" name="Group 8"/>
          <p:cNvGrpSpPr>
            <a:grpSpLocks/>
          </p:cNvGrpSpPr>
          <p:nvPr/>
        </p:nvGrpSpPr>
        <p:grpSpPr bwMode="auto">
          <a:xfrm>
            <a:off x="2579689" y="3009901"/>
            <a:ext cx="7605713" cy="519113"/>
            <a:chOff x="665" y="1896"/>
            <a:chExt cx="4791" cy="327"/>
          </a:xfrm>
        </p:grpSpPr>
        <p:sp>
          <p:nvSpPr>
            <p:cNvPr id="6162" name="Text Box 9"/>
            <p:cNvSpPr txBox="1">
              <a:spLocks noChangeArrowheads="1"/>
            </p:cNvSpPr>
            <p:nvPr/>
          </p:nvSpPr>
          <p:spPr bwMode="auto">
            <a:xfrm>
              <a:off x="665" y="1896"/>
              <a:ext cx="4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dirty="0" smtClean="0">
                  <a:latin typeface="Times New Roman" panose="02020603050405020304" pitchFamily="18" charset="0"/>
                </a:rPr>
                <a:t>(2)</a:t>
              </a:r>
              <a:r>
                <a:rPr kumimoji="1" lang="zh-CN" altLang="en-US" sz="2800" b="1" dirty="0" smtClean="0">
                  <a:latin typeface="Times New Roman" panose="02020603050405020304" pitchFamily="18" charset="0"/>
                </a:rPr>
                <a:t>若           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和          都是           的原函数，</a:t>
              </a:r>
            </a:p>
          </p:txBody>
        </p:sp>
        <p:graphicFrame>
          <p:nvGraphicFramePr>
            <p:cNvPr id="6163" name="Object 10"/>
            <p:cNvGraphicFramePr>
              <a:graphicFrameLocks noChangeAspect="1"/>
            </p:cNvGraphicFramePr>
            <p:nvPr/>
          </p:nvGraphicFramePr>
          <p:xfrm>
            <a:off x="1296" y="1948"/>
            <a:ext cx="53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9" name="公式" r:id="rId9" imgW="850531" imgH="406224" progId="Equation.3">
                    <p:embed/>
                  </p:oleObj>
                </mc:Choice>
                <mc:Fallback>
                  <p:oleObj name="公式" r:id="rId9" imgW="850531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948"/>
                          <a:ext cx="536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4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2892082"/>
                </p:ext>
              </p:extLst>
            </p:nvPr>
          </p:nvGraphicFramePr>
          <p:xfrm>
            <a:off x="2124" y="1944"/>
            <a:ext cx="52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0" name="公式" r:id="rId11" imgW="825142" imgH="406224" progId="Equation.3">
                    <p:embed/>
                  </p:oleObj>
                </mc:Choice>
                <mc:Fallback>
                  <p:oleObj name="公式" r:id="rId11" imgW="825142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4" y="1944"/>
                          <a:ext cx="52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3302315"/>
                </p:ext>
              </p:extLst>
            </p:nvPr>
          </p:nvGraphicFramePr>
          <p:xfrm>
            <a:off x="3136" y="1948"/>
            <a:ext cx="52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1" name="公式" r:id="rId13" imgW="837836" imgH="406224" progId="Equation.3">
                    <p:embed/>
                  </p:oleObj>
                </mc:Choice>
                <mc:Fallback>
                  <p:oleObj name="公式" r:id="rId13" imgW="837836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6" y="1948"/>
                          <a:ext cx="52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29" name="Group 13"/>
          <p:cNvGrpSpPr>
            <a:grpSpLocks/>
          </p:cNvGrpSpPr>
          <p:nvPr/>
        </p:nvGrpSpPr>
        <p:grpSpPr bwMode="auto">
          <a:xfrm>
            <a:off x="3149600" y="3581401"/>
            <a:ext cx="6762750" cy="519113"/>
            <a:chOff x="1024" y="2256"/>
            <a:chExt cx="4260" cy="327"/>
          </a:xfrm>
        </p:grpSpPr>
        <p:sp>
          <p:nvSpPr>
            <p:cNvPr id="6158" name="Text Box 14"/>
            <p:cNvSpPr txBox="1">
              <a:spLocks noChangeArrowheads="1"/>
            </p:cNvSpPr>
            <p:nvPr/>
          </p:nvSpPr>
          <p:spPr bwMode="auto">
            <a:xfrm>
              <a:off x="1024" y="2256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则</a:t>
              </a:r>
            </a:p>
          </p:txBody>
        </p:sp>
        <p:graphicFrame>
          <p:nvGraphicFramePr>
            <p:cNvPr id="6159" name="Object 15"/>
            <p:cNvGraphicFramePr>
              <a:graphicFrameLocks noChangeAspect="1"/>
            </p:cNvGraphicFramePr>
            <p:nvPr/>
          </p:nvGraphicFramePr>
          <p:xfrm>
            <a:off x="1408" y="2328"/>
            <a:ext cx="167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2" name="公式" r:id="rId15" imgW="2654300" imgH="406400" progId="Equation.3">
                    <p:embed/>
                  </p:oleObj>
                </mc:Choice>
                <mc:Fallback>
                  <p:oleObj name="公式" r:id="rId15" imgW="2654300" imgH="40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8" y="2328"/>
                          <a:ext cx="1672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0" name="Text Box 16"/>
            <p:cNvSpPr txBox="1">
              <a:spLocks noChangeArrowheads="1"/>
            </p:cNvSpPr>
            <p:nvPr/>
          </p:nvSpPr>
          <p:spPr bwMode="auto">
            <a:xfrm>
              <a:off x="3280" y="2256"/>
              <a:ext cx="20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（   为任意常数）</a:t>
              </a:r>
            </a:p>
          </p:txBody>
        </p:sp>
        <p:graphicFrame>
          <p:nvGraphicFramePr>
            <p:cNvPr id="6161" name="Object 17"/>
            <p:cNvGraphicFramePr>
              <a:graphicFrameLocks noChangeAspect="1"/>
            </p:cNvGraphicFramePr>
            <p:nvPr/>
          </p:nvGraphicFramePr>
          <p:xfrm>
            <a:off x="3548" y="2324"/>
            <a:ext cx="199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3" name="公式" r:id="rId17" imgW="317362" imgH="330057" progId="Equation.3">
                    <p:embed/>
                  </p:oleObj>
                </mc:Choice>
                <mc:Fallback>
                  <p:oleObj name="公式" r:id="rId17" imgW="317362" imgH="3300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8" y="2324"/>
                          <a:ext cx="199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2368550" y="4267201"/>
            <a:ext cx="1060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923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048095"/>
              </p:ext>
            </p:extLst>
          </p:nvPr>
        </p:nvGraphicFramePr>
        <p:xfrm>
          <a:off x="3263901" y="4313238"/>
          <a:ext cx="52974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" name="Equation" r:id="rId18" imgW="2197080" imgH="203040" progId="Equation.DSMT4">
                  <p:embed/>
                </p:oleObj>
              </mc:Choice>
              <mc:Fallback>
                <p:oleObj name="Equation" r:id="rId18" imgW="2197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1" y="4313238"/>
                        <a:ext cx="529748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Object 20"/>
          <p:cNvGraphicFramePr>
            <a:graphicFrameLocks noChangeAspect="1"/>
          </p:cNvGraphicFramePr>
          <p:nvPr/>
        </p:nvGraphicFramePr>
        <p:xfrm>
          <a:off x="3797300" y="4941888"/>
          <a:ext cx="28575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" name="公式" r:id="rId20" imgW="2857500" imgH="406400" progId="Equation.3">
                  <p:embed/>
                </p:oleObj>
              </mc:Choice>
              <mc:Fallback>
                <p:oleObj name="公式" r:id="rId20" imgW="28575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4941888"/>
                        <a:ext cx="28575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7" name="Object 21"/>
          <p:cNvGraphicFramePr>
            <a:graphicFrameLocks noChangeAspect="1"/>
          </p:cNvGraphicFramePr>
          <p:nvPr/>
        </p:nvGraphicFramePr>
        <p:xfrm>
          <a:off x="3302000" y="5538788"/>
          <a:ext cx="32385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" name="公式" r:id="rId22" imgW="3238500" imgH="406400" progId="Equation.3">
                  <p:embed/>
                </p:oleObj>
              </mc:Choice>
              <mc:Fallback>
                <p:oleObj name="公式" r:id="rId22" imgW="32385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5538788"/>
                        <a:ext cx="32385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38" name="Group 22"/>
          <p:cNvGrpSpPr>
            <a:grpSpLocks/>
          </p:cNvGrpSpPr>
          <p:nvPr/>
        </p:nvGrpSpPr>
        <p:grpSpPr bwMode="auto">
          <a:xfrm>
            <a:off x="6731001" y="5411788"/>
            <a:ext cx="3109913" cy="519112"/>
            <a:chOff x="2928" y="3744"/>
            <a:chExt cx="1776" cy="327"/>
          </a:xfrm>
        </p:grpSpPr>
        <p:sp>
          <p:nvSpPr>
            <p:cNvPr id="6156" name="Text Box 23"/>
            <p:cNvSpPr txBox="1">
              <a:spLocks noChangeArrowheads="1"/>
            </p:cNvSpPr>
            <p:nvPr/>
          </p:nvSpPr>
          <p:spPr bwMode="auto">
            <a:xfrm>
              <a:off x="2928" y="3744"/>
              <a:ext cx="17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（   为任意常数）</a:t>
              </a:r>
            </a:p>
          </p:txBody>
        </p:sp>
        <p:graphicFrame>
          <p:nvGraphicFramePr>
            <p:cNvPr id="6157" name="Object 24"/>
            <p:cNvGraphicFramePr>
              <a:graphicFrameLocks noChangeAspect="1"/>
            </p:cNvGraphicFramePr>
            <p:nvPr/>
          </p:nvGraphicFramePr>
          <p:xfrm>
            <a:off x="3196" y="3812"/>
            <a:ext cx="199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7" name="公式" r:id="rId24" imgW="317362" imgH="330057" progId="Equation.3">
                    <p:embed/>
                  </p:oleObj>
                </mc:Choice>
                <mc:Fallback>
                  <p:oleObj name="公式" r:id="rId24" imgW="317362" imgH="3300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6" y="3812"/>
                          <a:ext cx="199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1024279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7423150" y="3689350"/>
            <a:ext cx="641350" cy="2406650"/>
            <a:chOff x="3716" y="2324"/>
            <a:chExt cx="404" cy="1516"/>
          </a:xfrm>
        </p:grpSpPr>
        <p:sp>
          <p:nvSpPr>
            <p:cNvPr id="7191" name="Rectangle 3"/>
            <p:cNvSpPr>
              <a:spLocks noChangeArrowheads="1"/>
            </p:cNvSpPr>
            <p:nvPr/>
          </p:nvSpPr>
          <p:spPr bwMode="auto">
            <a:xfrm>
              <a:off x="3716" y="2324"/>
              <a:ext cx="384" cy="33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CC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192" name="Text Box 4"/>
            <p:cNvSpPr txBox="1">
              <a:spLocks noChangeArrowheads="1"/>
            </p:cNvSpPr>
            <p:nvPr/>
          </p:nvSpPr>
          <p:spPr bwMode="auto">
            <a:xfrm>
              <a:off x="3732" y="2736"/>
              <a:ext cx="388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任意常数</a:t>
              </a:r>
            </a:p>
          </p:txBody>
        </p:sp>
      </p:grp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3575050" y="3581400"/>
            <a:ext cx="615949" cy="2133600"/>
            <a:chOff x="1292" y="2256"/>
            <a:chExt cx="388" cy="1344"/>
          </a:xfrm>
        </p:grpSpPr>
        <p:sp>
          <p:nvSpPr>
            <p:cNvPr id="7189" name="Rectangle 6"/>
            <p:cNvSpPr>
              <a:spLocks noChangeArrowheads="1"/>
            </p:cNvSpPr>
            <p:nvPr/>
          </p:nvSpPr>
          <p:spPr bwMode="auto">
            <a:xfrm>
              <a:off x="1344" y="2256"/>
              <a:ext cx="240" cy="576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rgbClr val="CC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190" name="Text Box 7"/>
            <p:cNvSpPr txBox="1">
              <a:spLocks noChangeArrowheads="1"/>
            </p:cNvSpPr>
            <p:nvPr/>
          </p:nvSpPr>
          <p:spPr bwMode="auto">
            <a:xfrm>
              <a:off x="1292" y="2832"/>
              <a:ext cx="388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积分号</a:t>
              </a:r>
            </a:p>
          </p:txBody>
        </p:sp>
      </p:grpSp>
      <p:grpSp>
        <p:nvGrpSpPr>
          <p:cNvPr id="10248" name="Group 8"/>
          <p:cNvGrpSpPr>
            <a:grpSpLocks/>
          </p:cNvGrpSpPr>
          <p:nvPr/>
        </p:nvGrpSpPr>
        <p:grpSpPr bwMode="auto">
          <a:xfrm>
            <a:off x="4038600" y="3657600"/>
            <a:ext cx="990600" cy="2209800"/>
            <a:chOff x="1584" y="2304"/>
            <a:chExt cx="624" cy="1392"/>
          </a:xfrm>
        </p:grpSpPr>
        <p:sp>
          <p:nvSpPr>
            <p:cNvPr id="7187" name="Rectangle 9"/>
            <p:cNvSpPr>
              <a:spLocks noChangeArrowheads="1"/>
            </p:cNvSpPr>
            <p:nvPr/>
          </p:nvSpPr>
          <p:spPr bwMode="auto">
            <a:xfrm>
              <a:off x="1584" y="2304"/>
              <a:ext cx="624" cy="43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rgbClr val="CC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188" name="Text Box 10"/>
            <p:cNvSpPr txBox="1">
              <a:spLocks noChangeArrowheads="1"/>
            </p:cNvSpPr>
            <p:nvPr/>
          </p:nvSpPr>
          <p:spPr bwMode="auto">
            <a:xfrm>
              <a:off x="1725" y="2736"/>
              <a:ext cx="388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被积函数</a:t>
              </a:r>
            </a:p>
          </p:txBody>
        </p:sp>
      </p:grpSp>
      <p:sp>
        <p:nvSpPr>
          <p:cNvPr id="7173" name="Text Box 11"/>
          <p:cNvSpPr txBox="1">
            <a:spLocks noChangeArrowheads="1"/>
          </p:cNvSpPr>
          <p:nvPr/>
        </p:nvSpPr>
        <p:spPr bwMode="auto">
          <a:xfrm>
            <a:off x="2743200" y="865189"/>
            <a:ext cx="364083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不定积分的定义：</a:t>
            </a:r>
          </a:p>
        </p:txBody>
      </p:sp>
      <p:graphicFrame>
        <p:nvGraphicFramePr>
          <p:cNvPr id="102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761293"/>
              </p:ext>
            </p:extLst>
          </p:nvPr>
        </p:nvGraphicFramePr>
        <p:xfrm>
          <a:off x="3514725" y="1535113"/>
          <a:ext cx="2332038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8" name="Document" r:id="rId4" imgW="2349175" imgH="703465" progId="Word.Document.8">
                  <p:embed/>
                </p:oleObj>
              </mc:Choice>
              <mc:Fallback>
                <p:oleObj name="Document" r:id="rId4" imgW="2349175" imgH="7034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725" y="1535113"/>
                        <a:ext cx="2332038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3733800" y="3657601"/>
          <a:ext cx="419735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" name="公式" r:id="rId6" imgW="3289300" imgH="571500" progId="Equation.3">
                  <p:embed/>
                </p:oleObj>
              </mc:Choice>
              <mc:Fallback>
                <p:oleObj name="公式" r:id="rId6" imgW="32893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657601"/>
                        <a:ext cx="4197350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4038600" y="3733800"/>
            <a:ext cx="1676400" cy="2514600"/>
            <a:chOff x="1584" y="2352"/>
            <a:chExt cx="1056" cy="1584"/>
          </a:xfrm>
        </p:grpSpPr>
        <p:sp>
          <p:nvSpPr>
            <p:cNvPr id="7185" name="Rectangle 15"/>
            <p:cNvSpPr>
              <a:spLocks noChangeArrowheads="1"/>
            </p:cNvSpPr>
            <p:nvPr/>
          </p:nvSpPr>
          <p:spPr bwMode="auto">
            <a:xfrm>
              <a:off x="1584" y="2352"/>
              <a:ext cx="1008" cy="336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186" name="Text Box 16"/>
            <p:cNvSpPr txBox="1">
              <a:spLocks noChangeArrowheads="1"/>
            </p:cNvSpPr>
            <p:nvPr/>
          </p:nvSpPr>
          <p:spPr bwMode="auto">
            <a:xfrm>
              <a:off x="2252" y="2688"/>
              <a:ext cx="388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被积表达式</a:t>
              </a:r>
            </a:p>
          </p:txBody>
        </p:sp>
      </p:grpSp>
      <p:grpSp>
        <p:nvGrpSpPr>
          <p:cNvPr id="10257" name="Group 17"/>
          <p:cNvGrpSpPr>
            <a:grpSpLocks/>
          </p:cNvGrpSpPr>
          <p:nvPr/>
        </p:nvGrpSpPr>
        <p:grpSpPr bwMode="auto">
          <a:xfrm>
            <a:off x="5521325" y="4114800"/>
            <a:ext cx="1144588" cy="1981200"/>
            <a:chOff x="2544" y="2592"/>
            <a:chExt cx="721" cy="1248"/>
          </a:xfrm>
        </p:grpSpPr>
        <p:sp>
          <p:nvSpPr>
            <p:cNvPr id="7183" name="Text Box 18"/>
            <p:cNvSpPr txBox="1">
              <a:spLocks noChangeArrowheads="1"/>
            </p:cNvSpPr>
            <p:nvPr/>
          </p:nvSpPr>
          <p:spPr bwMode="auto">
            <a:xfrm>
              <a:off x="2877" y="2832"/>
              <a:ext cx="388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积分变量</a:t>
              </a:r>
            </a:p>
          </p:txBody>
        </p:sp>
        <p:sp>
          <p:nvSpPr>
            <p:cNvPr id="7184" name="Line 19"/>
            <p:cNvSpPr>
              <a:spLocks noChangeShapeType="1"/>
            </p:cNvSpPr>
            <p:nvPr/>
          </p:nvSpPr>
          <p:spPr bwMode="auto">
            <a:xfrm>
              <a:off x="2544" y="2592"/>
              <a:ext cx="48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026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139235"/>
              </p:ext>
            </p:extLst>
          </p:nvPr>
        </p:nvGraphicFramePr>
        <p:xfrm>
          <a:off x="5519738" y="1535113"/>
          <a:ext cx="393541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" name="Document" r:id="rId9" imgW="4066863" imgH="781228" progId="Word.Document.8">
                  <p:embed/>
                </p:oleObj>
              </mc:Choice>
              <mc:Fallback>
                <p:oleObj name="Document" r:id="rId9" imgW="4066863" imgH="7812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1535113"/>
                        <a:ext cx="3935412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887993"/>
              </p:ext>
            </p:extLst>
          </p:nvPr>
        </p:nvGraphicFramePr>
        <p:xfrm>
          <a:off x="2827338" y="2089150"/>
          <a:ext cx="29114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" name="Document" r:id="rId12" imgW="2931339" imgH="725426" progId="Word.Document.8">
                  <p:embed/>
                </p:oleObj>
              </mc:Choice>
              <mc:Fallback>
                <p:oleObj name="Document" r:id="rId12" imgW="2931339" imgH="7254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2089150"/>
                        <a:ext cx="29114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537161"/>
              </p:ext>
            </p:extLst>
          </p:nvPr>
        </p:nvGraphicFramePr>
        <p:xfrm>
          <a:off x="5329238" y="2090739"/>
          <a:ext cx="426561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" name="Document" r:id="rId15" imgW="4287920" imgH="744507" progId="Word.Document.8">
                  <p:embed/>
                </p:oleObj>
              </mc:Choice>
              <mc:Fallback>
                <p:oleObj name="Document" r:id="rId15" imgW="4287920" imgH="7445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238" y="2090739"/>
                        <a:ext cx="4265612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907597"/>
              </p:ext>
            </p:extLst>
          </p:nvPr>
        </p:nvGraphicFramePr>
        <p:xfrm>
          <a:off x="2828926" y="2733676"/>
          <a:ext cx="459581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" name="Document" r:id="rId18" imgW="4619505" imgH="684385" progId="Word.Document.8">
                  <p:embed/>
                </p:oleObj>
              </mc:Choice>
              <mc:Fallback>
                <p:oleObj name="Document" r:id="rId18" imgW="4619505" imgH="6843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6" y="2733676"/>
                        <a:ext cx="4595813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2" name="Oval 24">
            <a:hlinkClick r:id="rId20" action="ppaction://hlinkpres?slideindex=25&amp;slidetitle=积分符号"/>
          </p:cNvPr>
          <p:cNvSpPr>
            <a:spLocks noChangeArrowheads="1"/>
          </p:cNvSpPr>
          <p:nvPr/>
        </p:nvSpPr>
        <p:spPr bwMode="auto">
          <a:xfrm>
            <a:off x="3575051" y="4437064"/>
            <a:ext cx="576263" cy="13684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46801869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819400" y="99060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593148"/>
              </p:ext>
            </p:extLst>
          </p:nvPr>
        </p:nvGraphicFramePr>
        <p:xfrm>
          <a:off x="4219645" y="864896"/>
          <a:ext cx="1273036" cy="770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2" name="Equation" r:id="rId3" imgW="482400" imgH="291960" progId="Equation.DSMT4">
                  <p:embed/>
                </p:oleObj>
              </mc:Choice>
              <mc:Fallback>
                <p:oleObj name="Equation" r:id="rId3" imgW="4824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645" y="864896"/>
                        <a:ext cx="1273036" cy="770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819400" y="1905001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3517901" y="1628775"/>
          <a:ext cx="2232025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" name="公式" r:id="rId5" imgW="850531" imgH="418918" progId="Equation.3">
                  <p:embed/>
                </p:oleObj>
              </mc:Choice>
              <mc:Fallback>
                <p:oleObj name="公式" r:id="rId5" imgW="850531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1" y="1628775"/>
                        <a:ext cx="2232025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5975350" y="1727200"/>
          <a:ext cx="2882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" name="公式" r:id="rId7" imgW="2882900" imgH="927100" progId="Equation.3">
                  <p:embed/>
                </p:oleObj>
              </mc:Choice>
              <mc:Fallback>
                <p:oleObj name="公式" r:id="rId7" imgW="28829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350" y="1727200"/>
                        <a:ext cx="2882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2819400" y="41290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pSp>
        <p:nvGrpSpPr>
          <p:cNvPr id="11272" name="Group 8"/>
          <p:cNvGrpSpPr>
            <a:grpSpLocks/>
          </p:cNvGrpSpPr>
          <p:nvPr/>
        </p:nvGrpSpPr>
        <p:grpSpPr bwMode="auto">
          <a:xfrm>
            <a:off x="2798763" y="2971804"/>
            <a:ext cx="3136901" cy="1006476"/>
            <a:chOff x="816" y="1872"/>
            <a:chExt cx="1976" cy="634"/>
          </a:xfrm>
        </p:grpSpPr>
        <p:sp>
          <p:nvSpPr>
            <p:cNvPr id="8203" name="Text Box 9"/>
            <p:cNvSpPr txBox="1">
              <a:spLocks noChangeArrowheads="1"/>
            </p:cNvSpPr>
            <p:nvPr/>
          </p:nvSpPr>
          <p:spPr bwMode="auto">
            <a:xfrm>
              <a:off x="816" y="2025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</a:rPr>
                <a:t>例</a:t>
              </a:r>
              <a:r>
                <a:rPr kumimoji="1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   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求</a:t>
              </a:r>
            </a:p>
          </p:txBody>
        </p:sp>
        <p:graphicFrame>
          <p:nvGraphicFramePr>
            <p:cNvPr id="820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3442198"/>
                </p:ext>
              </p:extLst>
            </p:nvPr>
          </p:nvGraphicFramePr>
          <p:xfrm>
            <a:off x="1643" y="1872"/>
            <a:ext cx="1149" cy="6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5" name="Equation" r:id="rId9" imgW="736560" imgH="406080" progId="Equation.DSMT4">
                    <p:embed/>
                  </p:oleObj>
                </mc:Choice>
                <mc:Fallback>
                  <p:oleObj name="Equation" r:id="rId9" imgW="73656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3" y="1872"/>
                          <a:ext cx="1149" cy="6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3575050" y="3889375"/>
          <a:ext cx="40338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6" name="公式" r:id="rId11" imgW="1574117" imgH="406224" progId="Equation.3">
                  <p:embed/>
                </p:oleObj>
              </mc:Choice>
              <mc:Fallback>
                <p:oleObj name="公式" r:id="rId11" imgW="157411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3889375"/>
                        <a:ext cx="4033838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3587750" y="4953000"/>
          <a:ext cx="4660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7" name="公式" r:id="rId13" imgW="4660900" imgH="889000" progId="Equation.3">
                  <p:embed/>
                </p:oleObj>
              </mc:Choice>
              <mc:Fallback>
                <p:oleObj name="公式" r:id="rId13" imgW="46609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0" y="4953000"/>
                        <a:ext cx="4660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156118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  <p:bldP spid="1127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286000" y="765175"/>
            <a:ext cx="7848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设曲线通过点（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），且其上任一点处的切线斜率等于这点横坐标的两倍，求此曲线方程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286000" y="19192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124200" y="1905001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设曲线方程为</a:t>
            </a: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5359400" y="1993901"/>
          <a:ext cx="1549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1" name="公式" r:id="rId3" imgW="1548728" imgH="406224" progId="Equation.3">
                  <p:embed/>
                </p:oleObj>
              </mc:Choice>
              <mc:Fallback>
                <p:oleObj name="公式" r:id="rId3" imgW="1548728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1993901"/>
                        <a:ext cx="15494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3124200" y="2667001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根据题意知</a:t>
            </a:r>
          </a:p>
        </p:txBody>
      </p:sp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5257800" y="2514600"/>
          <a:ext cx="1371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2" name="公式" r:id="rId5" imgW="1371600" imgH="889000" progId="Equation.3">
                  <p:embed/>
                </p:oleObj>
              </mc:Choice>
              <mc:Fallback>
                <p:oleObj name="公式" r:id="rId5" imgW="13716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514600"/>
                        <a:ext cx="1371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3263900" y="3457575"/>
          <a:ext cx="470058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3" name="文档" r:id="rId7" imgW="4696064" imgH="620322" progId="Word.Document.8">
                  <p:embed/>
                </p:oleObj>
              </mc:Choice>
              <mc:Fallback>
                <p:oleObj name="文档" r:id="rId7" imgW="4696064" imgH="6203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3457575"/>
                        <a:ext cx="470058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3244850" y="4160838"/>
          <a:ext cx="29083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4" name="公式" r:id="rId9" imgW="2908300" imgH="635000" progId="Equation.3">
                  <p:embed/>
                </p:oleObj>
              </mc:Choice>
              <mc:Fallback>
                <p:oleObj name="公式" r:id="rId9" imgW="29083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850" y="4160838"/>
                        <a:ext cx="29083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6699250" y="4152901"/>
          <a:ext cx="26670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5" name="公式" r:id="rId11" imgW="2667000" imgH="482600" progId="Equation.3">
                  <p:embed/>
                </p:oleObj>
              </mc:Choice>
              <mc:Fallback>
                <p:oleObj name="公式" r:id="rId11" imgW="2667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0" y="4152901"/>
                        <a:ext cx="26670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3124200" y="4891088"/>
            <a:ext cx="37898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由曲线通过点（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6737350" y="4954588"/>
          <a:ext cx="14097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6" name="公式" r:id="rId13" imgW="1409088" imgH="393529" progId="Equation.3">
                  <p:embed/>
                </p:oleObj>
              </mc:Choice>
              <mc:Fallback>
                <p:oleObj name="公式" r:id="rId13" imgW="140908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7350" y="4954588"/>
                        <a:ext cx="14097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3124200" y="5500688"/>
            <a:ext cx="2687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所求曲线方程为</a:t>
            </a:r>
          </a:p>
        </p:txBody>
      </p:sp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5734050" y="5513388"/>
          <a:ext cx="16637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7" name="公式" r:id="rId15" imgW="1663700" imgH="482600" progId="Equation.3">
                  <p:embed/>
                </p:oleObj>
              </mc:Choice>
              <mc:Fallback>
                <p:oleObj name="公式" r:id="rId15" imgW="16637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050" y="5513388"/>
                        <a:ext cx="16637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319969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utoUpdateAnimBg="0"/>
      <p:bldP spid="12292" grpId="0" autoUpdateAnimBg="0"/>
      <p:bldP spid="12294" grpId="0" autoUpdateAnimBg="0"/>
      <p:bldP spid="12299" grpId="0" autoUpdateAnimBg="0"/>
      <p:bldP spid="1230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528070"/>
              </p:ext>
            </p:extLst>
          </p:nvPr>
        </p:nvGraphicFramePr>
        <p:xfrm>
          <a:off x="2432050" y="990600"/>
          <a:ext cx="79025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0" name="Document" r:id="rId4" imgW="7944765" imgH="703422" progId="Word.Document.8">
                  <p:embed/>
                </p:oleObj>
              </mc:Choice>
              <mc:Fallback>
                <p:oleObj name="Document" r:id="rId4" imgW="7944765" imgH="7034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990600"/>
                        <a:ext cx="790257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311400" y="1676401"/>
            <a:ext cx="632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显然，求不定积分得到一积分曲线族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311400" y="2362201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由不定积分的定义，可知</a:t>
            </a: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547045"/>
              </p:ext>
            </p:extLst>
          </p:nvPr>
        </p:nvGraphicFramePr>
        <p:xfrm>
          <a:off x="6248400" y="3115968"/>
          <a:ext cx="3302000" cy="659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" name="公式" r:id="rId6" imgW="3594100" imgH="635000" progId="Equation.3">
                  <p:embed/>
                </p:oleObj>
              </mc:Choice>
              <mc:Fallback>
                <p:oleObj name="公式" r:id="rId6" imgW="35941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115968"/>
                        <a:ext cx="3302000" cy="659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2393950" y="4098926"/>
          <a:ext cx="35052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" name="公式" r:id="rId8" imgW="3505200" imgH="635000" progId="Equation.3">
                  <p:embed/>
                </p:oleObj>
              </mc:Choice>
              <mc:Fallback>
                <p:oleObj name="公式" r:id="rId8" imgW="35052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4098926"/>
                        <a:ext cx="35052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6362700" y="4098926"/>
          <a:ext cx="31877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3" name="公式" r:id="rId10" imgW="3187700" imgH="635000" progId="Equation.3">
                  <p:embed/>
                </p:oleObj>
              </mc:Choice>
              <mc:Fallback>
                <p:oleObj name="公式" r:id="rId10" imgW="31877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700" y="4098926"/>
                        <a:ext cx="31877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5E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2374900" y="5022851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结论：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365500" y="5043488"/>
            <a:ext cx="678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latin typeface="Times New Roman" pitchFamily="18" charset="0"/>
              </a:rPr>
              <a:t>微分运算与求不定积分的运算是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互逆</a:t>
            </a:r>
            <a:r>
              <a:rPr kumimoji="1" lang="zh-CN" altLang="en-US" sz="2800" b="1" dirty="0">
                <a:latin typeface="Times New Roman" pitchFamily="18" charset="0"/>
              </a:rPr>
              <a:t>的</a:t>
            </a:r>
            <a:r>
              <a:rPr kumimoji="1" lang="en-US" altLang="zh-CN" sz="2800" b="1" dirty="0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2351089" y="2895601"/>
          <a:ext cx="3241675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4" name="公式" r:id="rId12" imgW="1422400" imgH="406400" progId="Equation.3">
                  <p:embed/>
                </p:oleObj>
              </mc:Choice>
              <mc:Fallback>
                <p:oleObj name="公式" r:id="rId12" imgW="14224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2895601"/>
                        <a:ext cx="3241675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138802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utoUpdateAnimBg="0"/>
      <p:bldP spid="13316" grpId="0" autoUpdateAnimBg="0"/>
      <p:bldP spid="13320" grpId="0" autoUpdateAnimBg="0"/>
      <p:bldP spid="13321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2544</TotalTime>
  <Words>591</Words>
  <Application>Microsoft Office PowerPoint</Application>
  <PresentationFormat>宽屏</PresentationFormat>
  <Paragraphs>153</Paragraphs>
  <Slides>48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48</vt:i4>
      </vt:variant>
    </vt:vector>
  </HeadingPairs>
  <TitlesOfParts>
    <vt:vector size="62" baseType="lpstr">
      <vt:lpstr>Monotype Sorts</vt:lpstr>
      <vt:lpstr>仿宋_GB2312</vt:lpstr>
      <vt:lpstr>黑体</vt:lpstr>
      <vt:lpstr>华文行楷</vt:lpstr>
      <vt:lpstr>华文楷体</vt:lpstr>
      <vt:lpstr>宋体</vt:lpstr>
      <vt:lpstr>Arial</vt:lpstr>
      <vt:lpstr>Calibri</vt:lpstr>
      <vt:lpstr>Times New Roman</vt:lpstr>
      <vt:lpstr>Office 主题</vt:lpstr>
      <vt:lpstr>Equation</vt:lpstr>
      <vt:lpstr>文档</vt:lpstr>
      <vt:lpstr>Document</vt:lpstr>
      <vt:lpstr>公式</vt:lpstr>
      <vt:lpstr>第4章  不定积分</vt:lpstr>
      <vt:lpstr>§1  原函数与不定积分</vt:lpstr>
      <vt:lpstr>1.1 原函数与不定积分的概念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1.2   基本积分表</vt:lpstr>
      <vt:lpstr>PowerPoint 演示文稿</vt:lpstr>
      <vt:lpstr>PowerPoint 演示文稿</vt:lpstr>
      <vt:lpstr>PowerPoint 演示文稿</vt:lpstr>
      <vt:lpstr>PowerPoint 演示文稿</vt:lpstr>
      <vt:lpstr>三、 不定积分的性质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 小结</vt:lpstr>
      <vt:lpstr>§2   积分法</vt:lpstr>
      <vt:lpstr>2.1、第一换元法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Microsoft 帐户</cp:lastModifiedBy>
  <cp:revision>99</cp:revision>
  <dcterms:created xsi:type="dcterms:W3CDTF">2009-06-13T01:14:34Z</dcterms:created>
  <dcterms:modified xsi:type="dcterms:W3CDTF">2021-11-07T02:14:39Z</dcterms:modified>
</cp:coreProperties>
</file>