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93" r:id="rId14"/>
    <p:sldId id="294" r:id="rId15"/>
    <p:sldId id="273" r:id="rId16"/>
    <p:sldId id="274" r:id="rId17"/>
    <p:sldId id="275" r:id="rId18"/>
    <p:sldId id="276" r:id="rId19"/>
    <p:sldId id="295" r:id="rId20"/>
    <p:sldId id="289" r:id="rId21"/>
    <p:sldId id="287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emf"/><Relationship Id="rId6" Type="http://schemas.openxmlformats.org/officeDocument/2006/relationships/image" Target="../media/image116.w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emf"/><Relationship Id="rId18" Type="http://schemas.openxmlformats.org/officeDocument/2006/relationships/image" Target="../media/image2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e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png"/><Relationship Id="rId6" Type="http://schemas.openxmlformats.org/officeDocument/2006/relationships/image" Target="../media/image11.wmf"/><Relationship Id="rId11" Type="http://schemas.openxmlformats.org/officeDocument/2006/relationships/image" Target="../media/image16.png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e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4" Type="http://schemas.openxmlformats.org/officeDocument/2006/relationships/image" Target="../media/image2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Relationship Id="rId14" Type="http://schemas.openxmlformats.org/officeDocument/2006/relationships/image" Target="../media/image22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37.wmf"/><Relationship Id="rId3" Type="http://schemas.openxmlformats.org/officeDocument/2006/relationships/image" Target="../media/image231.wmf"/><Relationship Id="rId7" Type="http://schemas.openxmlformats.org/officeDocument/2006/relationships/image" Target="../media/image10.wmf"/><Relationship Id="rId12" Type="http://schemas.openxmlformats.org/officeDocument/2006/relationships/image" Target="../media/image228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9.wmf"/><Relationship Id="rId11" Type="http://schemas.openxmlformats.org/officeDocument/2006/relationships/image" Target="../media/image236.wmf"/><Relationship Id="rId5" Type="http://schemas.openxmlformats.org/officeDocument/2006/relationships/image" Target="../media/image233.wmf"/><Relationship Id="rId10" Type="http://schemas.openxmlformats.org/officeDocument/2006/relationships/image" Target="../media/image235.emf"/><Relationship Id="rId4" Type="http://schemas.openxmlformats.org/officeDocument/2006/relationships/image" Target="../media/image232.wmf"/><Relationship Id="rId9" Type="http://schemas.openxmlformats.org/officeDocument/2006/relationships/image" Target="../media/image23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9.wmf"/><Relationship Id="rId18" Type="http://schemas.openxmlformats.org/officeDocument/2006/relationships/image" Target="../media/image33.e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8.wmf"/><Relationship Id="rId17" Type="http://schemas.openxmlformats.org/officeDocument/2006/relationships/image" Target="../media/image16.png"/><Relationship Id="rId2" Type="http://schemas.openxmlformats.org/officeDocument/2006/relationships/image" Target="../media/image25.wmf"/><Relationship Id="rId16" Type="http://schemas.openxmlformats.org/officeDocument/2006/relationships/image" Target="../media/image12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11" Type="http://schemas.openxmlformats.org/officeDocument/2006/relationships/image" Target="../media/image7.wmf"/><Relationship Id="rId5" Type="http://schemas.openxmlformats.org/officeDocument/2006/relationships/image" Target="../media/image28.wmf"/><Relationship Id="rId15" Type="http://schemas.openxmlformats.org/officeDocument/2006/relationships/image" Target="../media/image11.wmf"/><Relationship Id="rId10" Type="http://schemas.openxmlformats.org/officeDocument/2006/relationships/image" Target="../media/image6.png"/><Relationship Id="rId19" Type="http://schemas.openxmlformats.org/officeDocument/2006/relationships/image" Target="../media/image34.e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image" Target="../media/image260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12" Type="http://schemas.openxmlformats.org/officeDocument/2006/relationships/image" Target="../media/image259.wmf"/><Relationship Id="rId2" Type="http://schemas.openxmlformats.org/officeDocument/2006/relationships/image" Target="../media/image249.wmf"/><Relationship Id="rId16" Type="http://schemas.openxmlformats.org/officeDocument/2006/relationships/image" Target="../media/image263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11" Type="http://schemas.openxmlformats.org/officeDocument/2006/relationships/image" Target="../media/image258.wmf"/><Relationship Id="rId5" Type="http://schemas.openxmlformats.org/officeDocument/2006/relationships/image" Target="../media/image252.wmf"/><Relationship Id="rId15" Type="http://schemas.openxmlformats.org/officeDocument/2006/relationships/image" Target="../media/image262.wmf"/><Relationship Id="rId10" Type="http://schemas.openxmlformats.org/officeDocument/2006/relationships/image" Target="../media/image257.wmf"/><Relationship Id="rId4" Type="http://schemas.openxmlformats.org/officeDocument/2006/relationships/image" Target="../media/image251.wmf"/><Relationship Id="rId9" Type="http://schemas.openxmlformats.org/officeDocument/2006/relationships/image" Target="../media/image256.wmf"/><Relationship Id="rId14" Type="http://schemas.openxmlformats.org/officeDocument/2006/relationships/image" Target="../media/image26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276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12" Type="http://schemas.openxmlformats.org/officeDocument/2006/relationships/image" Target="../media/image275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68.wmf"/><Relationship Id="rId10" Type="http://schemas.openxmlformats.org/officeDocument/2006/relationships/image" Target="../media/image273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Relationship Id="rId14" Type="http://schemas.openxmlformats.org/officeDocument/2006/relationships/image" Target="../media/image27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10" Type="http://schemas.openxmlformats.org/officeDocument/2006/relationships/image" Target="../media/image279.wmf"/><Relationship Id="rId4" Type="http://schemas.openxmlformats.org/officeDocument/2006/relationships/image" Target="../media/image288.wmf"/><Relationship Id="rId9" Type="http://schemas.openxmlformats.org/officeDocument/2006/relationships/image" Target="../media/image29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11" Type="http://schemas.openxmlformats.org/officeDocument/2006/relationships/image" Target="../media/image304.wmf"/><Relationship Id="rId5" Type="http://schemas.openxmlformats.org/officeDocument/2006/relationships/image" Target="../media/image298.wmf"/><Relationship Id="rId10" Type="http://schemas.openxmlformats.org/officeDocument/2006/relationships/image" Target="../media/image303.w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9E1051D-2B5B-4FF8-9DB2-6AABAAC71521}" type="slidenum">
              <a:rPr lang="en-US" altLang="zh-CN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2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77DF3-8CE7-4064-8000-59578B2826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6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0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2.wmf"/><Relationship Id="rId11" Type="http://schemas.openxmlformats.org/officeDocument/2006/relationships/oleObject" Target="../embeddings/Microsoft_Word_97_-_2003___4.doc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Microsoft_Word_97_-_2003___3.doc"/><Relationship Id="rId14" Type="http://schemas.openxmlformats.org/officeDocument/2006/relationships/image" Target="../media/image1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49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60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62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2.wmf"/><Relationship Id="rId26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0.wmf"/><Relationship Id="rId22" Type="http://schemas.openxmlformats.org/officeDocument/2006/relationships/image" Target="../media/image18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9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201.w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0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14.w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5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27.wm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2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11.wmf"/><Relationship Id="rId26" Type="http://schemas.openxmlformats.org/officeDocument/2006/relationships/image" Target="../media/image228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234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36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37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9.wmf"/><Relationship Id="rId22" Type="http://schemas.openxmlformats.org/officeDocument/2006/relationships/image" Target="../media/image235.emf"/><Relationship Id="rId27" Type="http://schemas.openxmlformats.org/officeDocument/2006/relationships/oleObject" Target="../embeddings/oleObject24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47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26" Type="http://schemas.openxmlformats.org/officeDocument/2006/relationships/image" Target="../media/image17.emf"/><Relationship Id="rId39" Type="http://schemas.openxmlformats.org/officeDocument/2006/relationships/image" Target="../media/image23.wmf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png"/><Relationship Id="rId32" Type="http://schemas.openxmlformats.org/officeDocument/2006/relationships/image" Target="../media/image20.wmf"/><Relationship Id="rId37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8.emf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21.bin"/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4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45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55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34" Type="http://schemas.openxmlformats.org/officeDocument/2006/relationships/image" Target="../media/image263.wmf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33" Type="http://schemas.openxmlformats.org/officeDocument/2006/relationships/oleObject" Target="../embeddings/oleObject2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29" Type="http://schemas.openxmlformats.org/officeDocument/2006/relationships/oleObject" Target="../embeddings/oleObject267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58.wmf"/><Relationship Id="rId32" Type="http://schemas.openxmlformats.org/officeDocument/2006/relationships/image" Target="../media/image262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260.wmf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62.bin"/><Relationship Id="rId31" Type="http://schemas.openxmlformats.org/officeDocument/2006/relationships/oleObject" Target="../embeddings/oleObject268.bin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53.wmf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266.bin"/><Relationship Id="rId30" Type="http://schemas.openxmlformats.org/officeDocument/2006/relationships/image" Target="../media/image261.wmf"/><Relationship Id="rId8" Type="http://schemas.openxmlformats.org/officeDocument/2006/relationships/image" Target="../media/image25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71.wmf"/><Relationship Id="rId26" Type="http://schemas.openxmlformats.org/officeDocument/2006/relationships/image" Target="../media/image275.wmf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77.bin"/><Relationship Id="rId25" Type="http://schemas.openxmlformats.org/officeDocument/2006/relationships/oleObject" Target="../embeddings/oleObject2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29" Type="http://schemas.openxmlformats.org/officeDocument/2006/relationships/oleObject" Target="../embeddings/oleObject28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274.w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28" Type="http://schemas.openxmlformats.org/officeDocument/2006/relationships/image" Target="../media/image276.wmf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Relationship Id="rId27" Type="http://schemas.openxmlformats.org/officeDocument/2006/relationships/oleObject" Target="../embeddings/oleObject282.bin"/><Relationship Id="rId30" Type="http://schemas.openxmlformats.org/officeDocument/2006/relationships/image" Target="../media/image2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92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1.wmf"/><Relationship Id="rId20" Type="http://schemas.openxmlformats.org/officeDocument/2006/relationships/image" Target="../media/image29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88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0.wmf"/><Relationship Id="rId22" Type="http://schemas.openxmlformats.org/officeDocument/2006/relationships/image" Target="../media/image27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1.w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0.wmf"/><Relationship Id="rId20" Type="http://schemas.openxmlformats.org/officeDocument/2006/relationships/image" Target="../media/image30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304.w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99.wmf"/><Relationship Id="rId22" Type="http://schemas.openxmlformats.org/officeDocument/2006/relationships/image" Target="../media/image30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26" Type="http://schemas.openxmlformats.org/officeDocument/2006/relationships/image" Target="../media/image8.wmf"/><Relationship Id="rId39" Type="http://schemas.openxmlformats.org/officeDocument/2006/relationships/oleObject" Target="../embeddings/oleObject42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7.wmf"/><Relationship Id="rId32" Type="http://schemas.openxmlformats.org/officeDocument/2006/relationships/image" Target="../media/image11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9.wmf"/><Relationship Id="rId36" Type="http://schemas.openxmlformats.org/officeDocument/2006/relationships/image" Target="../media/image16.png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Relationship Id="rId22" Type="http://schemas.openxmlformats.org/officeDocument/2006/relationships/image" Target="../media/image6.png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10.wmf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6" y="2564904"/>
            <a:ext cx="5991200" cy="910208"/>
          </a:xfrm>
          <a:ln w="60325" cmpd="thickThin">
            <a:solidFill>
              <a:srgbClr val="FF0000"/>
            </a:solidFill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第二节、微积分基本定理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5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4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42893"/>
              </p:ext>
            </p:extLst>
          </p:nvPr>
        </p:nvGraphicFramePr>
        <p:xfrm>
          <a:off x="2314433" y="611413"/>
          <a:ext cx="6085823" cy="164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3" imgW="2527200" imgH="736560" progId="Equation.DSMT4">
                  <p:embed/>
                </p:oleObj>
              </mc:Choice>
              <mc:Fallback>
                <p:oleObj name="Equation" r:id="rId3" imgW="25272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433" y="611413"/>
                        <a:ext cx="6085823" cy="164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91547"/>
              </p:ext>
            </p:extLst>
          </p:nvPr>
        </p:nvGraphicFramePr>
        <p:xfrm>
          <a:off x="2970328" y="2530795"/>
          <a:ext cx="3773744" cy="50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公式" r:id="rId5" imgW="1548728" imgH="215806" progId="Equation.3">
                  <p:embed/>
                </p:oleObj>
              </mc:Choice>
              <mc:Fallback>
                <p:oleObj name="公式" r:id="rId5" imgW="154872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328" y="2530795"/>
                        <a:ext cx="3773744" cy="500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504400"/>
              </p:ext>
            </p:extLst>
          </p:nvPr>
        </p:nvGraphicFramePr>
        <p:xfrm>
          <a:off x="3733800" y="2971800"/>
          <a:ext cx="3154288" cy="96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公式" r:id="rId7" imgW="1294838" imgH="406224" progId="Equation.3">
                  <p:embed/>
                </p:oleObj>
              </mc:Choice>
              <mc:Fallback>
                <p:oleObj name="公式" r:id="rId7" imgW="129483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3154288" cy="96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371791"/>
              </p:ext>
            </p:extLst>
          </p:nvPr>
        </p:nvGraphicFramePr>
        <p:xfrm>
          <a:off x="2829646" y="3984435"/>
          <a:ext cx="1898202" cy="94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公式" r:id="rId9" imgW="761669" imgH="406224" progId="Equation.3">
                  <p:embed/>
                </p:oleObj>
              </mc:Choice>
              <mc:Fallback>
                <p:oleObj name="公式" r:id="rId9" imgW="7616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646" y="3984435"/>
                        <a:ext cx="1898202" cy="947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33873"/>
              </p:ext>
            </p:extLst>
          </p:nvPr>
        </p:nvGraphicFramePr>
        <p:xfrm>
          <a:off x="4727848" y="3933375"/>
          <a:ext cx="2212773" cy="94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公式" r:id="rId11" imgW="952087" imgH="406224" progId="Equation.3">
                  <p:embed/>
                </p:oleObj>
              </mc:Choice>
              <mc:Fallback>
                <p:oleObj name="公式" r:id="rId11" imgW="95208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933375"/>
                        <a:ext cx="2212773" cy="948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97645" y="249712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063552" y="4983278"/>
            <a:ext cx="81369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变上限定积分给出一种表示函数的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    这种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函数也可以讨论各种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3592" y="68387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71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8" y="763633"/>
            <a:ext cx="3339480" cy="726026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 smtClean="0"/>
              <a:t>  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求函数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9459"/>
              </p:ext>
            </p:extLst>
          </p:nvPr>
        </p:nvGraphicFramePr>
        <p:xfrm>
          <a:off x="4338674" y="622630"/>
          <a:ext cx="3496531" cy="87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3" imgW="1409400" imgH="355320" progId="Equation.DSMT4">
                  <p:embed/>
                </p:oleObj>
              </mc:Choice>
              <mc:Fallback>
                <p:oleObj name="Equation" r:id="rId3" imgW="1409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74" y="622630"/>
                        <a:ext cx="3496531" cy="87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085473" y="2107655"/>
            <a:ext cx="561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解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30018"/>
              </p:ext>
            </p:extLst>
          </p:nvPr>
        </p:nvGraphicFramePr>
        <p:xfrm>
          <a:off x="2999656" y="2009767"/>
          <a:ext cx="4362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5" imgW="1714320" imgH="253800" progId="Equation.DSMT4">
                  <p:embed/>
                </p:oleObj>
              </mc:Choice>
              <mc:Fallback>
                <p:oleObj name="Equation" r:id="rId5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009767"/>
                        <a:ext cx="4362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001324" y="2818961"/>
            <a:ext cx="122609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b="1" dirty="0"/>
              <a:t>解得 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39141"/>
              </p:ext>
            </p:extLst>
          </p:nvPr>
        </p:nvGraphicFramePr>
        <p:xfrm>
          <a:off x="3184525" y="2838450"/>
          <a:ext cx="22971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7" imgW="1002960" imgH="241200" progId="Equation.DSMT4">
                  <p:embed/>
                </p:oleObj>
              </mc:Choice>
              <mc:Fallback>
                <p:oleObj name="Equation" r:id="rId7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838450"/>
                        <a:ext cx="22971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857920"/>
              </p:ext>
            </p:extLst>
          </p:nvPr>
        </p:nvGraphicFramePr>
        <p:xfrm>
          <a:off x="2342981" y="3609106"/>
          <a:ext cx="1557456" cy="51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981" y="3609106"/>
                        <a:ext cx="1557456" cy="511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52681"/>
              </p:ext>
            </p:extLst>
          </p:nvPr>
        </p:nvGraphicFramePr>
        <p:xfrm>
          <a:off x="4110038" y="3390900"/>
          <a:ext cx="53403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11" imgW="2133360" imgH="330120" progId="Equation.DSMT4">
                  <p:embed/>
                </p:oleObj>
              </mc:Choice>
              <mc:Fallback>
                <p:oleObj name="Equation" r:id="rId11" imgW="2133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3390900"/>
                        <a:ext cx="53403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85734"/>
              </p:ext>
            </p:extLst>
          </p:nvPr>
        </p:nvGraphicFramePr>
        <p:xfrm>
          <a:off x="2071688" y="4211638"/>
          <a:ext cx="76993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Equation" r:id="rId13" imgW="3162240" imgH="342720" progId="Equation.DSMT4">
                  <p:embed/>
                </p:oleObj>
              </mc:Choice>
              <mc:Fallback>
                <p:oleObj name="Equation" r:id="rId13" imgW="3162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211638"/>
                        <a:ext cx="76993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037024" y="5061744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所以</a:t>
            </a:r>
            <a:r>
              <a:rPr lang="en-US" altLang="zh-CN" b="1" dirty="0"/>
              <a:t>, </a:t>
            </a:r>
            <a:r>
              <a:rPr lang="zh-CN" altLang="en-US" b="1" dirty="0"/>
              <a:t>最大值 </a:t>
            </a: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93258"/>
              </p:ext>
            </p:extLst>
          </p:nvPr>
        </p:nvGraphicFramePr>
        <p:xfrm>
          <a:off x="4511824" y="5035119"/>
          <a:ext cx="37957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15" imgW="1511300" imgH="254000" progId="Equation.DSMT4">
                  <p:embed/>
                </p:oleObj>
              </mc:Choice>
              <mc:Fallback>
                <p:oleObj name="Equation" r:id="rId15" imgW="151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5035119"/>
                        <a:ext cx="37957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022725" y="5693568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最小值</a:t>
            </a:r>
            <a:r>
              <a:rPr lang="zh-CN" altLang="en-US" dirty="0"/>
              <a:t> </a:t>
            </a:r>
          </a:p>
        </p:txBody>
      </p:sp>
      <p:sp>
        <p:nvSpPr>
          <p:cNvPr id="12308" name="Rectangle 2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73355"/>
              </p:ext>
            </p:extLst>
          </p:nvPr>
        </p:nvGraphicFramePr>
        <p:xfrm>
          <a:off x="5591944" y="5733256"/>
          <a:ext cx="23764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5733256"/>
                        <a:ext cx="23764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2013340" y="1435644"/>
            <a:ext cx="382428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的最大值与最小值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6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8" grpId="0"/>
      <p:bldP spid="22547" grpId="0"/>
      <p:bldP spid="225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2638634" y="634848"/>
            <a:ext cx="360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被积函数含有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的情形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448454"/>
              </p:ext>
            </p:extLst>
          </p:nvPr>
        </p:nvGraphicFramePr>
        <p:xfrm>
          <a:off x="2390895" y="1107210"/>
          <a:ext cx="4876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3" imgW="2324100" imgH="444500" progId="Equation.DSMT4">
                  <p:embed/>
                </p:oleObj>
              </mc:Choice>
              <mc:Fallback>
                <p:oleObj name="Equation" r:id="rId3" imgW="2324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5" y="1107210"/>
                        <a:ext cx="48768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33846"/>
              </p:ext>
            </p:extLst>
          </p:nvPr>
        </p:nvGraphicFramePr>
        <p:xfrm>
          <a:off x="3229095" y="1976285"/>
          <a:ext cx="4038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Equation" r:id="rId5" imgW="1879600" imgH="330200" progId="Equation.DSMT4">
                  <p:embed/>
                </p:oleObj>
              </mc:Choice>
              <mc:Fallback>
                <p:oleObj name="Equation" r:id="rId5" imgW="1879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095" y="1976285"/>
                        <a:ext cx="4038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76109" y="2714550"/>
            <a:ext cx="8598089" cy="817562"/>
            <a:chOff x="457200" y="2624528"/>
            <a:chExt cx="8597361" cy="817890"/>
          </a:xfrm>
        </p:grpSpPr>
        <p:sp>
          <p:nvSpPr>
            <p:cNvPr id="13323" name="TextBox 5"/>
            <p:cNvSpPr txBox="1">
              <a:spLocks noChangeArrowheads="1"/>
            </p:cNvSpPr>
            <p:nvPr/>
          </p:nvSpPr>
          <p:spPr bwMode="auto">
            <a:xfrm>
              <a:off x="457200" y="2743200"/>
              <a:ext cx="1503811" cy="523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2800" b="1" dirty="0" smtClean="0"/>
                <a:t>   </a:t>
              </a:r>
              <a:r>
                <a:rPr lang="zh-CN" altLang="en-US" sz="2800" b="1" dirty="0"/>
                <a:t>求</a:t>
              </a:r>
            </a:p>
          </p:txBody>
        </p:sp>
        <p:graphicFrame>
          <p:nvGraphicFramePr>
            <p:cNvPr id="13324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852566"/>
                </p:ext>
              </p:extLst>
            </p:nvPr>
          </p:nvGraphicFramePr>
          <p:xfrm>
            <a:off x="1873537" y="2624528"/>
            <a:ext cx="2785938" cy="817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" name="Equation" r:id="rId7" imgW="1383699" imgH="406224" progId="Equation.DSMT4">
                    <p:embed/>
                  </p:oleObj>
                </mc:Choice>
                <mc:Fallback>
                  <p:oleObj name="Equation" r:id="rId7" imgW="138369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537" y="2624528"/>
                          <a:ext cx="2785938" cy="817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890214"/>
                </p:ext>
              </p:extLst>
            </p:nvPr>
          </p:nvGraphicFramePr>
          <p:xfrm>
            <a:off x="5485921" y="2826499"/>
            <a:ext cx="828676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" name="Equation" r:id="rId9" imgW="368140" imgH="203112" progId="Equation.DSMT4">
                    <p:embed/>
                  </p:oleObj>
                </mc:Choice>
                <mc:Fallback>
                  <p:oleObj name="Equation" r:id="rId9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5921" y="2826499"/>
                          <a:ext cx="828676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Box 8"/>
            <p:cNvSpPr txBox="1">
              <a:spLocks noChangeArrowheads="1"/>
            </p:cNvSpPr>
            <p:nvPr/>
          </p:nvSpPr>
          <p:spPr bwMode="auto">
            <a:xfrm>
              <a:off x="4729338" y="2760480"/>
              <a:ext cx="43252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其中        为已知连续函数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95488" y="3679733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42626"/>
              </p:ext>
            </p:extLst>
          </p:nvPr>
        </p:nvGraphicFramePr>
        <p:xfrm>
          <a:off x="2855640" y="3609938"/>
          <a:ext cx="63976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" name="Equation" r:id="rId11" imgW="2844800" imgH="330200" progId="Equation.DSMT4">
                  <p:embed/>
                </p:oleObj>
              </mc:Choice>
              <mc:Fallback>
                <p:oleObj name="Equation" r:id="rId11" imgW="2844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3609938"/>
                        <a:ext cx="63976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95488" y="4606740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95326"/>
              </p:ext>
            </p:extLst>
          </p:nvPr>
        </p:nvGraphicFramePr>
        <p:xfrm>
          <a:off x="3100758" y="4435473"/>
          <a:ext cx="73040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" name="Equation" r:id="rId13" imgW="3467100" imgH="406400" progId="Equation.DSMT4">
                  <p:embed/>
                </p:oleObj>
              </mc:Choice>
              <mc:Fallback>
                <p:oleObj name="Equation" r:id="rId13" imgW="3467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758" y="4435473"/>
                        <a:ext cx="73040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21056"/>
              </p:ext>
            </p:extLst>
          </p:nvPr>
        </p:nvGraphicFramePr>
        <p:xfrm>
          <a:off x="3791744" y="5258313"/>
          <a:ext cx="1981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Equation" r:id="rId15" imgW="952087" imgH="330057" progId="Equation.DSMT4">
                  <p:embed/>
                </p:oleObj>
              </mc:Choice>
              <mc:Fallback>
                <p:oleObj name="Equation" r:id="rId15" imgW="95208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5258313"/>
                        <a:ext cx="1981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528" y="76470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32903"/>
              </p:ext>
            </p:extLst>
          </p:nvPr>
        </p:nvGraphicFramePr>
        <p:xfrm>
          <a:off x="2683842" y="584100"/>
          <a:ext cx="69405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5" name="Equation" r:id="rId3" imgW="3124080" imgH="406080" progId="Equation.DSMT4">
                  <p:embed/>
                </p:oleObj>
              </mc:Choice>
              <mc:Fallback>
                <p:oleObj name="Equation" r:id="rId3" imgW="3124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3842" y="584100"/>
                        <a:ext cx="6940550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84122"/>
              </p:ext>
            </p:extLst>
          </p:nvPr>
        </p:nvGraphicFramePr>
        <p:xfrm>
          <a:off x="1775520" y="1556792"/>
          <a:ext cx="2232248" cy="47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6" name="Equation" r:id="rId5" imgW="1015920" imgH="215640" progId="Equation.DSMT4">
                  <p:embed/>
                </p:oleObj>
              </mc:Choice>
              <mc:Fallback>
                <p:oleObj name="Equation" r:id="rId5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520" y="1556792"/>
                        <a:ext cx="2232248" cy="474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93198"/>
              </p:ext>
            </p:extLst>
          </p:nvPr>
        </p:nvGraphicFramePr>
        <p:xfrm>
          <a:off x="4151785" y="1536669"/>
          <a:ext cx="4680519" cy="47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7" name="Equation" r:id="rId7" imgW="2133360" imgH="215640" progId="Equation.DSMT4">
                  <p:embed/>
                </p:oleObj>
              </mc:Choice>
              <mc:Fallback>
                <p:oleObj name="Equation" r:id="rId7" imgW="2133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785" y="1536669"/>
                        <a:ext cx="4680519" cy="47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03512" y="21101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28809"/>
              </p:ext>
            </p:extLst>
          </p:nvPr>
        </p:nvGraphicFramePr>
        <p:xfrm>
          <a:off x="2351584" y="2141606"/>
          <a:ext cx="4104456" cy="48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Equation" r:id="rId9" imgW="1815840" imgH="215640" progId="Equation.DSMT4">
                  <p:embed/>
                </p:oleObj>
              </mc:Choice>
              <mc:Fallback>
                <p:oleObj name="Equation" r:id="rId9" imgW="1815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1584" y="2141606"/>
                        <a:ext cx="4104456" cy="48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57733"/>
              </p:ext>
            </p:extLst>
          </p:nvPr>
        </p:nvGraphicFramePr>
        <p:xfrm>
          <a:off x="6492043" y="2123431"/>
          <a:ext cx="1764197" cy="46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Equation" r:id="rId11" imgW="812520" imgH="215640" progId="Equation.DSMT4">
                  <p:embed/>
                </p:oleObj>
              </mc:Choice>
              <mc:Fallback>
                <p:oleObj name="Equation" r:id="rId11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92043" y="2123431"/>
                        <a:ext cx="1764197" cy="46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38373"/>
              </p:ext>
            </p:extLst>
          </p:nvPr>
        </p:nvGraphicFramePr>
        <p:xfrm>
          <a:off x="8233919" y="2108727"/>
          <a:ext cx="1478384" cy="48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0" name="Equation" r:id="rId13" imgW="660240" imgH="215640" progId="Equation.DSMT4">
                  <p:embed/>
                </p:oleObj>
              </mc:Choice>
              <mc:Fallback>
                <p:oleObj name="Equation" r:id="rId13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33919" y="2108727"/>
                        <a:ext cx="1478384" cy="483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26897"/>
              </p:ext>
            </p:extLst>
          </p:nvPr>
        </p:nvGraphicFramePr>
        <p:xfrm>
          <a:off x="1775519" y="2674139"/>
          <a:ext cx="3348101" cy="9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1" name="Equation" r:id="rId15" imgW="1498320" imgH="406080" progId="Equation.DSMT4">
                  <p:embed/>
                </p:oleObj>
              </mc:Choice>
              <mc:Fallback>
                <p:oleObj name="Equation" r:id="rId15" imgW="1498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5519" y="2674139"/>
                        <a:ext cx="3348101" cy="90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55673"/>
              </p:ext>
            </p:extLst>
          </p:nvPr>
        </p:nvGraphicFramePr>
        <p:xfrm>
          <a:off x="5159896" y="2924944"/>
          <a:ext cx="2376264" cy="46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2" name="Equation" r:id="rId17" imgW="1091880" imgH="215640" progId="Equation.DSMT4">
                  <p:embed/>
                </p:oleObj>
              </mc:Choice>
              <mc:Fallback>
                <p:oleObj name="Equation" r:id="rId17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59896" y="2924944"/>
                        <a:ext cx="2376264" cy="46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48244"/>
              </p:ext>
            </p:extLst>
          </p:nvPr>
        </p:nvGraphicFramePr>
        <p:xfrm>
          <a:off x="2747946" y="3376190"/>
          <a:ext cx="4607337" cy="93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3" name="Equation" r:id="rId19" imgW="2006280" imgH="406080" progId="Equation.DSMT4">
                  <p:embed/>
                </p:oleObj>
              </mc:Choice>
              <mc:Fallback>
                <p:oleObj name="Equation" r:id="rId19" imgW="2006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47946" y="3376190"/>
                        <a:ext cx="4607337" cy="93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09433"/>
              </p:ext>
            </p:extLst>
          </p:nvPr>
        </p:nvGraphicFramePr>
        <p:xfrm>
          <a:off x="1861766" y="4318445"/>
          <a:ext cx="1772359" cy="4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4" name="Equation" r:id="rId21" imgW="812520" imgH="215640" progId="Equation.DSMT4">
                  <p:embed/>
                </p:oleObj>
              </mc:Choice>
              <mc:Fallback>
                <p:oleObj name="Equation" r:id="rId21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61766" y="4318445"/>
                        <a:ext cx="1772359" cy="470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37145"/>
              </p:ext>
            </p:extLst>
          </p:nvPr>
        </p:nvGraphicFramePr>
        <p:xfrm>
          <a:off x="2011614" y="4622038"/>
          <a:ext cx="3245022" cy="88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5" name="Equation" r:id="rId23" imgW="1485720" imgH="406080" progId="Equation.DSMT4">
                  <p:embed/>
                </p:oleObj>
              </mc:Choice>
              <mc:Fallback>
                <p:oleObj name="Equation" r:id="rId23" imgW="1485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11614" y="4622038"/>
                        <a:ext cx="3245022" cy="887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95704"/>
              </p:ext>
            </p:extLst>
          </p:nvPr>
        </p:nvGraphicFramePr>
        <p:xfrm>
          <a:off x="5172261" y="4625014"/>
          <a:ext cx="2639564" cy="86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6" name="Equation" r:id="rId25" imgW="1244520" imgH="406080" progId="Equation.DSMT4">
                  <p:embed/>
                </p:oleObj>
              </mc:Choice>
              <mc:Fallback>
                <p:oleObj name="Equation" r:id="rId25" imgW="1244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72261" y="4625014"/>
                        <a:ext cx="2639564" cy="861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92243"/>
              </p:ext>
            </p:extLst>
          </p:nvPr>
        </p:nvGraphicFramePr>
        <p:xfrm>
          <a:off x="7811925" y="4618655"/>
          <a:ext cx="1538036" cy="83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7" name="Equation" r:id="rId27" imgW="749160" imgH="406080" progId="Equation.DSMT4">
                  <p:embed/>
                </p:oleObj>
              </mc:Choice>
              <mc:Fallback>
                <p:oleObj name="Equation" r:id="rId27" imgW="749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811925" y="4618655"/>
                        <a:ext cx="1538036" cy="834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093265"/>
              </p:ext>
            </p:extLst>
          </p:nvPr>
        </p:nvGraphicFramePr>
        <p:xfrm>
          <a:off x="9264353" y="4614573"/>
          <a:ext cx="720079" cy="8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8" name="Equation" r:id="rId29" imgW="355320" imgH="406080" progId="Equation.DSMT4">
                  <p:embed/>
                </p:oleObj>
              </mc:Choice>
              <mc:Fallback>
                <p:oleObj name="Equation" r:id="rId29" imgW="355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264353" y="4614573"/>
                        <a:ext cx="720079" cy="8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861766" y="55382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因为，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0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143223"/>
              </p:ext>
            </p:extLst>
          </p:nvPr>
        </p:nvGraphicFramePr>
        <p:xfrm>
          <a:off x="1703512" y="620688"/>
          <a:ext cx="4680520" cy="108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3" name="Equation" r:id="rId3" imgW="2184120" imgH="507960" progId="Equation.DSMT4">
                  <p:embed/>
                </p:oleObj>
              </mc:Choice>
              <mc:Fallback>
                <p:oleObj name="Equation" r:id="rId3" imgW="2184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512" y="620688"/>
                        <a:ext cx="4680520" cy="1088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75677"/>
              </p:ext>
            </p:extLst>
          </p:nvPr>
        </p:nvGraphicFramePr>
        <p:xfrm>
          <a:off x="2999655" y="1628800"/>
          <a:ext cx="3836941" cy="108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4" name="Equation" r:id="rId5" imgW="1790640" imgH="507960" progId="Equation.DSMT4">
                  <p:embed/>
                </p:oleObj>
              </mc:Choice>
              <mc:Fallback>
                <p:oleObj name="Equation" r:id="rId5" imgW="1790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9655" y="1628800"/>
                        <a:ext cx="3836941" cy="1088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71617"/>
              </p:ext>
            </p:extLst>
          </p:nvPr>
        </p:nvGraphicFramePr>
        <p:xfrm>
          <a:off x="3022682" y="2717293"/>
          <a:ext cx="2088231" cy="84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5" name="Equation" r:id="rId7" imgW="1002960" imgH="406080" progId="Equation.DSMT4">
                  <p:embed/>
                </p:oleObj>
              </mc:Choice>
              <mc:Fallback>
                <p:oleObj name="Equation" r:id="rId7" imgW="1002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682" y="2717293"/>
                        <a:ext cx="2088231" cy="845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927648" y="2686805"/>
            <a:ext cx="415498" cy="369332"/>
            <a:chOff x="5852247" y="4380783"/>
            <a:chExt cx="415498" cy="369332"/>
          </a:xfrm>
        </p:grpSpPr>
        <p:sp>
          <p:nvSpPr>
            <p:cNvPr id="11" name="椭圆 10"/>
            <p:cNvSpPr/>
            <p:nvPr/>
          </p:nvSpPr>
          <p:spPr>
            <a:xfrm>
              <a:off x="5879976" y="4405754"/>
              <a:ext cx="360040" cy="3193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52247" y="43807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02850"/>
              </p:ext>
            </p:extLst>
          </p:nvPr>
        </p:nvGraphicFramePr>
        <p:xfrm>
          <a:off x="3036559" y="3501008"/>
          <a:ext cx="613173" cy="8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6" name="Equation" r:id="rId9" imgW="304560" imgH="406080" progId="Equation.DSMT4">
                  <p:embed/>
                </p:oleObj>
              </mc:Choice>
              <mc:Fallback>
                <p:oleObj name="Equation" r:id="rId9" imgW="304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6559" y="3501008"/>
                        <a:ext cx="613173" cy="817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14974"/>
              </p:ext>
            </p:extLst>
          </p:nvPr>
        </p:nvGraphicFramePr>
        <p:xfrm>
          <a:off x="3663609" y="3729834"/>
          <a:ext cx="1117865" cy="43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7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3609" y="3729834"/>
                        <a:ext cx="1117865" cy="43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201169"/>
              </p:ext>
            </p:extLst>
          </p:nvPr>
        </p:nvGraphicFramePr>
        <p:xfrm>
          <a:off x="1919537" y="4494923"/>
          <a:ext cx="4032448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8" name="Equation" r:id="rId13" imgW="1777680" imgH="215640" progId="Equation.DSMT4">
                  <p:embed/>
                </p:oleObj>
              </mc:Choice>
              <mc:Fallback>
                <p:oleObj name="Equation" r:id="rId13" imgW="1777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9537" y="4494923"/>
                        <a:ext cx="4032448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5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95048"/>
              </p:ext>
            </p:extLst>
          </p:nvPr>
        </p:nvGraphicFramePr>
        <p:xfrm>
          <a:off x="3162299" y="1335605"/>
          <a:ext cx="6246069" cy="59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" name="Document" r:id="rId3" imgW="6224624" imgH="594344" progId="Word.Document.8">
                  <p:embed/>
                </p:oleObj>
              </mc:Choice>
              <mc:Fallback>
                <p:oleObj name="Document" r:id="rId3" imgW="6224624" imgH="594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1335605"/>
                        <a:ext cx="6246069" cy="592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396633" y="3333924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52488"/>
              </p:ext>
            </p:extLst>
          </p:nvPr>
        </p:nvGraphicFramePr>
        <p:xfrm>
          <a:off x="2606036" y="4548264"/>
          <a:ext cx="75199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" name="Equation" r:id="rId5" imgW="3060360" imgH="558720" progId="Equation.DSMT4">
                  <p:embed/>
                </p:oleObj>
              </mc:Choice>
              <mc:Fallback>
                <p:oleObj name="Equation" r:id="rId5" imgW="3060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036" y="4548264"/>
                        <a:ext cx="75199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21600"/>
              </p:ext>
            </p:extLst>
          </p:nvPr>
        </p:nvGraphicFramePr>
        <p:xfrm>
          <a:off x="3024343" y="3272829"/>
          <a:ext cx="3143665" cy="7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" name="Equation" r:id="rId7" imgW="1333440" imgH="330120" progId="Equation.DSMT4">
                  <p:embed/>
                </p:oleObj>
              </mc:Choice>
              <mc:Fallback>
                <p:oleObj name="Equation" r:id="rId7" imgW="133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343" y="3272829"/>
                        <a:ext cx="3143665" cy="7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367136" y="4030154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Lagrange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微分中值定理知存在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9917"/>
              </p:ext>
            </p:extLst>
          </p:nvPr>
        </p:nvGraphicFramePr>
        <p:xfrm>
          <a:off x="2533650" y="1861144"/>
          <a:ext cx="7018734" cy="71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" name="Document" r:id="rId9" imgW="6829805" imgH="698382" progId="Word.Document.8">
                  <p:embed/>
                </p:oleObj>
              </mc:Choice>
              <mc:Fallback>
                <p:oleObj name="Document" r:id="rId9" imgW="6829805" imgH="698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861144"/>
                        <a:ext cx="7018734" cy="712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97092"/>
              </p:ext>
            </p:extLst>
          </p:nvPr>
        </p:nvGraphicFramePr>
        <p:xfrm>
          <a:off x="2533650" y="2433431"/>
          <a:ext cx="6802710" cy="80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" name="Document" r:id="rId11" imgW="6636118" imgH="792339" progId="Word.Document.8">
                  <p:embed/>
                </p:oleObj>
              </mc:Choice>
              <mc:Fallback>
                <p:oleObj name="Document" r:id="rId11" imgW="6636118" imgH="792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433431"/>
                        <a:ext cx="6802710" cy="803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360201" y="782396"/>
            <a:ext cx="38778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（积分中值定理改进）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525049" y="342248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76529"/>
              </p:ext>
            </p:extLst>
          </p:nvPr>
        </p:nvGraphicFramePr>
        <p:xfrm>
          <a:off x="7064697" y="3483080"/>
          <a:ext cx="3152579" cy="49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" name="Equation" r:id="rId13" imgW="1307880" imgH="203040" progId="Equation.DSMT4">
                  <p:embed/>
                </p:oleObj>
              </mc:Choice>
              <mc:Fallback>
                <p:oleObj name="Equation" r:id="rId13" imgW="130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697" y="3483080"/>
                        <a:ext cx="3152579" cy="490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48162"/>
              </p:ext>
            </p:extLst>
          </p:nvPr>
        </p:nvGraphicFramePr>
        <p:xfrm>
          <a:off x="7571913" y="4020867"/>
          <a:ext cx="2279352" cy="53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" name="Equation" r:id="rId15" imgW="914400" imgH="215640" progId="Equation.DSMT4">
                  <p:embed/>
                </p:oleObj>
              </mc:Choice>
              <mc:Fallback>
                <p:oleObj name="Equation" r:id="rId15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913" y="4020867"/>
                        <a:ext cx="2279352" cy="537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5856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2" grpId="0" autoUpdateAnimBg="0"/>
      <p:bldP spid="297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928814" y="699950"/>
            <a:ext cx="4834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800" b="1" dirty="0"/>
              <a:t>设实数                  满足</a:t>
            </a:r>
          </a:p>
        </p:txBody>
      </p:sp>
      <p:graphicFrame>
        <p:nvGraphicFramePr>
          <p:cNvPr id="1536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09298"/>
              </p:ext>
            </p:extLst>
          </p:nvPr>
        </p:nvGraphicFramePr>
        <p:xfrm>
          <a:off x="4114800" y="704851"/>
          <a:ext cx="1752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4" name="Equation" r:id="rId3" imgW="761669" imgH="228501" progId="Equation.DSMT4">
                  <p:embed/>
                </p:oleObj>
              </mc:Choice>
              <mc:Fallback>
                <p:oleObj name="Equation" r:id="rId3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04851"/>
                        <a:ext cx="1752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3"/>
          <p:cNvGraphicFramePr>
            <a:graphicFrameLocks noChangeAspect="1"/>
          </p:cNvGraphicFramePr>
          <p:nvPr/>
        </p:nvGraphicFramePr>
        <p:xfrm>
          <a:off x="6705600" y="479425"/>
          <a:ext cx="32083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" name="Equation" r:id="rId5" imgW="1497950" imgH="406224" progId="Equation.DSMT4">
                  <p:embed/>
                </p:oleObj>
              </mc:Choice>
              <mc:Fallback>
                <p:oleObj name="Equation" r:id="rId5" imgW="149795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9425"/>
                        <a:ext cx="32083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905000" y="1366839"/>
            <a:ext cx="838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试证方程                               在       间至少有一实根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15366" name="对象 5"/>
          <p:cNvGraphicFramePr>
            <a:graphicFrameLocks noChangeAspect="1"/>
          </p:cNvGraphicFramePr>
          <p:nvPr/>
        </p:nvGraphicFramePr>
        <p:xfrm>
          <a:off x="3505200" y="1414463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" name="Equation" r:id="rId7" imgW="1485900" imgH="241300" progId="Equation.DSMT4">
                  <p:embed/>
                </p:oleObj>
              </mc:Choice>
              <mc:Fallback>
                <p:oleObj name="Equation" r:id="rId7" imgW="1485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14463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6"/>
          <p:cNvGraphicFramePr>
            <a:graphicFrameLocks noChangeAspect="1"/>
          </p:cNvGraphicFramePr>
          <p:nvPr/>
        </p:nvGraphicFramePr>
        <p:xfrm>
          <a:off x="6886575" y="1457325"/>
          <a:ext cx="6746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1457325"/>
                        <a:ext cx="6746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28814" y="2057401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635251" y="2057401"/>
            <a:ext cx="5033963" cy="525463"/>
            <a:chOff x="1110762" y="2057400"/>
            <a:chExt cx="5033677" cy="525535"/>
          </a:xfrm>
        </p:grpSpPr>
        <p:sp>
          <p:nvSpPr>
            <p:cNvPr id="15378" name="TextBox 8"/>
            <p:cNvSpPr txBox="1">
              <a:spLocks noChangeArrowheads="1"/>
            </p:cNvSpPr>
            <p:nvPr/>
          </p:nvSpPr>
          <p:spPr bwMode="auto">
            <a:xfrm>
              <a:off x="1110762" y="2059715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设</a:t>
              </a:r>
            </a:p>
          </p:txBody>
        </p:sp>
        <p:graphicFrame>
          <p:nvGraphicFramePr>
            <p:cNvPr id="15379" name="对象 9"/>
            <p:cNvGraphicFramePr>
              <a:graphicFrameLocks noChangeAspect="1"/>
            </p:cNvGraphicFramePr>
            <p:nvPr/>
          </p:nvGraphicFramePr>
          <p:xfrm>
            <a:off x="1654501" y="2057400"/>
            <a:ext cx="3844703" cy="52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8" name="Equation" r:id="rId11" imgW="1765300" imgH="241300" progId="Equation.DSMT4">
                    <p:embed/>
                  </p:oleObj>
                </mc:Choice>
                <mc:Fallback>
                  <p:oleObj name="Equation" r:id="rId11" imgW="17653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501" y="2057400"/>
                          <a:ext cx="3844703" cy="525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TextBox 10"/>
            <p:cNvSpPr txBox="1">
              <a:spLocks noChangeArrowheads="1"/>
            </p:cNvSpPr>
            <p:nvPr/>
          </p:nvSpPr>
          <p:spPr bwMode="auto">
            <a:xfrm>
              <a:off x="5600700" y="20574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则</a:t>
              </a:r>
            </a:p>
          </p:txBody>
        </p:sp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71738" y="2547939"/>
          <a:ext cx="651986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" name="Equation" r:id="rId13" imgW="2895600" imgH="330200" progId="Equation.DSMT4">
                  <p:embed/>
                </p:oleObj>
              </mc:Choice>
              <mc:Fallback>
                <p:oleObj name="Equation" r:id="rId13" imgW="2895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547939"/>
                        <a:ext cx="651986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93676"/>
              </p:ext>
            </p:extLst>
          </p:nvPr>
        </p:nvGraphicFramePr>
        <p:xfrm>
          <a:off x="2498162" y="3222269"/>
          <a:ext cx="42529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" name="Equation" r:id="rId15" imgW="1904174" imgH="545863" progId="Equation.DSMT4">
                  <p:embed/>
                </p:oleObj>
              </mc:Choice>
              <mc:Fallback>
                <p:oleObj name="Equation" r:id="rId15" imgW="1904174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162" y="3222269"/>
                        <a:ext cx="42529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94534"/>
              </p:ext>
            </p:extLst>
          </p:nvPr>
        </p:nvGraphicFramePr>
        <p:xfrm>
          <a:off x="6583362" y="3378200"/>
          <a:ext cx="34528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" name="Equation" r:id="rId17" imgW="1612900" imgH="406400" progId="Equation.DSMT4">
                  <p:embed/>
                </p:oleObj>
              </mc:Choice>
              <mc:Fallback>
                <p:oleObj name="Equation" r:id="rId17" imgW="1612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2" y="3378200"/>
                        <a:ext cx="34528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88839" y="4535489"/>
            <a:ext cx="7345363" cy="523875"/>
            <a:chOff x="627876" y="5105400"/>
            <a:chExt cx="7346883" cy="523220"/>
          </a:xfrm>
        </p:grpSpPr>
        <p:sp>
          <p:nvSpPr>
            <p:cNvPr id="15376" name="TextBox 14"/>
            <p:cNvSpPr txBox="1">
              <a:spLocks noChangeArrowheads="1"/>
            </p:cNvSpPr>
            <p:nvPr/>
          </p:nvSpPr>
          <p:spPr bwMode="auto">
            <a:xfrm>
              <a:off x="627876" y="5105400"/>
              <a:ext cx="73468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由积分中值定理，至少存在一点              使得</a:t>
              </a:r>
            </a:p>
          </p:txBody>
        </p:sp>
        <p:graphicFrame>
          <p:nvGraphicFramePr>
            <p:cNvPr id="15377" name="对象 15"/>
            <p:cNvGraphicFramePr>
              <a:graphicFrameLocks noChangeAspect="1"/>
            </p:cNvGraphicFramePr>
            <p:nvPr/>
          </p:nvGraphicFramePr>
          <p:xfrm>
            <a:off x="5791200" y="5194866"/>
            <a:ext cx="1328372" cy="433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2" name="Equation" r:id="rId19" imgW="622030" imgH="203112" progId="Equation.DSMT4">
                    <p:embed/>
                  </p:oleObj>
                </mc:Choice>
                <mc:Fallback>
                  <p:oleObj name="Equation" r:id="rId19" imgW="62203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5194866"/>
                          <a:ext cx="1328372" cy="433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90628"/>
              </p:ext>
            </p:extLst>
          </p:nvPr>
        </p:nvGraphicFramePr>
        <p:xfrm>
          <a:off x="3383756" y="5156982"/>
          <a:ext cx="4695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" name="Equation" r:id="rId21" imgW="2260600" imgH="330200" progId="Equation.DSMT4">
                  <p:embed/>
                </p:oleObj>
              </mc:Choice>
              <mc:Fallback>
                <p:oleObj name="Equation" r:id="rId21" imgW="2260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56" y="5156982"/>
                        <a:ext cx="4695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309768" y="5202121"/>
            <a:ext cx="1004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得证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1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073923" y="313366"/>
            <a:ext cx="1738604" cy="628649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3200" b="1" dirty="0"/>
          </a:p>
        </p:txBody>
      </p:sp>
      <p:graphicFrame>
        <p:nvGraphicFramePr>
          <p:cNvPr id="16387" name="Object 2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5099809"/>
              </p:ext>
            </p:extLst>
          </p:nvPr>
        </p:nvGraphicFramePr>
        <p:xfrm>
          <a:off x="6096000" y="1074738"/>
          <a:ext cx="1447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74738"/>
                        <a:ext cx="1447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34818939"/>
              </p:ext>
            </p:extLst>
          </p:nvPr>
        </p:nvGraphicFramePr>
        <p:xfrm>
          <a:off x="1981200" y="1022350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1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22350"/>
                        <a:ext cx="198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64068481"/>
              </p:ext>
            </p:extLst>
          </p:nvPr>
        </p:nvGraphicFramePr>
        <p:xfrm>
          <a:off x="2599710" y="2909888"/>
          <a:ext cx="3581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" name="Equation" r:id="rId7" imgW="1320480" imgH="203040" progId="Equation.DSMT4">
                  <p:embed/>
                </p:oleObj>
              </mc:Choice>
              <mc:Fallback>
                <p:oleObj name="Equation" r:id="rId7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10" y="2909888"/>
                        <a:ext cx="3581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5155"/>
              </p:ext>
            </p:extLst>
          </p:nvPr>
        </p:nvGraphicFramePr>
        <p:xfrm>
          <a:off x="3577431" y="369707"/>
          <a:ext cx="5799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3" name="Equation" r:id="rId9" imgW="2247840" imgH="203040" progId="Equation.DSMT4">
                  <p:embed/>
                </p:oleObj>
              </mc:Choice>
              <mc:Fallback>
                <p:oleObj name="Equation" r:id="rId9" imgW="2247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431" y="369707"/>
                        <a:ext cx="57991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28210" y="2188804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证明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7204"/>
              </p:ext>
            </p:extLst>
          </p:nvPr>
        </p:nvGraphicFramePr>
        <p:xfrm>
          <a:off x="3549650" y="1597025"/>
          <a:ext cx="3338438" cy="50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4" name="Equation" r:id="rId11" imgW="1358640" imgH="203040" progId="Equation.DSMT4">
                  <p:embed/>
                </p:oleObj>
              </mc:Choice>
              <mc:Fallback>
                <p:oleObj name="Equation" r:id="rId11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597025"/>
                        <a:ext cx="3338438" cy="50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7467600" y="9906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b="1" dirty="0"/>
              <a:t>使得</a:t>
            </a:r>
            <a:r>
              <a:rPr lang="zh-CN" altLang="en-US" dirty="0"/>
              <a:t> </a:t>
            </a:r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80376"/>
              </p:ext>
            </p:extLst>
          </p:nvPr>
        </p:nvGraphicFramePr>
        <p:xfrm>
          <a:off x="6289043" y="2884727"/>
          <a:ext cx="2915913" cy="54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5" name="Equation" r:id="rId13" imgW="1066680" imgH="203040" progId="Equation.DSMT4">
                  <p:embed/>
                </p:oleObj>
              </mc:Choice>
              <mc:Fallback>
                <p:oleObj name="Equation" r:id="rId13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043" y="2884727"/>
                        <a:ext cx="2915913" cy="54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2237"/>
              </p:ext>
            </p:extLst>
          </p:nvPr>
        </p:nvGraphicFramePr>
        <p:xfrm>
          <a:off x="3897619" y="1936751"/>
          <a:ext cx="32750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6" name="Equation" r:id="rId15" imgW="1307880" imgH="330120" progId="Equation.DSMT4">
                  <p:embed/>
                </p:oleObj>
              </mc:Choice>
              <mc:Fallback>
                <p:oleObj name="Equation" r:id="rId15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619" y="1936751"/>
                        <a:ext cx="32750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94217"/>
              </p:ext>
            </p:extLst>
          </p:nvPr>
        </p:nvGraphicFramePr>
        <p:xfrm>
          <a:off x="2943225" y="4281488"/>
          <a:ext cx="48037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7" name="Equation" r:id="rId17" imgW="1981080" imgH="330120" progId="Equation.DSMT4">
                  <p:embed/>
                </p:oleObj>
              </mc:Choice>
              <mc:Fallback>
                <p:oleObj name="Equation" r:id="rId17" imgW="1981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281488"/>
                        <a:ext cx="48037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05000" y="3736578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Rolle</a:t>
            </a:r>
            <a:r>
              <a:rPr lang="zh-CN" altLang="en-US" b="1" dirty="0"/>
              <a:t>定理 ，存在</a:t>
            </a: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149838" y="2169781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设 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08633"/>
              </p:ext>
            </p:extLst>
          </p:nvPr>
        </p:nvGraphicFramePr>
        <p:xfrm>
          <a:off x="7946231" y="3760787"/>
          <a:ext cx="17859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8" name="Equation" r:id="rId19" imgW="672840" imgH="203040" progId="Equation.DSMT4">
                  <p:embed/>
                </p:oleObj>
              </mc:Choice>
              <mc:Fallback>
                <p:oleObj name="Equation" r:id="rId19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231" y="3760787"/>
                        <a:ext cx="17859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3886200" y="9906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证明：存在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982703" y="2884727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则</a:t>
            </a:r>
          </a:p>
        </p:txBody>
      </p:sp>
      <p:graphicFrame>
        <p:nvGraphicFramePr>
          <p:cNvPr id="24607" name="Object 3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23754937"/>
              </p:ext>
            </p:extLst>
          </p:nvPr>
        </p:nvGraphicFramePr>
        <p:xfrm>
          <a:off x="5457825" y="3789363"/>
          <a:ext cx="1447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9" name="Equation" r:id="rId21" imgW="622080" imgH="203040" progId="Equation.DSMT4">
                  <p:embed/>
                </p:oleObj>
              </mc:Choice>
              <mc:Fallback>
                <p:oleObj name="Equation" r:id="rId21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789363"/>
                        <a:ext cx="1447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888088" y="3709194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b="1" dirty="0"/>
              <a:t>使得</a:t>
            </a:r>
            <a:r>
              <a:rPr lang="zh-CN" altLang="en-US" dirty="0"/>
              <a:t> 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919689" y="4572755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即</a:t>
            </a:r>
          </a:p>
        </p:txBody>
      </p:sp>
      <p:graphicFrame>
        <p:nvGraphicFramePr>
          <p:cNvPr id="246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55695"/>
              </p:ext>
            </p:extLst>
          </p:nvPr>
        </p:nvGraphicFramePr>
        <p:xfrm>
          <a:off x="3986213" y="5300663"/>
          <a:ext cx="36433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0" name="Equation" r:id="rId23" imgW="1358640" imgH="203040" progId="Equation.DSMT4">
                  <p:embed/>
                </p:oleObj>
              </mc:Choice>
              <mc:Fallback>
                <p:oleObj name="Equation" r:id="rId23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300663"/>
                        <a:ext cx="36433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763777" y="5265451"/>
            <a:ext cx="1122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从而</a:t>
            </a:r>
            <a:r>
              <a:rPr lang="en-US" altLang="zh-CN" b="1" dirty="0" smtClean="0"/>
              <a:t>,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21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92" grpId="0"/>
      <p:bldP spid="24595" grpId="0"/>
      <p:bldP spid="24603" grpId="0"/>
      <p:bldP spid="24609" grpId="0"/>
      <p:bldP spid="24610" grpId="0"/>
      <p:bldP spid="246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093802" y="331206"/>
            <a:ext cx="1533347" cy="563047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9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8482940"/>
              </p:ext>
            </p:extLst>
          </p:nvPr>
        </p:nvGraphicFramePr>
        <p:xfrm>
          <a:off x="4219551" y="1040563"/>
          <a:ext cx="3886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" name="Equation" r:id="rId3" imgW="1562040" imgH="203040" progId="Equation.DSMT4">
                  <p:embed/>
                </p:oleObj>
              </mc:Choice>
              <mc:Fallback>
                <p:oleObj name="Equation" r:id="rId3" imgW="156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51" y="1040563"/>
                        <a:ext cx="3886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2575771"/>
              </p:ext>
            </p:extLst>
          </p:nvPr>
        </p:nvGraphicFramePr>
        <p:xfrm>
          <a:off x="2850306" y="2877772"/>
          <a:ext cx="35814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" name="Equation" r:id="rId5" imgW="1320480" imgH="203040" progId="Equation.DSMT4">
                  <p:embed/>
                </p:oleObj>
              </mc:Choice>
              <mc:Fallback>
                <p:oleObj name="Equation" r:id="rId5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306" y="2877772"/>
                        <a:ext cx="35814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05718001"/>
              </p:ext>
            </p:extLst>
          </p:nvPr>
        </p:nvGraphicFramePr>
        <p:xfrm>
          <a:off x="5715000" y="4891088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91088"/>
                        <a:ext cx="1905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65905"/>
              </p:ext>
            </p:extLst>
          </p:nvPr>
        </p:nvGraphicFramePr>
        <p:xfrm>
          <a:off x="3489096" y="182792"/>
          <a:ext cx="4024147" cy="81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Equation" r:id="rId9" imgW="1612800" imgH="330120" progId="Equation.DSMT4">
                  <p:embed/>
                </p:oleObj>
              </mc:Choice>
              <mc:Fallback>
                <p:oleObj name="Equation" r:id="rId9" imgW="1612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96" y="182792"/>
                        <a:ext cx="4024147" cy="81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089732" y="2139951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 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84180"/>
              </p:ext>
            </p:extLst>
          </p:nvPr>
        </p:nvGraphicFramePr>
        <p:xfrm>
          <a:off x="4011128" y="1533447"/>
          <a:ext cx="2476748" cy="51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11" imgW="990360" imgH="203040" progId="Equation.DSMT4">
                  <p:embed/>
                </p:oleObj>
              </mc:Choice>
              <mc:Fallback>
                <p:oleObj name="Equation" r:id="rId11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128" y="1533447"/>
                        <a:ext cx="2476748" cy="512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969963" y="964431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b="1" dirty="0"/>
              <a:t>使得</a:t>
            </a:r>
            <a:r>
              <a:rPr lang="zh-CN" altLang="en-US" dirty="0"/>
              <a:t> 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7526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0644"/>
              </p:ext>
            </p:extLst>
          </p:nvPr>
        </p:nvGraphicFramePr>
        <p:xfrm>
          <a:off x="2192164" y="3288355"/>
          <a:ext cx="7348684" cy="90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13" imgW="2654280" imgH="330120" progId="Equation.DSMT4">
                  <p:embed/>
                </p:oleObj>
              </mc:Choice>
              <mc:Fallback>
                <p:oleObj name="Equation" r:id="rId13" imgW="2654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164" y="3288355"/>
                        <a:ext cx="7348684" cy="904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870379"/>
              </p:ext>
            </p:extLst>
          </p:nvPr>
        </p:nvGraphicFramePr>
        <p:xfrm>
          <a:off x="3231306" y="2013564"/>
          <a:ext cx="5969039" cy="8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" name="Equation" r:id="rId15" imgW="2298600" imgH="330120" progId="Equation.DSMT4">
                  <p:embed/>
                </p:oleObj>
              </mc:Choice>
              <mc:Fallback>
                <p:oleObj name="Equation" r:id="rId15" imgW="229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306" y="2013564"/>
                        <a:ext cx="5969039" cy="86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6764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77590"/>
              </p:ext>
            </p:extLst>
          </p:nvPr>
        </p:nvGraphicFramePr>
        <p:xfrm>
          <a:off x="2595001" y="5473776"/>
          <a:ext cx="3345633" cy="52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7" name="Equation" r:id="rId17" imgW="1460160" imgH="203040" progId="Equation.DSMT4">
                  <p:embed/>
                </p:oleObj>
              </mc:Choice>
              <mc:Fallback>
                <p:oleObj name="Equation" r:id="rId17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001" y="5473776"/>
                        <a:ext cx="3345633" cy="52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982598" y="4841944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Rolle</a:t>
            </a:r>
            <a:r>
              <a:rPr lang="zh-CN" altLang="en-US" b="1" dirty="0"/>
              <a:t>定理 ，存在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8288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905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45970"/>
              </p:ext>
            </p:extLst>
          </p:nvPr>
        </p:nvGraphicFramePr>
        <p:xfrm>
          <a:off x="8531035" y="4884587"/>
          <a:ext cx="1685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" name="Equation" r:id="rId19" imgW="634680" imgH="203040" progId="Equation.DSMT4">
                  <p:embed/>
                </p:oleObj>
              </mc:Choice>
              <mc:Fallback>
                <p:oleObj name="Equation" r:id="rId1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035" y="4884587"/>
                        <a:ext cx="16859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013532" y="971537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证明：存在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337474" y="2808903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则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7467600" y="4800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b="1" dirty="0"/>
              <a:t>使得</a:t>
            </a:r>
            <a:r>
              <a:rPr lang="zh-CN" altLang="en-US" dirty="0"/>
              <a:t> 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987681" y="5416309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即</a:t>
            </a:r>
          </a:p>
        </p:txBody>
      </p:sp>
      <p:graphicFrame>
        <p:nvGraphicFramePr>
          <p:cNvPr id="30751" name="Object 3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91892333"/>
              </p:ext>
            </p:extLst>
          </p:nvPr>
        </p:nvGraphicFramePr>
        <p:xfrm>
          <a:off x="2286000" y="4059238"/>
          <a:ext cx="5791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9" name="Equation" r:id="rId21" imgW="2298600" imgH="330120" progId="Equation.DSMT4">
                  <p:embed/>
                </p:oleObj>
              </mc:Choice>
              <mc:Fallback>
                <p:oleObj name="Equation" r:id="rId21" imgW="229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59238"/>
                        <a:ext cx="57912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45281"/>
              </p:ext>
            </p:extLst>
          </p:nvPr>
        </p:nvGraphicFramePr>
        <p:xfrm>
          <a:off x="6162651" y="5456170"/>
          <a:ext cx="4099500" cy="56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" name="Equation" r:id="rId23" imgW="1574640" imgH="215640" progId="Equation.DSMT4">
                  <p:embed/>
                </p:oleObj>
              </mc:Choice>
              <mc:Fallback>
                <p:oleObj name="Equation" r:id="rId23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51" y="5456170"/>
                        <a:ext cx="4099500" cy="563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0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38" grpId="0"/>
      <p:bldP spid="30744" grpId="0"/>
      <p:bldP spid="30746" grpId="0"/>
      <p:bldP spid="307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224"/>
              </p:ext>
            </p:extLst>
          </p:nvPr>
        </p:nvGraphicFramePr>
        <p:xfrm>
          <a:off x="1197273" y="959135"/>
          <a:ext cx="626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2" name="Equation" r:id="rId3" imgW="2654280" imgH="215640" progId="Equation.DSMT4">
                  <p:embed/>
                </p:oleObj>
              </mc:Choice>
              <mc:Fallback>
                <p:oleObj name="Equation" r:id="rId3" imgW="2654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273" y="959135"/>
                        <a:ext cx="6261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60867"/>
              </p:ext>
            </p:extLst>
          </p:nvPr>
        </p:nvGraphicFramePr>
        <p:xfrm>
          <a:off x="1211134" y="1280720"/>
          <a:ext cx="8956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" name="Equation" r:id="rId5" imgW="3797280" imgH="406080" progId="Equation.DSMT4">
                  <p:embed/>
                </p:oleObj>
              </mc:Choice>
              <mc:Fallback>
                <p:oleObj name="Equation" r:id="rId5" imgW="3797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134" y="1280720"/>
                        <a:ext cx="89566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53163" y="298651"/>
            <a:ext cx="9044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273" y="223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8118"/>
              </p:ext>
            </p:extLst>
          </p:nvPr>
        </p:nvGraphicFramePr>
        <p:xfrm>
          <a:off x="1960171" y="1950571"/>
          <a:ext cx="3541216" cy="105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4"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71" y="1950571"/>
                        <a:ext cx="3541216" cy="1055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86966"/>
              </p:ext>
            </p:extLst>
          </p:nvPr>
        </p:nvGraphicFramePr>
        <p:xfrm>
          <a:off x="5422404" y="2192322"/>
          <a:ext cx="40719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5" name="Equation" r:id="rId9" imgW="1752480" imgH="215640" progId="Equation.DSMT4">
                  <p:embed/>
                </p:oleObj>
              </mc:Choice>
              <mc:Fallback>
                <p:oleObj name="Equation" r:id="rId9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404" y="2192322"/>
                        <a:ext cx="40719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89364"/>
              </p:ext>
            </p:extLst>
          </p:nvPr>
        </p:nvGraphicFramePr>
        <p:xfrm>
          <a:off x="1158638" y="2977809"/>
          <a:ext cx="35988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6" name="Equation" r:id="rId11" imgW="1549080" imgH="203040" progId="Equation.DSMT4">
                  <p:embed/>
                </p:oleObj>
              </mc:Choice>
              <mc:Fallback>
                <p:oleObj name="Equation" r:id="rId11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638" y="2977809"/>
                        <a:ext cx="35988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759023"/>
              </p:ext>
            </p:extLst>
          </p:nvPr>
        </p:nvGraphicFramePr>
        <p:xfrm>
          <a:off x="4655840" y="2993900"/>
          <a:ext cx="46894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Equation" r:id="rId13" imgW="2019240" imgH="215640" progId="Equation.DSMT4">
                  <p:embed/>
                </p:oleObj>
              </mc:Choice>
              <mc:Fallback>
                <p:oleObj name="Equation" r:id="rId13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2993900"/>
                        <a:ext cx="46894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65065"/>
              </p:ext>
            </p:extLst>
          </p:nvPr>
        </p:nvGraphicFramePr>
        <p:xfrm>
          <a:off x="1127448" y="3562573"/>
          <a:ext cx="38639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Equation" r:id="rId15" imgW="1663560" imgH="215640" progId="Equation.DSMT4">
                  <p:embed/>
                </p:oleObj>
              </mc:Choice>
              <mc:Fallback>
                <p:oleObj name="Equation" r:id="rId15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3562573"/>
                        <a:ext cx="38639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40000"/>
              </p:ext>
            </p:extLst>
          </p:nvPr>
        </p:nvGraphicFramePr>
        <p:xfrm>
          <a:off x="1127448" y="3835288"/>
          <a:ext cx="69802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17" imgW="2958840" imgH="406080" progId="Equation.DSMT4">
                  <p:embed/>
                </p:oleObj>
              </mc:Choice>
              <mc:Fallback>
                <p:oleObj name="Equation" r:id="rId17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3835288"/>
                        <a:ext cx="69802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7448" y="4658964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上应用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Cauchy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微分中值定理，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56937"/>
              </p:ext>
            </p:extLst>
          </p:nvPr>
        </p:nvGraphicFramePr>
        <p:xfrm>
          <a:off x="1183944" y="5229199"/>
          <a:ext cx="432435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Equation" r:id="rId19" imgW="2019240" imgH="622080" progId="Equation.DSMT4">
                  <p:embed/>
                </p:oleObj>
              </mc:Choice>
              <mc:Fallback>
                <p:oleObj name="Equation" r:id="rId19" imgW="20192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44" y="5229199"/>
                        <a:ext cx="4324350" cy="1398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174584"/>
              </p:ext>
            </p:extLst>
          </p:nvPr>
        </p:nvGraphicFramePr>
        <p:xfrm>
          <a:off x="2037764" y="114193"/>
          <a:ext cx="64992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Equation" r:id="rId21" imgW="2755800" imgH="355320" progId="Equation.DSMT4">
                  <p:embed/>
                </p:oleObj>
              </mc:Choice>
              <mc:Fallback>
                <p:oleObj name="Equation" r:id="rId21" imgW="2755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764" y="114193"/>
                        <a:ext cx="6499225" cy="882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86340"/>
              </p:ext>
            </p:extLst>
          </p:nvPr>
        </p:nvGraphicFramePr>
        <p:xfrm>
          <a:off x="5422404" y="5292278"/>
          <a:ext cx="12779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Equation" r:id="rId23" imgW="596880" imgH="431640" progId="Equation.DSMT4">
                  <p:embed/>
                </p:oleObj>
              </mc:Choice>
              <mc:Fallback>
                <p:oleObj name="Equation" r:id="rId23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404" y="5292278"/>
                        <a:ext cx="1277937" cy="969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446531"/>
              </p:ext>
            </p:extLst>
          </p:nvPr>
        </p:nvGraphicFramePr>
        <p:xfrm>
          <a:off x="6731167" y="5548660"/>
          <a:ext cx="1439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Equation" r:id="rId25" imgW="672840" imgH="203040" progId="Equation.DSMT4">
                  <p:embed/>
                </p:oleObj>
              </mc:Choice>
              <mc:Fallback>
                <p:oleObj name="Equation" r:id="rId25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167" y="5548660"/>
                        <a:ext cx="1439862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88492"/>
              </p:ext>
            </p:extLst>
          </p:nvPr>
        </p:nvGraphicFramePr>
        <p:xfrm>
          <a:off x="6975290" y="4738385"/>
          <a:ext cx="2987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" name="Equation" r:id="rId27" imgW="1396800" imgH="215640" progId="Equation.DSMT4">
                  <p:embed/>
                </p:oleObj>
              </mc:Choice>
              <mc:Fallback>
                <p:oleObj name="Equation" r:id="rId27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290" y="4738385"/>
                        <a:ext cx="2987675" cy="485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75098" y="554155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整理即得结论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51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41426"/>
              </p:ext>
            </p:extLst>
          </p:nvPr>
        </p:nvGraphicFramePr>
        <p:xfrm>
          <a:off x="2117068" y="1531077"/>
          <a:ext cx="7848872" cy="133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文档" r:id="rId3" imgW="7021083" imgH="1188932" progId="Word.Document.8">
                  <p:embed/>
                </p:oleObj>
              </mc:Choice>
              <mc:Fallback>
                <p:oleObj name="文档" r:id="rId3" imgW="7021083" imgH="1188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068" y="1531077"/>
                        <a:ext cx="7848872" cy="1332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655840" y="223418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考察定积分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4479"/>
              </p:ext>
            </p:extLst>
          </p:nvPr>
        </p:nvGraphicFramePr>
        <p:xfrm>
          <a:off x="4511824" y="2612352"/>
          <a:ext cx="1676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5" imgW="622030" imgH="330057" progId="Equation.DSMT4">
                  <p:embed/>
                </p:oleObj>
              </mc:Choice>
              <mc:Fallback>
                <p:oleObj name="Equation" r:id="rId5" imgW="62203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2612352"/>
                        <a:ext cx="1676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016857" y="497320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7080"/>
              </p:ext>
            </p:extLst>
          </p:nvPr>
        </p:nvGraphicFramePr>
        <p:xfrm>
          <a:off x="3303290" y="4832320"/>
          <a:ext cx="270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公式" r:id="rId7" imgW="2705100" imgH="685800" progId="Equation.3">
                  <p:embed/>
                </p:oleObj>
              </mc:Choice>
              <mc:Fallback>
                <p:oleObj name="公式" r:id="rId7" imgW="2705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290" y="4832320"/>
                        <a:ext cx="2705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600056" y="4915663"/>
            <a:ext cx="225867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变上限积分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41729"/>
              </p:ext>
            </p:extLst>
          </p:nvPr>
        </p:nvGraphicFramePr>
        <p:xfrm>
          <a:off x="2094717" y="3348940"/>
          <a:ext cx="7495108" cy="140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文档" r:id="rId9" imgW="6893560" imgH="1325880" progId="Word.Document.8">
                  <p:embed/>
                </p:oleObj>
              </mc:Choice>
              <mc:Fallback>
                <p:oleObj name="文档" r:id="rId9" imgW="6893560" imgH="1325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17" y="3348940"/>
                        <a:ext cx="7495108" cy="140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>
          <a:xfrm>
            <a:off x="2117068" y="847911"/>
            <a:ext cx="5976664" cy="634876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变上限积分及其导数</a:t>
            </a:r>
          </a:p>
        </p:txBody>
      </p:sp>
    </p:spTree>
    <p:extLst>
      <p:ext uri="{BB962C8B-B14F-4D97-AF65-F5344CB8AC3E}">
        <p14:creationId xmlns:p14="http://schemas.microsoft.com/office/powerpoint/2010/main" val="41232650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5" grpId="0" autoUpdateAnimBg="0"/>
      <p:bldP spid="512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43472" y="764704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19749"/>
              </p:ext>
            </p:extLst>
          </p:nvPr>
        </p:nvGraphicFramePr>
        <p:xfrm>
          <a:off x="2135560" y="804900"/>
          <a:ext cx="4148330" cy="48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" name="Equation" r:id="rId3" imgW="1854000" imgH="215640" progId="Equation.DSMT4">
                  <p:embed/>
                </p:oleObj>
              </mc:Choice>
              <mc:Fallback>
                <p:oleObj name="Equation" r:id="rId3" imgW="1854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560" y="804900"/>
                        <a:ext cx="4148330" cy="483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53390"/>
              </p:ext>
            </p:extLst>
          </p:nvPr>
        </p:nvGraphicFramePr>
        <p:xfrm>
          <a:off x="6283890" y="804900"/>
          <a:ext cx="4203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2" name="Equation" r:id="rId5" imgW="1892160" imgH="215640" progId="Equation.DSMT4">
                  <p:embed/>
                </p:oleObj>
              </mc:Choice>
              <mc:Fallback>
                <p:oleObj name="Equation" r:id="rId5" imgW="1892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3890" y="804900"/>
                        <a:ext cx="4203700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43472" y="13458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18771"/>
              </p:ext>
            </p:extLst>
          </p:nvPr>
        </p:nvGraphicFramePr>
        <p:xfrm>
          <a:off x="2413529" y="1194488"/>
          <a:ext cx="3613190" cy="82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3" name="Equation" r:id="rId7" imgW="1777680" imgH="406080" progId="Equation.DSMT4">
                  <p:embed/>
                </p:oleObj>
              </mc:Choice>
              <mc:Fallback>
                <p:oleObj name="Equation" r:id="rId7" imgW="1777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3529" y="1194488"/>
                        <a:ext cx="3613190" cy="82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43472" y="20350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7402"/>
              </p:ext>
            </p:extLst>
          </p:nvPr>
        </p:nvGraphicFramePr>
        <p:xfrm>
          <a:off x="1887211" y="1954399"/>
          <a:ext cx="3128669" cy="77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4" name="Equation" r:id="rId9" imgW="1333440" imgH="330120" progId="Equation.DSMT4">
                  <p:embed/>
                </p:oleObj>
              </mc:Choice>
              <mc:Fallback>
                <p:oleObj name="Equation" r:id="rId9" imgW="1333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7211" y="1954399"/>
                        <a:ext cx="3128669" cy="774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13064"/>
              </p:ext>
            </p:extLst>
          </p:nvPr>
        </p:nvGraphicFramePr>
        <p:xfrm>
          <a:off x="5016636" y="2128519"/>
          <a:ext cx="27384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5" name="Equation" r:id="rId11" imgW="1269720" imgH="215640" progId="Equation.DSMT4">
                  <p:embed/>
                </p:oleObj>
              </mc:Choice>
              <mc:Fallback>
                <p:oleObj name="Equation" r:id="rId11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636" y="2128519"/>
                        <a:ext cx="2738437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862050" y="2674823"/>
            <a:ext cx="389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Maclaurin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展开公式，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01632"/>
              </p:ext>
            </p:extLst>
          </p:nvPr>
        </p:nvGraphicFramePr>
        <p:xfrm>
          <a:off x="1343472" y="2732906"/>
          <a:ext cx="44926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6" name="Equation" r:id="rId13" imgW="2082600" imgH="215640" progId="Equation.DSMT4">
                  <p:embed/>
                </p:oleObj>
              </mc:Choice>
              <mc:Fallback>
                <p:oleObj name="Equation" r:id="rId13" imgW="2082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472" y="2732906"/>
                        <a:ext cx="449262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29911"/>
              </p:ext>
            </p:extLst>
          </p:nvPr>
        </p:nvGraphicFramePr>
        <p:xfrm>
          <a:off x="1343472" y="3330779"/>
          <a:ext cx="24399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7" name="Equation" r:id="rId15" imgW="1054080" imgH="215640" progId="Equation.DSMT4">
                  <p:embed/>
                </p:oleObj>
              </mc:Choice>
              <mc:Fallback>
                <p:oleObj name="Equation" r:id="rId15" imgW="1054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3472" y="3330779"/>
                        <a:ext cx="2439987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42906"/>
              </p:ext>
            </p:extLst>
          </p:nvPr>
        </p:nvGraphicFramePr>
        <p:xfrm>
          <a:off x="3863752" y="3360577"/>
          <a:ext cx="3385890" cy="46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" name="Equation" r:id="rId17" imgW="1574640" imgH="215640" progId="Equation.DSMT4">
                  <p:embed/>
                </p:oleObj>
              </mc:Choice>
              <mc:Fallback>
                <p:oleObj name="Equation" r:id="rId17" imgW="1574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63752" y="3360577"/>
                        <a:ext cx="3385890" cy="46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143509" y="33066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44643"/>
              </p:ext>
            </p:extLst>
          </p:nvPr>
        </p:nvGraphicFramePr>
        <p:xfrm>
          <a:off x="2794861" y="3836912"/>
          <a:ext cx="4816775" cy="86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" name="Equation" r:id="rId19" imgW="2260440" imgH="406080" progId="Equation.DSMT4">
                  <p:embed/>
                </p:oleObj>
              </mc:Choice>
              <mc:Fallback>
                <p:oleObj name="Equation" r:id="rId19" imgW="2260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94861" y="3836912"/>
                        <a:ext cx="4816775" cy="86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72535"/>
              </p:ext>
            </p:extLst>
          </p:nvPr>
        </p:nvGraphicFramePr>
        <p:xfrm>
          <a:off x="1343472" y="4778856"/>
          <a:ext cx="13342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0" name="Equation" r:id="rId21" imgW="571320" imgH="215640" progId="Equation.DSMT4">
                  <p:embed/>
                </p:oleObj>
              </mc:Choice>
              <mc:Fallback>
                <p:oleObj name="Equation" r:id="rId21" imgW="571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43472" y="4778856"/>
                        <a:ext cx="133426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21441"/>
              </p:ext>
            </p:extLst>
          </p:nvPr>
        </p:nvGraphicFramePr>
        <p:xfrm>
          <a:off x="2761225" y="4613080"/>
          <a:ext cx="4752528" cy="83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1" name="Equation" r:id="rId23" imgW="2311200" imgH="406080" progId="Equation.DSMT4">
                  <p:embed/>
                </p:oleObj>
              </mc:Choice>
              <mc:Fallback>
                <p:oleObj name="Equation" r:id="rId23" imgW="2311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61225" y="4613080"/>
                        <a:ext cx="4752528" cy="835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513753" y="47485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79552"/>
              </p:ext>
            </p:extLst>
          </p:nvPr>
        </p:nvGraphicFramePr>
        <p:xfrm>
          <a:off x="2999656" y="5341718"/>
          <a:ext cx="3613190" cy="82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2" name="Equation" r:id="rId25" imgW="1777680" imgH="406080" progId="Equation.DSMT4">
                  <p:embed/>
                </p:oleObj>
              </mc:Choice>
              <mc:Fallback>
                <p:oleObj name="Equation" r:id="rId25" imgW="1777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99656" y="5341718"/>
                        <a:ext cx="3613190" cy="82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20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76470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954865"/>
              </p:ext>
            </p:extLst>
          </p:nvPr>
        </p:nvGraphicFramePr>
        <p:xfrm>
          <a:off x="2251303" y="781878"/>
          <a:ext cx="4899043" cy="47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0" name="Equation" r:id="rId3" imgW="2222280" imgH="215640" progId="Equation.DSMT4">
                  <p:embed/>
                </p:oleObj>
              </mc:Choice>
              <mc:Fallback>
                <p:oleObj name="Equation" r:id="rId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1303" y="781878"/>
                        <a:ext cx="4899043" cy="475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11438"/>
              </p:ext>
            </p:extLst>
          </p:nvPr>
        </p:nvGraphicFramePr>
        <p:xfrm>
          <a:off x="7164382" y="763902"/>
          <a:ext cx="28717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1" name="Equation" r:id="rId5" imgW="1269720" imgH="215640" progId="Equation.DSMT4">
                  <p:embed/>
                </p:oleObj>
              </mc:Choice>
              <mc:Fallback>
                <p:oleObj name="Equation" r:id="rId5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4382" y="763902"/>
                        <a:ext cx="2871787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12993" y="1433082"/>
          <a:ext cx="4392488" cy="47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2" name="Equation" r:id="rId7" imgW="1981080" imgH="215640" progId="Equation.DSMT4">
                  <p:embed/>
                </p:oleObj>
              </mc:Choice>
              <mc:Fallback>
                <p:oleObj name="Equation" r:id="rId7" imgW="1981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2993" y="1433082"/>
                        <a:ext cx="4392488" cy="477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01635"/>
              </p:ext>
            </p:extLst>
          </p:nvPr>
        </p:nvGraphicFramePr>
        <p:xfrm>
          <a:off x="5864225" y="1103313"/>
          <a:ext cx="4013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3" name="Equation" r:id="rId9" imgW="1879560" imgH="533160" progId="Equation.DSMT4">
                  <p:embed/>
                </p:oleObj>
              </mc:Choice>
              <mc:Fallback>
                <p:oleObj name="Equation" r:id="rId9" imgW="1879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4225" y="1103313"/>
                        <a:ext cx="4013200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98770" y="20462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553" y="2760934"/>
            <a:ext cx="790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函数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a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处分别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展开有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62612"/>
              </p:ext>
            </p:extLst>
          </p:nvPr>
        </p:nvGraphicFramePr>
        <p:xfrm>
          <a:off x="2482070" y="3152449"/>
          <a:ext cx="67119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" name="Equation" r:id="rId11" imgW="2958840" imgH="406080" progId="Equation.DSMT4">
                  <p:embed/>
                </p:oleObj>
              </mc:Choice>
              <mc:Fallback>
                <p:oleObj name="Equation" r:id="rId11" imgW="295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2070" y="3152449"/>
                        <a:ext cx="671195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33761"/>
              </p:ext>
            </p:extLst>
          </p:nvPr>
        </p:nvGraphicFramePr>
        <p:xfrm>
          <a:off x="2516188" y="3935413"/>
          <a:ext cx="66833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5" name="Equation" r:id="rId13" imgW="2946240" imgH="406080" progId="Equation.DSMT4">
                  <p:embed/>
                </p:oleObj>
              </mc:Choice>
              <mc:Fallback>
                <p:oleObj name="Equation" r:id="rId13" imgW="294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6188" y="3935413"/>
                        <a:ext cx="6683375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2470"/>
              </p:ext>
            </p:extLst>
          </p:nvPr>
        </p:nvGraphicFramePr>
        <p:xfrm>
          <a:off x="1336677" y="4865419"/>
          <a:ext cx="3456384" cy="50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" name="Equation" r:id="rId15" imgW="1574640" imgH="228600" progId="Equation.DSMT4">
                  <p:embed/>
                </p:oleObj>
              </mc:Choice>
              <mc:Fallback>
                <p:oleObj name="Equation" r:id="rId15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6677" y="4865419"/>
                        <a:ext cx="3456384" cy="501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356703"/>
              </p:ext>
            </p:extLst>
          </p:nvPr>
        </p:nvGraphicFramePr>
        <p:xfrm>
          <a:off x="4750537" y="4849211"/>
          <a:ext cx="2787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17" imgW="1269720" imgH="228600" progId="Equation.DSMT4">
                  <p:embed/>
                </p:oleObj>
              </mc:Choice>
              <mc:Fallback>
                <p:oleObj name="Equation" r:id="rId17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50537" y="4849211"/>
                        <a:ext cx="27876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68114"/>
              </p:ext>
            </p:extLst>
          </p:nvPr>
        </p:nvGraphicFramePr>
        <p:xfrm>
          <a:off x="7501627" y="4630469"/>
          <a:ext cx="3384786" cy="91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19" imgW="1511280" imgH="406080" progId="Equation.DSMT4">
                  <p:embed/>
                </p:oleObj>
              </mc:Choice>
              <mc:Fallback>
                <p:oleObj name="Equation" r:id="rId19" imgW="1511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01627" y="4630469"/>
                        <a:ext cx="3384786" cy="910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18535"/>
              </p:ext>
            </p:extLst>
          </p:nvPr>
        </p:nvGraphicFramePr>
        <p:xfrm>
          <a:off x="1402794" y="5475010"/>
          <a:ext cx="6284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" name="Equation" r:id="rId21" imgW="2882880" imgH="215640" progId="Equation.DSMT4">
                  <p:embed/>
                </p:oleObj>
              </mc:Choice>
              <mc:Fallback>
                <p:oleObj name="Equation" r:id="rId21" imgW="2882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02794" y="5475010"/>
                        <a:ext cx="628491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818425"/>
              </p:ext>
            </p:extLst>
          </p:nvPr>
        </p:nvGraphicFramePr>
        <p:xfrm>
          <a:off x="1843088" y="1920875"/>
          <a:ext cx="32226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" name="Equation" r:id="rId23" imgW="1320480" imgH="330120" progId="Equation.DSMT4">
                  <p:embed/>
                </p:oleObj>
              </mc:Choice>
              <mc:Fallback>
                <p:oleObj name="Equation" r:id="rId23" imgW="1320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3088" y="1920875"/>
                        <a:ext cx="322262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71402"/>
              </p:ext>
            </p:extLst>
          </p:nvPr>
        </p:nvGraphicFramePr>
        <p:xfrm>
          <a:off x="5159896" y="2099117"/>
          <a:ext cx="2897442" cy="49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" name="Equation" r:id="rId25" imgW="1257120" imgH="215640" progId="Equation.DSMT4">
                  <p:embed/>
                </p:oleObj>
              </mc:Choice>
              <mc:Fallback>
                <p:oleObj name="Equation" r:id="rId25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59896" y="2099117"/>
                        <a:ext cx="2897442" cy="49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2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49312"/>
              </p:ext>
            </p:extLst>
          </p:nvPr>
        </p:nvGraphicFramePr>
        <p:xfrm>
          <a:off x="2784476" y="352525"/>
          <a:ext cx="51704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5" name="Equation" r:id="rId3" imgW="2425680" imgH="469800" progId="Equation.DSMT4">
                  <p:embed/>
                </p:oleObj>
              </mc:Choice>
              <mc:Fallback>
                <p:oleObj name="Equation" r:id="rId3" imgW="2425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476" y="352525"/>
                        <a:ext cx="5170487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06308"/>
              </p:ext>
            </p:extLst>
          </p:nvPr>
        </p:nvGraphicFramePr>
        <p:xfrm>
          <a:off x="2808936" y="1318456"/>
          <a:ext cx="51990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6" name="Equation" r:id="rId5" imgW="2438280" imgH="469800" progId="Equation.DSMT4">
                  <p:embed/>
                </p:oleObj>
              </mc:Choice>
              <mc:Fallback>
                <p:oleObj name="Equation" r:id="rId5" imgW="2438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8936" y="1318456"/>
                        <a:ext cx="5199063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050068"/>
              </p:ext>
            </p:extLst>
          </p:nvPr>
        </p:nvGraphicFramePr>
        <p:xfrm>
          <a:off x="1487488" y="2211836"/>
          <a:ext cx="4041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7" name="Equation" r:id="rId7" imgW="1841400" imgH="406080" progId="Equation.DSMT4">
                  <p:embed/>
                </p:oleObj>
              </mc:Choice>
              <mc:Fallback>
                <p:oleObj name="Equation" r:id="rId7" imgW="1841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7488" y="2211836"/>
                        <a:ext cx="40417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672996"/>
              </p:ext>
            </p:extLst>
          </p:nvPr>
        </p:nvGraphicFramePr>
        <p:xfrm>
          <a:off x="5397877" y="2206696"/>
          <a:ext cx="34274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8" name="Equation" r:id="rId9" imgW="1562040" imgH="406080" progId="Equation.DSMT4">
                  <p:embed/>
                </p:oleObj>
              </mc:Choice>
              <mc:Fallback>
                <p:oleObj name="Equation" r:id="rId9" imgW="1562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877" y="2206696"/>
                        <a:ext cx="34274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88288" y="232446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两式相减得，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47"/>
              </p:ext>
            </p:extLst>
          </p:nvPr>
        </p:nvGraphicFramePr>
        <p:xfrm>
          <a:off x="1623265" y="3012992"/>
          <a:ext cx="18256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9" name="Equation" r:id="rId11" imgW="812520" imgH="380880" progId="Equation.DSMT4">
                  <p:embed/>
                </p:oleObj>
              </mc:Choice>
              <mc:Fallback>
                <p:oleObj name="Equation" r:id="rId11" imgW="812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3265" y="3012992"/>
                        <a:ext cx="1825625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69613"/>
              </p:ext>
            </p:extLst>
          </p:nvPr>
        </p:nvGraphicFramePr>
        <p:xfrm>
          <a:off x="3123449" y="3628170"/>
          <a:ext cx="45624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0" name="Equation" r:id="rId13" imgW="2082600" imgH="406080" progId="Equation.DSMT4">
                  <p:embed/>
                </p:oleObj>
              </mc:Choice>
              <mc:Fallback>
                <p:oleObj name="Equation" r:id="rId13" imgW="2082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3449" y="3628170"/>
                        <a:ext cx="45624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33839"/>
              </p:ext>
            </p:extLst>
          </p:nvPr>
        </p:nvGraphicFramePr>
        <p:xfrm>
          <a:off x="1582738" y="5310579"/>
          <a:ext cx="52228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1" name="Equation" r:id="rId15" imgW="2425680" imgH="228600" progId="Equation.DSMT4">
                  <p:embed/>
                </p:oleObj>
              </mc:Choice>
              <mc:Fallback>
                <p:oleObj name="Equation" r:id="rId15" imgW="2425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2738" y="5310579"/>
                        <a:ext cx="52228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05613" y="52885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68723"/>
              </p:ext>
            </p:extLst>
          </p:nvPr>
        </p:nvGraphicFramePr>
        <p:xfrm>
          <a:off x="2819400" y="5656263"/>
          <a:ext cx="45180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2" name="Equation" r:id="rId17" imgW="2006280" imgH="406080" progId="Equation.DSMT4">
                  <p:embed/>
                </p:oleObj>
              </mc:Choice>
              <mc:Fallback>
                <p:oleObj name="Equation" r:id="rId17" imgW="2006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19400" y="5656263"/>
                        <a:ext cx="4518025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23558" y="5811761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结论锝证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635315"/>
              </p:ext>
            </p:extLst>
          </p:nvPr>
        </p:nvGraphicFramePr>
        <p:xfrm>
          <a:off x="3141610" y="4392813"/>
          <a:ext cx="44243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3" name="Equation" r:id="rId19" imgW="2019240" imgH="406080" progId="Equation.DSMT4">
                  <p:embed/>
                </p:oleObj>
              </mc:Choice>
              <mc:Fallback>
                <p:oleObj name="Equation" r:id="rId19" imgW="2019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41610" y="4392813"/>
                        <a:ext cx="4424363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27447"/>
              </p:ext>
            </p:extLst>
          </p:nvPr>
        </p:nvGraphicFramePr>
        <p:xfrm>
          <a:off x="3443285" y="2934987"/>
          <a:ext cx="61610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4" name="Equation" r:id="rId21" imgW="2743200" imgH="406080" progId="Equation.DSMT4">
                  <p:embed/>
                </p:oleObj>
              </mc:Choice>
              <mc:Fallback>
                <p:oleObj name="Equation" r:id="rId21" imgW="2743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43285" y="2934987"/>
                        <a:ext cx="6161088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9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47528" y="620688"/>
            <a:ext cx="8640960" cy="2808314"/>
            <a:chOff x="469" y="480"/>
            <a:chExt cx="5341" cy="411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（原函数存在定理）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4328"/>
              </p:ext>
            </p:extLst>
          </p:nvPr>
        </p:nvGraphicFramePr>
        <p:xfrm>
          <a:off x="2431548" y="1244813"/>
          <a:ext cx="7414231" cy="202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Document" r:id="rId3" imgW="7337063" imgH="1981028" progId="Word.Document.8">
                  <p:embed/>
                </p:oleObj>
              </mc:Choice>
              <mc:Fallback>
                <p:oleObj name="Document" r:id="rId3" imgW="7337063" imgH="1981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548" y="1244813"/>
                        <a:ext cx="7414231" cy="202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324100" y="352195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定理的重要意义：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35786" y="405491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）肯定了连续函数的原函数是存在的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235786" y="4653136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）初步揭示了积分学中的定积分与原函数之间的联系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7585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847528" y="1340768"/>
            <a:ext cx="8352928" cy="2090252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72946" y="1459707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微积分基本公式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28098"/>
              </p:ext>
            </p:extLst>
          </p:nvPr>
        </p:nvGraphicFramePr>
        <p:xfrm>
          <a:off x="2432637" y="1964215"/>
          <a:ext cx="7182710" cy="135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Document" r:id="rId3" imgW="7347144" imgH="1386684" progId="Word.Document.8">
                  <p:embed/>
                </p:oleObj>
              </mc:Choice>
              <mc:Fallback>
                <p:oleObj name="Document" r:id="rId3" imgW="7347144" imgH="13866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37" y="1964215"/>
                        <a:ext cx="7182710" cy="1352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33592"/>
              </p:ext>
            </p:extLst>
          </p:nvPr>
        </p:nvGraphicFramePr>
        <p:xfrm>
          <a:off x="2517773" y="4189519"/>
          <a:ext cx="8074553" cy="111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文档" r:id="rId5" imgW="7533640" imgH="1056640" progId="Word.Document.8">
                  <p:embed/>
                </p:oleObj>
              </mc:Choice>
              <mc:Fallback>
                <p:oleObj name="文档" r:id="rId5" imgW="7533640" imgH="105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3" y="4189519"/>
                        <a:ext cx="8074553" cy="1111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27343"/>
              </p:ext>
            </p:extLst>
          </p:nvPr>
        </p:nvGraphicFramePr>
        <p:xfrm>
          <a:off x="3257549" y="3646558"/>
          <a:ext cx="6363084" cy="48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文档" r:id="rId7" imgW="5877560" imgH="447040" progId="Word.Document.8">
                  <p:embed/>
                </p:oleObj>
              </mc:Choice>
              <mc:Fallback>
                <p:oleObj name="文档" r:id="rId7" imgW="587756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49" y="3646558"/>
                        <a:ext cx="6363084" cy="482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11509"/>
              </p:ext>
            </p:extLst>
          </p:nvPr>
        </p:nvGraphicFramePr>
        <p:xfrm>
          <a:off x="3347545" y="5049793"/>
          <a:ext cx="3280002" cy="52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9" imgW="1269720" imgH="203040" progId="Equation.DSMT4">
                  <p:embed/>
                </p:oleObj>
              </mc:Choice>
              <mc:Fallback>
                <p:oleObj name="Equation" r:id="rId9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545" y="5049793"/>
                        <a:ext cx="3280002" cy="520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23653"/>
              </p:ext>
            </p:extLst>
          </p:nvPr>
        </p:nvGraphicFramePr>
        <p:xfrm>
          <a:off x="6809996" y="5107737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公式" r:id="rId11" imgW="1383699" imgH="406224" progId="Equation.3">
                  <p:embed/>
                </p:oleObj>
              </mc:Choice>
              <mc:Fallback>
                <p:oleObj name="公式" r:id="rId11" imgW="138369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996" y="5107737"/>
                        <a:ext cx="1384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472946" y="3646558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title"/>
          </p:nvPr>
        </p:nvSpPr>
        <p:spPr>
          <a:xfrm>
            <a:off x="2639616" y="613781"/>
            <a:ext cx="5247416" cy="718566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牛顿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莱布尼茨公式</a:t>
            </a:r>
          </a:p>
        </p:txBody>
      </p:sp>
    </p:spTree>
    <p:extLst>
      <p:ext uri="{BB962C8B-B14F-4D97-AF65-F5344CB8AC3E}">
        <p14:creationId xmlns:p14="http://schemas.microsoft.com/office/powerpoint/2010/main" val="2510908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667000" y="9144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352801" y="1066801"/>
          <a:ext cx="8620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6" name="公式" r:id="rId3" imgW="863225" imgH="253890" progId="Equation.3">
                  <p:embed/>
                </p:oleObj>
              </mc:Choice>
              <mc:Fallback>
                <p:oleObj name="公式" r:id="rId3" imgW="86322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1066801"/>
                        <a:ext cx="8620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495800" y="1042988"/>
          <a:ext cx="3429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公式" r:id="rId5" imgW="3429000" imgH="406400" progId="Equation.3">
                  <p:embed/>
                </p:oleObj>
              </mc:Choice>
              <mc:Fallback>
                <p:oleObj name="公式" r:id="rId5" imgW="3429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042988"/>
                        <a:ext cx="3429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819400" y="1752600"/>
          <a:ext cx="345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8" name="公式" r:id="rId7" imgW="3454400" imgH="660400" progId="Equation.3">
                  <p:embed/>
                </p:oleObj>
              </mc:Choice>
              <mc:Fallback>
                <p:oleObj name="公式" r:id="rId7" imgW="3454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5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477000" y="1905001"/>
          <a:ext cx="2311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9" name="公式" r:id="rId9" imgW="2311400" imgH="406400" progId="Equation.3">
                  <p:embed/>
                </p:oleObj>
              </mc:Choice>
              <mc:Fallback>
                <p:oleObj name="公式" r:id="rId9" imgW="2311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5001"/>
                        <a:ext cx="2311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768600" y="3492500"/>
          <a:ext cx="424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0" name="公式" r:id="rId11" imgW="4241800" imgH="685800" progId="Equation.3">
                  <p:embed/>
                </p:oleObj>
              </mc:Choice>
              <mc:Fallback>
                <p:oleObj name="公式" r:id="rId11" imgW="4241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492500"/>
                        <a:ext cx="424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768600" y="2603500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" name="公式" r:id="rId13" imgW="3733800" imgH="685800" progId="Equation.3">
                  <p:embed/>
                </p:oleObj>
              </mc:Choice>
              <mc:Fallback>
                <p:oleObj name="公式" r:id="rId13" imgW="3733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603500"/>
                        <a:ext cx="373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725738" y="4408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171825" y="4486276"/>
          <a:ext cx="142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公式" r:id="rId15" imgW="1422400" imgH="406400" progId="Equation.3">
                  <p:embed/>
                </p:oleObj>
              </mc:Choice>
              <mc:Fallback>
                <p:oleObj name="公式" r:id="rId15" imgW="142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486276"/>
                        <a:ext cx="1422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495800" y="4330700"/>
          <a:ext cx="407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3" name="公式" r:id="rId17" imgW="4076700" imgH="685800" progId="Equation.3">
                  <p:embed/>
                </p:oleObj>
              </mc:Choice>
              <mc:Fallback>
                <p:oleObj name="公式" r:id="rId17" imgW="4076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30700"/>
                        <a:ext cx="4076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867400" y="5029201"/>
            <a:ext cx="340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牛顿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—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莱布尼茨公式</a:t>
            </a:r>
          </a:p>
        </p:txBody>
      </p:sp>
    </p:spTree>
    <p:extLst>
      <p:ext uri="{BB962C8B-B14F-4D97-AF65-F5344CB8AC3E}">
        <p14:creationId xmlns:p14="http://schemas.microsoft.com/office/powerpoint/2010/main" val="2124327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utoUpdateAnimBg="0"/>
      <p:bldP spid="1537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743200" y="1044575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公式" r:id="rId3" imgW="3724228" imgH="609574" progId="Equation.3">
                  <p:embed/>
                </p:oleObj>
              </mc:Choice>
              <mc:Fallback>
                <p:oleObj name="公式" r:id="rId3" imgW="3724228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44575"/>
                        <a:ext cx="3771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590800" y="1919288"/>
            <a:ext cx="379323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微积分基本公式表明：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629400" y="1095376"/>
          <a:ext cx="1511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5" imgW="1466857" imgH="495236" progId="Equation.DSMT4">
                  <p:embed/>
                </p:oleObj>
              </mc:Choice>
              <mc:Fallback>
                <p:oleObj name="Equation" r:id="rId5" imgW="1466857" imgH="4952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095376"/>
                        <a:ext cx="1511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090634"/>
              </p:ext>
            </p:extLst>
          </p:nvPr>
        </p:nvGraphicFramePr>
        <p:xfrm>
          <a:off x="2590801" y="2743200"/>
          <a:ext cx="732162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文档" r:id="rId7" imgW="6852920" imgH="894080" progId="Word.Document.8">
                  <p:embed/>
                </p:oleObj>
              </mc:Choice>
              <mc:Fallback>
                <p:oleObj name="文档" r:id="rId7" imgW="6852920" imgH="89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743200"/>
                        <a:ext cx="732162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14600" y="473948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3908"/>
              </p:ext>
            </p:extLst>
          </p:nvPr>
        </p:nvGraphicFramePr>
        <p:xfrm>
          <a:off x="3575720" y="4602164"/>
          <a:ext cx="6858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文档" r:id="rId9" imgW="6818943" imgH="790336" progId="Word.Document.8">
                  <p:embed/>
                </p:oleObj>
              </mc:Choice>
              <mc:Fallback>
                <p:oleObj name="文档" r:id="rId9" imgW="6818943" imgH="79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4602164"/>
                        <a:ext cx="6858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514600" y="39004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求定积分问题转化为求原函数的问题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276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90" grpId="0" autoUpdateAnimBg="0"/>
      <p:bldP spid="163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47900" y="858044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810000" y="755650"/>
          <a:ext cx="372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" name="公式" r:id="rId3" imgW="3721100" imgH="711200" progId="Equation.3">
                  <p:embed/>
                </p:oleObj>
              </mc:Choice>
              <mc:Fallback>
                <p:oleObj name="公式" r:id="rId3" imgW="3721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55650"/>
                        <a:ext cx="3721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187700" y="169545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102100" y="1695450"/>
          <a:ext cx="337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" name="公式" r:id="rId5" imgW="3378200" imgH="558800" progId="Equation.3">
                  <p:embed/>
                </p:oleObj>
              </mc:Choice>
              <mc:Fallback>
                <p:oleObj name="公式" r:id="rId5" imgW="33782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1695450"/>
                        <a:ext cx="3378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581900" y="1562100"/>
          <a:ext cx="124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4" name="公式" r:id="rId7" imgW="1244600" imgH="889000" progId="Equation.3">
                  <p:embed/>
                </p:oleObj>
              </mc:Choice>
              <mc:Fallback>
                <p:oleObj name="公式" r:id="rId7" imgW="1244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1562100"/>
                        <a:ext cx="1244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2208213" y="2514600"/>
            <a:ext cx="7620000" cy="1041400"/>
            <a:chOff x="431" y="1584"/>
            <a:chExt cx="4800" cy="656"/>
          </a:xfrm>
        </p:grpSpPr>
        <p:sp>
          <p:nvSpPr>
            <p:cNvPr id="22555" name="Text Box 8"/>
            <p:cNvSpPr txBox="1">
              <a:spLocks noChangeArrowheads="1"/>
            </p:cNvSpPr>
            <p:nvPr/>
          </p:nvSpPr>
          <p:spPr bwMode="auto">
            <a:xfrm>
              <a:off x="431" y="1746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14</a:t>
              </a:r>
              <a:r>
                <a:rPr kumimoji="1"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设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                                        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                 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    </a:t>
              </a:r>
            </a:p>
          </p:txBody>
        </p:sp>
        <p:graphicFrame>
          <p:nvGraphicFramePr>
            <p:cNvPr id="22556" name="Object 9"/>
            <p:cNvGraphicFramePr>
              <a:graphicFrameLocks noChangeAspect="1"/>
            </p:cNvGraphicFramePr>
            <p:nvPr/>
          </p:nvGraphicFramePr>
          <p:xfrm>
            <a:off x="1440" y="1584"/>
            <a:ext cx="2256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5" name="公式" r:id="rId9" imgW="3581400" imgH="1041400" progId="Equation.3">
                    <p:embed/>
                  </p:oleObj>
                </mc:Choice>
                <mc:Fallback>
                  <p:oleObj name="公式" r:id="rId9" imgW="3581400" imgH="1041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84"/>
                          <a:ext cx="2256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10"/>
            <p:cNvGraphicFramePr>
              <a:graphicFrameLocks noChangeAspect="1"/>
            </p:cNvGraphicFramePr>
            <p:nvPr/>
          </p:nvGraphicFramePr>
          <p:xfrm>
            <a:off x="4080" y="1674"/>
            <a:ext cx="9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6" name="公式" r:id="rId11" imgW="1562100" imgH="660400" progId="Equation.3">
                    <p:embed/>
                  </p:oleObj>
                </mc:Choice>
                <mc:Fallback>
                  <p:oleObj name="公式" r:id="rId11" imgW="15621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74"/>
                          <a:ext cx="98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438400" y="16764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362200" y="3849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3200400" y="3759200"/>
          <a:ext cx="52593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7" name="公式" r:id="rId13" imgW="5257800" imgH="660400" progId="Equation.3">
                  <p:embed/>
                </p:oleObj>
              </mc:Choice>
              <mc:Fallback>
                <p:oleObj name="公式" r:id="rId13" imgW="5257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59200"/>
                        <a:ext cx="52593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517775" y="4659314"/>
          <a:ext cx="57356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8" name="文档" r:id="rId15" imgW="5743719" imgH="601942" progId="Word.Document.8">
                  <p:embed/>
                </p:oleObj>
              </mc:Choice>
              <mc:Fallback>
                <p:oleObj name="文档" r:id="rId15" imgW="5743719" imgH="601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659314"/>
                        <a:ext cx="573563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578100" y="5410200"/>
          <a:ext cx="3289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" name="公式" r:id="rId17" imgW="3289300" imgH="698500" progId="Equation.3">
                  <p:embed/>
                </p:oleObj>
              </mc:Choice>
              <mc:Fallback>
                <p:oleObj name="公式" r:id="rId17" imgW="3289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410200"/>
                        <a:ext cx="3289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5913438" y="5603875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" name="公式" r:id="rId19" imgW="609600" imgH="330200" progId="Equation.3">
                  <p:embed/>
                </p:oleObj>
              </mc:Choice>
              <mc:Fallback>
                <p:oleObj name="公式" r:id="rId19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5603875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8496300" y="3722688"/>
            <a:ext cx="1714500" cy="2297112"/>
            <a:chOff x="4344" y="2400"/>
            <a:chExt cx="1080" cy="1447"/>
          </a:xfrm>
        </p:grpSpPr>
        <p:sp>
          <p:nvSpPr>
            <p:cNvPr id="22543" name="Line 18"/>
            <p:cNvSpPr>
              <a:spLocks noChangeShapeType="1"/>
            </p:cNvSpPr>
            <p:nvPr/>
          </p:nvSpPr>
          <p:spPr bwMode="auto">
            <a:xfrm>
              <a:off x="4368" y="3696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9"/>
            <p:cNvSpPr>
              <a:spLocks noChangeShapeType="1"/>
            </p:cNvSpPr>
            <p:nvPr/>
          </p:nvSpPr>
          <p:spPr bwMode="auto">
            <a:xfrm flipV="1">
              <a:off x="4464" y="240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20"/>
            <p:cNvSpPr>
              <a:spLocks noChangeShapeType="1"/>
            </p:cNvSpPr>
            <p:nvPr/>
          </p:nvSpPr>
          <p:spPr bwMode="auto">
            <a:xfrm flipV="1">
              <a:off x="5058" y="264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V="1">
              <a:off x="4464" y="3216"/>
              <a:ext cx="278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22"/>
            <p:cNvSpPr>
              <a:spLocks noChangeShapeType="1"/>
            </p:cNvSpPr>
            <p:nvPr/>
          </p:nvSpPr>
          <p:spPr bwMode="auto">
            <a:xfrm>
              <a:off x="4770" y="263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Oval 23"/>
            <p:cNvSpPr>
              <a:spLocks noChangeArrowheads="1"/>
            </p:cNvSpPr>
            <p:nvPr/>
          </p:nvSpPr>
          <p:spPr bwMode="auto">
            <a:xfrm>
              <a:off x="4734" y="2611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2549" name="Object 24"/>
            <p:cNvGraphicFramePr>
              <a:graphicFrameLocks noChangeAspect="1"/>
            </p:cNvGraphicFramePr>
            <p:nvPr/>
          </p:nvGraphicFramePr>
          <p:xfrm>
            <a:off x="5309" y="3738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1" name="公式" r:id="rId21" imgW="253890" imgH="241195" progId="Equation.3">
                    <p:embed/>
                  </p:oleObj>
                </mc:Choice>
                <mc:Fallback>
                  <p:oleObj name="公式" r:id="rId2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9" y="3738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25"/>
            <p:cNvGraphicFramePr>
              <a:graphicFrameLocks noChangeAspect="1"/>
            </p:cNvGraphicFramePr>
            <p:nvPr/>
          </p:nvGraphicFramePr>
          <p:xfrm>
            <a:off x="4493" y="2400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2" name="公式" r:id="rId23" imgW="253780" imgH="317225" progId="Equation.3">
                    <p:embed/>
                  </p:oleObj>
                </mc:Choice>
                <mc:Fallback>
                  <p:oleObj name="公式" r:id="rId23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400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26"/>
            <p:cNvGraphicFramePr>
              <a:graphicFrameLocks noChangeAspect="1"/>
            </p:cNvGraphicFramePr>
            <p:nvPr/>
          </p:nvGraphicFramePr>
          <p:xfrm>
            <a:off x="4344" y="3718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3" name="公式" r:id="rId25" imgW="215713" imgH="241091" progId="Equation.3">
                    <p:embed/>
                  </p:oleObj>
                </mc:Choice>
                <mc:Fallback>
                  <p:oleObj name="公式" r:id="rId2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18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Line 27"/>
            <p:cNvSpPr>
              <a:spLocks noChangeShapeType="1"/>
            </p:cNvSpPr>
            <p:nvPr/>
          </p:nvSpPr>
          <p:spPr bwMode="auto">
            <a:xfrm flipV="1">
              <a:off x="4752" y="2634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3" name="Object 28"/>
            <p:cNvGraphicFramePr>
              <a:graphicFrameLocks noChangeAspect="1"/>
            </p:cNvGraphicFramePr>
            <p:nvPr/>
          </p:nvGraphicFramePr>
          <p:xfrm>
            <a:off x="4727" y="3717"/>
            <a:ext cx="5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4" name="公式" r:id="rId27" imgW="177569" imgH="304404" progId="Equation.3">
                    <p:embed/>
                  </p:oleObj>
                </mc:Choice>
                <mc:Fallback>
                  <p:oleObj name="公式" r:id="rId27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" y="3717"/>
                          <a:ext cx="59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29"/>
            <p:cNvGraphicFramePr>
              <a:graphicFrameLocks noChangeAspect="1"/>
            </p:cNvGraphicFramePr>
            <p:nvPr/>
          </p:nvGraphicFramePr>
          <p:xfrm>
            <a:off x="5026" y="3720"/>
            <a:ext cx="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5" name="公式" r:id="rId29" imgW="215713" imgH="304536" progId="Equation.3">
                    <p:embed/>
                  </p:oleObj>
                </mc:Choice>
                <mc:Fallback>
                  <p:oleObj name="公式" r:id="rId29" imgW="215713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3720"/>
                          <a:ext cx="7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85392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9" grpId="0" autoUpdateAnimBg="0"/>
      <p:bldP spid="174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081213" y="1102520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698875" y="1003300"/>
          <a:ext cx="267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1" name="公式" r:id="rId3" imgW="2679700" imgH="685800" progId="Equation.3">
                  <p:embed/>
                </p:oleObj>
              </mc:Choice>
              <mc:Fallback>
                <p:oleObj name="公式" r:id="rId3" imgW="2679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003300"/>
                        <a:ext cx="2679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149895" y="1928019"/>
            <a:ext cx="1119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24213" y="1905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由图形可知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971800" y="2514601"/>
          <a:ext cx="2971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2" name="公式" r:id="rId5" imgW="2971800" imgH="495300" progId="Equation.3">
                  <p:embed/>
                </p:oleObj>
              </mc:Choice>
              <mc:Fallback>
                <p:oleObj name="公式" r:id="rId5" imgW="2971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1"/>
                        <a:ext cx="2971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743200" y="3289300"/>
          <a:ext cx="3060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" name="公式" r:id="rId7" imgW="3060700" imgH="1701800" progId="Equation.3">
                  <p:embed/>
                </p:oleObj>
              </mc:Choice>
              <mc:Fallback>
                <p:oleObj name="公式" r:id="rId7" imgW="3060700" imgH="170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89300"/>
                        <a:ext cx="30607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514600" y="5257800"/>
          <a:ext cx="4965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" name="公式" r:id="rId9" imgW="4965700" imgH="698500" progId="Equation.3">
                  <p:embed/>
                </p:oleObj>
              </mc:Choice>
              <mc:Fallback>
                <p:oleObj name="公式" r:id="rId9" imgW="4965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4965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7545388" y="5207000"/>
          <a:ext cx="83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5" name="公式" r:id="rId11" imgW="838200" imgH="889000" progId="Equation.3">
                  <p:embed/>
                </p:oleObj>
              </mc:Choice>
              <mc:Fallback>
                <p:oleObj name="公式" r:id="rId11" imgW="838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5207000"/>
                        <a:ext cx="83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6667500" y="1517650"/>
            <a:ext cx="2628900" cy="2597150"/>
            <a:chOff x="3240" y="956"/>
            <a:chExt cx="1656" cy="1636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300" y="2090"/>
              <a:ext cx="15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3897" y="956"/>
              <a:ext cx="0" cy="16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4771" y="2153"/>
            <a:ext cx="105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6" name="公式" r:id="rId13" imgW="266469" imgH="253780" progId="Equation.3">
                    <p:embed/>
                  </p:oleObj>
                </mc:Choice>
                <mc:Fallback>
                  <p:oleObj name="公式" r:id="rId1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2153"/>
                          <a:ext cx="105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3769" y="1016"/>
            <a:ext cx="10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7" name="公式" r:id="rId15" imgW="266584" imgH="330057" progId="Equation.3">
                    <p:embed/>
                  </p:oleObj>
                </mc:Choice>
                <mc:Fallback>
                  <p:oleObj name="公式" r:id="rId15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016"/>
                          <a:ext cx="10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3918" y="21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8" name="公式" r:id="rId17" imgW="228501" imgH="253890" progId="Equation.3">
                    <p:embed/>
                  </p:oleObj>
                </mc:Choice>
                <mc:Fallback>
                  <p:oleObj name="公式" r:id="rId17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3440" y="1235"/>
            <a:ext cx="42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9" name="公式" r:id="rId19" imgW="971658" imgH="447624" progId="Equation.3">
                    <p:embed/>
                  </p:oleObj>
                </mc:Choice>
                <mc:Fallback>
                  <p:oleObj name="公式" r:id="rId19" imgW="971658" imgH="447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1235"/>
                          <a:ext cx="42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rot="20787881" flipV="1">
              <a:off x="3385" y="1512"/>
              <a:ext cx="1437" cy="77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4477" y="1594"/>
            <a:ext cx="373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0" name="公式" r:id="rId21" imgW="838055" imgH="285673" progId="Equation.3">
                    <p:embed/>
                  </p:oleObj>
                </mc:Choice>
                <mc:Fallback>
                  <p:oleObj name="公式" r:id="rId21" imgW="838055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1594"/>
                          <a:ext cx="373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4297" y="1714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2" name="Object 20"/>
            <p:cNvGraphicFramePr>
              <a:graphicFrameLocks noChangeAspect="1"/>
            </p:cNvGraphicFramePr>
            <p:nvPr/>
          </p:nvGraphicFramePr>
          <p:xfrm>
            <a:off x="4268" y="2145"/>
            <a:ext cx="59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1" name="公式" r:id="rId23" imgW="190335" imgH="317225" progId="Equation.3">
                    <p:embed/>
                  </p:oleObj>
                </mc:Choice>
                <mc:Fallback>
                  <p:oleObj name="公式" r:id="rId23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145"/>
                          <a:ext cx="59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Arc 21"/>
            <p:cNvSpPr>
              <a:spLocks/>
            </p:cNvSpPr>
            <p:nvPr/>
          </p:nvSpPr>
          <p:spPr bwMode="auto">
            <a:xfrm>
              <a:off x="3360" y="996"/>
              <a:ext cx="1078" cy="1091"/>
            </a:xfrm>
            <a:custGeom>
              <a:avLst/>
              <a:gdLst>
                <a:gd name="T0" fmla="*/ 0 w 42987"/>
                <a:gd name="T1" fmla="*/ 0 h 21600"/>
                <a:gd name="T2" fmla="*/ 0 w 42987"/>
                <a:gd name="T3" fmla="*/ 0 h 21600"/>
                <a:gd name="T4" fmla="*/ 0 w 429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7" h="21600" fill="none" extrusionOk="0">
                  <a:moveTo>
                    <a:pt x="42987" y="2052"/>
                  </a:moveTo>
                  <a:cubicBezTo>
                    <a:pt x="41929" y="13136"/>
                    <a:pt x="32619" y="21599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</a:path>
                <a:path w="42987" h="21600" stroke="0" extrusionOk="0">
                  <a:moveTo>
                    <a:pt x="42987" y="2052"/>
                  </a:moveTo>
                  <a:cubicBezTo>
                    <a:pt x="41929" y="13136"/>
                    <a:pt x="32619" y="21599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  <a:lnTo>
                    <a:pt x="21485" y="0"/>
                  </a:lnTo>
                  <a:lnTo>
                    <a:pt x="42987" y="2052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4570" y="2139"/>
            <a:ext cx="67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2" name="公式" r:id="rId25" imgW="215713" imgH="304536" progId="Equation.3">
                    <p:embed/>
                  </p:oleObj>
                </mc:Choice>
                <mc:Fallback>
                  <p:oleObj name="公式" r:id="rId25" imgW="215713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2139"/>
                          <a:ext cx="67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3240" y="2123"/>
            <a:ext cx="149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3" name="公式" r:id="rId27" imgW="482391" imgH="304668" progId="Equation.3">
                    <p:embed/>
                  </p:oleObj>
                </mc:Choice>
                <mc:Fallback>
                  <p:oleObj name="公式" r:id="rId27" imgW="482391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123"/>
                          <a:ext cx="149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30225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098079" y="931000"/>
            <a:ext cx="1662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2457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36521"/>
              </p:ext>
            </p:extLst>
          </p:nvPr>
        </p:nvGraphicFramePr>
        <p:xfrm>
          <a:off x="3852857" y="796102"/>
          <a:ext cx="2915324" cy="78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Equation" r:id="rId3" imgW="1231366" imgH="330057" progId="Equation.DSMT4">
                  <p:embed/>
                </p:oleObj>
              </mc:Choice>
              <mc:Fallback>
                <p:oleObj name="Equation" r:id="rId3" imgW="123136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57" y="796102"/>
                        <a:ext cx="2915324" cy="781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068051" y="1788249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458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85922"/>
              </p:ext>
            </p:extLst>
          </p:nvPr>
        </p:nvGraphicFramePr>
        <p:xfrm>
          <a:off x="2819732" y="1669187"/>
          <a:ext cx="5538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1" name="Equation" r:id="rId5" imgW="2400300" imgH="330200" progId="Equation.DSMT4">
                  <p:embed/>
                </p:oleObj>
              </mc:Choice>
              <mc:Fallback>
                <p:oleObj name="Equation" r:id="rId5" imgW="2400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732" y="1669187"/>
                        <a:ext cx="5538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79070"/>
              </p:ext>
            </p:extLst>
          </p:nvPr>
        </p:nvGraphicFramePr>
        <p:xfrm>
          <a:off x="2819732" y="2547073"/>
          <a:ext cx="4981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Equation" r:id="rId7" imgW="2159000" imgH="330200" progId="Equation.DSMT4">
                  <p:embed/>
                </p:oleObj>
              </mc:Choice>
              <mc:Fallback>
                <p:oleObj name="Equation" r:id="rId7" imgW="2159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732" y="2547073"/>
                        <a:ext cx="4981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77843"/>
              </p:ext>
            </p:extLst>
          </p:nvPr>
        </p:nvGraphicFramePr>
        <p:xfrm>
          <a:off x="2807003" y="3385273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3" name="Equation" r:id="rId9" imgW="2132674" imgH="406224" progId="Equation.DSMT4">
                  <p:embed/>
                </p:oleObj>
              </mc:Choice>
              <mc:Fallback>
                <p:oleObj name="Equation" r:id="rId9" imgW="213267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03" y="3385273"/>
                        <a:ext cx="480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78182"/>
              </p:ext>
            </p:extLst>
          </p:nvPr>
        </p:nvGraphicFramePr>
        <p:xfrm>
          <a:off x="2807900" y="4299673"/>
          <a:ext cx="19685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4" name="Equation" r:id="rId11" imgW="901309" imgH="406224" progId="Equation.DSMT4">
                  <p:embed/>
                </p:oleObj>
              </mc:Choice>
              <mc:Fallback>
                <p:oleObj name="Equation" r:id="rId11" imgW="90130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900" y="4299673"/>
                        <a:ext cx="19685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5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1127448" y="764704"/>
            <a:ext cx="9721080" cy="2586509"/>
            <a:chOff x="469" y="480"/>
            <a:chExt cx="5341" cy="4118"/>
          </a:xfrm>
        </p:grpSpPr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6702426" y="3636963"/>
            <a:ext cx="3586163" cy="2433638"/>
            <a:chOff x="3262" y="2291"/>
            <a:chExt cx="2259" cy="1533"/>
          </a:xfrm>
        </p:grpSpPr>
        <p:graphicFrame>
          <p:nvGraphicFramePr>
            <p:cNvPr id="4113" name="Object 3"/>
            <p:cNvGraphicFramePr>
              <a:graphicFrameLocks noChangeAspect="1"/>
            </p:cNvGraphicFramePr>
            <p:nvPr/>
          </p:nvGraphicFramePr>
          <p:xfrm>
            <a:off x="3752" y="2618"/>
            <a:ext cx="1362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4" name="BMP 图象" r:id="rId3" imgW="2161905" imgH="1628571" progId="Paint.Picture">
                    <p:embed/>
                  </p:oleObj>
                </mc:Choice>
                <mc:Fallback>
                  <p:oleObj name="BMP 图象" r:id="rId3" imgW="2161905" imgH="16285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2618"/>
                          <a:ext cx="1362" cy="1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4"/>
            <p:cNvGraphicFramePr>
              <a:graphicFrameLocks noChangeAspect="1"/>
            </p:cNvGraphicFramePr>
            <p:nvPr/>
          </p:nvGraphicFramePr>
          <p:xfrm>
            <a:off x="3697" y="36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5" name="公式" r:id="rId5" imgW="241195" imgH="253890" progId="Equation.3">
                    <p:embed/>
                  </p:oleObj>
                </mc:Choice>
                <mc:Fallback>
                  <p:oleObj name="公式" r:id="rId5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6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5"/>
            <p:cNvGraphicFramePr>
              <a:graphicFrameLocks noChangeAspect="1"/>
            </p:cNvGraphicFramePr>
            <p:nvPr/>
          </p:nvGraphicFramePr>
          <p:xfrm>
            <a:off x="5048" y="3616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6" name="公式" r:id="rId7" imgW="228600" imgH="330200" progId="Equation.3">
                    <p:embed/>
                  </p:oleObj>
                </mc:Choice>
                <mc:Fallback>
                  <p:oleObj name="公式" r:id="rId7" imgW="228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3616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6" name="Group 6"/>
            <p:cNvGrpSpPr>
              <a:grpSpLocks/>
            </p:cNvGrpSpPr>
            <p:nvPr/>
          </p:nvGrpSpPr>
          <p:grpSpPr bwMode="auto">
            <a:xfrm>
              <a:off x="3262" y="2291"/>
              <a:ext cx="2259" cy="1517"/>
              <a:chOff x="768" y="1235"/>
              <a:chExt cx="2039" cy="1516"/>
            </a:xfrm>
          </p:grpSpPr>
          <p:sp>
            <p:nvSpPr>
              <p:cNvPr id="4117" name="Line 7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8"/>
              <p:cNvSpPr>
                <a:spLocks noChangeShapeType="1"/>
              </p:cNvSpPr>
              <p:nvPr/>
            </p:nvSpPr>
            <p:spPr bwMode="auto">
              <a:xfrm flipV="1">
                <a:off x="960" y="1248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19" name="Object 9"/>
              <p:cNvGraphicFramePr>
                <a:graphicFrameLocks noChangeAspect="1"/>
              </p:cNvGraphicFramePr>
              <p:nvPr/>
            </p:nvGraphicFramePr>
            <p:xfrm>
              <a:off x="2640" y="2592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" name="公式" r:id="rId9" imgW="266469" imgH="253780" progId="Equation.3">
                      <p:embed/>
                    </p:oleObj>
                  </mc:Choice>
                  <mc:Fallback>
                    <p:oleObj name="公式" r:id="rId9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92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0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7366147"/>
                  </p:ext>
                </p:extLst>
              </p:nvPr>
            </p:nvGraphicFramePr>
            <p:xfrm>
              <a:off x="1024" y="1235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" name="公式" r:id="rId11" imgW="266584" imgH="330057" progId="Equation.3">
                      <p:embed/>
                    </p:oleObj>
                  </mc:Choice>
                  <mc:Fallback>
                    <p:oleObj name="公式" r:id="rId11" imgW="266584" imgH="3300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1235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1" name="Object 11"/>
              <p:cNvGraphicFramePr>
                <a:graphicFrameLocks noChangeAspect="1"/>
              </p:cNvGraphicFramePr>
              <p:nvPr/>
            </p:nvGraphicFramePr>
            <p:xfrm>
              <a:off x="788" y="2572"/>
              <a:ext cx="158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" name="公式" r:id="rId13" imgW="228501" imgH="253890" progId="Equation.3">
                      <p:embed/>
                    </p:oleObj>
                  </mc:Choice>
                  <mc:Fallback>
                    <p:oleObj name="公式" r:id="rId13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8" y="2572"/>
                            <a:ext cx="158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8699500" y="5054601"/>
            <a:ext cx="838200" cy="942975"/>
            <a:chOff x="4520" y="3184"/>
            <a:chExt cx="528" cy="594"/>
          </a:xfrm>
        </p:grpSpPr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4664" y="3184"/>
              <a:ext cx="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2" name="Object 15"/>
            <p:cNvGraphicFramePr>
              <a:graphicFrameLocks noChangeAspect="1"/>
            </p:cNvGraphicFramePr>
            <p:nvPr/>
          </p:nvGraphicFramePr>
          <p:xfrm>
            <a:off x="4520" y="3616"/>
            <a:ext cx="52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" name="公式" r:id="rId15" imgW="1079500" imgH="330200" progId="Equation.3">
                    <p:embed/>
                  </p:oleObj>
                </mc:Choice>
                <mc:Fallback>
                  <p:oleObj name="公式" r:id="rId15" imgW="10795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3616"/>
                          <a:ext cx="52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164432" y="362757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604574"/>
              </p:ext>
            </p:extLst>
          </p:nvPr>
        </p:nvGraphicFramePr>
        <p:xfrm>
          <a:off x="2953002" y="3559932"/>
          <a:ext cx="378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" name="公式" r:id="rId17" imgW="3784600" imgH="660400" progId="Equation.3">
                  <p:embed/>
                </p:oleObj>
              </mc:Choice>
              <mc:Fallback>
                <p:oleObj name="公式" r:id="rId17" imgW="3784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002" y="3559932"/>
                        <a:ext cx="378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40213"/>
              </p:ext>
            </p:extLst>
          </p:nvPr>
        </p:nvGraphicFramePr>
        <p:xfrm>
          <a:off x="2416175" y="4361134"/>
          <a:ext cx="3721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" name="公式" r:id="rId19" imgW="3721100" imgH="406400" progId="Equation.3">
                  <p:embed/>
                </p:oleObj>
              </mc:Choice>
              <mc:Fallback>
                <p:oleObj name="公式" r:id="rId19" imgW="3721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361134"/>
                        <a:ext cx="3721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28011"/>
              </p:ext>
            </p:extLst>
          </p:nvPr>
        </p:nvGraphicFramePr>
        <p:xfrm>
          <a:off x="2661942" y="4906748"/>
          <a:ext cx="360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" name="公式" r:id="rId21" imgW="3606800" imgH="698500" progId="Equation.3">
                  <p:embed/>
                </p:oleObj>
              </mc:Choice>
              <mc:Fallback>
                <p:oleObj name="公式" r:id="rId21" imgW="3606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42" y="4906748"/>
                        <a:ext cx="3606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7505701" y="4419600"/>
          <a:ext cx="8858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" name="BMP 图象" r:id="rId23" imgW="847843" imgH="1314286" progId="Paint.Picture">
                  <p:embed/>
                </p:oleObj>
              </mc:Choice>
              <mc:Fallback>
                <p:oleObj name="BMP 图象" r:id="rId23" imgW="847843" imgH="1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1" y="4419600"/>
                        <a:ext cx="8858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7696200" y="5076826"/>
          <a:ext cx="533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" name="公式" r:id="rId25" imgW="790514" imgH="361783" progId="Equation.3">
                  <p:embed/>
                </p:oleObj>
              </mc:Choice>
              <mc:Fallback>
                <p:oleObj name="公式" r:id="rId25" imgW="790514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76826"/>
                        <a:ext cx="5334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6" name="Group 22"/>
          <p:cNvGrpSpPr>
            <a:grpSpLocks/>
          </p:cNvGrpSpPr>
          <p:nvPr/>
        </p:nvGrpSpPr>
        <p:grpSpPr bwMode="auto">
          <a:xfrm>
            <a:off x="8242301" y="4724401"/>
            <a:ext cx="265113" cy="1268413"/>
            <a:chOff x="4232" y="2976"/>
            <a:chExt cx="167" cy="799"/>
          </a:xfrm>
        </p:grpSpPr>
        <p:graphicFrame>
          <p:nvGraphicFramePr>
            <p:cNvPr id="4109" name="Object 23"/>
            <p:cNvGraphicFramePr>
              <a:graphicFrameLocks noChangeAspect="1"/>
            </p:cNvGraphicFramePr>
            <p:nvPr/>
          </p:nvGraphicFramePr>
          <p:xfrm>
            <a:off x="4232" y="361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" name="公式" r:id="rId27" imgW="218970" imgH="209563" progId="Equation.3">
                    <p:embed/>
                  </p:oleObj>
                </mc:Choice>
                <mc:Fallback>
                  <p:oleObj name="公式" r:id="rId27" imgW="218970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361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Line 24"/>
            <p:cNvSpPr>
              <a:spLocks noChangeShapeType="1"/>
            </p:cNvSpPr>
            <p:nvPr/>
          </p:nvSpPr>
          <p:spPr bwMode="auto">
            <a:xfrm>
              <a:off x="4320" y="29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1552183" y="976384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22350" y="1575323"/>
            <a:ext cx="8603283" cy="657225"/>
            <a:chOff x="1237482" y="637219"/>
            <a:chExt cx="8603283" cy="65722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418140"/>
                </p:ext>
              </p:extLst>
            </p:nvPr>
          </p:nvGraphicFramePr>
          <p:xfrm>
            <a:off x="1237482" y="637219"/>
            <a:ext cx="2581275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" name="Equation" r:id="rId29" imgW="2578100" imgH="660400" progId="Equation.DSMT4">
                    <p:embed/>
                  </p:oleObj>
                </mc:Choice>
                <mc:Fallback>
                  <p:oleObj name="Equation" r:id="rId29" imgW="2578100" imgH="6604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482" y="637219"/>
                          <a:ext cx="2581275" cy="657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46746"/>
                </p:ext>
              </p:extLst>
            </p:nvPr>
          </p:nvGraphicFramePr>
          <p:xfrm>
            <a:off x="4465342" y="777119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" name="Equation" r:id="rId31" imgW="774364" imgH="406224" progId="Equation.DSMT4">
                    <p:embed/>
                  </p:oleObj>
                </mc:Choice>
                <mc:Fallback>
                  <p:oleObj name="Equation" r:id="rId31" imgW="774364" imgH="406224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342" y="777119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3850155" y="695116"/>
              <a:ext cx="5290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5184925" y="679357"/>
              <a:ext cx="46558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上具有导数，且它的导数是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50108" y="957183"/>
            <a:ext cx="7511212" cy="552224"/>
            <a:chOff x="1236530" y="-38201"/>
            <a:chExt cx="7511212" cy="55222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206672"/>
                </p:ext>
              </p:extLst>
            </p:nvPr>
          </p:nvGraphicFramePr>
          <p:xfrm>
            <a:off x="2109020" y="47626"/>
            <a:ext cx="8382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" name="Equation" r:id="rId33" imgW="837836" imgH="406224" progId="Equation.DSMT4">
                    <p:embed/>
                  </p:oleObj>
                </mc:Choice>
                <mc:Fallback>
                  <p:oleObj name="Equation" r:id="rId33" imgW="837836" imgH="406224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020" y="47626"/>
                          <a:ext cx="8382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9981027"/>
                </p:ext>
              </p:extLst>
            </p:nvPr>
          </p:nvGraphicFramePr>
          <p:xfrm>
            <a:off x="3464393" y="57446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" name="Equation" r:id="rId35" imgW="774364" imgH="406224" progId="Equation.DSMT4">
                    <p:embed/>
                  </p:oleObj>
                </mc:Choice>
                <mc:Fallback>
                  <p:oleObj name="Equation" r:id="rId35" imgW="774364" imgH="406224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393" y="57446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2929880" y="-38113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4235918" y="-38201"/>
              <a:ext cx="45118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上连续，则积分上限的函数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6530" y="-9197"/>
              <a:ext cx="902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如果</a:t>
              </a:r>
              <a:endParaRPr lang="zh-CN" altLang="en-US" sz="2800" dirty="0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35665"/>
              </p:ext>
            </p:extLst>
          </p:nvPr>
        </p:nvGraphicFramePr>
        <p:xfrm>
          <a:off x="1885567" y="2103878"/>
          <a:ext cx="4573029" cy="100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" name="Equation" r:id="rId36" imgW="1841400" imgH="406080" progId="Equation.DSMT4">
                  <p:embed/>
                </p:oleObj>
              </mc:Choice>
              <mc:Fallback>
                <p:oleObj name="Equation" r:id="rId36" imgW="1841400" imgH="40608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567" y="2103878"/>
                        <a:ext cx="4573029" cy="1004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60739"/>
              </p:ext>
            </p:extLst>
          </p:nvPr>
        </p:nvGraphicFramePr>
        <p:xfrm>
          <a:off x="6637338" y="2413481"/>
          <a:ext cx="1685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" name="Equation" r:id="rId38" imgW="1688367" imgH="406224" progId="Equation.DSMT4">
                  <p:embed/>
                </p:oleObj>
              </mc:Choice>
              <mc:Fallback>
                <p:oleObj name="Equation" r:id="rId38" imgW="1688367" imgH="406224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2413481"/>
                        <a:ext cx="16859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2"/>
          <p:cNvSpPr>
            <a:spLocks noChangeArrowheads="1"/>
          </p:cNvSpPr>
          <p:nvPr/>
        </p:nvSpPr>
        <p:spPr bwMode="auto">
          <a:xfrm>
            <a:off x="-168696" y="9683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-168696" y="2311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383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085720"/>
              </p:ext>
            </p:extLst>
          </p:nvPr>
        </p:nvGraphicFramePr>
        <p:xfrm>
          <a:off x="2432942" y="1910323"/>
          <a:ext cx="5014715" cy="53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4" imgW="2260440" imgH="215640" progId="Equation.DSMT4">
                  <p:embed/>
                </p:oleObj>
              </mc:Choice>
              <mc:Fallback>
                <p:oleObj name="Equation" r:id="rId4" imgW="2260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42" y="1910323"/>
                        <a:ext cx="5014715" cy="537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394004" y="191032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则有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63751" y="1273176"/>
            <a:ext cx="3251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微积分基本公式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31832"/>
              </p:ext>
            </p:extLst>
          </p:nvPr>
        </p:nvGraphicFramePr>
        <p:xfrm>
          <a:off x="2003138" y="2639602"/>
          <a:ext cx="2124649" cy="86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6" imgW="876240" imgH="342720" progId="Equation.DSMT4">
                  <p:embed/>
                </p:oleObj>
              </mc:Choice>
              <mc:Fallback>
                <p:oleObj name="Equation" r:id="rId6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138" y="2639602"/>
                        <a:ext cx="2124649" cy="865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124201" y="35052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积分中值定理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27438"/>
              </p:ext>
            </p:extLst>
          </p:nvPr>
        </p:nvGraphicFramePr>
        <p:xfrm>
          <a:off x="5815907" y="2858380"/>
          <a:ext cx="2120614" cy="51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8" imgW="927000" imgH="203040" progId="Equation.DSMT4">
                  <p:embed/>
                </p:oleObj>
              </mc:Choice>
              <mc:Fallback>
                <p:oleObj name="Equation" r:id="rId8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907" y="2858380"/>
                        <a:ext cx="2120614" cy="515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42333"/>
              </p:ext>
            </p:extLst>
          </p:nvPr>
        </p:nvGraphicFramePr>
        <p:xfrm>
          <a:off x="7928335" y="2848966"/>
          <a:ext cx="2211179" cy="5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10" imgW="927000" imgH="203040" progId="Equation.DSMT4">
                  <p:embed/>
                </p:oleObj>
              </mc:Choice>
              <mc:Fallback>
                <p:oleObj name="Equation" r:id="rId10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335" y="2848966"/>
                        <a:ext cx="2211179" cy="5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902451" y="35052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微分中值定理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30748"/>
              </p:ext>
            </p:extLst>
          </p:nvPr>
        </p:nvGraphicFramePr>
        <p:xfrm>
          <a:off x="4033234" y="2838450"/>
          <a:ext cx="178267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12" imgW="761760" imgH="203040" progId="Equation.DSMT4">
                  <p:embed/>
                </p:oleObj>
              </mc:Choice>
              <mc:Fallback>
                <p:oleObj name="Equation" r:id="rId12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234" y="2838450"/>
                        <a:ext cx="178267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648201" y="4267200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–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莱布尼茨公式</a:t>
            </a:r>
          </a:p>
        </p:txBody>
      </p:sp>
      <p:sp>
        <p:nvSpPr>
          <p:cNvPr id="19468" name="AutoShape 12"/>
          <p:cNvSpPr>
            <a:spLocks/>
          </p:cNvSpPr>
          <p:nvPr/>
        </p:nvSpPr>
        <p:spPr bwMode="auto">
          <a:xfrm rot="5400000">
            <a:off x="4023520" y="2450307"/>
            <a:ext cx="179387" cy="1981200"/>
          </a:xfrm>
          <a:prstGeom prst="rightBrace">
            <a:avLst>
              <a:gd name="adj1" fmla="val 920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9" name="AutoShape 13"/>
          <p:cNvSpPr>
            <a:spLocks/>
          </p:cNvSpPr>
          <p:nvPr/>
        </p:nvSpPr>
        <p:spPr bwMode="auto">
          <a:xfrm rot="5400000">
            <a:off x="7757320" y="2450307"/>
            <a:ext cx="179387" cy="1981200"/>
          </a:xfrm>
          <a:prstGeom prst="rightBrace">
            <a:avLst>
              <a:gd name="adj1" fmla="val 920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2743200" y="3352800"/>
            <a:ext cx="6477000" cy="838200"/>
          </a:xfrm>
          <a:custGeom>
            <a:avLst/>
            <a:gdLst>
              <a:gd name="T0" fmla="*/ 0 w 4080"/>
              <a:gd name="T1" fmla="*/ 0 h 528"/>
              <a:gd name="T2" fmla="*/ 0 w 4080"/>
              <a:gd name="T3" fmla="*/ 2147483647 h 528"/>
              <a:gd name="T4" fmla="*/ 2147483647 w 4080"/>
              <a:gd name="T5" fmla="*/ 2147483647 h 528"/>
              <a:gd name="T6" fmla="*/ 2147483647 w 408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80" h="528">
                <a:moveTo>
                  <a:pt x="0" y="0"/>
                </a:moveTo>
                <a:lnTo>
                  <a:pt x="0" y="528"/>
                </a:lnTo>
                <a:lnTo>
                  <a:pt x="4080" y="528"/>
                </a:lnTo>
                <a:lnTo>
                  <a:pt x="4080" y="0"/>
                </a:lnTo>
              </a:path>
            </a:pathLst>
          </a:custGeom>
          <a:noFill/>
          <a:ln w="2540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19460" grpId="0" build="p" autoUpdateAnimBg="0"/>
      <p:bldP spid="19462" grpId="0" build="p" autoUpdateAnimBg="0"/>
      <p:bldP spid="19465" grpId="0" build="p" autoUpdateAnimBg="0"/>
      <p:bldP spid="19467" grpId="0" build="p" autoUpdateAnimBg="0"/>
      <p:bldP spid="19468" grpId="0" animBg="1"/>
      <p:bldP spid="19469" grpId="0" animBg="1"/>
      <p:bldP spid="194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567847" y="292902"/>
            <a:ext cx="97358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373368"/>
              </p:ext>
            </p:extLst>
          </p:nvPr>
        </p:nvGraphicFramePr>
        <p:xfrm>
          <a:off x="2446508" y="337548"/>
          <a:ext cx="4279087" cy="52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9" name="Equation" r:id="rId3" imgW="1752480" imgH="215640" progId="Equation.DSMT4">
                  <p:embed/>
                </p:oleObj>
              </mc:Choice>
              <mc:Fallback>
                <p:oleObj name="Equation" r:id="rId3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6508" y="337548"/>
                        <a:ext cx="4279087" cy="5271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37175"/>
              </p:ext>
            </p:extLst>
          </p:nvPr>
        </p:nvGraphicFramePr>
        <p:xfrm>
          <a:off x="6630671" y="126751"/>
          <a:ext cx="4433881" cy="88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0" name="Equation" r:id="rId5" imgW="2031840" imgH="406080" progId="Equation.DSMT4">
                  <p:embed/>
                </p:oleObj>
              </mc:Choice>
              <mc:Fallback>
                <p:oleObj name="Equation" r:id="rId5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0671" y="126751"/>
                        <a:ext cx="4433881" cy="8867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00785"/>
              </p:ext>
            </p:extLst>
          </p:nvPr>
        </p:nvGraphicFramePr>
        <p:xfrm>
          <a:off x="1567847" y="889905"/>
          <a:ext cx="922959" cy="46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1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7847" y="889905"/>
                        <a:ext cx="922959" cy="46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6677"/>
              </p:ext>
            </p:extLst>
          </p:nvPr>
        </p:nvGraphicFramePr>
        <p:xfrm>
          <a:off x="2735562" y="864682"/>
          <a:ext cx="1330674" cy="49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2" name="Equation" r:id="rId9" imgW="583920" imgH="215640" progId="Equation.DSMT4">
                  <p:embed/>
                </p:oleObj>
              </mc:Choice>
              <mc:Fallback>
                <p:oleObj name="Equation" r:id="rId9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5562" y="864682"/>
                        <a:ext cx="1330674" cy="491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44762" y="841664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北京大学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7847" y="14151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6517" y="1414291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方程两边对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求导，得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41029"/>
              </p:ext>
            </p:extLst>
          </p:nvPr>
        </p:nvGraphicFramePr>
        <p:xfrm>
          <a:off x="3704395" y="1798091"/>
          <a:ext cx="4092426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3" name="Equation" r:id="rId11" imgW="1879560" imgH="406080" progId="Equation.DSMT4">
                  <p:embed/>
                </p:oleObj>
              </mc:Choice>
              <mc:Fallback>
                <p:oleObj name="Equation" r:id="rId11" imgW="1879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4395" y="1798091"/>
                        <a:ext cx="4092426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85387" y="26553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343354"/>
              </p:ext>
            </p:extLst>
          </p:nvPr>
        </p:nvGraphicFramePr>
        <p:xfrm>
          <a:off x="3562832" y="2602347"/>
          <a:ext cx="2644364" cy="70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4" name="Equation" r:id="rId13" imgW="1231560" imgH="330120" progId="Equation.DSMT4">
                  <p:embed/>
                </p:oleObj>
              </mc:Choice>
              <mc:Fallback>
                <p:oleObj name="Equation" r:id="rId13" imgW="1231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2832" y="2602347"/>
                        <a:ext cx="2644364" cy="708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67847" y="3331809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两边继续对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求导得，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6272"/>
              </p:ext>
            </p:extLst>
          </p:nvPr>
        </p:nvGraphicFramePr>
        <p:xfrm>
          <a:off x="5191231" y="3365945"/>
          <a:ext cx="3679086" cy="47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5" name="Equation" r:id="rId15" imgW="1587240" imgH="203040" progId="Equation.DSMT4">
                  <p:embed/>
                </p:oleObj>
              </mc:Choice>
              <mc:Fallback>
                <p:oleObj name="Equation" r:id="rId15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91231" y="3365945"/>
                        <a:ext cx="3679086" cy="47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40887"/>
              </p:ext>
            </p:extLst>
          </p:nvPr>
        </p:nvGraphicFramePr>
        <p:xfrm>
          <a:off x="1585387" y="3826874"/>
          <a:ext cx="31511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6" name="Equation" r:id="rId17" imgW="1333440" imgH="406080" progId="Equation.DSMT4">
                  <p:embed/>
                </p:oleObj>
              </mc:Choice>
              <mc:Fallback>
                <p:oleObj name="Equation" r:id="rId17" imgW="1333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5387" y="3826874"/>
                        <a:ext cx="3151188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49745"/>
              </p:ext>
            </p:extLst>
          </p:nvPr>
        </p:nvGraphicFramePr>
        <p:xfrm>
          <a:off x="4893583" y="4012844"/>
          <a:ext cx="2710303" cy="530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7" name="Equation" r:id="rId19" imgW="1231560" imgH="241200" progId="Equation.DSMT4">
                  <p:embed/>
                </p:oleObj>
              </mc:Choice>
              <mc:Fallback>
                <p:oleObj name="Equation" r:id="rId19" imgW="1231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93583" y="4012844"/>
                        <a:ext cx="2710303" cy="530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07702"/>
              </p:ext>
            </p:extLst>
          </p:nvPr>
        </p:nvGraphicFramePr>
        <p:xfrm>
          <a:off x="7464152" y="3806431"/>
          <a:ext cx="32400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8" name="Equation" r:id="rId21" imgW="1371600" imgH="431640" progId="Equation.DSMT4">
                  <p:embed/>
                </p:oleObj>
              </mc:Choice>
              <mc:Fallback>
                <p:oleObj name="Equation" r:id="rId21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64152" y="3806431"/>
                        <a:ext cx="324008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63474"/>
              </p:ext>
            </p:extLst>
          </p:nvPr>
        </p:nvGraphicFramePr>
        <p:xfrm>
          <a:off x="1567847" y="4743741"/>
          <a:ext cx="3118029" cy="54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9" name="Equation" r:id="rId23" imgW="1371600" imgH="241200" progId="Equation.DSMT4">
                  <p:embed/>
                </p:oleObj>
              </mc:Choice>
              <mc:Fallback>
                <p:oleObj name="Equation" r:id="rId23" imgW="1371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7847" y="4743741"/>
                        <a:ext cx="3118029" cy="548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53736"/>
              </p:ext>
            </p:extLst>
          </p:nvPr>
        </p:nvGraphicFramePr>
        <p:xfrm>
          <a:off x="4685876" y="4546687"/>
          <a:ext cx="2550699" cy="94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0" name="Equation" r:id="rId25" imgW="1168200" imgH="431640" progId="Equation.DSMT4">
                  <p:embed/>
                </p:oleObj>
              </mc:Choice>
              <mc:Fallback>
                <p:oleObj name="Equation" r:id="rId25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5876" y="4546687"/>
                        <a:ext cx="2550699" cy="94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75809"/>
              </p:ext>
            </p:extLst>
          </p:nvPr>
        </p:nvGraphicFramePr>
        <p:xfrm>
          <a:off x="1553928" y="5478969"/>
          <a:ext cx="4434561" cy="62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1" name="Equation" r:id="rId27" imgW="1968480" imgH="279360" progId="Equation.DSMT4">
                  <p:embed/>
                </p:oleObj>
              </mc:Choice>
              <mc:Fallback>
                <p:oleObj name="Equation" r:id="rId27" imgW="196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53928" y="5478969"/>
                        <a:ext cx="4434561" cy="62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43631"/>
              </p:ext>
            </p:extLst>
          </p:nvPr>
        </p:nvGraphicFramePr>
        <p:xfrm>
          <a:off x="6096000" y="5460808"/>
          <a:ext cx="4455255" cy="46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2" name="Equation" r:id="rId29" imgW="2070000" imgH="215640" progId="Equation.DSMT4">
                  <p:embed/>
                </p:oleObj>
              </mc:Choice>
              <mc:Fallback>
                <p:oleObj name="Equation" r:id="rId29" imgW="2070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96000" y="5460808"/>
                        <a:ext cx="4455255" cy="464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85955"/>
              </p:ext>
            </p:extLst>
          </p:nvPr>
        </p:nvGraphicFramePr>
        <p:xfrm>
          <a:off x="1585387" y="6040690"/>
          <a:ext cx="1436540" cy="50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3" name="Equation" r:id="rId31" imgW="609480" imgH="215640" progId="Equation.DSMT4">
                  <p:embed/>
                </p:oleObj>
              </mc:Choice>
              <mc:Fallback>
                <p:oleObj name="Equation" r:id="rId31" imgW="60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5387" y="6040690"/>
                        <a:ext cx="1436540" cy="508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5193"/>
              </p:ext>
            </p:extLst>
          </p:nvPr>
        </p:nvGraphicFramePr>
        <p:xfrm>
          <a:off x="3126861" y="6065095"/>
          <a:ext cx="2151840" cy="47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4" name="Equation" r:id="rId33" imgW="977760" imgH="215640" progId="Equation.DSMT4">
                  <p:embed/>
                </p:oleObj>
              </mc:Choice>
              <mc:Fallback>
                <p:oleObj name="Equation" r:id="rId33" imgW="977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26861" y="6065095"/>
                        <a:ext cx="2151840" cy="475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2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43961"/>
              </p:ext>
            </p:extLst>
          </p:nvPr>
        </p:nvGraphicFramePr>
        <p:xfrm>
          <a:off x="2598902" y="312746"/>
          <a:ext cx="2287380" cy="53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6" name="Equation" r:id="rId3" imgW="927000" imgH="215640" progId="Equation.DSMT4">
                  <p:embed/>
                </p:oleObj>
              </mc:Choice>
              <mc:Fallback>
                <p:oleObj name="Equation" r:id="rId3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902" y="312746"/>
                        <a:ext cx="2287380" cy="5326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38646" y="260648"/>
            <a:ext cx="100700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21672"/>
              </p:ext>
            </p:extLst>
          </p:nvPr>
        </p:nvGraphicFramePr>
        <p:xfrm>
          <a:off x="4881033" y="327707"/>
          <a:ext cx="4679487" cy="53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7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1033" y="327707"/>
                        <a:ext cx="4679487" cy="530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99678"/>
              </p:ext>
            </p:extLst>
          </p:nvPr>
        </p:nvGraphicFramePr>
        <p:xfrm>
          <a:off x="1638646" y="845423"/>
          <a:ext cx="3144986" cy="95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8" name="Equation" r:id="rId7" imgW="1257120" imgH="380880" progId="Equation.DSMT4">
                  <p:embed/>
                </p:oleObj>
              </mc:Choice>
              <mc:Fallback>
                <p:oleObj name="Equation" r:id="rId7" imgW="1257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8646" y="845423"/>
                        <a:ext cx="3144986" cy="95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562982"/>
              </p:ext>
            </p:extLst>
          </p:nvPr>
        </p:nvGraphicFramePr>
        <p:xfrm>
          <a:off x="4943872" y="1124744"/>
          <a:ext cx="3384376" cy="53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9" name="Equation" r:id="rId9" imgW="1371600" imgH="215640" progId="Equation.DSMT4">
                  <p:embed/>
                </p:oleObj>
              </mc:Choice>
              <mc:Fallback>
                <p:oleObj name="Equation" r:id="rId9" imgW="137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3872" y="1124744"/>
                        <a:ext cx="3384376" cy="532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38646" y="19366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9045"/>
              </p:ext>
            </p:extLst>
          </p:nvPr>
        </p:nvGraphicFramePr>
        <p:xfrm>
          <a:off x="2440469" y="1732190"/>
          <a:ext cx="3295491" cy="91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" name="Equation" r:id="rId11" imgW="1371600" imgH="380880" progId="Equation.DSMT4">
                  <p:embed/>
                </p:oleObj>
              </mc:Choice>
              <mc:Fallback>
                <p:oleObj name="Equation" r:id="rId11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40469" y="1732190"/>
                        <a:ext cx="3295491" cy="91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635217"/>
              </p:ext>
            </p:extLst>
          </p:nvPr>
        </p:nvGraphicFramePr>
        <p:xfrm>
          <a:off x="5807968" y="1817696"/>
          <a:ext cx="3302583" cy="787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1" name="Equation" r:id="rId13" imgW="1384200" imgH="330120" progId="Equation.DSMT4">
                  <p:embed/>
                </p:oleObj>
              </mc:Choice>
              <mc:Fallback>
                <p:oleObj name="Equation" r:id="rId13" imgW="1384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07968" y="1817696"/>
                        <a:ext cx="3302583" cy="787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38646" y="2648705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方程两边对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求导，得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52834"/>
              </p:ext>
            </p:extLst>
          </p:nvPr>
        </p:nvGraphicFramePr>
        <p:xfrm>
          <a:off x="5303912" y="2678640"/>
          <a:ext cx="3303612" cy="508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" name="Equation" r:id="rId15" imgW="1320480" imgH="203040" progId="Equation.DSMT4">
                  <p:embed/>
                </p:oleObj>
              </mc:Choice>
              <mc:Fallback>
                <p:oleObj name="Equation" r:id="rId15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03912" y="2678640"/>
                        <a:ext cx="3303612" cy="508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39873"/>
              </p:ext>
            </p:extLst>
          </p:nvPr>
        </p:nvGraphicFramePr>
        <p:xfrm>
          <a:off x="1638647" y="3261162"/>
          <a:ext cx="3665265" cy="52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" name="Equation" r:id="rId17" imgW="1511280" imgH="215640" progId="Equation.DSMT4">
                  <p:embed/>
                </p:oleObj>
              </mc:Choice>
              <mc:Fallback>
                <p:oleObj name="Equation" r:id="rId17" imgW="1511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38647" y="3261162"/>
                        <a:ext cx="3665265" cy="5236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48847"/>
              </p:ext>
            </p:extLst>
          </p:nvPr>
        </p:nvGraphicFramePr>
        <p:xfrm>
          <a:off x="5319823" y="3065110"/>
          <a:ext cx="2433560" cy="94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4" name="Equation" r:id="rId19" imgW="1041120" imgH="406080" progId="Equation.DSMT4">
                  <p:embed/>
                </p:oleObj>
              </mc:Choice>
              <mc:Fallback>
                <p:oleObj name="Equation" r:id="rId19" imgW="1041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19823" y="3065110"/>
                        <a:ext cx="2433560" cy="949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95431"/>
              </p:ext>
            </p:extLst>
          </p:nvPr>
        </p:nvGraphicFramePr>
        <p:xfrm>
          <a:off x="7890123" y="3065466"/>
          <a:ext cx="302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5" name="Equation" r:id="rId21" imgW="1295280" imgH="406080" progId="Equation.DSMT4">
                  <p:embed/>
                </p:oleObj>
              </mc:Choice>
              <mc:Fallback>
                <p:oleObj name="Equation" r:id="rId21" imgW="1295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90123" y="3065466"/>
                        <a:ext cx="30257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23092"/>
              </p:ext>
            </p:extLst>
          </p:nvPr>
        </p:nvGraphicFramePr>
        <p:xfrm>
          <a:off x="1638645" y="3859045"/>
          <a:ext cx="4445975" cy="86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6" name="Equation" r:id="rId23" imgW="1955520" imgH="380880" progId="Equation.DSMT4">
                  <p:embed/>
                </p:oleObj>
              </mc:Choice>
              <mc:Fallback>
                <p:oleObj name="Equation" r:id="rId23" imgW="1955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38645" y="3859045"/>
                        <a:ext cx="4445975" cy="866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169021" y="4030484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/>
              <a:t>连续，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8328248" y="40106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8496621" y="108804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北京航空航天大学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81548"/>
              </p:ext>
            </p:extLst>
          </p:nvPr>
        </p:nvGraphicFramePr>
        <p:xfrm>
          <a:off x="1619970" y="4569397"/>
          <a:ext cx="5727418" cy="103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7" name="Equation" r:id="rId25" imgW="2463480" imgH="444240" progId="Equation.DSMT4">
                  <p:embed/>
                </p:oleObj>
              </mc:Choice>
              <mc:Fallback>
                <p:oleObj name="Equation" r:id="rId25" imgW="2463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19970" y="4569397"/>
                        <a:ext cx="5727418" cy="1033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868284"/>
              </p:ext>
            </p:extLst>
          </p:nvPr>
        </p:nvGraphicFramePr>
        <p:xfrm>
          <a:off x="7414396" y="4827329"/>
          <a:ext cx="1514368" cy="51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8" name="Equation" r:id="rId27" imgW="634680" imgH="215640" progId="Equation.DSMT4">
                  <p:embed/>
                </p:oleObj>
              </mc:Choice>
              <mc:Fallback>
                <p:oleObj name="Equation" r:id="rId27" imgW="634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14396" y="4827329"/>
                        <a:ext cx="1514368" cy="51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286303"/>
              </p:ext>
            </p:extLst>
          </p:nvPr>
        </p:nvGraphicFramePr>
        <p:xfrm>
          <a:off x="1696170" y="5391650"/>
          <a:ext cx="3734105" cy="91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9" name="Equation" r:id="rId29" imgW="1650960" imgH="406080" progId="Equation.DSMT4">
                  <p:embed/>
                </p:oleObj>
              </mc:Choice>
              <mc:Fallback>
                <p:oleObj name="Equation" r:id="rId29" imgW="1650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96170" y="5391650"/>
                        <a:ext cx="3734105" cy="91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214" y="69269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99710"/>
              </p:ext>
            </p:extLst>
          </p:nvPr>
        </p:nvGraphicFramePr>
        <p:xfrm>
          <a:off x="2424963" y="734307"/>
          <a:ext cx="4536504" cy="48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Equation" r:id="rId3" imgW="2019240" imgH="215640" progId="Equation.DSMT4">
                  <p:embed/>
                </p:oleObj>
              </mc:Choice>
              <mc:Fallback>
                <p:oleObj name="Equation" r:id="rId3" imgW="2019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963" y="734307"/>
                        <a:ext cx="4536504" cy="48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1467" y="6926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66809"/>
              </p:ext>
            </p:extLst>
          </p:nvPr>
        </p:nvGraphicFramePr>
        <p:xfrm>
          <a:off x="1847529" y="1215916"/>
          <a:ext cx="6192688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Equation" r:id="rId5" imgW="2755800" imgH="419040" progId="Equation.DSMT4">
                  <p:embed/>
                </p:oleObj>
              </mc:Choice>
              <mc:Fallback>
                <p:oleObj name="Equation" r:id="rId5" imgW="2755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529" y="1215916"/>
                        <a:ext cx="6192688" cy="94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56240" y="1455955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(Cauchy 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不等式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7951" y="21576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证法一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9756"/>
              </p:ext>
            </p:extLst>
          </p:nvPr>
        </p:nvGraphicFramePr>
        <p:xfrm>
          <a:off x="2541155" y="2064002"/>
          <a:ext cx="4902104" cy="77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name="Equation" r:id="rId7" imgW="2095200" imgH="330120" progId="Equation.DSMT4">
                  <p:embed/>
                </p:oleObj>
              </mc:Choice>
              <mc:Fallback>
                <p:oleObj name="Equation" r:id="rId7" imgW="2095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1155" y="2064002"/>
                        <a:ext cx="4902104" cy="772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60234"/>
              </p:ext>
            </p:extLst>
          </p:nvPr>
        </p:nvGraphicFramePr>
        <p:xfrm>
          <a:off x="7389813" y="2233613"/>
          <a:ext cx="3425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Equation" r:id="rId9" imgW="1549080" imgH="215640" progId="Equation.DSMT4">
                  <p:embed/>
                </p:oleObj>
              </mc:Choice>
              <mc:Fallback>
                <p:oleObj name="Equation" r:id="rId9" imgW="1549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89813" y="2233613"/>
                        <a:ext cx="34258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46214" y="26392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81996"/>
              </p:ext>
            </p:extLst>
          </p:nvPr>
        </p:nvGraphicFramePr>
        <p:xfrm>
          <a:off x="1511300" y="2906713"/>
          <a:ext cx="93440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Equation" r:id="rId11" imgW="3898800" imgH="380880" progId="Equation.DSMT4">
                  <p:embed/>
                </p:oleObj>
              </mc:Choice>
              <mc:Fallback>
                <p:oleObj name="Equation" r:id="rId11" imgW="3898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1300" y="2906713"/>
                        <a:ext cx="9344025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7896200" y="2680881"/>
            <a:ext cx="2842152" cy="36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584306" y="3645024"/>
            <a:ext cx="6959966" cy="52343"/>
            <a:chOff x="1584306" y="3645024"/>
            <a:chExt cx="6959966" cy="5234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8256240" y="3697367"/>
              <a:ext cx="2880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627088" y="3687098"/>
              <a:ext cx="372371" cy="4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584306" y="3645024"/>
              <a:ext cx="66471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346214" y="37527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192045"/>
              </p:ext>
            </p:extLst>
          </p:nvPr>
        </p:nvGraphicFramePr>
        <p:xfrm>
          <a:off x="1795054" y="4159268"/>
          <a:ext cx="8776516" cy="101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Equation" r:id="rId13" imgW="3632040" imgH="419040" progId="Equation.DSMT4">
                  <p:embed/>
                </p:oleObj>
              </mc:Choice>
              <mc:Fallback>
                <p:oleObj name="Equation" r:id="rId13" imgW="3632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5054" y="4159268"/>
                        <a:ext cx="8776516" cy="101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352081"/>
              </p:ext>
            </p:extLst>
          </p:nvPr>
        </p:nvGraphicFramePr>
        <p:xfrm>
          <a:off x="1493655" y="5171943"/>
          <a:ext cx="890476" cy="4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15" imgW="393480" imgH="190440" progId="Equation.DSMT4">
                  <p:embed/>
                </p:oleObj>
              </mc:Choice>
              <mc:Fallback>
                <p:oleObj name="Equation" r:id="rId15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3655" y="5171943"/>
                        <a:ext cx="890476" cy="43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8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9849" y="5855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08885"/>
              </p:ext>
            </p:extLst>
          </p:nvPr>
        </p:nvGraphicFramePr>
        <p:xfrm>
          <a:off x="2789827" y="361781"/>
          <a:ext cx="75961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2" name="Equation" r:id="rId3" imgW="3200400" imgH="419040" progId="Equation.DSMT4">
                  <p:embed/>
                </p:oleObj>
              </mc:Choice>
              <mc:Fallback>
                <p:oleObj name="Equation" r:id="rId3" imgW="3200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827" y="361781"/>
                        <a:ext cx="7596188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31643" y="11439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因为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459699"/>
              </p:ext>
            </p:extLst>
          </p:nvPr>
        </p:nvGraphicFramePr>
        <p:xfrm>
          <a:off x="1431643" y="1570381"/>
          <a:ext cx="83851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3" name="Equation" r:id="rId5" imgW="3327120" imgH="330120" progId="Equation.DSMT4">
                  <p:embed/>
                </p:oleObj>
              </mc:Choice>
              <mc:Fallback>
                <p:oleObj name="Equation" r:id="rId5" imgW="332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1643" y="1570381"/>
                        <a:ext cx="8385175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46276"/>
              </p:ext>
            </p:extLst>
          </p:nvPr>
        </p:nvGraphicFramePr>
        <p:xfrm>
          <a:off x="3143672" y="2221196"/>
          <a:ext cx="2808312" cy="81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Equation" r:id="rId7" imgW="1143000" imgH="330120" progId="Equation.DSMT4">
                  <p:embed/>
                </p:oleObj>
              </mc:Choice>
              <mc:Fallback>
                <p:oleObj name="Equation" r:id="rId7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672" y="2221196"/>
                        <a:ext cx="2808312" cy="81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4863"/>
              </p:ext>
            </p:extLst>
          </p:nvPr>
        </p:nvGraphicFramePr>
        <p:xfrm>
          <a:off x="2428203" y="2950722"/>
          <a:ext cx="868250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Equation" r:id="rId9" imgW="3619440" imgH="330120" progId="Equation.DSMT4">
                  <p:embed/>
                </p:oleObj>
              </mc:Choice>
              <mc:Fallback>
                <p:oleObj name="Equation" r:id="rId9" imgW="3619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8203" y="2950722"/>
                        <a:ext cx="8682503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70317"/>
              </p:ext>
            </p:extLst>
          </p:nvPr>
        </p:nvGraphicFramePr>
        <p:xfrm>
          <a:off x="2428203" y="3784436"/>
          <a:ext cx="4824536" cy="78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" name="Equation" r:id="rId11" imgW="2031840" imgH="330120" progId="Equation.DSMT4">
                  <p:embed/>
                </p:oleObj>
              </mc:Choice>
              <mc:Fallback>
                <p:oleObj name="Equation" r:id="rId11" imgW="2031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8203" y="3784436"/>
                        <a:ext cx="4824536" cy="78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653588"/>
              </p:ext>
            </p:extLst>
          </p:nvPr>
        </p:nvGraphicFramePr>
        <p:xfrm>
          <a:off x="7320136" y="3935770"/>
          <a:ext cx="648072" cy="41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" name="Equation" r:id="rId13" imgW="279360" imgH="177480" progId="Equation.DSMT4">
                  <p:embed/>
                </p:oleObj>
              </mc:Choice>
              <mc:Fallback>
                <p:oleObj name="Equation" r:id="rId13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20136" y="3935770"/>
                        <a:ext cx="648072" cy="412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07582"/>
              </p:ext>
            </p:extLst>
          </p:nvPr>
        </p:nvGraphicFramePr>
        <p:xfrm>
          <a:off x="1429849" y="4622124"/>
          <a:ext cx="4785214" cy="50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" name="Equation" r:id="rId15" imgW="2044440" imgH="215640" progId="Equation.DSMT4">
                  <p:embed/>
                </p:oleObj>
              </mc:Choice>
              <mc:Fallback>
                <p:oleObj name="Equation" r:id="rId15" imgW="2044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9849" y="4622124"/>
                        <a:ext cx="4785214" cy="50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33619"/>
              </p:ext>
            </p:extLst>
          </p:nvPr>
        </p:nvGraphicFramePr>
        <p:xfrm>
          <a:off x="6219142" y="4622124"/>
          <a:ext cx="1872475" cy="50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" name="Equation" r:id="rId17" imgW="799920" imgH="215640" progId="Equation.DSMT4">
                  <p:embed/>
                </p:oleObj>
              </mc:Choice>
              <mc:Fallback>
                <p:oleObj name="Equation" r:id="rId17" imgW="799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9142" y="4622124"/>
                        <a:ext cx="1872475" cy="50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6651"/>
              </p:ext>
            </p:extLst>
          </p:nvPr>
        </p:nvGraphicFramePr>
        <p:xfrm>
          <a:off x="8127487" y="4622124"/>
          <a:ext cx="3000352" cy="51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name="Equation" r:id="rId19" imgW="1269720" imgH="215640" progId="Equation.DSMT4">
                  <p:embed/>
                </p:oleObj>
              </mc:Choice>
              <mc:Fallback>
                <p:oleObj name="Equation" r:id="rId19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27487" y="4622124"/>
                        <a:ext cx="3000352" cy="51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25770" y="512739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31554"/>
              </p:ext>
            </p:extLst>
          </p:nvPr>
        </p:nvGraphicFramePr>
        <p:xfrm>
          <a:off x="2789827" y="5179742"/>
          <a:ext cx="6192688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" name="Equation" r:id="rId21" imgW="2755800" imgH="419040" progId="Equation.DSMT4">
                  <p:embed/>
                </p:oleObj>
              </mc:Choice>
              <mc:Fallback>
                <p:oleObj name="Equation" r:id="rId21" imgW="2755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89827" y="5179742"/>
                        <a:ext cx="6192688" cy="94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1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7488" y="8367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26397"/>
              </p:ext>
            </p:extLst>
          </p:nvPr>
        </p:nvGraphicFramePr>
        <p:xfrm>
          <a:off x="2525713" y="836613"/>
          <a:ext cx="4217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" name="Equation" r:id="rId3" imgW="1739880" imgH="215640" progId="Equation.DSMT4">
                  <p:embed/>
                </p:oleObj>
              </mc:Choice>
              <mc:Fallback>
                <p:oleObj name="Equation" r:id="rId3" imgW="1739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5713" y="836613"/>
                        <a:ext cx="42179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00056" y="79656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且严格单增，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616279" y="7860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36397"/>
              </p:ext>
            </p:extLst>
          </p:nvPr>
        </p:nvGraphicFramePr>
        <p:xfrm>
          <a:off x="3409702" y="1266406"/>
          <a:ext cx="4752528" cy="76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" name="Equation" r:id="rId5" imgW="2044440" imgH="330120" progId="Equation.DSMT4">
                  <p:embed/>
                </p:oleObj>
              </mc:Choice>
              <mc:Fallback>
                <p:oleObj name="Equation" r:id="rId5" imgW="2044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9702" y="1266406"/>
                        <a:ext cx="4752528" cy="76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70984"/>
              </p:ext>
            </p:extLst>
          </p:nvPr>
        </p:nvGraphicFramePr>
        <p:xfrm>
          <a:off x="1564930" y="2062835"/>
          <a:ext cx="481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0" name="Equation" r:id="rId7" imgW="2019240" imgH="215640" progId="Equation.DSMT4">
                  <p:embed/>
                </p:oleObj>
              </mc:Choice>
              <mc:Fallback>
                <p:oleObj name="Equation" r:id="rId7" imgW="2019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4930" y="2062835"/>
                        <a:ext cx="481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60301"/>
              </p:ext>
            </p:extLst>
          </p:nvPr>
        </p:nvGraphicFramePr>
        <p:xfrm>
          <a:off x="6376643" y="2084136"/>
          <a:ext cx="3499819" cy="47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1" name="Equation" r:id="rId9" imgW="1498320" imgH="203040" progId="Equation.DSMT4">
                  <p:embed/>
                </p:oleObj>
              </mc:Choice>
              <mc:Fallback>
                <p:oleObj name="Equation" r:id="rId9" imgW="1498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6643" y="2084136"/>
                        <a:ext cx="3499819" cy="47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22902" y="27569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58369"/>
              </p:ext>
            </p:extLst>
          </p:nvPr>
        </p:nvGraphicFramePr>
        <p:xfrm>
          <a:off x="3373764" y="2481019"/>
          <a:ext cx="4199556" cy="101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" name="Equation" r:id="rId11" imgW="1739880" imgH="419040" progId="Equation.DSMT4">
                  <p:embed/>
                </p:oleObj>
              </mc:Choice>
              <mc:Fallback>
                <p:oleObj name="Equation" r:id="rId11" imgW="1739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3764" y="2481019"/>
                        <a:ext cx="4199556" cy="1011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25290"/>
              </p:ext>
            </p:extLst>
          </p:nvPr>
        </p:nvGraphicFramePr>
        <p:xfrm>
          <a:off x="1601145" y="3492591"/>
          <a:ext cx="60102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" name="Equation" r:id="rId13" imgW="2527200" imgH="215640" progId="Equation.DSMT4">
                  <p:embed/>
                </p:oleObj>
              </mc:Choice>
              <mc:Fallback>
                <p:oleObj name="Equation" r:id="rId13" imgW="2527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1145" y="3492591"/>
                        <a:ext cx="601027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86287"/>
              </p:ext>
            </p:extLst>
          </p:nvPr>
        </p:nvGraphicFramePr>
        <p:xfrm>
          <a:off x="7611420" y="3492591"/>
          <a:ext cx="2899646" cy="51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" name="Equation" r:id="rId15" imgW="1218960" imgH="215640" progId="Equation.DSMT4">
                  <p:embed/>
                </p:oleObj>
              </mc:Choice>
              <mc:Fallback>
                <p:oleObj name="Equation" r:id="rId15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11420" y="3492591"/>
                        <a:ext cx="2899646" cy="513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86797"/>
              </p:ext>
            </p:extLst>
          </p:nvPr>
        </p:nvGraphicFramePr>
        <p:xfrm>
          <a:off x="1626901" y="4088661"/>
          <a:ext cx="1943970" cy="485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" name="Equation" r:id="rId17" imgW="812520" imgH="203040" progId="Equation.DSMT4">
                  <p:embed/>
                </p:oleObj>
              </mc:Choice>
              <mc:Fallback>
                <p:oleObj name="Equation" r:id="rId17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6901" y="4088661"/>
                        <a:ext cx="1943970" cy="485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6661"/>
              </p:ext>
            </p:extLst>
          </p:nvPr>
        </p:nvGraphicFramePr>
        <p:xfrm>
          <a:off x="3669163" y="4121149"/>
          <a:ext cx="907010" cy="45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69163" y="4121149"/>
                        <a:ext cx="907010" cy="45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33386"/>
              </p:ext>
            </p:extLst>
          </p:nvPr>
        </p:nvGraphicFramePr>
        <p:xfrm>
          <a:off x="1622902" y="4531296"/>
          <a:ext cx="5585919" cy="81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name="Equation" r:id="rId21" imgW="2260440" imgH="330120" progId="Equation.DSMT4">
                  <p:embed/>
                </p:oleObj>
              </mc:Choice>
              <mc:Fallback>
                <p:oleObj name="Equation" r:id="rId21" imgW="226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22902" y="4531296"/>
                        <a:ext cx="5585919" cy="815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53064"/>
              </p:ext>
            </p:extLst>
          </p:nvPr>
        </p:nvGraphicFramePr>
        <p:xfrm>
          <a:off x="1622903" y="5229200"/>
          <a:ext cx="5585918" cy="89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" name="Equation" r:id="rId23" imgW="2374560" imgH="380880" progId="Equation.DSMT4">
                  <p:embed/>
                </p:oleObj>
              </mc:Choice>
              <mc:Fallback>
                <p:oleObj name="Equation" r:id="rId23" imgW="2374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22903" y="5229200"/>
                        <a:ext cx="5585918" cy="89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838536" y="558924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(2014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416925" y="3443288"/>
          <a:ext cx="196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" name="公式" r:id="rId3" imgW="190514" imgH="371514" progId="Equation.3">
                  <p:embed/>
                </p:oleObj>
              </mc:Choice>
              <mc:Fallback>
                <p:oleObj name="公式" r:id="rId3" imgW="19051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3443288"/>
                        <a:ext cx="1968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90800" y="838200"/>
          <a:ext cx="551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" name="公式" r:id="rId5" imgW="5511800" imgH="660400" progId="Equation.3">
                  <p:embed/>
                </p:oleObj>
              </mc:Choice>
              <mc:Fallback>
                <p:oleObj name="公式" r:id="rId5" imgW="5511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38200"/>
                        <a:ext cx="5511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514600" y="1828800"/>
          <a:ext cx="210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" name="公式" r:id="rId7" imgW="2108200" imgH="698500" progId="Equation.3">
                  <p:embed/>
                </p:oleObj>
              </mc:Choice>
              <mc:Fallback>
                <p:oleObj name="公式" r:id="rId7" imgW="2108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210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98700" y="26670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由积分中值定理得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438400" y="3619500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" name="公式" r:id="rId9" imgW="2197100" imgH="419100" progId="Equation.3">
                  <p:embed/>
                </p:oleObj>
              </mc:Choice>
              <mc:Fallback>
                <p:oleObj name="公式" r:id="rId9" imgW="2197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19500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876800" y="3657601"/>
          <a:ext cx="2624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" name="公式" r:id="rId11" imgW="2336800" imgH="406400" progId="Equation.3">
                  <p:embed/>
                </p:oleObj>
              </mc:Choice>
              <mc:Fallback>
                <p:oleObj name="公式" r:id="rId11" imgW="2336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1"/>
                        <a:ext cx="26241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438400" y="55245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" name="公式" r:id="rId13" imgW="2374900" imgH="419100" progId="Equation.3">
                  <p:embed/>
                </p:oleObj>
              </mc:Choice>
              <mc:Fallback>
                <p:oleObj name="公式" r:id="rId13" imgW="237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245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514600" y="4318000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" name="公式" r:id="rId15" imgW="1752600" imgH="838200" progId="Equation.3">
                  <p:embed/>
                </p:oleObj>
              </mc:Choice>
              <mc:Fallback>
                <p:oleObj name="公式" r:id="rId15" imgW="1752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18000"/>
                        <a:ext cx="1752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572000" y="4271963"/>
          <a:ext cx="306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9" name="公式" r:id="rId17" imgW="3060700" imgH="889000" progId="Equation.3">
                  <p:embed/>
                </p:oleObj>
              </mc:Choice>
              <mc:Fallback>
                <p:oleObj name="公式" r:id="rId17" imgW="3060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71963"/>
                        <a:ext cx="3060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410200" y="5503863"/>
          <a:ext cx="2628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0" name="公式" r:id="rId19" imgW="2628900" imgH="406400" progId="Equation.3">
                  <p:embed/>
                </p:oleObj>
              </mc:Choice>
              <mc:Fallback>
                <p:oleObj name="公式" r:id="rId19" imgW="2628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03863"/>
                        <a:ext cx="2628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6629400" y="1752600"/>
            <a:ext cx="3505200" cy="1955800"/>
            <a:chOff x="3236" y="2304"/>
            <a:chExt cx="2284" cy="1520"/>
          </a:xfrm>
        </p:grpSpPr>
        <p:grpSp>
          <p:nvGrpSpPr>
            <p:cNvPr id="5134" name="Group 13"/>
            <p:cNvGrpSpPr>
              <a:grpSpLocks/>
            </p:cNvGrpSpPr>
            <p:nvPr/>
          </p:nvGrpSpPr>
          <p:grpSpPr bwMode="auto">
            <a:xfrm>
              <a:off x="3236" y="2304"/>
              <a:ext cx="2284" cy="1520"/>
              <a:chOff x="3236" y="2304"/>
              <a:chExt cx="2284" cy="1520"/>
            </a:xfrm>
          </p:grpSpPr>
          <p:graphicFrame>
            <p:nvGraphicFramePr>
              <p:cNvPr id="5143" name="Object 14"/>
              <p:cNvGraphicFramePr>
                <a:graphicFrameLocks noChangeAspect="1"/>
              </p:cNvGraphicFramePr>
              <p:nvPr/>
            </p:nvGraphicFramePr>
            <p:xfrm>
              <a:off x="3752" y="2618"/>
              <a:ext cx="1362" cy="10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1" name="BMP 图象" r:id="rId21" imgW="2161905" imgH="1628571" progId="Paint.Picture">
                      <p:embed/>
                    </p:oleObj>
                  </mc:Choice>
                  <mc:Fallback>
                    <p:oleObj name="BMP 图象" r:id="rId21" imgW="2161905" imgH="162857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2" y="2618"/>
                            <a:ext cx="1362" cy="10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4" name="Object 15"/>
              <p:cNvGraphicFramePr>
                <a:graphicFrameLocks noChangeAspect="1"/>
              </p:cNvGraphicFramePr>
              <p:nvPr/>
            </p:nvGraphicFramePr>
            <p:xfrm>
              <a:off x="3697" y="3616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2" name="公式" r:id="rId23" imgW="241195" imgH="253890" progId="Equation.3">
                      <p:embed/>
                    </p:oleObj>
                  </mc:Choice>
                  <mc:Fallback>
                    <p:oleObj name="公式" r:id="rId23" imgW="241195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3616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5" name="Object 16"/>
              <p:cNvGraphicFramePr>
                <a:graphicFrameLocks noChangeAspect="1"/>
              </p:cNvGraphicFramePr>
              <p:nvPr/>
            </p:nvGraphicFramePr>
            <p:xfrm>
              <a:off x="5048" y="361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3" name="公式" r:id="rId25" imgW="228600" imgH="330200" progId="Equation.3">
                      <p:embed/>
                    </p:oleObj>
                  </mc:Choice>
                  <mc:Fallback>
                    <p:oleObj name="公式" r:id="rId25" imgW="2286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3616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46" name="Group 17"/>
              <p:cNvGrpSpPr>
                <a:grpSpLocks/>
              </p:cNvGrpSpPr>
              <p:nvPr/>
            </p:nvGrpSpPr>
            <p:grpSpPr bwMode="auto">
              <a:xfrm>
                <a:off x="3236" y="2304"/>
                <a:ext cx="2284" cy="1504"/>
                <a:chOff x="745" y="1248"/>
                <a:chExt cx="2062" cy="1503"/>
              </a:xfrm>
            </p:grpSpPr>
            <p:sp>
              <p:nvSpPr>
                <p:cNvPr id="5147" name="Line 18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960" y="1248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49" name="Object 20"/>
                <p:cNvGraphicFramePr>
                  <a:graphicFrameLocks noChangeAspect="1"/>
                </p:cNvGraphicFramePr>
                <p:nvPr/>
              </p:nvGraphicFramePr>
              <p:xfrm>
                <a:off x="2640" y="259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4" name="公式" r:id="rId27" imgW="266469" imgH="253780" progId="Equation.3">
                        <p:embed/>
                      </p:oleObj>
                    </mc:Choice>
                    <mc:Fallback>
                      <p:oleObj name="公式" r:id="rId27" imgW="266469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259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50" name="Object 21"/>
                <p:cNvGraphicFramePr>
                  <a:graphicFrameLocks noChangeAspect="1"/>
                </p:cNvGraphicFramePr>
                <p:nvPr/>
              </p:nvGraphicFramePr>
              <p:xfrm>
                <a:off x="745" y="1248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5" name="公式" r:id="rId29" imgW="266584" imgH="330057" progId="Equation.3">
                        <p:embed/>
                      </p:oleObj>
                    </mc:Choice>
                    <mc:Fallback>
                      <p:oleObj name="公式" r:id="rId29" imgW="266584" imgH="3300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5" y="1248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51" name="Object 22"/>
                <p:cNvGraphicFramePr>
                  <a:graphicFrameLocks noChangeAspect="1"/>
                </p:cNvGraphicFramePr>
                <p:nvPr/>
              </p:nvGraphicFramePr>
              <p:xfrm>
                <a:off x="788" y="2572"/>
                <a:ext cx="158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6" name="公式" r:id="rId31" imgW="228501" imgH="253890" progId="Equation.3">
                        <p:embed/>
                      </p:oleObj>
                    </mc:Choice>
                    <mc:Fallback>
                      <p:oleObj name="公式" r:id="rId31" imgW="228501" imgH="25389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8" y="2572"/>
                              <a:ext cx="158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135" name="Group 23"/>
            <p:cNvGrpSpPr>
              <a:grpSpLocks/>
            </p:cNvGrpSpPr>
            <p:nvPr/>
          </p:nvGrpSpPr>
          <p:grpSpPr bwMode="auto">
            <a:xfrm>
              <a:off x="4520" y="3184"/>
              <a:ext cx="528" cy="594"/>
              <a:chOff x="4520" y="3184"/>
              <a:chExt cx="528" cy="594"/>
            </a:xfrm>
          </p:grpSpPr>
          <p:sp>
            <p:nvSpPr>
              <p:cNvPr id="5141" name="Line 24"/>
              <p:cNvSpPr>
                <a:spLocks noChangeShapeType="1"/>
              </p:cNvSpPr>
              <p:nvPr/>
            </p:nvSpPr>
            <p:spPr bwMode="auto">
              <a:xfrm>
                <a:off x="4664" y="3184"/>
                <a:ext cx="0" cy="4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2" name="Object 25"/>
              <p:cNvGraphicFramePr>
                <a:graphicFrameLocks noChangeAspect="1"/>
              </p:cNvGraphicFramePr>
              <p:nvPr/>
            </p:nvGraphicFramePr>
            <p:xfrm>
              <a:off x="4520" y="3616"/>
              <a:ext cx="528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7" name="公式" r:id="rId33" imgW="1079500" imgH="330200" progId="Equation.3">
                      <p:embed/>
                    </p:oleObj>
                  </mc:Choice>
                  <mc:Fallback>
                    <p:oleObj name="公式" r:id="rId33" imgW="10795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616"/>
                            <a:ext cx="528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36" name="Object 26"/>
            <p:cNvGraphicFramePr>
              <a:graphicFrameLocks noChangeAspect="1"/>
            </p:cNvGraphicFramePr>
            <p:nvPr/>
          </p:nvGraphicFramePr>
          <p:xfrm>
            <a:off x="3768" y="2784"/>
            <a:ext cx="55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8" name="BMP 图象" r:id="rId35" imgW="847843" imgH="1314286" progId="Paint.Picture">
                    <p:embed/>
                  </p:oleObj>
                </mc:Choice>
                <mc:Fallback>
                  <p:oleObj name="BMP 图象" r:id="rId35" imgW="847843" imgH="13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784"/>
                          <a:ext cx="558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27"/>
            <p:cNvGraphicFramePr>
              <a:graphicFrameLocks noChangeAspect="1"/>
            </p:cNvGraphicFramePr>
            <p:nvPr/>
          </p:nvGraphicFramePr>
          <p:xfrm>
            <a:off x="3888" y="3198"/>
            <a:ext cx="33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9" name="公式" r:id="rId37" imgW="790514" imgH="361783" progId="Equation.3">
                    <p:embed/>
                  </p:oleObj>
                </mc:Choice>
                <mc:Fallback>
                  <p:oleObj name="公式" r:id="rId37" imgW="790514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98"/>
                          <a:ext cx="33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8" name="Group 28"/>
            <p:cNvGrpSpPr>
              <a:grpSpLocks/>
            </p:cNvGrpSpPr>
            <p:nvPr/>
          </p:nvGrpSpPr>
          <p:grpSpPr bwMode="auto">
            <a:xfrm>
              <a:off x="4232" y="2976"/>
              <a:ext cx="167" cy="799"/>
              <a:chOff x="4232" y="2976"/>
              <a:chExt cx="167" cy="799"/>
            </a:xfrm>
          </p:grpSpPr>
          <p:graphicFrame>
            <p:nvGraphicFramePr>
              <p:cNvPr id="5139" name="Object 29"/>
              <p:cNvGraphicFramePr>
                <a:graphicFrameLocks noChangeAspect="1"/>
              </p:cNvGraphicFramePr>
              <p:nvPr/>
            </p:nvGraphicFramePr>
            <p:xfrm>
              <a:off x="4232" y="361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0" name="公式" r:id="rId39" imgW="218970" imgH="209563" progId="Equation.3">
                      <p:embed/>
                    </p:oleObj>
                  </mc:Choice>
                  <mc:Fallback>
                    <p:oleObj name="公式" r:id="rId39" imgW="218970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2" y="361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0" name="Line 30"/>
              <p:cNvSpPr>
                <a:spLocks noChangeShapeType="1"/>
              </p:cNvSpPr>
              <p:nvPr/>
            </p:nvSpPr>
            <p:spPr bwMode="auto">
              <a:xfrm>
                <a:off x="4320" y="2976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8534400" y="2819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17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80675"/>
              </p:ext>
            </p:extLst>
          </p:nvPr>
        </p:nvGraphicFramePr>
        <p:xfrm>
          <a:off x="1902078" y="2656011"/>
          <a:ext cx="43862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078" y="2656011"/>
                        <a:ext cx="43862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7094"/>
              </p:ext>
            </p:extLst>
          </p:nvPr>
        </p:nvGraphicFramePr>
        <p:xfrm>
          <a:off x="1906882" y="3238624"/>
          <a:ext cx="654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Equation" r:id="rId5" imgW="2641320" imgH="241200" progId="Equation.DSMT4">
                  <p:embed/>
                </p:oleObj>
              </mc:Choice>
              <mc:Fallback>
                <p:oleObj name="Equation" r:id="rId5" imgW="264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882" y="3238624"/>
                        <a:ext cx="654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3860"/>
              </p:ext>
            </p:extLst>
          </p:nvPr>
        </p:nvGraphicFramePr>
        <p:xfrm>
          <a:off x="2702494" y="3705224"/>
          <a:ext cx="65309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Equation" r:id="rId7" imgW="2844720" imgH="444240" progId="Equation.DSMT4">
                  <p:embed/>
                </p:oleObj>
              </mc:Choice>
              <mc:Fallback>
                <p:oleObj name="Equation" r:id="rId7" imgW="2844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494" y="3705224"/>
                        <a:ext cx="65309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78884"/>
              </p:ext>
            </p:extLst>
          </p:nvPr>
        </p:nvGraphicFramePr>
        <p:xfrm>
          <a:off x="1887211" y="4672090"/>
          <a:ext cx="8529269" cy="59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" name="Equation" r:id="rId9" imgW="3466800" imgH="241200" progId="Equation.DSMT4">
                  <p:embed/>
                </p:oleObj>
              </mc:Choice>
              <mc:Fallback>
                <p:oleObj name="Equation" r:id="rId9" imgW="346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211" y="4672090"/>
                        <a:ext cx="8529269" cy="595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80076"/>
              </p:ext>
            </p:extLst>
          </p:nvPr>
        </p:nvGraphicFramePr>
        <p:xfrm>
          <a:off x="1907402" y="839648"/>
          <a:ext cx="39036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Equation" r:id="rId11" imgW="1650960" imgH="203040" progId="Equation.DSMT4">
                  <p:embed/>
                </p:oleObj>
              </mc:Choice>
              <mc:Fallback>
                <p:oleObj name="Equation" r:id="rId11" imgW="1650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7402" y="839648"/>
                        <a:ext cx="3903662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484922"/>
              </p:ext>
            </p:extLst>
          </p:nvPr>
        </p:nvGraphicFramePr>
        <p:xfrm>
          <a:off x="2135560" y="1220027"/>
          <a:ext cx="62468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Equation" r:id="rId13" imgW="2641320" imgH="330120" progId="Equation.DSMT4">
                  <p:embed/>
                </p:oleObj>
              </mc:Choice>
              <mc:Fallback>
                <p:oleObj name="Equation" r:id="rId13" imgW="264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5560" y="1220027"/>
                        <a:ext cx="6246813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3472" y="81854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28081"/>
              </p:ext>
            </p:extLst>
          </p:nvPr>
        </p:nvGraphicFramePr>
        <p:xfrm>
          <a:off x="1887211" y="2072912"/>
          <a:ext cx="6579843" cy="54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Equation" r:id="rId15" imgW="2768400" imgH="228600" progId="Equation.DSMT4">
                  <p:embed/>
                </p:oleObj>
              </mc:Choice>
              <mc:Fallback>
                <p:oleObj name="Equation" r:id="rId15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7211" y="2072912"/>
                        <a:ext cx="6579843" cy="54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1108"/>
              </p:ext>
            </p:extLst>
          </p:nvPr>
        </p:nvGraphicFramePr>
        <p:xfrm>
          <a:off x="3215680" y="5114153"/>
          <a:ext cx="45323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Equation" r:id="rId17" imgW="2031840" imgH="444240" progId="Equation.DSMT4">
                  <p:embed/>
                </p:oleObj>
              </mc:Choice>
              <mc:Fallback>
                <p:oleObj name="Equation" r:id="rId17" imgW="203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114153"/>
                        <a:ext cx="45323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3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424114" y="765175"/>
            <a:ext cx="395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计算下列导数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88521"/>
              </p:ext>
            </p:extLst>
          </p:nvPr>
        </p:nvGraphicFramePr>
        <p:xfrm>
          <a:off x="1959783" y="1318007"/>
          <a:ext cx="2235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939600" imgH="406080" progId="Equation.DSMT4">
                  <p:embed/>
                </p:oleObj>
              </mc:Choice>
              <mc:Fallback>
                <p:oleObj name="Equation" r:id="rId3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783" y="1318007"/>
                        <a:ext cx="22352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064452"/>
              </p:ext>
            </p:extLst>
          </p:nvPr>
        </p:nvGraphicFramePr>
        <p:xfrm>
          <a:off x="1986449" y="2293134"/>
          <a:ext cx="22352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5" imgW="939600" imgH="406080" progId="Equation.DSMT4">
                  <p:embed/>
                </p:oleObj>
              </mc:Choice>
              <mc:Fallback>
                <p:oleObj name="Equation" r:id="rId5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449" y="2293134"/>
                        <a:ext cx="22352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76888"/>
              </p:ext>
            </p:extLst>
          </p:nvPr>
        </p:nvGraphicFramePr>
        <p:xfrm>
          <a:off x="1981633" y="3243243"/>
          <a:ext cx="2838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7" imgW="1193760" imgH="406080" progId="Equation.DSMT4">
                  <p:embed/>
                </p:oleObj>
              </mc:Choice>
              <mc:Fallback>
                <p:oleObj name="Equation" r:id="rId7" imgW="1193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33" y="3243243"/>
                        <a:ext cx="28384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979951"/>
              </p:ext>
            </p:extLst>
          </p:nvPr>
        </p:nvGraphicFramePr>
        <p:xfrm>
          <a:off x="2135560" y="4208443"/>
          <a:ext cx="2838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9" imgW="1193760" imgH="406080" progId="Equation.DSMT4">
                  <p:embed/>
                </p:oleObj>
              </mc:Choice>
              <mc:Fallback>
                <p:oleObj name="Equation" r:id="rId9" imgW="1193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208443"/>
                        <a:ext cx="28384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35804"/>
              </p:ext>
            </p:extLst>
          </p:nvPr>
        </p:nvGraphicFramePr>
        <p:xfrm>
          <a:off x="4974010" y="4448949"/>
          <a:ext cx="1692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11" imgW="711000" imgH="203040" progId="Equation.DSMT4">
                  <p:embed/>
                </p:oleObj>
              </mc:Choice>
              <mc:Fallback>
                <p:oleObj name="Equation" r:id="rId11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10" y="4448949"/>
                        <a:ext cx="16922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79194"/>
              </p:ext>
            </p:extLst>
          </p:nvPr>
        </p:nvGraphicFramePr>
        <p:xfrm>
          <a:off x="2135560" y="5173643"/>
          <a:ext cx="3292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13" imgW="1384200" imgH="228600" progId="Equation.DSMT4">
                  <p:embed/>
                </p:oleObj>
              </mc:Choice>
              <mc:Fallback>
                <p:oleObj name="Equation" r:id="rId13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173643"/>
                        <a:ext cx="32924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2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557988"/>
              </p:ext>
            </p:extLst>
          </p:nvPr>
        </p:nvGraphicFramePr>
        <p:xfrm>
          <a:off x="1875545" y="921373"/>
          <a:ext cx="8517466" cy="134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Document" r:id="rId3" imgW="7608153" imgH="1217488" progId="Word.Document.8">
                  <p:embed/>
                </p:oleObj>
              </mc:Choice>
              <mc:Fallback>
                <p:oleObj name="Document" r:id="rId3" imgW="7608153" imgH="1217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545" y="921373"/>
                        <a:ext cx="8517466" cy="1346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871838" y="89381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补充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82572"/>
              </p:ext>
            </p:extLst>
          </p:nvPr>
        </p:nvGraphicFramePr>
        <p:xfrm>
          <a:off x="5569620" y="2376241"/>
          <a:ext cx="5091574" cy="48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公式" r:id="rId5" imgW="4724400" imgH="444500" progId="Equation.3">
                  <p:embed/>
                </p:oleObj>
              </mc:Choice>
              <mc:Fallback>
                <p:oleObj name="公式" r:id="rId5" imgW="4724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620" y="2376241"/>
                        <a:ext cx="5091574" cy="483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23134" y="328453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40868"/>
              </p:ext>
            </p:extLst>
          </p:nvPr>
        </p:nvGraphicFramePr>
        <p:xfrm>
          <a:off x="2832734" y="3232209"/>
          <a:ext cx="435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" name="公式" r:id="rId7" imgW="4356100" imgH="711200" progId="Equation.3">
                  <p:embed/>
                </p:oleObj>
              </mc:Choice>
              <mc:Fallback>
                <p:oleObj name="公式" r:id="rId7" imgW="4356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734" y="3232209"/>
                        <a:ext cx="4356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95801"/>
              </p:ext>
            </p:extLst>
          </p:nvPr>
        </p:nvGraphicFramePr>
        <p:xfrm>
          <a:off x="3575720" y="4045200"/>
          <a:ext cx="1993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公式" r:id="rId9" imgW="1993900" imgH="660400" progId="Equation.3">
                  <p:embed/>
                </p:oleObj>
              </mc:Choice>
              <mc:Fallback>
                <p:oleObj name="公式" r:id="rId9" imgW="1993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4045200"/>
                        <a:ext cx="1993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49888"/>
              </p:ext>
            </p:extLst>
          </p:nvPr>
        </p:nvGraphicFramePr>
        <p:xfrm>
          <a:off x="5577332" y="4019800"/>
          <a:ext cx="208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公式" r:id="rId11" imgW="2082800" imgH="685800" progId="Equation.3">
                  <p:embed/>
                </p:oleObj>
              </mc:Choice>
              <mc:Fallback>
                <p:oleObj name="公式" r:id="rId11" imgW="2082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332" y="4019800"/>
                        <a:ext cx="2082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46419"/>
              </p:ext>
            </p:extLst>
          </p:nvPr>
        </p:nvGraphicFramePr>
        <p:xfrm>
          <a:off x="2135560" y="4781991"/>
          <a:ext cx="6473277" cy="66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13" imgW="2463480" imgH="253800" progId="Equation.DSMT4">
                  <p:embed/>
                </p:oleObj>
              </mc:Choice>
              <mc:Fallback>
                <p:oleObj name="Equation" r:id="rId13" imgW="246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781991"/>
                        <a:ext cx="6473277" cy="666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01097"/>
              </p:ext>
            </p:extLst>
          </p:nvPr>
        </p:nvGraphicFramePr>
        <p:xfrm>
          <a:off x="1871838" y="2081497"/>
          <a:ext cx="3628246" cy="98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公式" r:id="rId15" imgW="3225800" imgH="838200" progId="Equation.3">
                  <p:embed/>
                </p:oleObj>
              </mc:Choice>
              <mc:Fallback>
                <p:oleObj name="公式" r:id="rId15" imgW="3225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38" y="2081497"/>
                        <a:ext cx="3628246" cy="987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4692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438400" y="10668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810000" y="673100"/>
          <a:ext cx="1917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公式" r:id="rId3" imgW="1917700" imgH="1117600" progId="Equation.3">
                  <p:embed/>
                </p:oleObj>
              </mc:Choice>
              <mc:Fallback>
                <p:oleObj name="公式" r:id="rId3" imgW="19177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73100"/>
                        <a:ext cx="1917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38400" y="28194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276600" y="266700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公式" r:id="rId5" imgW="1968500" imgH="889000" progId="Equation.3">
                  <p:embed/>
                </p:oleObj>
              </mc:Choice>
              <mc:Fallback>
                <p:oleObj name="公式" r:id="rId5" imgW="1968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196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295900" y="26670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公式" r:id="rId7" imgW="2667000" imgH="889000" progId="Equation.3">
                  <p:embed/>
                </p:oleObj>
              </mc:Choice>
              <mc:Fallback>
                <p:oleObj name="公式" r:id="rId7" imgW="266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6670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048000" y="3875088"/>
          <a:ext cx="28321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9" name="公式" r:id="rId9" imgW="2832100" imgH="546100" progId="Equation.3">
                  <p:embed/>
                </p:oleObj>
              </mc:Choice>
              <mc:Fallback>
                <p:oleObj name="公式" r:id="rId9" imgW="2832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75088"/>
                        <a:ext cx="28321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6121400" y="3816350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" name="公式" r:id="rId11" imgW="2286000" imgH="520700" progId="Equation.3">
                  <p:embed/>
                </p:oleObj>
              </mc:Choice>
              <mc:Fallback>
                <p:oleObj name="公式" r:id="rId11" imgW="2286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3816350"/>
                        <a:ext cx="228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048000" y="4648200"/>
          <a:ext cx="210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1" name="公式" r:id="rId13" imgW="2108200" imgH="1092200" progId="Equation.3">
                  <p:embed/>
                </p:oleObj>
              </mc:Choice>
              <mc:Fallback>
                <p:oleObj name="公式" r:id="rId13" imgW="21082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2108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270500" y="475615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2" name="公式" r:id="rId15" imgW="2806700" imgH="977900" progId="Equation.3">
                  <p:embed/>
                </p:oleObj>
              </mc:Choice>
              <mc:Fallback>
                <p:oleObj name="公式" r:id="rId15" imgW="28067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756150"/>
                        <a:ext cx="280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193088" y="4860925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3" name="公式" r:id="rId17" imgW="863225" imgH="888614" progId="Equation.3">
                  <p:embed/>
                </p:oleObj>
              </mc:Choice>
              <mc:Fallback>
                <p:oleObj name="公式" r:id="rId17" imgW="863225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088" y="4860925"/>
                        <a:ext cx="862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2438400" y="1778000"/>
            <a:ext cx="7010400" cy="889000"/>
            <a:chOff x="624" y="1064"/>
            <a:chExt cx="4416" cy="560"/>
          </a:xfrm>
        </p:grpSpPr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1844" y="1064"/>
            <a:ext cx="151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4" name="公式" r:id="rId19" imgW="190514" imgH="838251" progId="Equation.3">
                    <p:embed/>
                  </p:oleObj>
                </mc:Choice>
                <mc:Fallback>
                  <p:oleObj name="公式" r:id="rId19" imgW="190514" imgH="8382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1064"/>
                          <a:ext cx="151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24" y="120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分析：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这是    型不定式，应用洛必达法则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1593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16773"/>
              </p:ext>
            </p:extLst>
          </p:nvPr>
        </p:nvGraphicFramePr>
        <p:xfrm>
          <a:off x="2939962" y="653606"/>
          <a:ext cx="356076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3" imgW="1143000" imgH="419040" progId="Equation.DSMT4">
                  <p:embed/>
                </p:oleObj>
              </mc:Choice>
              <mc:Fallback>
                <p:oleObj name="Equation" r:id="rId3" imgW="1143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62" y="653606"/>
                        <a:ext cx="356076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584210"/>
              </p:ext>
            </p:extLst>
          </p:nvPr>
        </p:nvGraphicFramePr>
        <p:xfrm>
          <a:off x="2866619" y="1844231"/>
          <a:ext cx="50180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公式" r:id="rId5" imgW="1803400" imgH="368300" progId="Equation.3">
                  <p:embed/>
                </p:oleObj>
              </mc:Choice>
              <mc:Fallback>
                <p:oleObj name="公式" r:id="rId5" imgW="1803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619" y="1844231"/>
                        <a:ext cx="50180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489101"/>
              </p:ext>
            </p:extLst>
          </p:nvPr>
        </p:nvGraphicFramePr>
        <p:xfrm>
          <a:off x="3292550" y="5040459"/>
          <a:ext cx="3581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公式" r:id="rId7" imgW="1345616" imgH="253890" progId="Equation.3">
                  <p:embed/>
                </p:oleObj>
              </mc:Choice>
              <mc:Fallback>
                <p:oleObj name="公式" r:id="rId7" imgW="134561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550" y="5040459"/>
                        <a:ext cx="3581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81568"/>
              </p:ext>
            </p:extLst>
          </p:nvPr>
        </p:nvGraphicFramePr>
        <p:xfrm>
          <a:off x="2207568" y="3748733"/>
          <a:ext cx="83581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公式" r:id="rId9" imgW="3124200" imgH="419100" progId="Equation.3">
                  <p:embed/>
                </p:oleObj>
              </mc:Choice>
              <mc:Fallback>
                <p:oleObj name="公式" r:id="rId9" imgW="3124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748733"/>
                        <a:ext cx="835818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8929"/>
              </p:ext>
            </p:extLst>
          </p:nvPr>
        </p:nvGraphicFramePr>
        <p:xfrm>
          <a:off x="6873950" y="5013176"/>
          <a:ext cx="3048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公式" r:id="rId11" imgW="1155700" imgH="228600" progId="Equation.3">
                  <p:embed/>
                </p:oleObj>
              </mc:Choice>
              <mc:Fallback>
                <p:oleObj name="公式" r:id="rId11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950" y="5013176"/>
                        <a:ext cx="3048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543929"/>
              </p:ext>
            </p:extLst>
          </p:nvPr>
        </p:nvGraphicFramePr>
        <p:xfrm>
          <a:off x="4367808" y="2708920"/>
          <a:ext cx="35750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公式" r:id="rId13" imgW="1295400" imgH="368300" progId="Equation.3">
                  <p:embed/>
                </p:oleObj>
              </mc:Choice>
              <mc:Fallback>
                <p:oleObj name="公式" r:id="rId13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2708920"/>
                        <a:ext cx="357505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050329" y="2182431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0329" y="93827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105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468</Words>
  <Application>Microsoft Office PowerPoint</Application>
  <PresentationFormat>宽屏</PresentationFormat>
  <Paragraphs>142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等线</vt:lpstr>
      <vt:lpstr>方正舒体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Segoe UI Historic</vt:lpstr>
      <vt:lpstr>Times New Roman</vt:lpstr>
      <vt:lpstr>Office 主题</vt:lpstr>
      <vt:lpstr>文档</vt:lpstr>
      <vt:lpstr>Equation</vt:lpstr>
      <vt:lpstr>公式</vt:lpstr>
      <vt:lpstr>BMP 图象</vt:lpstr>
      <vt:lpstr>Document</vt:lpstr>
      <vt:lpstr>第二节、微积分基本定理</vt:lpstr>
      <vt:lpstr>2.1、变上限积分及其导数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   求函数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例8  设</vt:lpstr>
      <vt:lpstr>例9 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牛顿—莱布尼茨公式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168</cp:revision>
  <dcterms:created xsi:type="dcterms:W3CDTF">2009-06-13T01:14:34Z</dcterms:created>
  <dcterms:modified xsi:type="dcterms:W3CDTF">2021-11-18T15:33:04Z</dcterms:modified>
</cp:coreProperties>
</file>