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1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30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7" r:id="rId46"/>
    <p:sldId id="310" r:id="rId47"/>
    <p:sldId id="308" r:id="rId48"/>
    <p:sldId id="309" r:id="rId4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1" d="100"/>
          <a:sy n="91" d="100"/>
        </p:scale>
        <p:origin x="77" y="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14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58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171.wmf"/><Relationship Id="rId7" Type="http://schemas.openxmlformats.org/officeDocument/2006/relationships/image" Target="../media/image209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10" Type="http://schemas.openxmlformats.org/officeDocument/2006/relationships/image" Target="../media/image212.e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4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0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e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12" Type="http://schemas.openxmlformats.org/officeDocument/2006/relationships/image" Target="../media/image262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5" Type="http://schemas.openxmlformats.org/officeDocument/2006/relationships/image" Target="../media/image25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68.wmf"/><Relationship Id="rId10" Type="http://schemas.openxmlformats.org/officeDocument/2006/relationships/image" Target="../media/image273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0" Type="http://schemas.openxmlformats.org/officeDocument/2006/relationships/image" Target="../media/image285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5" Type="http://schemas.openxmlformats.org/officeDocument/2006/relationships/image" Target="../media/image324.wmf"/><Relationship Id="rId10" Type="http://schemas.openxmlformats.org/officeDocument/2006/relationships/image" Target="../media/image329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6.wmf"/><Relationship Id="rId7" Type="http://schemas.openxmlformats.org/officeDocument/2006/relationships/image" Target="../media/image339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8.wmf"/><Relationship Id="rId5" Type="http://schemas.openxmlformats.org/officeDocument/2006/relationships/image" Target="../media/image337.wmf"/><Relationship Id="rId4" Type="http://schemas.openxmlformats.org/officeDocument/2006/relationships/image" Target="../media/image313.wmf"/><Relationship Id="rId9" Type="http://schemas.openxmlformats.org/officeDocument/2006/relationships/image" Target="../media/image34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11" Type="http://schemas.openxmlformats.org/officeDocument/2006/relationships/image" Target="../media/image352.wmf"/><Relationship Id="rId5" Type="http://schemas.openxmlformats.org/officeDocument/2006/relationships/image" Target="../media/image346.wmf"/><Relationship Id="rId10" Type="http://schemas.openxmlformats.org/officeDocument/2006/relationships/image" Target="../media/image351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2EFB-E6F0-4526-A71E-3BEE9C081B9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1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2BE09-8C73-4457-A371-3873537BDDE5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1448D-29A4-4B5A-A1FB-C0E0D1E623C7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0535B-51D9-4416-B211-B3BB98FF063D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495A7-53D1-44F9-884C-BA1A7F958395}" type="datetime1">
              <a:rPr lang="zh-CN" altLang="en-US" smtClean="0"/>
              <a:t>2021/12/1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8EE3C-0D10-4908-84C6-E211F20AC9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5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DE81-2927-435C-8051-5F13762E8A3B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1E09-A857-47F6-BC36-F8DD6429A8AF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86AA5-5D50-477F-BFCF-A058DB5BCA5E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6AA3-E9F6-44BF-B6AB-0401B510568C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EF9EF-B1A3-4837-BA2F-2929D6FE3F72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5CA-CD45-41A9-80C2-26AC791AB410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563F-BC05-4AFF-AA5F-48E7B39BDEAD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C3DB5-1475-4CBB-85DD-27D40825D991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2A518D-839F-46DB-AA15-B3E2C89EDDDC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0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1.bin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24" Type="http://schemas.openxmlformats.org/officeDocument/2006/relationships/oleObject" Target="../embeddings/oleObject125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image" Target="../media/image124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wmf"/><Relationship Id="rId22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8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9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47.wmf"/><Relationship Id="rId25" Type="http://schemas.openxmlformats.org/officeDocument/2006/relationships/image" Target="../media/image151.wmf"/><Relationship Id="rId33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29" Type="http://schemas.openxmlformats.org/officeDocument/2006/relationships/image" Target="../media/image153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4.wmf"/><Relationship Id="rId24" Type="http://schemas.openxmlformats.org/officeDocument/2006/relationships/oleObject" Target="../embeddings/oleObject152.bin"/><Relationship Id="rId32" Type="http://schemas.openxmlformats.org/officeDocument/2006/relationships/oleObject" Target="../embeddings/oleObject156.bin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23" Type="http://schemas.openxmlformats.org/officeDocument/2006/relationships/image" Target="../media/image150.wmf"/><Relationship Id="rId28" Type="http://schemas.openxmlformats.org/officeDocument/2006/relationships/oleObject" Target="../embeddings/oleObject154.bin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48.wmf"/><Relationship Id="rId31" Type="http://schemas.openxmlformats.org/officeDocument/2006/relationships/image" Target="../media/image154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52.wmf"/><Relationship Id="rId30" Type="http://schemas.openxmlformats.org/officeDocument/2006/relationships/oleObject" Target="../embeddings/oleObject155.bin"/><Relationship Id="rId8" Type="http://schemas.openxmlformats.org/officeDocument/2006/relationships/oleObject" Target="../embeddings/oleObject1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57.bin"/><Relationship Id="rId7" Type="http://schemas.openxmlformats.org/officeDocument/2006/relationships/image" Target="../media/image157.wmf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0.bin"/><Relationship Id="rId5" Type="http://schemas.openxmlformats.org/officeDocument/2006/relationships/image" Target="../media/image163.png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64.png"/><Relationship Id="rId4" Type="http://schemas.openxmlformats.org/officeDocument/2006/relationships/image" Target="../media/image156.wmf"/><Relationship Id="rId9" Type="http://schemas.openxmlformats.org/officeDocument/2006/relationships/image" Target="../media/image158.wmf"/><Relationship Id="rId14" Type="http://schemas.openxmlformats.org/officeDocument/2006/relationships/image" Target="../media/image16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2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5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3" Type="http://schemas.openxmlformats.org/officeDocument/2006/relationships/oleObject" Target="../embeddings/oleObject176.bin"/><Relationship Id="rId21" Type="http://schemas.openxmlformats.org/officeDocument/2006/relationships/image" Target="../media/image184.wmf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82.wmf"/><Relationship Id="rId25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image" Target="../media/image18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7.wmf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187.bin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81.wmf"/><Relationship Id="rId23" Type="http://schemas.openxmlformats.org/officeDocument/2006/relationships/image" Target="../media/image185.wmf"/><Relationship Id="rId28" Type="http://schemas.openxmlformats.org/officeDocument/2006/relationships/oleObject" Target="../embeddings/oleObject189.bin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83.wmf"/><Relationship Id="rId31" Type="http://schemas.openxmlformats.org/officeDocument/2006/relationships/image" Target="../media/image18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19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9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8.wmf"/><Relationship Id="rId22" Type="http://schemas.openxmlformats.org/officeDocument/2006/relationships/image" Target="../media/image21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20.wmf"/><Relationship Id="rId26" Type="http://schemas.openxmlformats.org/officeDocument/2006/relationships/image" Target="../media/image209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223.w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224.wmf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2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47.w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4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58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263.wmf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26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74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7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20" Type="http://schemas.openxmlformats.org/officeDocument/2006/relationships/image" Target="../media/image28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86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287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81.wmf"/><Relationship Id="rId22" Type="http://schemas.openxmlformats.org/officeDocument/2006/relationships/image" Target="../media/image2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10" Type="http://schemas.openxmlformats.org/officeDocument/2006/relationships/image" Target="../media/image290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17.w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327.wmf"/><Relationship Id="rId26" Type="http://schemas.openxmlformats.org/officeDocument/2006/relationships/image" Target="../media/image331.w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4.wmf"/><Relationship Id="rId17" Type="http://schemas.openxmlformats.org/officeDocument/2006/relationships/oleObject" Target="../embeddings/oleObject330.bin"/><Relationship Id="rId25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wmf"/><Relationship Id="rId20" Type="http://schemas.openxmlformats.org/officeDocument/2006/relationships/image" Target="../media/image328.wmf"/><Relationship Id="rId29" Type="http://schemas.openxmlformats.org/officeDocument/2006/relationships/oleObject" Target="../embeddings/oleObject336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330.w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28" Type="http://schemas.openxmlformats.org/officeDocument/2006/relationships/image" Target="../media/image332.wmf"/><Relationship Id="rId10" Type="http://schemas.openxmlformats.org/officeDocument/2006/relationships/image" Target="../media/image323.w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25.wmf"/><Relationship Id="rId22" Type="http://schemas.openxmlformats.org/officeDocument/2006/relationships/image" Target="../media/image329.wmf"/><Relationship Id="rId27" Type="http://schemas.openxmlformats.org/officeDocument/2006/relationships/oleObject" Target="../embeddings/oleObject335.bin"/><Relationship Id="rId30" Type="http://schemas.openxmlformats.org/officeDocument/2006/relationships/image" Target="../media/image33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9.wmf"/><Relationship Id="rId20" Type="http://schemas.openxmlformats.org/officeDocument/2006/relationships/image" Target="../media/image34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45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3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349.wmf"/><Relationship Id="rId3" Type="http://schemas.openxmlformats.org/officeDocument/2006/relationships/oleObject" Target="../embeddings/oleObject346.bin"/><Relationship Id="rId21" Type="http://schemas.openxmlformats.org/officeDocument/2006/relationships/oleObject" Target="../embeddings/oleObject355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50.bin"/><Relationship Id="rId24" Type="http://schemas.openxmlformats.org/officeDocument/2006/relationships/image" Target="../media/image352.wmf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56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54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347.wmf"/><Relationship Id="rId22" Type="http://schemas.openxmlformats.org/officeDocument/2006/relationships/image" Target="../media/image35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6" y="2492896"/>
            <a:ext cx="4906888" cy="978024"/>
          </a:xfrm>
          <a:ln w="60325" cmpd="thickThin">
            <a:solidFill>
              <a:srgbClr val="FF0000"/>
            </a:solidFill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第三节、定积分的计算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00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69379" y="143019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61376"/>
              </p:ext>
            </p:extLst>
          </p:nvPr>
        </p:nvGraphicFramePr>
        <p:xfrm>
          <a:off x="2063750" y="1446213"/>
          <a:ext cx="53990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Document" r:id="rId3" imgW="5274753" imgH="1189123" progId="Word.Document.8">
                  <p:embed/>
                </p:oleObj>
              </mc:Choice>
              <mc:Fallback>
                <p:oleObj name="Document" r:id="rId3" imgW="5274753" imgH="1189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46213"/>
                        <a:ext cx="53990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28792"/>
              </p:ext>
            </p:extLst>
          </p:nvPr>
        </p:nvGraphicFramePr>
        <p:xfrm>
          <a:off x="2052993" y="2626308"/>
          <a:ext cx="74199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Document" r:id="rId5" imgW="7521030" imgH="1189049" progId="Word.Document.8">
                  <p:embed/>
                </p:oleObj>
              </mc:Choice>
              <mc:Fallback>
                <p:oleObj name="Document" r:id="rId5" imgW="7521030" imgH="1189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93" y="2626308"/>
                        <a:ext cx="74199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92763"/>
              </p:ext>
            </p:extLst>
          </p:nvPr>
        </p:nvGraphicFramePr>
        <p:xfrm>
          <a:off x="2083949" y="3741239"/>
          <a:ext cx="7358062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Document" r:id="rId7" imgW="7460908" imgH="1477761" progId="Word.Document.8">
                  <p:embed/>
                </p:oleObj>
              </mc:Choice>
              <mc:Fallback>
                <p:oleObj name="Document" r:id="rId7" imgW="7460908" imgH="14777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949" y="3741239"/>
                        <a:ext cx="7358062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81202"/>
              </p:ext>
            </p:extLst>
          </p:nvPr>
        </p:nvGraphicFramePr>
        <p:xfrm>
          <a:off x="2575191" y="4941168"/>
          <a:ext cx="72548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Document" r:id="rId9" imgW="7256421" imgH="990694" progId="Word.Document.8">
                  <p:embed/>
                </p:oleObj>
              </mc:Choice>
              <mc:Fallback>
                <p:oleObj name="Document" r:id="rId9" imgW="7256421" imgH="990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191" y="4941168"/>
                        <a:ext cx="72548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2387236" y="592138"/>
            <a:ext cx="4032448" cy="8509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换元积分法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13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62200" y="9906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00400" y="10668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文档" r:id="rId3" imgW="4801749" imgH="445713" progId="Word.Document.8">
                  <p:embed/>
                </p:oleObj>
              </mc:Choice>
              <mc:Fallback>
                <p:oleObj name="文档" r:id="rId3" imgW="4801749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149600" y="1739900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公式" r:id="rId5" imgW="3873500" imgH="685800" progId="Equation.3">
                  <p:embed/>
                </p:oleObj>
              </mc:Choice>
              <mc:Fallback>
                <p:oleObj name="公式" r:id="rId5" imgW="3873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739900"/>
                        <a:ext cx="3873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00400" y="2667001"/>
          <a:ext cx="2717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公式" r:id="rId7" imgW="2717800" imgH="406400" progId="Equation.3">
                  <p:embed/>
                </p:oleObj>
              </mc:Choice>
              <mc:Fallback>
                <p:oleObj name="公式" r:id="rId7" imgW="271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1"/>
                        <a:ext cx="2717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124200" y="332740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公式" r:id="rId9" imgW="2349500" imgH="889000" progId="Equation.3">
                  <p:embed/>
                </p:oleObj>
              </mc:Choice>
              <mc:Fallback>
                <p:oleObj name="公式" r:id="rId9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27400"/>
                        <a:ext cx="234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562600" y="3582988"/>
          <a:ext cx="189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公式" r:id="rId11" imgW="1892300" imgH="431800" progId="Equation.3">
                  <p:embed/>
                </p:oleObj>
              </mc:Choice>
              <mc:Fallback>
                <p:oleObj name="公式" r:id="rId11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2988"/>
                        <a:ext cx="189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461250" y="3582988"/>
          <a:ext cx="2324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公式" r:id="rId13" imgW="2324100" imgH="431800" progId="Equation.3">
                  <p:embed/>
                </p:oleObj>
              </mc:Choice>
              <mc:Fallback>
                <p:oleObj name="公式" r:id="rId13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82988"/>
                        <a:ext cx="2324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11304"/>
              </p:ext>
            </p:extLst>
          </p:nvPr>
        </p:nvGraphicFramePr>
        <p:xfrm>
          <a:off x="3969267" y="4972844"/>
          <a:ext cx="5367093" cy="84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15" imgW="2108160" imgH="330120" progId="Equation.DSMT4">
                  <p:embed/>
                </p:oleObj>
              </mc:Choice>
              <mc:Fallback>
                <p:oleObj name="Equation" r:id="rId15" imgW="2108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267" y="4972844"/>
                        <a:ext cx="5367093" cy="840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246439" y="4478338"/>
          <a:ext cx="67087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文档" r:id="rId17" imgW="6314440" imgH="472440" progId="Word.Document.8">
                  <p:embed/>
                </p:oleObj>
              </mc:Choice>
              <mc:Fallback>
                <p:oleObj name="文档" r:id="rId17" imgW="6314440" imgH="47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9" y="4478338"/>
                        <a:ext cx="67087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2888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978150" y="1066800"/>
          <a:ext cx="346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文档" r:id="rId3" imgW="3439160" imgH="447040" progId="Word.Document.8">
                  <p:embed/>
                </p:oleObj>
              </mc:Choice>
              <mc:Fallback>
                <p:oleObj name="文档" r:id="rId3" imgW="343916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066800"/>
                        <a:ext cx="34607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073400" y="1919289"/>
          <a:ext cx="1930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公式" r:id="rId5" imgW="1930400" imgH="393700" progId="Equation.3">
                  <p:embed/>
                </p:oleObj>
              </mc:Choice>
              <mc:Fallback>
                <p:oleObj name="公式" r:id="rId5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919289"/>
                        <a:ext cx="1930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181600" y="1919289"/>
          <a:ext cx="31369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公式" r:id="rId7" imgW="3136900" imgH="393700" progId="Equation.3">
                  <p:embed/>
                </p:oleObj>
              </mc:Choice>
              <mc:Fallback>
                <p:oleObj name="公式" r:id="rId7" imgW="3136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19289"/>
                        <a:ext cx="31369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200650" y="2749551"/>
          <a:ext cx="2197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公式" r:id="rId9" imgW="2197100" imgH="393700" progId="Equation.3">
                  <p:embed/>
                </p:oleObj>
              </mc:Choice>
              <mc:Fallback>
                <p:oleObj name="公式" r:id="rId9" imgW="219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749551"/>
                        <a:ext cx="2197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819400" y="3352800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公式" r:id="rId11" imgW="3771900" imgH="660400" progId="Equation.3">
                  <p:embed/>
                </p:oleObj>
              </mc:Choice>
              <mc:Fallback>
                <p:oleObj name="公式" r:id="rId11" imgW="3771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71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667500" y="35052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公式" r:id="rId13" imgW="2362200" imgH="419100" progId="Equation.3">
                  <p:embed/>
                </p:oleObj>
              </mc:Choice>
              <mc:Fallback>
                <p:oleObj name="公式" r:id="rId13" imgW="236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3505200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4387850" y="4197350"/>
          <a:ext cx="285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公式" r:id="rId15" imgW="2857500" imgH="698500" progId="Equation.3">
                  <p:embed/>
                </p:oleObj>
              </mc:Choice>
              <mc:Fallback>
                <p:oleObj name="公式" r:id="rId15" imgW="2857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4197350"/>
                        <a:ext cx="2857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600326" y="5197476"/>
          <a:ext cx="55292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文档" r:id="rId17" imgW="5448228" imgH="380897" progId="Word.Document.8">
                  <p:embed/>
                </p:oleObj>
              </mc:Choice>
              <mc:Fallback>
                <p:oleObj name="文档" r:id="rId17" imgW="5448228" imgH="380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5197476"/>
                        <a:ext cx="55292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341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19536" y="897392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应用换元公式时应注意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764608"/>
              </p:ext>
            </p:extLst>
          </p:nvPr>
        </p:nvGraphicFramePr>
        <p:xfrm>
          <a:off x="2635424" y="2812731"/>
          <a:ext cx="6938590" cy="192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文档" r:id="rId3" imgW="6362119" imgH="1773739" progId="Word.Document.8">
                  <p:embed/>
                </p:oleObj>
              </mc:Choice>
              <mc:Fallback>
                <p:oleObj name="文档" r:id="rId3" imgW="6362119" imgH="17737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424" y="2812731"/>
                        <a:ext cx="6938590" cy="192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50862" y="2786422"/>
            <a:ext cx="78529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(2)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3403" y="1733849"/>
            <a:ext cx="7700988" cy="1052573"/>
            <a:chOff x="1923403" y="1733849"/>
            <a:chExt cx="7700988" cy="1052573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1923403" y="1733849"/>
              <a:ext cx="713284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(1)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374676"/>
                </p:ext>
              </p:extLst>
            </p:nvPr>
          </p:nvGraphicFramePr>
          <p:xfrm>
            <a:off x="2585048" y="1779703"/>
            <a:ext cx="7039343" cy="1006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7" name="文档" r:id="rId5" imgW="6729997" imgH="875224" progId="Word.Document.8">
                    <p:embed/>
                  </p:oleObj>
                </mc:Choice>
                <mc:Fallback>
                  <p:oleObj name="文档" r:id="rId5" imgW="6729997" imgH="87522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048" y="1779703"/>
                          <a:ext cx="7039343" cy="1006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5354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1340768"/>
            <a:ext cx="4056451" cy="581143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三角代换和根式代换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931418"/>
              </p:ext>
            </p:extLst>
          </p:nvPr>
        </p:nvGraphicFramePr>
        <p:xfrm>
          <a:off x="2423592" y="2204864"/>
          <a:ext cx="7205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Document" r:id="rId3" imgW="6358548" imgH="1582159" progId="Word.Document.8">
                  <p:embed/>
                </p:oleObj>
              </mc:Choice>
              <mc:Fallback>
                <p:oleObj name="Document" r:id="rId3" imgW="6358548" imgH="1582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04864"/>
                        <a:ext cx="7205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44148"/>
              </p:ext>
            </p:extLst>
          </p:nvPr>
        </p:nvGraphicFramePr>
        <p:xfrm>
          <a:off x="3152621" y="722087"/>
          <a:ext cx="5345566" cy="79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3" imgW="2133360" imgH="342720" progId="Equation.DSMT4">
                  <p:embed/>
                </p:oleObj>
              </mc:Choice>
              <mc:Fallback>
                <p:oleObj name="Equation" r:id="rId3" imgW="2133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621" y="722087"/>
                        <a:ext cx="5345566" cy="79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17868"/>
              </p:ext>
            </p:extLst>
          </p:nvPr>
        </p:nvGraphicFramePr>
        <p:xfrm>
          <a:off x="3011149" y="1279905"/>
          <a:ext cx="4020955" cy="9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公式" r:id="rId5" imgW="1701800" imgH="406400" progId="Equation.3">
                  <p:embed/>
                </p:oleObj>
              </mc:Choice>
              <mc:Fallback>
                <p:oleObj name="公式" r:id="rId5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149" y="1279905"/>
                        <a:ext cx="4020955" cy="9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00470"/>
              </p:ext>
            </p:extLst>
          </p:nvPr>
        </p:nvGraphicFramePr>
        <p:xfrm>
          <a:off x="2876085" y="2022521"/>
          <a:ext cx="5329491" cy="90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公式" r:id="rId7" imgW="2349500" imgH="406400" progId="Equation.3">
                  <p:embed/>
                </p:oleObj>
              </mc:Choice>
              <mc:Fallback>
                <p:oleObj name="公式" r:id="rId7" imgW="2349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85" y="2022521"/>
                        <a:ext cx="5329491" cy="90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83265"/>
              </p:ext>
            </p:extLst>
          </p:nvPr>
        </p:nvGraphicFramePr>
        <p:xfrm>
          <a:off x="2366638" y="2803136"/>
          <a:ext cx="5309976" cy="65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公式" r:id="rId9" imgW="2272314" imgH="266584" progId="Equation.3">
                  <p:embed/>
                </p:oleObj>
              </mc:Choice>
              <mc:Fallback>
                <p:oleObj name="公式" r:id="rId9" imgW="227231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638" y="2803136"/>
                        <a:ext cx="5309976" cy="65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16548"/>
              </p:ext>
            </p:extLst>
          </p:nvPr>
        </p:nvGraphicFramePr>
        <p:xfrm>
          <a:off x="2354946" y="3905890"/>
          <a:ext cx="4677158" cy="81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公式" r:id="rId11" imgW="1904174" imgH="355446" progId="Equation.3">
                  <p:embed/>
                </p:oleObj>
              </mc:Choice>
              <mc:Fallback>
                <p:oleObj name="公式" r:id="rId11" imgW="1904174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946" y="3905890"/>
                        <a:ext cx="4677158" cy="81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42"/>
              </p:ext>
            </p:extLst>
          </p:nvPr>
        </p:nvGraphicFramePr>
        <p:xfrm>
          <a:off x="2975573" y="4596747"/>
          <a:ext cx="6532283" cy="94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公式" r:id="rId13" imgW="2946400" imgH="419100" progId="Equation.3">
                  <p:embed/>
                </p:oleObj>
              </mc:Choice>
              <mc:Fallback>
                <p:oleObj name="公式" r:id="rId13" imgW="2946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573" y="4596747"/>
                        <a:ext cx="6532283" cy="945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204734" y="147208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228497" y="3442843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于是由换元公式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2228497" y="889172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08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21981" y="777237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98700" y="1614488"/>
            <a:ext cx="97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09438"/>
              </p:ext>
            </p:extLst>
          </p:nvPr>
        </p:nvGraphicFramePr>
        <p:xfrm>
          <a:off x="4295774" y="461964"/>
          <a:ext cx="2613025" cy="105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3" imgW="1104900" imgH="444500" progId="Equation.DSMT4">
                  <p:embed/>
                </p:oleObj>
              </mc:Choice>
              <mc:Fallback>
                <p:oleObj name="Equation" r:id="rId3" imgW="1104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4" y="461964"/>
                        <a:ext cx="2613025" cy="1050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56868" y="16875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8909"/>
              </p:ext>
            </p:extLst>
          </p:nvPr>
        </p:nvGraphicFramePr>
        <p:xfrm>
          <a:off x="3748549" y="1709674"/>
          <a:ext cx="1555364" cy="52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549" y="1709674"/>
                        <a:ext cx="1555364" cy="52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75641"/>
              </p:ext>
            </p:extLst>
          </p:nvPr>
        </p:nvGraphicFramePr>
        <p:xfrm>
          <a:off x="3547544" y="2444626"/>
          <a:ext cx="8080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7" imgW="355138" imgH="177569" progId="Equation.DSMT4">
                  <p:embed/>
                </p:oleObj>
              </mc:Choice>
              <mc:Fallback>
                <p:oleObj name="Equation" r:id="rId7" imgW="35513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544" y="2444626"/>
                        <a:ext cx="8080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45665"/>
              </p:ext>
            </p:extLst>
          </p:nvPr>
        </p:nvGraphicFramePr>
        <p:xfrm>
          <a:off x="4432300" y="2192647"/>
          <a:ext cx="1397551" cy="91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1" name="Equation" r:id="rId9" imgW="622030" imgH="406224" progId="Equation.DSMT4">
                  <p:embed/>
                </p:oleObj>
              </mc:Choice>
              <mc:Fallback>
                <p:oleObj name="Equation" r:id="rId9" imgW="62203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192647"/>
                        <a:ext cx="1397551" cy="91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78700"/>
              </p:ext>
            </p:extLst>
          </p:nvPr>
        </p:nvGraphicFramePr>
        <p:xfrm>
          <a:off x="5983288" y="2168525"/>
          <a:ext cx="925512" cy="95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" name="Equation" r:id="rId11" imgW="393359" imgH="406048" progId="Equation.DSMT4">
                  <p:embed/>
                </p:oleObj>
              </mc:Choice>
              <mc:Fallback>
                <p:oleObj name="Equation" r:id="rId11" imgW="393359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2168525"/>
                        <a:ext cx="925512" cy="95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11244"/>
              </p:ext>
            </p:extLst>
          </p:nvPr>
        </p:nvGraphicFramePr>
        <p:xfrm>
          <a:off x="6908800" y="2168525"/>
          <a:ext cx="1275432" cy="90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3" name="Equation" r:id="rId13" imgW="571252" imgH="406224" progId="Equation.DSMT4">
                  <p:embed/>
                </p:oleObj>
              </mc:Choice>
              <mc:Fallback>
                <p:oleObj name="Equation" r:id="rId13" imgW="5712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168525"/>
                        <a:ext cx="1275432" cy="90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16960"/>
              </p:ext>
            </p:extLst>
          </p:nvPr>
        </p:nvGraphicFramePr>
        <p:xfrm>
          <a:off x="5499720" y="1730634"/>
          <a:ext cx="2053624" cy="52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4" name="Equation" r:id="rId15" imgW="787320" imgH="203040" progId="Equation.DSMT4">
                  <p:embed/>
                </p:oleObj>
              </mc:Choice>
              <mc:Fallback>
                <p:oleObj name="Equation" r:id="rId15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20" y="1730634"/>
                        <a:ext cx="2053624" cy="52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057400" y="332014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61344"/>
              </p:ext>
            </p:extLst>
          </p:nvPr>
        </p:nvGraphicFramePr>
        <p:xfrm>
          <a:off x="2927648" y="3019297"/>
          <a:ext cx="6408712" cy="213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Equation" r:id="rId17" imgW="2590800" imgH="914400" progId="Equation.DSMT4">
                  <p:embed/>
                </p:oleObj>
              </mc:Choice>
              <mc:Fallback>
                <p:oleObj name="Equation" r:id="rId17" imgW="2590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3019297"/>
                        <a:ext cx="6408712" cy="213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045317" y="5025805"/>
            <a:ext cx="196713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明显换元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8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3" grpId="0" autoUpdateAnimBg="0"/>
      <p:bldP spid="17420" grpId="0" autoUpdateAnimBg="0"/>
      <p:bldP spid="184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895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3318094"/>
              </p:ext>
            </p:extLst>
          </p:nvPr>
        </p:nvGraphicFramePr>
        <p:xfrm>
          <a:off x="3503712" y="463128"/>
          <a:ext cx="396398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3" imgW="1459866" imgH="482391" progId="Equation.DSMT4">
                  <p:embed/>
                </p:oleObj>
              </mc:Choice>
              <mc:Fallback>
                <p:oleObj name="Equation" r:id="rId3" imgW="145986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63128"/>
                        <a:ext cx="396398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34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419479" y="1970009"/>
            <a:ext cx="990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47076"/>
              </p:ext>
            </p:extLst>
          </p:nvPr>
        </p:nvGraphicFramePr>
        <p:xfrm>
          <a:off x="3691099" y="1772816"/>
          <a:ext cx="5625507" cy="348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7" imgW="2311200" imgH="1422360" progId="Equation.DSMT4">
                  <p:embed/>
                </p:oleObj>
              </mc:Choice>
              <mc:Fallback>
                <p:oleObj name="Equation" r:id="rId7" imgW="23112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099" y="1772816"/>
                        <a:ext cx="5625507" cy="3482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909" name="Object 2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0156724"/>
              </p:ext>
            </p:extLst>
          </p:nvPr>
        </p:nvGraphicFramePr>
        <p:xfrm>
          <a:off x="3287688" y="5085184"/>
          <a:ext cx="47371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9" imgW="1917360" imgH="457200" progId="Equation.DSMT4">
                  <p:embed/>
                </p:oleObj>
              </mc:Choice>
              <mc:Fallback>
                <p:oleObj name="Equation" r:id="rId9" imgW="1917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5085184"/>
                        <a:ext cx="47371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Box 1"/>
          <p:cNvSpPr txBox="1">
            <a:spLocks noChangeArrowheads="1"/>
          </p:cNvSpPr>
          <p:nvPr/>
        </p:nvSpPr>
        <p:spPr bwMode="auto">
          <a:xfrm>
            <a:off x="2419479" y="825872"/>
            <a:ext cx="823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E3C-0D10-4908-84C6-E211F20AC9D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3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90038"/>
              </p:ext>
            </p:extLst>
          </p:nvPr>
        </p:nvGraphicFramePr>
        <p:xfrm>
          <a:off x="4077494" y="654844"/>
          <a:ext cx="29178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3" imgW="952087" imgH="342751" progId="Equation.DSMT4">
                  <p:embed/>
                </p:oleObj>
              </mc:Choice>
              <mc:Fallback>
                <p:oleObj name="Equation" r:id="rId3" imgW="952087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494" y="654844"/>
                        <a:ext cx="29178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186114" y="1752600"/>
          <a:ext cx="2071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公式" r:id="rId5" imgW="952087" imgH="266584" progId="Equation.3">
                  <p:embed/>
                </p:oleObj>
              </mc:Choice>
              <mc:Fallback>
                <p:oleObj name="公式" r:id="rId5" imgW="95208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1752600"/>
                        <a:ext cx="20716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638800" y="1828801"/>
          <a:ext cx="27130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公式" r:id="rId7" imgW="1130300" imgH="228600" progId="Equation.3">
                  <p:embed/>
                </p:oleObj>
              </mc:Choice>
              <mc:Fallback>
                <p:oleObj name="公式" r:id="rId7" imgW="113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28801"/>
                        <a:ext cx="27130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09825" y="3429000"/>
          <a:ext cx="4648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公式" r:id="rId9" imgW="1790700" imgH="419100" progId="Equation.3">
                  <p:embed/>
                </p:oleObj>
              </mc:Choice>
              <mc:Fallback>
                <p:oleObj name="公式" r:id="rId9" imgW="179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429000"/>
                        <a:ext cx="4648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362201" y="4724401"/>
          <a:ext cx="64357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公式" r:id="rId11" imgW="2794000" imgH="393700" progId="Equation.3">
                  <p:embed/>
                </p:oleObj>
              </mc:Choice>
              <mc:Fallback>
                <p:oleObj name="公式" r:id="rId11" imgW="279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724401"/>
                        <a:ext cx="64357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362201" y="1798227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30463" y="26670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于是由换元公式得</a:t>
            </a:r>
          </a:p>
        </p:txBody>
      </p:sp>
      <p:sp>
        <p:nvSpPr>
          <p:cNvPr id="20489" name="TextBox 1"/>
          <p:cNvSpPr txBox="1">
            <a:spLocks noChangeArrowheads="1"/>
          </p:cNvSpPr>
          <p:nvPr/>
        </p:nvSpPr>
        <p:spPr bwMode="auto">
          <a:xfrm>
            <a:off x="2362201" y="811106"/>
            <a:ext cx="1576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/>
              <a:t>   </a:t>
            </a:r>
            <a:r>
              <a:rPr lang="zh-CN" altLang="en-US" b="1" dirty="0"/>
              <a:t>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114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163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174796" y="654049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当分母的阶较高时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可采用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倒代换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4171"/>
              </p:ext>
            </p:extLst>
          </p:nvPr>
        </p:nvGraphicFramePr>
        <p:xfrm>
          <a:off x="7608168" y="469105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公式" r:id="rId3" imgW="965200" imgH="889000" progId="Equation.3">
                  <p:embed/>
                </p:oleObj>
              </mc:Choice>
              <mc:Fallback>
                <p:oleObj name="公式" r:id="rId3" imgW="965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469105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754313" y="1984375"/>
            <a:ext cx="1371600" cy="889000"/>
            <a:chOff x="1056" y="1632"/>
            <a:chExt cx="864" cy="560"/>
          </a:xfrm>
        </p:grpSpPr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1520" name="Object 11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0" name="公式" r:id="rId5" imgW="838200" imgH="889000" progId="Equation.3">
                    <p:embed/>
                  </p:oleObj>
                </mc:Choice>
                <mc:Fallback>
                  <p:oleObj name="公式" r:id="rId5" imgW="838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09801" y="2166939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06900" y="2005013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1" name="公式" r:id="rId7" imgW="2324100" imgH="889000" progId="Equation.3">
                  <p:embed/>
                </p:oleObj>
              </mc:Choice>
              <mc:Fallback>
                <p:oleObj name="公式" r:id="rId7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005013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61240"/>
              </p:ext>
            </p:extLst>
          </p:nvPr>
        </p:nvGraphicFramePr>
        <p:xfrm>
          <a:off x="2230438" y="2814613"/>
          <a:ext cx="2156906" cy="96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2" name="Equation" r:id="rId9" imgW="965200" imgH="431800" progId="Equation.DSMT4">
                  <p:embed/>
                </p:oleObj>
              </mc:Choice>
              <mc:Fallback>
                <p:oleObj name="Equation" r:id="rId9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814613"/>
                        <a:ext cx="2156906" cy="96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13872"/>
              </p:ext>
            </p:extLst>
          </p:nvPr>
        </p:nvGraphicFramePr>
        <p:xfrm>
          <a:off x="4345175" y="2788161"/>
          <a:ext cx="3379415" cy="153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3" name="Equation" r:id="rId11" imgW="1511300" imgH="685800" progId="Equation.DSMT4">
                  <p:embed/>
                </p:oleObj>
              </mc:Choice>
              <mc:Fallback>
                <p:oleObj name="Equation" r:id="rId11" imgW="1511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175" y="2788161"/>
                        <a:ext cx="3379415" cy="1533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66182"/>
              </p:ext>
            </p:extLst>
          </p:nvPr>
        </p:nvGraphicFramePr>
        <p:xfrm>
          <a:off x="7724590" y="2776512"/>
          <a:ext cx="190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" name="Equation" r:id="rId13" imgW="812447" imgH="444307" progId="Equation.DSMT4">
                  <p:embed/>
                </p:oleObj>
              </mc:Choice>
              <mc:Fallback>
                <p:oleObj name="Equation" r:id="rId13" imgW="81244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590" y="2776512"/>
                        <a:ext cx="190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30438" y="4052889"/>
          <a:ext cx="23225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" name="Equation" r:id="rId15" imgW="990170" imgH="431613" progId="Equation.DSMT4">
                  <p:embed/>
                </p:oleObj>
              </mc:Choice>
              <mc:Fallback>
                <p:oleObj name="Equation" r:id="rId15" imgW="99017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052889"/>
                        <a:ext cx="23225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419601" y="4114801"/>
          <a:ext cx="30972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6" name="Equation" r:id="rId17" imgW="1320227" imgH="431613" progId="Equation.DSMT4">
                  <p:embed/>
                </p:oleObj>
              </mc:Choice>
              <mc:Fallback>
                <p:oleObj name="Equation" r:id="rId17" imgW="132022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114801"/>
                        <a:ext cx="30972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06137"/>
              </p:ext>
            </p:extLst>
          </p:nvPr>
        </p:nvGraphicFramePr>
        <p:xfrm>
          <a:off x="2876045" y="5209099"/>
          <a:ext cx="2177543" cy="90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7" name="Equation" r:id="rId19" imgW="977760" imgH="406080" progId="Equation.DSMT4">
                  <p:embed/>
                </p:oleObj>
              </mc:Choice>
              <mc:Fallback>
                <p:oleObj name="Equation" r:id="rId19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45" y="5209099"/>
                        <a:ext cx="2177543" cy="90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91689"/>
              </p:ext>
            </p:extLst>
          </p:nvPr>
        </p:nvGraphicFramePr>
        <p:xfrm>
          <a:off x="5077420" y="5235808"/>
          <a:ext cx="26590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" name="Equation" r:id="rId21" imgW="1231560" imgH="406080" progId="Equation.DSMT4">
                  <p:embed/>
                </p:oleObj>
              </mc:Choice>
              <mc:Fallback>
                <p:oleObj name="Equation" r:id="rId21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420" y="5235808"/>
                        <a:ext cx="26590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09801" y="1046695"/>
            <a:ext cx="4013881" cy="997260"/>
            <a:chOff x="2209801" y="1046695"/>
            <a:chExt cx="4013881" cy="997260"/>
          </a:xfrm>
        </p:grpSpPr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501764"/>
                </p:ext>
              </p:extLst>
            </p:nvPr>
          </p:nvGraphicFramePr>
          <p:xfrm>
            <a:off x="3995130" y="1046695"/>
            <a:ext cx="2228552" cy="997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9" name="Equation" r:id="rId23" imgW="965200" imgH="431800" progId="Equation.DSMT4">
                    <p:embed/>
                  </p:oleObj>
                </mc:Choice>
                <mc:Fallback>
                  <p:oleObj name="Equation" r:id="rId23" imgW="965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130" y="1046695"/>
                          <a:ext cx="2228552" cy="997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2209801" y="1282841"/>
              <a:ext cx="1576387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b="1" dirty="0"/>
                <a:t>   </a:t>
              </a:r>
              <a:r>
                <a:rPr lang="zh-CN" altLang="en-US" b="1" dirty="0"/>
                <a:t>求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9194" y="639203"/>
            <a:ext cx="3888432" cy="977108"/>
          </a:xfrm>
        </p:spPr>
        <p:txBody>
          <a:bodyPr/>
          <a:lstStyle/>
          <a:p>
            <a:pPr algn="l" eaLnBrk="1" hangingPunct="1"/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凑微分积分法</a:t>
            </a:r>
          </a:p>
        </p:txBody>
      </p:sp>
      <p:graphicFrame>
        <p:nvGraphicFramePr>
          <p:cNvPr id="307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586164"/>
              </p:ext>
            </p:extLst>
          </p:nvPr>
        </p:nvGraphicFramePr>
        <p:xfrm>
          <a:off x="4400550" y="1972190"/>
          <a:ext cx="22320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143000" imgH="342900" progId="Equation.DSMT4">
                  <p:embed/>
                </p:oleObj>
              </mc:Choice>
              <mc:Fallback>
                <p:oleObj name="Equation" r:id="rId3" imgW="1143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972190"/>
                        <a:ext cx="22320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544387" y="207589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7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24412"/>
              </p:ext>
            </p:extLst>
          </p:nvPr>
        </p:nvGraphicFramePr>
        <p:xfrm>
          <a:off x="4635501" y="3501008"/>
          <a:ext cx="17621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761669" imgH="495085" progId="Equation.DSMT4">
                  <p:embed/>
                </p:oleObj>
              </mc:Choice>
              <mc:Fallback>
                <p:oleObj name="Equation" r:id="rId5" imgW="761669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1" y="3501008"/>
                        <a:ext cx="17621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566988" y="39338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45CD-C86B-48D4-829F-F0E1BCAACD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71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523680" y="750187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  计算</a:t>
            </a:r>
          </a:p>
        </p:txBody>
      </p:sp>
      <p:graphicFrame>
        <p:nvGraphicFramePr>
          <p:cNvPr id="2253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89441"/>
              </p:ext>
            </p:extLst>
          </p:nvPr>
        </p:nvGraphicFramePr>
        <p:xfrm>
          <a:off x="3549579" y="439786"/>
          <a:ext cx="24288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" name="Equation" r:id="rId3" imgW="1002865" imgH="482391" progId="Equation.DSMT4">
                  <p:embed/>
                </p:oleObj>
              </mc:Choice>
              <mc:Fallback>
                <p:oleObj name="Equation" r:id="rId3" imgW="1002865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579" y="439786"/>
                        <a:ext cx="24288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9799" y="1491329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14161" y="1486825"/>
            <a:ext cx="3325813" cy="568325"/>
            <a:chOff x="1066800" y="1486382"/>
            <a:chExt cx="3326180" cy="568225"/>
          </a:xfrm>
        </p:grpSpPr>
        <p:sp>
          <p:nvSpPr>
            <p:cNvPr id="22550" name="TextBox 4"/>
            <p:cNvSpPr txBox="1">
              <a:spLocks noChangeArrowheads="1"/>
            </p:cNvSpPr>
            <p:nvPr/>
          </p:nvSpPr>
          <p:spPr bwMode="auto">
            <a:xfrm>
              <a:off x="1066800" y="1508885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做变换</a:t>
              </a:r>
            </a:p>
          </p:txBody>
        </p:sp>
        <p:graphicFrame>
          <p:nvGraphicFramePr>
            <p:cNvPr id="22551" name="对象 5"/>
            <p:cNvGraphicFramePr>
              <a:graphicFrameLocks noChangeAspect="1"/>
            </p:cNvGraphicFramePr>
            <p:nvPr/>
          </p:nvGraphicFramePr>
          <p:xfrm>
            <a:off x="2209800" y="1486382"/>
            <a:ext cx="2183180" cy="56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2" name="Equation" r:id="rId5" imgW="927100" imgH="241300" progId="Equation.DSMT4">
                    <p:embed/>
                  </p:oleObj>
                </mc:Choice>
                <mc:Fallback>
                  <p:oleObj name="Equation" r:id="rId5" imgW="9271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1486382"/>
                          <a:ext cx="2183180" cy="568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020503" y="1524112"/>
            <a:ext cx="4006850" cy="525462"/>
            <a:chOff x="4572000" y="1522413"/>
            <a:chExt cx="4006850" cy="524807"/>
          </a:xfrm>
        </p:grpSpPr>
        <p:graphicFrame>
          <p:nvGraphicFramePr>
            <p:cNvPr id="22548" name="对象 6"/>
            <p:cNvGraphicFramePr>
              <a:graphicFrameLocks noChangeAspect="1"/>
            </p:cNvGraphicFramePr>
            <p:nvPr/>
          </p:nvGraphicFramePr>
          <p:xfrm>
            <a:off x="5157788" y="1522413"/>
            <a:ext cx="342106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3" name="Equation" r:id="rId7" imgW="1536700" imgH="228600" progId="Equation.DSMT4">
                    <p:embed/>
                  </p:oleObj>
                </mc:Choice>
                <mc:Fallback>
                  <p:oleObj name="Equation" r:id="rId7" imgW="1536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788" y="1522413"/>
                          <a:ext cx="342106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Box 7"/>
            <p:cNvSpPr txBox="1">
              <a:spLocks noChangeArrowheads="1"/>
            </p:cNvSpPr>
            <p:nvPr/>
          </p:nvSpPr>
          <p:spPr bwMode="auto">
            <a:xfrm>
              <a:off x="4572000" y="15240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则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735292" y="2024127"/>
            <a:ext cx="2955925" cy="917575"/>
            <a:chOff x="621714" y="2005728"/>
            <a:chExt cx="2956259" cy="917575"/>
          </a:xfrm>
        </p:grpSpPr>
        <p:sp>
          <p:nvSpPr>
            <p:cNvPr id="22545" name="TextBox 10"/>
            <p:cNvSpPr txBox="1">
              <a:spLocks noChangeArrowheads="1"/>
            </p:cNvSpPr>
            <p:nvPr/>
          </p:nvSpPr>
          <p:spPr bwMode="auto">
            <a:xfrm>
              <a:off x="621714" y="2209800"/>
              <a:ext cx="29562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时，        </a:t>
              </a:r>
            </a:p>
          </p:txBody>
        </p:sp>
        <p:graphicFrame>
          <p:nvGraphicFramePr>
            <p:cNvPr id="22546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750424"/>
                </p:ext>
              </p:extLst>
            </p:nvPr>
          </p:nvGraphicFramePr>
          <p:xfrm>
            <a:off x="1043352" y="2005728"/>
            <a:ext cx="885825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" name="Equation" r:id="rId9" imgW="393480" imgH="406080" progId="Equation.DSMT4">
                    <p:embed/>
                  </p:oleObj>
                </mc:Choice>
                <mc:Fallback>
                  <p:oleObj name="Equation" r:id="rId9" imgW="3934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352" y="2005728"/>
                          <a:ext cx="885825" cy="91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对象 12"/>
            <p:cNvGraphicFramePr>
              <a:graphicFrameLocks noChangeAspect="1"/>
            </p:cNvGraphicFramePr>
            <p:nvPr/>
          </p:nvGraphicFramePr>
          <p:xfrm>
            <a:off x="2461406" y="2032876"/>
            <a:ext cx="916643" cy="862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5" name="Equation" r:id="rId11" imgW="431613" imgH="406224" progId="Equation.DSMT4">
                    <p:embed/>
                  </p:oleObj>
                </mc:Choice>
                <mc:Fallback>
                  <p:oleObj name="Equation" r:id="rId11" imgW="43161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406" y="2032876"/>
                          <a:ext cx="916643" cy="862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605852" y="2028905"/>
            <a:ext cx="2957512" cy="917575"/>
            <a:chOff x="621714" y="2005728"/>
            <a:chExt cx="2956259" cy="917575"/>
          </a:xfrm>
        </p:grpSpPr>
        <p:sp>
          <p:nvSpPr>
            <p:cNvPr id="22542" name="TextBox 15"/>
            <p:cNvSpPr txBox="1">
              <a:spLocks noChangeArrowheads="1"/>
            </p:cNvSpPr>
            <p:nvPr/>
          </p:nvSpPr>
          <p:spPr bwMode="auto">
            <a:xfrm>
              <a:off x="621714" y="2209800"/>
              <a:ext cx="29562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时，        </a:t>
              </a:r>
            </a:p>
          </p:txBody>
        </p:sp>
        <p:graphicFrame>
          <p:nvGraphicFramePr>
            <p:cNvPr id="22543" name="对象 16"/>
            <p:cNvGraphicFramePr>
              <a:graphicFrameLocks noChangeAspect="1"/>
            </p:cNvGraphicFramePr>
            <p:nvPr/>
          </p:nvGraphicFramePr>
          <p:xfrm>
            <a:off x="1043352" y="2005728"/>
            <a:ext cx="885825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6" name="Equation" r:id="rId13" imgW="393359" imgH="406048" progId="Equation.DSMT4">
                    <p:embed/>
                  </p:oleObj>
                </mc:Choice>
                <mc:Fallback>
                  <p:oleObj name="Equation" r:id="rId13" imgW="393359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352" y="2005728"/>
                          <a:ext cx="885825" cy="91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对象 17"/>
            <p:cNvGraphicFramePr>
              <a:graphicFrameLocks noChangeAspect="1"/>
            </p:cNvGraphicFramePr>
            <p:nvPr/>
          </p:nvGraphicFramePr>
          <p:xfrm>
            <a:off x="2470505" y="2040048"/>
            <a:ext cx="916643" cy="862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7" name="Equation" r:id="rId15" imgW="431613" imgH="406224" progId="Equation.DSMT4">
                    <p:embed/>
                  </p:oleObj>
                </mc:Choice>
                <mc:Fallback>
                  <p:oleObj name="Equation" r:id="rId15" imgW="43161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505" y="2040048"/>
                          <a:ext cx="916643" cy="862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44255" y="2256903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所以，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00374"/>
              </p:ext>
            </p:extLst>
          </p:nvPr>
        </p:nvGraphicFramePr>
        <p:xfrm>
          <a:off x="1453428" y="2830762"/>
          <a:ext cx="6241503" cy="112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" name="Equation" r:id="rId17" imgW="2679700" imgH="482600" progId="Equation.DSMT4">
                  <p:embed/>
                </p:oleObj>
              </mc:Choice>
              <mc:Fallback>
                <p:oleObj name="Equation" r:id="rId17" imgW="2679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428" y="2830762"/>
                        <a:ext cx="6241503" cy="112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02684"/>
              </p:ext>
            </p:extLst>
          </p:nvPr>
        </p:nvGraphicFramePr>
        <p:xfrm>
          <a:off x="7623146" y="2941702"/>
          <a:ext cx="1387351" cy="88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Equation" r:id="rId19" imgW="596900" imgH="381000" progId="Equation.DSMT4">
                  <p:embed/>
                </p:oleObj>
              </mc:Choice>
              <mc:Fallback>
                <p:oleObj name="Equation" r:id="rId19" imgW="596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46" y="2941702"/>
                        <a:ext cx="1387351" cy="885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55773"/>
              </p:ext>
            </p:extLst>
          </p:nvPr>
        </p:nvGraphicFramePr>
        <p:xfrm>
          <a:off x="8965565" y="2868868"/>
          <a:ext cx="1963831" cy="95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0" name="Equation" r:id="rId21" imgW="863225" imgH="418918" progId="Equation.DSMT4">
                  <p:embed/>
                </p:oleObj>
              </mc:Choice>
              <mc:Fallback>
                <p:oleObj name="Equation" r:id="rId21" imgW="86322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565" y="2868868"/>
                        <a:ext cx="1963831" cy="952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Box 22"/>
          <p:cNvSpPr txBox="1">
            <a:spLocks noChangeArrowheads="1"/>
          </p:cNvSpPr>
          <p:nvPr/>
        </p:nvSpPr>
        <p:spPr bwMode="auto">
          <a:xfrm>
            <a:off x="6055667" y="755310"/>
            <a:ext cx="1627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上海交大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92015"/>
              </p:ext>
            </p:extLst>
          </p:nvPr>
        </p:nvGraphicFramePr>
        <p:xfrm>
          <a:off x="2599744" y="4114643"/>
          <a:ext cx="5693710" cy="113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1" name="Equation" r:id="rId23" imgW="2616120" imgH="520560" progId="Equation.DSMT4">
                  <p:embed/>
                </p:oleObj>
              </mc:Choice>
              <mc:Fallback>
                <p:oleObj name="Equation" r:id="rId23" imgW="2616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44" y="4114643"/>
                        <a:ext cx="5693710" cy="1133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23408"/>
              </p:ext>
            </p:extLst>
          </p:nvPr>
        </p:nvGraphicFramePr>
        <p:xfrm>
          <a:off x="2462636" y="5208528"/>
          <a:ext cx="40084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2" name="Equation" r:id="rId25" imgW="1841400" imgH="380880" progId="Equation.DSMT4">
                  <p:embed/>
                </p:oleObj>
              </mc:Choice>
              <mc:Fallback>
                <p:oleObj name="Equation" r:id="rId25" imgW="1841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36" y="5208528"/>
                        <a:ext cx="40084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83886"/>
              </p:ext>
            </p:extLst>
          </p:nvPr>
        </p:nvGraphicFramePr>
        <p:xfrm>
          <a:off x="6549561" y="5179953"/>
          <a:ext cx="2266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3" name="Equation" r:id="rId27" imgW="1041120" imgH="393480" progId="Equation.DSMT4">
                  <p:embed/>
                </p:oleObj>
              </mc:Choice>
              <mc:Fallback>
                <p:oleObj name="Equation" r:id="rId27" imgW="1041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561" y="5179953"/>
                        <a:ext cx="2266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28710" y="43497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另解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628636"/>
              </p:ext>
            </p:extLst>
          </p:nvPr>
        </p:nvGraphicFramePr>
        <p:xfrm>
          <a:off x="8894998" y="5179953"/>
          <a:ext cx="1007556" cy="85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4" name="Equation" r:id="rId29" imgW="495000" imgH="419040" progId="Equation.DSMT4">
                  <p:embed/>
                </p:oleObj>
              </mc:Choice>
              <mc:Fallback>
                <p:oleObj name="Equation" r:id="rId29" imgW="495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4998" y="5179953"/>
                        <a:ext cx="1007556" cy="851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5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67552"/>
              </p:ext>
            </p:extLst>
          </p:nvPr>
        </p:nvGraphicFramePr>
        <p:xfrm>
          <a:off x="2281238" y="1233488"/>
          <a:ext cx="7173912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Document" r:id="rId3" imgW="7087575" imgH="2773727" progId="Word.Document.8">
                  <p:embed/>
                </p:oleObj>
              </mc:Choice>
              <mc:Fallback>
                <p:oleObj name="Document" r:id="rId3" imgW="7087575" imgH="2773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233488"/>
                        <a:ext cx="7173912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1238" y="4203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84571"/>
              </p:ext>
            </p:extLst>
          </p:nvPr>
        </p:nvGraphicFramePr>
        <p:xfrm>
          <a:off x="3366120" y="4141364"/>
          <a:ext cx="565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公式" r:id="rId5" imgW="5651500" imgH="685800" progId="Equation.3">
                  <p:embed/>
                </p:oleObj>
              </mc:Choice>
              <mc:Fallback>
                <p:oleObj name="公式" r:id="rId5" imgW="5651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20" y="4141364"/>
                        <a:ext cx="565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83797"/>
              </p:ext>
            </p:extLst>
          </p:nvPr>
        </p:nvGraphicFramePr>
        <p:xfrm>
          <a:off x="2927648" y="4827164"/>
          <a:ext cx="571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文档" r:id="rId7" imgW="5275031" imgH="790336" progId="Word.Document.8">
                  <p:embed/>
                </p:oleObj>
              </mc:Choice>
              <mc:Fallback>
                <p:oleObj name="文档" r:id="rId7" imgW="5275031" imgH="79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827164"/>
                        <a:ext cx="571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3366120" y="527132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对称性方法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5922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76275"/>
              </p:ext>
            </p:extLst>
          </p:nvPr>
        </p:nvGraphicFramePr>
        <p:xfrm>
          <a:off x="2844800" y="1675607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公式" r:id="rId3" imgW="1955800" imgH="660400" progId="Equation.3">
                  <p:embed/>
                </p:oleObj>
              </mc:Choice>
              <mc:Fallback>
                <p:oleObj name="公式" r:id="rId3" imgW="1955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675607"/>
                        <a:ext cx="195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24614"/>
              </p:ext>
            </p:extLst>
          </p:nvPr>
        </p:nvGraphicFramePr>
        <p:xfrm>
          <a:off x="4821150" y="1675607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公式" r:id="rId5" imgW="2171700" imgH="660400" progId="Equation.3">
                  <p:embed/>
                </p:oleObj>
              </mc:Choice>
              <mc:Fallback>
                <p:oleObj name="公式" r:id="rId5" imgW="2171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150" y="1675607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621269"/>
              </p:ext>
            </p:extLst>
          </p:nvPr>
        </p:nvGraphicFramePr>
        <p:xfrm>
          <a:off x="6959600" y="1626312"/>
          <a:ext cx="172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公式" r:id="rId7" imgW="1727200" imgH="685800" progId="Equation.3">
                  <p:embed/>
                </p:oleObj>
              </mc:Choice>
              <mc:Fallback>
                <p:oleObj name="公式" r:id="rId7" imgW="1727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626312"/>
                        <a:ext cx="172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17443"/>
              </p:ext>
            </p:extLst>
          </p:nvPr>
        </p:nvGraphicFramePr>
        <p:xfrm>
          <a:off x="2657577" y="2691625"/>
          <a:ext cx="3562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文档" r:id="rId9" imgW="3427851" imgH="459497" progId="Word.Document.8">
                  <p:embed/>
                </p:oleObj>
              </mc:Choice>
              <mc:Fallback>
                <p:oleObj name="文档" r:id="rId9" imgW="3427851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577" y="2691625"/>
                        <a:ext cx="35623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7852"/>
              </p:ext>
            </p:extLst>
          </p:nvPr>
        </p:nvGraphicFramePr>
        <p:xfrm>
          <a:off x="6159500" y="2700322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公式" r:id="rId11" imgW="2145369" imgH="406224" progId="Equation.3">
                  <p:embed/>
                </p:oleObj>
              </mc:Choice>
              <mc:Fallback>
                <p:oleObj name="公式" r:id="rId11" imgW="21453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700322"/>
                        <a:ext cx="2146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54807"/>
              </p:ext>
            </p:extLst>
          </p:nvPr>
        </p:nvGraphicFramePr>
        <p:xfrm>
          <a:off x="3223419" y="3260693"/>
          <a:ext cx="5643562" cy="67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公式" r:id="rId13" imgW="5549900" imgH="660400" progId="Equation.3">
                  <p:embed/>
                </p:oleObj>
              </mc:Choice>
              <mc:Fallback>
                <p:oleObj name="公式" r:id="rId13" imgW="5549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19" y="3260693"/>
                        <a:ext cx="5643562" cy="671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1864"/>
              </p:ext>
            </p:extLst>
          </p:nvPr>
        </p:nvGraphicFramePr>
        <p:xfrm>
          <a:off x="4965700" y="3948164"/>
          <a:ext cx="199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公式" r:id="rId15" imgW="1993900" imgH="685800" progId="Equation.3">
                  <p:embed/>
                </p:oleObj>
              </mc:Choice>
              <mc:Fallback>
                <p:oleObj name="公式" r:id="rId15" imgW="1993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948164"/>
                        <a:ext cx="1993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72578"/>
              </p:ext>
            </p:extLst>
          </p:nvPr>
        </p:nvGraphicFramePr>
        <p:xfrm>
          <a:off x="2667000" y="4728369"/>
          <a:ext cx="3492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" name="文档" r:id="rId17" imgW="3257837" imgH="445713" progId="Word.Document.8">
                  <p:embed/>
                </p:oleObj>
              </mc:Choice>
              <mc:Fallback>
                <p:oleObj name="文档" r:id="rId17" imgW="3257837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8369"/>
                        <a:ext cx="3492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99041"/>
              </p:ext>
            </p:extLst>
          </p:nvPr>
        </p:nvGraphicFramePr>
        <p:xfrm>
          <a:off x="6229350" y="4728369"/>
          <a:ext cx="2374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" name="公式" r:id="rId19" imgW="2373870" imgH="406224" progId="Equation.3">
                  <p:embed/>
                </p:oleObj>
              </mc:Choice>
              <mc:Fallback>
                <p:oleObj name="公式" r:id="rId19" imgW="237387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728369"/>
                        <a:ext cx="2374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55834"/>
              </p:ext>
            </p:extLst>
          </p:nvPr>
        </p:nvGraphicFramePr>
        <p:xfrm>
          <a:off x="3200400" y="5214938"/>
          <a:ext cx="5551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公式" r:id="rId21" imgW="5549900" imgH="660400" progId="Equation.3">
                  <p:embed/>
                </p:oleObj>
              </mc:Choice>
              <mc:Fallback>
                <p:oleObj name="公式" r:id="rId21" imgW="5549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14938"/>
                        <a:ext cx="55514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25065"/>
              </p:ext>
            </p:extLst>
          </p:nvPr>
        </p:nvGraphicFramePr>
        <p:xfrm>
          <a:off x="8731692" y="5380038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公式" r:id="rId22" imgW="609600" imgH="330200" progId="Equation.3">
                  <p:embed/>
                </p:oleObj>
              </mc:Choice>
              <mc:Fallback>
                <p:oleObj name="公式" r:id="rId22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692" y="5380038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12361"/>
              </p:ext>
            </p:extLst>
          </p:nvPr>
        </p:nvGraphicFramePr>
        <p:xfrm>
          <a:off x="2816732" y="699219"/>
          <a:ext cx="571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文档" r:id="rId24" imgW="5275031" imgH="790336" progId="Word.Document.8">
                  <p:embed/>
                </p:oleObj>
              </mc:Choice>
              <mc:Fallback>
                <p:oleObj name="文档" r:id="rId24" imgW="5275031" imgH="79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732" y="699219"/>
                        <a:ext cx="571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4744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991350" y="4679950"/>
            <a:ext cx="2286000" cy="762000"/>
          </a:xfrm>
          <a:prstGeom prst="rect">
            <a:avLst/>
          </a:prstGeom>
          <a:solidFill>
            <a:srgbClr val="93FFD3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721600" y="1968500"/>
            <a:ext cx="1752600" cy="1066800"/>
          </a:xfrm>
          <a:prstGeom prst="rect">
            <a:avLst/>
          </a:prstGeom>
          <a:solidFill>
            <a:srgbClr val="FFE7E7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950200" y="29591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奇函数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673600" y="1968500"/>
            <a:ext cx="1752600" cy="1066800"/>
          </a:xfrm>
          <a:prstGeom prst="rect">
            <a:avLst/>
          </a:prstGeom>
          <a:solidFill>
            <a:srgbClr val="97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62200" y="9017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387600" y="2211388"/>
            <a:ext cx="96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070350" y="692150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公式" r:id="rId3" imgW="3086100" imgH="965200" progId="Equation.3">
                  <p:embed/>
                </p:oleObj>
              </mc:Choice>
              <mc:Fallback>
                <p:oleObj name="公式" r:id="rId3" imgW="3086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692150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073400" y="21971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917950" y="19812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公式" r:id="rId5" imgW="2984500" imgH="977900" progId="Equation.3">
                  <p:embed/>
                </p:oleObj>
              </mc:Choice>
              <mc:Fallback>
                <p:oleObj name="公式" r:id="rId5" imgW="2984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9812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959600" y="2012950"/>
          <a:ext cx="297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公式" r:id="rId7" imgW="2971800" imgH="939800" progId="Equation.3">
                  <p:embed/>
                </p:oleObj>
              </mc:Choice>
              <mc:Fallback>
                <p:oleObj name="公式" r:id="rId7" imgW="2971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012950"/>
                        <a:ext cx="2971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902200" y="2971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偶函数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844800" y="3492500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公式" r:id="rId9" imgW="3086100" imgH="977900" progId="Equation.3">
                  <p:embed/>
                </p:oleObj>
              </mc:Choice>
              <mc:Fallback>
                <p:oleObj name="公式" r:id="rId9" imgW="3086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492500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5937250" y="3492500"/>
          <a:ext cx="375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公式" r:id="rId11" imgW="3759200" imgH="1041400" progId="Equation.3">
                  <p:embed/>
                </p:oleObj>
              </mc:Choice>
              <mc:Fallback>
                <p:oleObj name="公式" r:id="rId11" imgW="3759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492500"/>
                        <a:ext cx="375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844800" y="4749800"/>
          <a:ext cx="3289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公式" r:id="rId13" imgW="3289300" imgH="660400" progId="Equation.3">
                  <p:embed/>
                </p:oleObj>
              </mc:Choice>
              <mc:Fallback>
                <p:oleObj name="公式" r:id="rId13" imgW="3289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749800"/>
                        <a:ext cx="3289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6197600" y="4756150"/>
          <a:ext cx="302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公式" r:id="rId15" imgW="3022600" imgH="660400" progId="Equation.3">
                  <p:embed/>
                </p:oleObj>
              </mc:Choice>
              <mc:Fallback>
                <p:oleObj name="公式" r:id="rId15" imgW="3022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756150"/>
                        <a:ext cx="302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03638"/>
              </p:ext>
            </p:extLst>
          </p:nvPr>
        </p:nvGraphicFramePr>
        <p:xfrm>
          <a:off x="2816493" y="5605565"/>
          <a:ext cx="1253857" cy="34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公式" r:id="rId17" imgW="1104900" imgH="304800" progId="Equation.3">
                  <p:embed/>
                </p:oleObj>
              </mc:Choice>
              <mc:Fallback>
                <p:oleObj name="公式" r:id="rId17" imgW="11049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493" y="5605565"/>
                        <a:ext cx="1253857" cy="34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124700" y="541178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单位圆的面积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746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4" grpId="0" autoUpdateAnimBg="0"/>
      <p:bldP spid="20485" grpId="0" animBg="1"/>
      <p:bldP spid="20487" grpId="0" autoUpdateAnimBg="0"/>
      <p:bldP spid="20489" grpId="0" autoUpdateAnimBg="0"/>
      <p:bldP spid="20492" grpId="0" autoUpdateAnimBg="0"/>
      <p:bldP spid="204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3126582" y="74484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计算积分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66550"/>
              </p:ext>
            </p:extLst>
          </p:nvPr>
        </p:nvGraphicFramePr>
        <p:xfrm>
          <a:off x="4971421" y="581819"/>
          <a:ext cx="2965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Equation" r:id="rId3" imgW="1320227" imgH="330057" progId="Equation.DSMT4">
                  <p:embed/>
                </p:oleObj>
              </mc:Choice>
              <mc:Fallback>
                <p:oleObj name="Equation" r:id="rId3" imgW="132022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421" y="581819"/>
                        <a:ext cx="29654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57600" y="1371600"/>
          <a:ext cx="3367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Equation" r:id="rId5" imgW="1472561" imgH="266584" progId="Equation.DSMT4">
                  <p:embed/>
                </p:oleObj>
              </mc:Choice>
              <mc:Fallback>
                <p:oleObj name="Equation" r:id="rId5" imgW="147256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3367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55939" y="2166938"/>
          <a:ext cx="3570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Equation" r:id="rId7" imgW="1562100" imgH="266700" progId="Equation.DSMT4">
                  <p:embed/>
                </p:oleObj>
              </mc:Choice>
              <mc:Fallback>
                <p:oleObj name="Equation" r:id="rId7" imgW="1562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9" y="2166938"/>
                        <a:ext cx="35702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81780"/>
              </p:ext>
            </p:extLst>
          </p:nvPr>
        </p:nvGraphicFramePr>
        <p:xfrm>
          <a:off x="6629400" y="1951039"/>
          <a:ext cx="2667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Equation" r:id="rId9" imgW="1206360" imgH="495000" progId="Equation.DSMT4">
                  <p:embed/>
                </p:oleObj>
              </mc:Choice>
              <mc:Fallback>
                <p:oleObj name="Equation" r:id="rId9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51039"/>
                        <a:ext cx="26670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22664" y="2819400"/>
          <a:ext cx="4092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Equation" r:id="rId11" imgW="1790700" imgH="266700" progId="Equation.DSMT4">
                  <p:embed/>
                </p:oleObj>
              </mc:Choice>
              <mc:Fallback>
                <p:oleObj name="Equation" r:id="rId11" imgW="1790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4" y="2819400"/>
                        <a:ext cx="4092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1986"/>
              </p:ext>
            </p:extLst>
          </p:nvPr>
        </p:nvGraphicFramePr>
        <p:xfrm>
          <a:off x="4211638" y="3470892"/>
          <a:ext cx="3581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5" name="Equation" r:id="rId13" imgW="1549400" imgH="330200" progId="Equation.DSMT4">
                  <p:embed/>
                </p:oleObj>
              </mc:Choice>
              <mc:Fallback>
                <p:oleObj name="Equation" r:id="rId13" imgW="1549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70892"/>
                        <a:ext cx="3581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91135" y="1518983"/>
            <a:ext cx="615553" cy="44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24189" y="14811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设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35226" y="2209801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14588" y="3581401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由对称性，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453797" y="4311651"/>
            <a:ext cx="198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更一般地，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10845" y="4306513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22612" y="4307306"/>
            <a:ext cx="544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024189" y="5029200"/>
          <a:ext cx="55975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Equation" r:id="rId15" imgW="2425700" imgH="330200" progId="Equation.DSMT4">
                  <p:embed/>
                </p:oleObj>
              </mc:Choice>
              <mc:Fallback>
                <p:oleObj name="Equation" r:id="rId15" imgW="2425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9" y="5029200"/>
                        <a:ext cx="55975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46684"/>
              </p:ext>
            </p:extLst>
          </p:nvPr>
        </p:nvGraphicFramePr>
        <p:xfrm>
          <a:off x="4786313" y="4276372"/>
          <a:ext cx="2432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Equation" r:id="rId17" imgW="939392" imgH="203112" progId="Equation.DSMT4">
                  <p:embed/>
                </p:oleObj>
              </mc:Choice>
              <mc:Fallback>
                <p:oleObj name="Equation" r:id="rId17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276372"/>
                        <a:ext cx="24320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68165" y="747220"/>
            <a:ext cx="740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496" y="721660"/>
            <a:ext cx="740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95286" y="72100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计算积分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34246"/>
              </p:ext>
            </p:extLst>
          </p:nvPr>
        </p:nvGraphicFramePr>
        <p:xfrm>
          <a:off x="3868738" y="488950"/>
          <a:ext cx="2574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7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8738" y="488950"/>
                        <a:ext cx="25749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76803" y="16284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15115"/>
              </p:ext>
            </p:extLst>
          </p:nvPr>
        </p:nvGraphicFramePr>
        <p:xfrm>
          <a:off x="4251428" y="1461783"/>
          <a:ext cx="944740" cy="51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8" name="Equation" r:id="rId6" imgW="444240" imgH="241200" progId="Equation.DSMT4">
                  <p:embed/>
                </p:oleObj>
              </mc:Choice>
              <mc:Fallback>
                <p:oleObj name="Equation" r:id="rId6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1428" y="1461783"/>
                        <a:ext cx="944740" cy="513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1391" y="31149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4194"/>
              </p:ext>
            </p:extLst>
          </p:nvPr>
        </p:nvGraphicFramePr>
        <p:xfrm>
          <a:off x="5910461" y="3495949"/>
          <a:ext cx="18415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9" name="Equation" r:id="rId8" imgW="888840" imgH="457200" progId="Equation.DSMT4">
                  <p:embed/>
                </p:oleObj>
              </mc:Choice>
              <mc:Fallback>
                <p:oleObj name="Equation" r:id="rId8" imgW="888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10461" y="3495949"/>
                        <a:ext cx="18415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87750" y="49442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10845"/>
              </p:ext>
            </p:extLst>
          </p:nvPr>
        </p:nvGraphicFramePr>
        <p:xfrm>
          <a:off x="2622458" y="5093571"/>
          <a:ext cx="1177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0" name="Equation" r:id="rId10" imgW="545760" imgH="406080" progId="Equation.DSMT4">
                  <p:embed/>
                </p:oleObj>
              </mc:Choice>
              <mc:Fallback>
                <p:oleObj name="Equation" r:id="rId10" imgW="545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2458" y="5093571"/>
                        <a:ext cx="117792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85586"/>
              </p:ext>
            </p:extLst>
          </p:nvPr>
        </p:nvGraphicFramePr>
        <p:xfrm>
          <a:off x="1802022" y="1396344"/>
          <a:ext cx="2492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1" name="Equation" r:id="rId12" imgW="1155600" imgH="457200" progId="Equation.DSMT4">
                  <p:embed/>
                </p:oleObj>
              </mc:Choice>
              <mc:Fallback>
                <p:oleObj name="Equation" r:id="rId12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2022" y="1396344"/>
                        <a:ext cx="24923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04165"/>
              </p:ext>
            </p:extLst>
          </p:nvPr>
        </p:nvGraphicFramePr>
        <p:xfrm>
          <a:off x="5105916" y="1396343"/>
          <a:ext cx="26304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2" name="Equation" r:id="rId14" imgW="1218960" imgH="457200" progId="Equation.DSMT4">
                  <p:embed/>
                </p:oleObj>
              </mc:Choice>
              <mc:Fallback>
                <p:oleObj name="Equation" r:id="rId14" imgW="1218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05916" y="1396343"/>
                        <a:ext cx="2630488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42522"/>
              </p:ext>
            </p:extLst>
          </p:nvPr>
        </p:nvGraphicFramePr>
        <p:xfrm>
          <a:off x="2134116" y="2250465"/>
          <a:ext cx="1806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3" name="Equation" r:id="rId16" imgW="838080" imgH="457200" progId="Equation.DSMT4">
                  <p:embed/>
                </p:oleObj>
              </mc:Choice>
              <mc:Fallback>
                <p:oleObj name="Equation" r:id="rId16" imgW="838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4116" y="2250465"/>
                        <a:ext cx="18065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89635"/>
              </p:ext>
            </p:extLst>
          </p:nvPr>
        </p:nvGraphicFramePr>
        <p:xfrm>
          <a:off x="3872122" y="2250464"/>
          <a:ext cx="19431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4" name="Equation" r:id="rId18" imgW="901440" imgH="457200" progId="Equation.DSMT4">
                  <p:embed/>
                </p:oleObj>
              </mc:Choice>
              <mc:Fallback>
                <p:oleObj name="Equation" r:id="rId18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72122" y="2250464"/>
                        <a:ext cx="194310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1103"/>
              </p:ext>
            </p:extLst>
          </p:nvPr>
        </p:nvGraphicFramePr>
        <p:xfrm>
          <a:off x="1387750" y="3476105"/>
          <a:ext cx="45735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5" name="Equation" r:id="rId20" imgW="2120760" imgH="457200" progId="Equation.DSMT4">
                  <p:embed/>
                </p:oleObj>
              </mc:Choice>
              <mc:Fallback>
                <p:oleObj name="Equation" r:id="rId20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87750" y="3476105"/>
                        <a:ext cx="4573588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0139"/>
              </p:ext>
            </p:extLst>
          </p:nvPr>
        </p:nvGraphicFramePr>
        <p:xfrm>
          <a:off x="2214283" y="4284712"/>
          <a:ext cx="2736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6" name="Equation" r:id="rId22" imgW="1320480" imgH="419040" progId="Equation.DSMT4">
                  <p:embed/>
                </p:oleObj>
              </mc:Choice>
              <mc:Fallback>
                <p:oleObj name="Equation" r:id="rId22" imgW="1320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14283" y="4284712"/>
                        <a:ext cx="273685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82925"/>
              </p:ext>
            </p:extLst>
          </p:nvPr>
        </p:nvGraphicFramePr>
        <p:xfrm>
          <a:off x="8135938" y="1657350"/>
          <a:ext cx="3260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7" name="Equation" r:id="rId24" imgW="1511280" imgH="457200" progId="Equation.DSMT4">
                  <p:embed/>
                </p:oleObj>
              </mc:Choice>
              <mc:Fallback>
                <p:oleObj name="Equation" r:id="rId24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35938" y="1657350"/>
                        <a:ext cx="32607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02319"/>
              </p:ext>
            </p:extLst>
          </p:nvPr>
        </p:nvGraphicFramePr>
        <p:xfrm>
          <a:off x="8135938" y="720725"/>
          <a:ext cx="30686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8" name="Equation" r:id="rId26" imgW="1422360" imgH="457200" progId="Equation.DSMT4">
                  <p:embed/>
                </p:oleObj>
              </mc:Choice>
              <mc:Fallback>
                <p:oleObj name="Equation" r:id="rId26" imgW="142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135938" y="720725"/>
                        <a:ext cx="3068637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93042"/>
              </p:ext>
            </p:extLst>
          </p:nvPr>
        </p:nvGraphicFramePr>
        <p:xfrm>
          <a:off x="8127825" y="2531555"/>
          <a:ext cx="34226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9" name="Equation" r:id="rId28" imgW="1587240" imgH="469800" progId="Equation.DSMT4">
                  <p:embed/>
                </p:oleObj>
              </mc:Choice>
              <mc:Fallback>
                <p:oleObj name="Equation" r:id="rId28" imgW="1587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825" y="2531555"/>
                        <a:ext cx="34226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05792"/>
              </p:ext>
            </p:extLst>
          </p:nvPr>
        </p:nvGraphicFramePr>
        <p:xfrm>
          <a:off x="8107654" y="3581400"/>
          <a:ext cx="3946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0" name="Equation" r:id="rId30" imgW="1828800" imgH="444240" progId="Equation.DSMT4">
                  <p:embed/>
                </p:oleObj>
              </mc:Choice>
              <mc:Fallback>
                <p:oleObj name="Equation" r:id="rId30" imgW="1828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107654" y="3581400"/>
                        <a:ext cx="3946525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71339"/>
              </p:ext>
            </p:extLst>
          </p:nvPr>
        </p:nvGraphicFramePr>
        <p:xfrm>
          <a:off x="8127825" y="4718893"/>
          <a:ext cx="317976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1" name="Equation" r:id="rId32" imgW="1473120" imgH="647640" progId="Equation.DSMT4">
                  <p:embed/>
                </p:oleObj>
              </mc:Choice>
              <mc:Fallback>
                <p:oleObj name="Equation" r:id="rId32" imgW="14731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127825" y="4718893"/>
                        <a:ext cx="3179763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7896200" y="488950"/>
            <a:ext cx="0" cy="56738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3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24844" y="556580"/>
            <a:ext cx="6356350" cy="750888"/>
            <a:chOff x="2532844" y="5966721"/>
            <a:chExt cx="6356423" cy="751683"/>
          </a:xfrm>
        </p:grpSpPr>
        <p:graphicFrame>
          <p:nvGraphicFramePr>
            <p:cNvPr id="27664" name="对象 1"/>
            <p:cNvGraphicFramePr>
              <a:graphicFrameLocks noChangeAspect="1"/>
            </p:cNvGraphicFramePr>
            <p:nvPr/>
          </p:nvGraphicFramePr>
          <p:xfrm>
            <a:off x="2532844" y="5966721"/>
            <a:ext cx="2976304" cy="75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4" name="Equation" r:id="rId3" imgW="1308100" imgH="330200" progId="Equation.DSMT4">
                    <p:embed/>
                  </p:oleObj>
                </mc:Choice>
                <mc:Fallback>
                  <p:oleObj name="Equation" r:id="rId3" imgW="13081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844" y="5966721"/>
                          <a:ext cx="2976304" cy="75168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Box 2"/>
            <p:cNvSpPr txBox="1">
              <a:spLocks noChangeArrowheads="1"/>
            </p:cNvSpPr>
            <p:nvPr/>
          </p:nvSpPr>
          <p:spPr bwMode="auto">
            <a:xfrm>
              <a:off x="5715000" y="6139933"/>
              <a:ext cx="31742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solidFill>
                    <a:srgbClr val="0000CC"/>
                  </a:solidFill>
                </a:rPr>
                <a:t>清华大学冬令营试题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26" y="3657600"/>
            <a:ext cx="3206749" cy="527050"/>
            <a:chOff x="2282826" y="3657600"/>
            <a:chExt cx="3206749" cy="527050"/>
          </a:xfrm>
        </p:grpSpPr>
        <p:sp>
          <p:nvSpPr>
            <p:cNvPr id="27651" name="TextBox 4"/>
            <p:cNvSpPr txBox="1">
              <a:spLocks noChangeArrowheads="1"/>
            </p:cNvSpPr>
            <p:nvPr/>
          </p:nvSpPr>
          <p:spPr bwMode="auto">
            <a:xfrm>
              <a:off x="2282826" y="3657600"/>
              <a:ext cx="54292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若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52" name="对象 5"/>
                <p:cNvSpPr txBox="1"/>
                <p:nvPr/>
              </p:nvSpPr>
              <p:spPr bwMode="auto">
                <a:xfrm>
                  <a:off x="2827338" y="3657600"/>
                  <a:ext cx="2662237" cy="5270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652" name="对象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7338" y="3657600"/>
                  <a:ext cx="2662237" cy="5270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765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25152"/>
              </p:ext>
            </p:extLst>
          </p:nvPr>
        </p:nvGraphicFramePr>
        <p:xfrm>
          <a:off x="2824844" y="1377807"/>
          <a:ext cx="3757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" name="Equation" r:id="rId6" imgW="1536700" imgH="330200" progId="Equation.DSMT4">
                  <p:embed/>
                </p:oleObj>
              </mc:Choice>
              <mc:Fallback>
                <p:oleObj name="Equation" r:id="rId6" imgW="1536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44" y="1377807"/>
                        <a:ext cx="3757613" cy="8064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6" name="Equation" r:id="rId8" imgW="437454" imgH="680484" progId="Equation.DSMT4">
                  <p:embed/>
                </p:oleObj>
              </mc:Choice>
              <mc:Fallback>
                <p:oleObj name="Equation" r:id="rId8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655" name="对象 8"/>
              <p:cNvSpPr txBox="1"/>
              <p:nvPr/>
            </p:nvSpPr>
            <p:spPr bwMode="auto">
              <a:xfrm>
                <a:off x="5489575" y="3511550"/>
                <a:ext cx="3727450" cy="80645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655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575" y="3511550"/>
                <a:ext cx="3727450" cy="8064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25915"/>
              </p:ext>
            </p:extLst>
          </p:nvPr>
        </p:nvGraphicFramePr>
        <p:xfrm>
          <a:off x="2824844" y="2265362"/>
          <a:ext cx="37258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7" name="Equation" r:id="rId11" imgW="1524000" imgH="330200" progId="Equation.DSMT4">
                  <p:embed/>
                </p:oleObj>
              </mc:Choice>
              <mc:Fallback>
                <p:oleObj name="Equation" r:id="rId11" imgW="1524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44" y="2265362"/>
                        <a:ext cx="3725862" cy="8064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对象 10"/>
          <p:cNvGraphicFramePr>
            <a:graphicFrameLocks noChangeAspect="1"/>
          </p:cNvGraphicFramePr>
          <p:nvPr/>
        </p:nvGraphicFramePr>
        <p:xfrm>
          <a:off x="3048000" y="3200400"/>
          <a:ext cx="1885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Equation" r:id="rId13" imgW="571004" imgH="126890" progId="Equation.DSMT4">
                  <p:embed/>
                </p:oleObj>
              </mc:Choice>
              <mc:Fallback>
                <p:oleObj name="Equation" r:id="rId13" imgW="571004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1885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8" name="组合 6"/>
          <p:cNvGrpSpPr>
            <a:grpSpLocks/>
          </p:cNvGrpSpPr>
          <p:nvPr/>
        </p:nvGrpSpPr>
        <p:grpSpPr bwMode="auto">
          <a:xfrm>
            <a:off x="1681551" y="4538602"/>
            <a:ext cx="8239125" cy="762000"/>
            <a:chOff x="381047" y="5336232"/>
            <a:chExt cx="8238587" cy="762000"/>
          </a:xfrm>
        </p:grpSpPr>
        <p:graphicFrame>
          <p:nvGraphicFramePr>
            <p:cNvPr id="27661" name="对象 2"/>
            <p:cNvGraphicFramePr>
              <a:graphicFrameLocks noChangeAspect="1"/>
            </p:cNvGraphicFramePr>
            <p:nvPr/>
          </p:nvGraphicFramePr>
          <p:xfrm>
            <a:off x="2515933" y="5336232"/>
            <a:ext cx="4425461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9" name="Equation" r:id="rId15" imgW="1917700" imgH="330200" progId="Equation.DSMT4">
                    <p:embed/>
                  </p:oleObj>
                </mc:Choice>
                <mc:Fallback>
                  <p:oleObj name="Equation" r:id="rId15" imgW="19177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933" y="5336232"/>
                          <a:ext cx="4425461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TextBox 3"/>
            <p:cNvSpPr txBox="1">
              <a:spLocks noChangeArrowheads="1"/>
            </p:cNvSpPr>
            <p:nvPr/>
          </p:nvSpPr>
          <p:spPr bwMode="auto">
            <a:xfrm>
              <a:off x="381047" y="5455622"/>
              <a:ext cx="21466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练习</a:t>
              </a:r>
              <a:r>
                <a:rPr lang="zh-CN" altLang="en-US" sz="2800" b="1"/>
                <a:t> 计算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800" b="1"/>
            </a:p>
          </p:txBody>
        </p:sp>
        <p:sp>
          <p:nvSpPr>
            <p:cNvPr id="27663" name="TextBox 5"/>
            <p:cNvSpPr txBox="1">
              <a:spLocks noChangeArrowheads="1"/>
            </p:cNvSpPr>
            <p:nvPr/>
          </p:nvSpPr>
          <p:spPr bwMode="auto">
            <a:xfrm>
              <a:off x="6998677" y="5517177"/>
              <a:ext cx="1620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天津大学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66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34903"/>
              </p:ext>
            </p:extLst>
          </p:nvPr>
        </p:nvGraphicFramePr>
        <p:xfrm>
          <a:off x="3211367" y="5300602"/>
          <a:ext cx="3445165" cy="78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0" name="Equation" r:id="rId17" imgW="1447560" imgH="330120" progId="Equation.DSMT4">
                  <p:embed/>
                </p:oleObj>
              </mc:Choice>
              <mc:Fallback>
                <p:oleObj name="Equation" r:id="rId17" imgW="1447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367" y="5300602"/>
                        <a:ext cx="3445165" cy="786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8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276600" y="4800601"/>
          <a:ext cx="1955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8" name="公式" r:id="rId3" imgW="1955800" imgH="723900" progId="Equation.3">
                  <p:embed/>
                </p:oleObj>
              </mc:Choice>
              <mc:Fallback>
                <p:oleObj name="公式" r:id="rId3" imgW="1955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1"/>
                        <a:ext cx="1955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334000" y="4724400"/>
          <a:ext cx="321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公式" r:id="rId5" imgW="3213100" imgH="939800" progId="Equation.3">
                  <p:embed/>
                </p:oleObj>
              </mc:Choice>
              <mc:Fallback>
                <p:oleObj name="公式" r:id="rId5" imgW="3213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21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357563" y="5638801"/>
          <a:ext cx="2120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" name="公式" r:id="rId7" imgW="2120900" imgH="723900" progId="Equation.3">
                  <p:embed/>
                </p:oleObj>
              </mc:Choice>
              <mc:Fallback>
                <p:oleObj name="公式" r:id="rId7" imgW="21209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638801"/>
                        <a:ext cx="2120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486400" y="5638801"/>
          <a:ext cx="2374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1" name="公式" r:id="rId9" imgW="2374900" imgH="723900" progId="Equation.3">
                  <p:embed/>
                </p:oleObj>
              </mc:Choice>
              <mc:Fallback>
                <p:oleObj name="公式" r:id="rId9" imgW="23749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8801"/>
                        <a:ext cx="2374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5450" y="3505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38600" y="33528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2" name="公式" r:id="rId11" imgW="1295400" imgH="838200" progId="Equation.3">
                  <p:embed/>
                </p:oleObj>
              </mc:Choice>
              <mc:Fallback>
                <p:oleObj name="公式" r:id="rId11" imgW="1295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129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38800" y="3581400"/>
          <a:ext cx="181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公式" r:id="rId13" imgW="1816100" imgH="368300" progId="Equation.3">
                  <p:embed/>
                </p:oleObj>
              </mc:Choice>
              <mc:Fallback>
                <p:oleObj name="公式" r:id="rId13" imgW="1816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81400"/>
                        <a:ext cx="1816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56000" y="4267200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4" name="公式" r:id="rId15" imgW="838200" imgH="330200" progId="Equation.3">
                  <p:embed/>
                </p:oleObj>
              </mc:Choice>
              <mc:Fallback>
                <p:oleObj name="公式" r:id="rId15" imgW="838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267200"/>
                        <a:ext cx="83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24400" y="3992563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5" name="公式" r:id="rId17" imgW="1320800" imgH="838200" progId="Equation.3">
                  <p:embed/>
                </p:oleObj>
              </mc:Choice>
              <mc:Fallback>
                <p:oleObj name="公式" r:id="rId17" imgW="1320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92563"/>
                        <a:ext cx="132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48400" y="3962400"/>
          <a:ext cx="85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6" name="公式" r:id="rId19" imgW="850900" imgH="838200" progId="Equation.3">
                  <p:embed/>
                </p:oleObj>
              </mc:Choice>
              <mc:Fallback>
                <p:oleObj name="公式" r:id="rId19" imgW="85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85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239000" y="41910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7" name="公式" r:id="rId21" imgW="1244600" imgH="368300" progId="Equation.3">
                  <p:embed/>
                </p:oleObj>
              </mc:Choice>
              <mc:Fallback>
                <p:oleObj name="公式" r:id="rId21" imgW="1244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1910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46288" y="349091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解</a:t>
            </a:r>
          </a:p>
        </p:txBody>
      </p:sp>
      <p:sp>
        <p:nvSpPr>
          <p:cNvPr id="28686" name="TextBox 13"/>
          <p:cNvSpPr txBox="1">
            <a:spLocks noChangeArrowheads="1"/>
          </p:cNvSpPr>
          <p:nvPr/>
        </p:nvSpPr>
        <p:spPr bwMode="auto">
          <a:xfrm>
            <a:off x="3405905" y="446279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一些特殊代换举例</a:t>
            </a:r>
          </a:p>
        </p:txBody>
      </p:sp>
      <p:graphicFrame>
        <p:nvGraphicFramePr>
          <p:cNvPr id="2868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99371"/>
              </p:ext>
            </p:extLst>
          </p:nvPr>
        </p:nvGraphicFramePr>
        <p:xfrm>
          <a:off x="2028826" y="1066801"/>
          <a:ext cx="630237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8" name="Equation" r:id="rId23" imgW="2908300" imgH="1054100" progId="Equation.DSMT4">
                  <p:embed/>
                </p:oleObj>
              </mc:Choice>
              <mc:Fallback>
                <p:oleObj name="Equation" r:id="rId23" imgW="29083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6" y="1066801"/>
                        <a:ext cx="6302375" cy="22828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10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" name="Equation" r:id="rId25" imgW="437454" imgH="680484" progId="Equation.DSMT4">
                  <p:embed/>
                </p:oleObj>
              </mc:Choice>
              <mc:Fallback>
                <p:oleObj name="Equation" r:id="rId25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Box 11"/>
          <p:cNvSpPr txBox="1">
            <a:spLocks noChangeArrowheads="1"/>
          </p:cNvSpPr>
          <p:nvPr/>
        </p:nvSpPr>
        <p:spPr bwMode="auto">
          <a:xfrm>
            <a:off x="8648700" y="5664200"/>
            <a:ext cx="2655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(2),(3)</a:t>
            </a:r>
            <a:r>
              <a:rPr lang="zh-CN" altLang="en-US" sz="2800" b="1" dirty="0"/>
              <a:t>类似证明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238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  <p:bldP spid="286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1665806" y="823522"/>
            <a:ext cx="1564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/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6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38891"/>
              </p:ext>
            </p:extLst>
          </p:nvPr>
        </p:nvGraphicFramePr>
        <p:xfrm>
          <a:off x="3215680" y="732707"/>
          <a:ext cx="3233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0" name="Equation" r:id="rId3" imgW="1574800" imgH="342900" progId="Equation.DSMT4">
                  <p:embed/>
                </p:oleObj>
              </mc:Choice>
              <mc:Fallback>
                <p:oleObj name="Equation" r:id="rId3" imgW="1574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732707"/>
                        <a:ext cx="32337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44286"/>
              </p:ext>
            </p:extLst>
          </p:nvPr>
        </p:nvGraphicFramePr>
        <p:xfrm>
          <a:off x="6449418" y="732707"/>
          <a:ext cx="32623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1" name="Equation" r:id="rId5" imgW="1586811" imgH="406224" progId="Equation.DSMT4">
                  <p:embed/>
                </p:oleObj>
              </mc:Choice>
              <mc:Fallback>
                <p:oleObj name="Equation" r:id="rId5" imgW="158681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418" y="732707"/>
                        <a:ext cx="32623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63187"/>
              </p:ext>
            </p:extLst>
          </p:nvPr>
        </p:nvGraphicFramePr>
        <p:xfrm>
          <a:off x="2448232" y="1563122"/>
          <a:ext cx="5740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2" name="Equation" r:id="rId7" imgW="2794000" imgH="406400" progId="Equation.DSMT4">
                  <p:embed/>
                </p:oleObj>
              </mc:Choice>
              <mc:Fallback>
                <p:oleObj name="Equation" r:id="rId7" imgW="279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32" y="1563122"/>
                        <a:ext cx="5740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48138"/>
              </p:ext>
            </p:extLst>
          </p:nvPr>
        </p:nvGraphicFramePr>
        <p:xfrm>
          <a:off x="2448232" y="2318908"/>
          <a:ext cx="5740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3" name="Equation" r:id="rId9" imgW="2794000" imgH="406400" progId="Equation.DSMT4">
                  <p:embed/>
                </p:oleObj>
              </mc:Choice>
              <mc:Fallback>
                <p:oleObj name="Equation" r:id="rId9" imgW="279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32" y="2318908"/>
                        <a:ext cx="5740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9682"/>
              </p:ext>
            </p:extLst>
          </p:nvPr>
        </p:nvGraphicFramePr>
        <p:xfrm>
          <a:off x="2448232" y="3207408"/>
          <a:ext cx="31035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4" name="Equation" r:id="rId10" imgW="1511300" imgH="444500" progId="Equation.DSMT4">
                  <p:embed/>
                </p:oleObj>
              </mc:Choice>
              <mc:Fallback>
                <p:oleObj name="Equation" r:id="rId10" imgW="1511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32" y="3207408"/>
                        <a:ext cx="31035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78445"/>
              </p:ext>
            </p:extLst>
          </p:nvPr>
        </p:nvGraphicFramePr>
        <p:xfrm>
          <a:off x="5513864" y="3228562"/>
          <a:ext cx="36242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5" name="Equation" r:id="rId12" imgW="1764534" imgH="444307" progId="Equation.DSMT4">
                  <p:embed/>
                </p:oleObj>
              </mc:Choice>
              <mc:Fallback>
                <p:oleObj name="Equation" r:id="rId12" imgW="1764534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64" y="3228562"/>
                        <a:ext cx="36242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04262"/>
              </p:ext>
            </p:extLst>
          </p:nvPr>
        </p:nvGraphicFramePr>
        <p:xfrm>
          <a:off x="9138127" y="3255033"/>
          <a:ext cx="9191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6" name="Equation" r:id="rId14" imgW="431613" imgH="406224" progId="Equation.DSMT4">
                  <p:embed/>
                </p:oleObj>
              </mc:Choice>
              <mc:Fallback>
                <p:oleObj name="Equation" r:id="rId14" imgW="4316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8127" y="3255033"/>
                        <a:ext cx="9191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97436"/>
              </p:ext>
            </p:extLst>
          </p:nvPr>
        </p:nvGraphicFramePr>
        <p:xfrm>
          <a:off x="2057400" y="4268306"/>
          <a:ext cx="2590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7" name="Equation" r:id="rId16" imgW="1244600" imgH="419100" progId="Equation.DSMT4">
                  <p:embed/>
                </p:oleObj>
              </mc:Choice>
              <mc:Fallback>
                <p:oleObj name="Equation" r:id="rId16" imgW="1244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8306"/>
                        <a:ext cx="25908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580999"/>
              </p:ext>
            </p:extLst>
          </p:nvPr>
        </p:nvGraphicFramePr>
        <p:xfrm>
          <a:off x="4648200" y="4268305"/>
          <a:ext cx="24574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8" name="Equation" r:id="rId18" imgW="1180588" imgH="418918" progId="Equation.DSMT4">
                  <p:embed/>
                </p:oleObj>
              </mc:Choice>
              <mc:Fallback>
                <p:oleObj name="Equation" r:id="rId18" imgW="1180588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68305"/>
                        <a:ext cx="24574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98810"/>
              </p:ext>
            </p:extLst>
          </p:nvPr>
        </p:nvGraphicFramePr>
        <p:xfrm>
          <a:off x="7091364" y="4241317"/>
          <a:ext cx="261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9" name="Equation" r:id="rId20" imgW="1308100" imgH="419100" progId="Equation.DSMT4">
                  <p:embed/>
                </p:oleObj>
              </mc:Choice>
              <mc:Fallback>
                <p:oleObj name="Equation" r:id="rId20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4" y="4241317"/>
                        <a:ext cx="261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25574"/>
              </p:ext>
            </p:extLst>
          </p:nvPr>
        </p:nvGraphicFramePr>
        <p:xfrm>
          <a:off x="9741465" y="4263520"/>
          <a:ext cx="7159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0" name="Equation" r:id="rId22" imgW="342603" imgH="406048" progId="Equation.DSMT4">
                  <p:embed/>
                </p:oleObj>
              </mc:Choice>
              <mc:Fallback>
                <p:oleObj name="Equation" r:id="rId22" imgW="342603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465" y="4263520"/>
                        <a:ext cx="7159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43052"/>
              </p:ext>
            </p:extLst>
          </p:nvPr>
        </p:nvGraphicFramePr>
        <p:xfrm>
          <a:off x="2083730" y="5141430"/>
          <a:ext cx="24590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1" name="Equation" r:id="rId24" imgW="1180588" imgH="406224" progId="Equation.DSMT4">
                  <p:embed/>
                </p:oleObj>
              </mc:Choice>
              <mc:Fallback>
                <p:oleObj name="Equation" r:id="rId24" imgW="118058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730" y="5141430"/>
                        <a:ext cx="24590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03765"/>
              </p:ext>
            </p:extLst>
          </p:nvPr>
        </p:nvGraphicFramePr>
        <p:xfrm>
          <a:off x="4490107" y="5163809"/>
          <a:ext cx="23002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2" name="Equation" r:id="rId26" imgW="1104421" imgH="406224" progId="Equation.DSMT4">
                  <p:embed/>
                </p:oleObj>
              </mc:Choice>
              <mc:Fallback>
                <p:oleObj name="Equation" r:id="rId26" imgW="11044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107" y="5163809"/>
                        <a:ext cx="23002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56739"/>
              </p:ext>
            </p:extLst>
          </p:nvPr>
        </p:nvGraphicFramePr>
        <p:xfrm>
          <a:off x="6743973" y="5147544"/>
          <a:ext cx="2325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3" name="Equation" r:id="rId28" imgW="1117600" imgH="419100" progId="Equation.DSMT4">
                  <p:embed/>
                </p:oleObj>
              </mc:Choice>
              <mc:Fallback>
                <p:oleObj name="Equation" r:id="rId28" imgW="1117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973" y="5147544"/>
                        <a:ext cx="2325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95142"/>
              </p:ext>
            </p:extLst>
          </p:nvPr>
        </p:nvGraphicFramePr>
        <p:xfrm>
          <a:off x="8991601" y="5161037"/>
          <a:ext cx="7159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4" name="Equation" r:id="rId30" imgW="342603" imgH="406048" progId="Equation.DSMT4">
                  <p:embed/>
                </p:oleObj>
              </mc:Choice>
              <mc:Fallback>
                <p:oleObj name="Equation" r:id="rId30" imgW="342603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5161037"/>
                        <a:ext cx="7159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3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1883780" y="707845"/>
            <a:ext cx="884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23" name="组合 5"/>
          <p:cNvGrpSpPr>
            <a:grpSpLocks/>
          </p:cNvGrpSpPr>
          <p:nvPr/>
        </p:nvGrpSpPr>
        <p:grpSpPr bwMode="auto">
          <a:xfrm>
            <a:off x="2678113" y="712591"/>
            <a:ext cx="5627687" cy="523875"/>
            <a:chOff x="1447800" y="559161"/>
            <a:chExt cx="5628464" cy="523220"/>
          </a:xfrm>
        </p:grpSpPr>
        <p:sp>
          <p:nvSpPr>
            <p:cNvPr id="30741" name="TextBox 2"/>
            <p:cNvSpPr txBox="1">
              <a:spLocks noChangeArrowheads="1"/>
            </p:cNvSpPr>
            <p:nvPr/>
          </p:nvSpPr>
          <p:spPr bwMode="auto">
            <a:xfrm>
              <a:off x="1447800" y="559161"/>
              <a:ext cx="56284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设         在                        上连续，</a:t>
              </a:r>
            </a:p>
          </p:txBody>
        </p:sp>
        <p:graphicFrame>
          <p:nvGraphicFramePr>
            <p:cNvPr id="30742" name="对象 3"/>
            <p:cNvGraphicFramePr>
              <a:graphicFrameLocks noChangeAspect="1"/>
            </p:cNvGraphicFramePr>
            <p:nvPr/>
          </p:nvGraphicFramePr>
          <p:xfrm>
            <a:off x="1905000" y="584922"/>
            <a:ext cx="901644" cy="497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2" name="Equation" r:id="rId3" imgW="368140" imgH="203112" progId="Equation.DSMT4">
                    <p:embed/>
                  </p:oleObj>
                </mc:Choice>
                <mc:Fallback>
                  <p:oleObj name="Equation" r:id="rId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584922"/>
                          <a:ext cx="901644" cy="497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对象 4"/>
            <p:cNvGraphicFramePr>
              <a:graphicFrameLocks noChangeAspect="1"/>
            </p:cNvGraphicFramePr>
            <p:nvPr/>
          </p:nvGraphicFramePr>
          <p:xfrm>
            <a:off x="3200400" y="576746"/>
            <a:ext cx="2220493" cy="473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3" name="Equation" r:id="rId5" imgW="952087" imgH="203112" progId="Equation.DSMT4">
                    <p:embed/>
                  </p:oleObj>
                </mc:Choice>
                <mc:Fallback>
                  <p:oleObj name="Equation" r:id="rId5" imgW="95208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576746"/>
                          <a:ext cx="2220493" cy="473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4" name="组合 8"/>
          <p:cNvGrpSpPr>
            <a:grpSpLocks/>
          </p:cNvGrpSpPr>
          <p:nvPr/>
        </p:nvGrpSpPr>
        <p:grpSpPr bwMode="auto">
          <a:xfrm>
            <a:off x="1853959" y="1418124"/>
            <a:ext cx="5724525" cy="715962"/>
            <a:chOff x="609600" y="1219200"/>
            <a:chExt cx="5723792" cy="716460"/>
          </a:xfrm>
        </p:grpSpPr>
        <p:graphicFrame>
          <p:nvGraphicFramePr>
            <p:cNvPr id="30739" name="对象 6"/>
            <p:cNvGraphicFramePr>
              <a:graphicFrameLocks noChangeAspect="1"/>
            </p:cNvGraphicFramePr>
            <p:nvPr/>
          </p:nvGraphicFramePr>
          <p:xfrm>
            <a:off x="1676400" y="1219200"/>
            <a:ext cx="4656992" cy="716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4" name="Equation" r:id="rId7" imgW="2146300" imgH="330200" progId="Equation.DSMT4">
                    <p:embed/>
                  </p:oleObj>
                </mc:Choice>
                <mc:Fallback>
                  <p:oleObj name="Equation" r:id="rId7" imgW="21463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1219200"/>
                          <a:ext cx="4656992" cy="716460"/>
                        </a:xfrm>
                        <a:prstGeom prst="rect">
                          <a:avLst/>
                        </a:prstGeom>
                        <a:solidFill>
                          <a:srgbClr val="00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TextBox 7"/>
            <p:cNvSpPr txBox="1">
              <a:spLocks noChangeArrowheads="1"/>
            </p:cNvSpPr>
            <p:nvPr/>
          </p:nvSpPr>
          <p:spPr bwMode="auto">
            <a:xfrm>
              <a:off x="609600" y="1316687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证明</a:t>
              </a:r>
            </a:p>
          </p:txBody>
        </p:sp>
      </p:grpSp>
      <p:grpSp>
        <p:nvGrpSpPr>
          <p:cNvPr id="30725" name="组合 11"/>
          <p:cNvGrpSpPr>
            <a:grpSpLocks/>
          </p:cNvGrpSpPr>
          <p:nvPr/>
        </p:nvGrpSpPr>
        <p:grpSpPr bwMode="auto">
          <a:xfrm>
            <a:off x="7578484" y="1400175"/>
            <a:ext cx="3049496" cy="812800"/>
            <a:chOff x="611147" y="1922185"/>
            <a:chExt cx="3049324" cy="812800"/>
          </a:xfrm>
        </p:grpSpPr>
        <p:sp>
          <p:nvSpPr>
            <p:cNvPr id="30737" name="TextBox 9"/>
            <p:cNvSpPr txBox="1">
              <a:spLocks noChangeArrowheads="1"/>
            </p:cNvSpPr>
            <p:nvPr/>
          </p:nvSpPr>
          <p:spPr bwMode="auto">
            <a:xfrm>
              <a:off x="611147" y="2057400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并计算</a:t>
              </a:r>
            </a:p>
          </p:txBody>
        </p:sp>
        <p:graphicFrame>
          <p:nvGraphicFramePr>
            <p:cNvPr id="30738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370725"/>
                </p:ext>
              </p:extLst>
            </p:nvPr>
          </p:nvGraphicFramePr>
          <p:xfrm>
            <a:off x="1755471" y="1922185"/>
            <a:ext cx="19050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name="Equation" r:id="rId9" imgW="952087" imgH="406224" progId="Equation.DSMT4">
                    <p:embed/>
                  </p:oleObj>
                </mc:Choice>
                <mc:Fallback>
                  <p:oleObj name="Equation" r:id="rId9" imgW="952087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471" y="1922185"/>
                          <a:ext cx="1905000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83780" y="2253792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768670" y="2259428"/>
            <a:ext cx="5449887" cy="1090612"/>
            <a:chOff x="1153339" y="2862590"/>
            <a:chExt cx="5449250" cy="1089630"/>
          </a:xfrm>
        </p:grpSpPr>
        <p:grpSp>
          <p:nvGrpSpPr>
            <p:cNvPr id="30733" name="组合 18"/>
            <p:cNvGrpSpPr>
              <a:grpSpLocks/>
            </p:cNvGrpSpPr>
            <p:nvPr/>
          </p:nvGrpSpPr>
          <p:grpSpPr bwMode="auto">
            <a:xfrm>
              <a:off x="1371599" y="2862590"/>
              <a:ext cx="5230990" cy="523220"/>
              <a:chOff x="1371599" y="2862590"/>
              <a:chExt cx="5230990" cy="523220"/>
            </a:xfrm>
          </p:grpSpPr>
          <p:sp>
            <p:nvSpPr>
              <p:cNvPr id="30735" name="TextBox 13"/>
              <p:cNvSpPr txBox="1">
                <a:spLocks noChangeArrowheads="1"/>
              </p:cNvSpPr>
              <p:nvPr/>
            </p:nvSpPr>
            <p:spPr bwMode="auto">
              <a:xfrm>
                <a:off x="1371599" y="2862590"/>
                <a:ext cx="90281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/>
                  <a:t>因为</a:t>
                </a:r>
              </a:p>
            </p:txBody>
          </p:sp>
          <p:graphicFrame>
            <p:nvGraphicFramePr>
              <p:cNvPr id="30736" name="对象 14"/>
              <p:cNvGraphicFramePr>
                <a:graphicFrameLocks noChangeAspect="1"/>
              </p:cNvGraphicFramePr>
              <p:nvPr/>
            </p:nvGraphicFramePr>
            <p:xfrm>
              <a:off x="2206489" y="2907323"/>
              <a:ext cx="4396100" cy="478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66" name="Equation" r:id="rId11" imgW="1866090" imgH="203112" progId="Equation.DSMT4">
                      <p:embed/>
                    </p:oleObj>
                  </mc:Choice>
                  <mc:Fallback>
                    <p:oleObj name="Equation" r:id="rId11" imgW="1866090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6489" y="2907323"/>
                            <a:ext cx="4396100" cy="478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4" name="矩形 16"/>
            <p:cNvSpPr>
              <a:spLocks noChangeArrowheads="1"/>
            </p:cNvSpPr>
            <p:nvPr/>
          </p:nvSpPr>
          <p:spPr bwMode="auto">
            <a:xfrm>
              <a:off x="1153339" y="3429000"/>
              <a:ext cx="3251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分别为偶、奇函数，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97118" y="2786707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92946"/>
              </p:ext>
            </p:extLst>
          </p:nvPr>
        </p:nvGraphicFramePr>
        <p:xfrm>
          <a:off x="2146300" y="3296088"/>
          <a:ext cx="69151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Equation" r:id="rId13" imgW="3225800" imgH="406400" progId="Equation.DSMT4">
                  <p:embed/>
                </p:oleObj>
              </mc:Choice>
              <mc:Fallback>
                <p:oleObj name="Equation" r:id="rId13" imgW="322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296088"/>
                        <a:ext cx="69151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67704"/>
              </p:ext>
            </p:extLst>
          </p:nvPr>
        </p:nvGraphicFramePr>
        <p:xfrm>
          <a:off x="3647728" y="4035987"/>
          <a:ext cx="66182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Equation" r:id="rId15" imgW="3149600" imgH="406400" progId="Equation.DSMT4">
                  <p:embed/>
                </p:oleObj>
              </mc:Choice>
              <mc:Fallback>
                <p:oleObj name="Equation" r:id="rId15" imgW="3149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035987"/>
                        <a:ext cx="66182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5297"/>
              </p:ext>
            </p:extLst>
          </p:nvPr>
        </p:nvGraphicFramePr>
        <p:xfrm>
          <a:off x="3647728" y="4804697"/>
          <a:ext cx="4886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Equation" r:id="rId17" imgW="2171700" imgH="406400" progId="Equation.DSMT4">
                  <p:embed/>
                </p:oleObj>
              </mc:Choice>
              <mc:Fallback>
                <p:oleObj name="Equation" r:id="rId17" imgW="2171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804697"/>
                        <a:ext cx="48863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93229"/>
              </p:ext>
            </p:extLst>
          </p:nvPr>
        </p:nvGraphicFramePr>
        <p:xfrm>
          <a:off x="3659560" y="5597514"/>
          <a:ext cx="29257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Equation" r:id="rId19" imgW="1473200" imgH="330200" progId="Equation.DSMT4">
                  <p:embed/>
                </p:oleObj>
              </mc:Choice>
              <mc:Fallback>
                <p:oleObj name="Equation" r:id="rId19" imgW="1473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560" y="5597514"/>
                        <a:ext cx="29257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08213" y="105806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72735"/>
              </p:ext>
            </p:extLst>
          </p:nvPr>
        </p:nvGraphicFramePr>
        <p:xfrm>
          <a:off x="3976019" y="952967"/>
          <a:ext cx="2540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540000" imgH="723900" progId="Equation.DSMT4">
                  <p:embed/>
                </p:oleObj>
              </mc:Choice>
              <mc:Fallback>
                <p:oleObj name="Equation" r:id="rId3" imgW="2540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019" y="952967"/>
                        <a:ext cx="25400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043239" y="2060575"/>
          <a:ext cx="54451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2387600" imgH="889000" progId="Equation.DSMT4">
                  <p:embed/>
                </p:oleObj>
              </mc:Choice>
              <mc:Fallback>
                <p:oleObj name="Equation" r:id="rId5" imgW="23876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9" y="2060575"/>
                        <a:ext cx="5445125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08213" y="2276475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24114" y="4292600"/>
            <a:ext cx="813638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凑微分是第一类换元积分法，特点是不要明显地换元，也就不要更换积分的上下限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793239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50604"/>
              </p:ext>
            </p:extLst>
          </p:nvPr>
        </p:nvGraphicFramePr>
        <p:xfrm>
          <a:off x="2567608" y="1052736"/>
          <a:ext cx="605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Equation" r:id="rId3" imgW="2857500" imgH="431800" progId="Equation.DSMT4">
                  <p:embed/>
                </p:oleObj>
              </mc:Choice>
              <mc:Fallback>
                <p:oleObj name="Equation" r:id="rId3" imgW="2857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052736"/>
                        <a:ext cx="6051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53870"/>
              </p:ext>
            </p:extLst>
          </p:nvPr>
        </p:nvGraphicFramePr>
        <p:xfrm>
          <a:off x="2995022" y="2078436"/>
          <a:ext cx="3971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Equation" r:id="rId5" imgW="1764534" imgH="406224" progId="Equation.DSMT4">
                  <p:embed/>
                </p:oleObj>
              </mc:Choice>
              <mc:Fallback>
                <p:oleObj name="Equation" r:id="rId5" imgW="176453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22" y="2078436"/>
                        <a:ext cx="3971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2514"/>
              </p:ext>
            </p:extLst>
          </p:nvPr>
        </p:nvGraphicFramePr>
        <p:xfrm>
          <a:off x="2995022" y="3069036"/>
          <a:ext cx="3714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Equation" r:id="rId7" imgW="1651000" imgH="406400" progId="Equation.DSMT4">
                  <p:embed/>
                </p:oleObj>
              </mc:Choice>
              <mc:Fallback>
                <p:oleObj name="Equation" r:id="rId7" imgW="1651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22" y="3069036"/>
                        <a:ext cx="3714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09553"/>
              </p:ext>
            </p:extLst>
          </p:nvPr>
        </p:nvGraphicFramePr>
        <p:xfrm>
          <a:off x="2949778" y="4059636"/>
          <a:ext cx="2209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9" imgW="964781" imgH="406224" progId="Equation.DSMT4">
                  <p:embed/>
                </p:oleObj>
              </mc:Choice>
              <mc:Fallback>
                <p:oleObj name="Equation" r:id="rId9" imgW="96478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78" y="4059636"/>
                        <a:ext cx="2209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94196"/>
              </p:ext>
            </p:extLst>
          </p:nvPr>
        </p:nvGraphicFramePr>
        <p:xfrm>
          <a:off x="2995022" y="5013176"/>
          <a:ext cx="2119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11" imgW="926698" imgH="266584" progId="Equation.DSMT4">
                  <p:embed/>
                </p:oleObj>
              </mc:Choice>
              <mc:Fallback>
                <p:oleObj name="Equation" r:id="rId11" imgW="92669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22" y="5013176"/>
                        <a:ext cx="21193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35572"/>
              </p:ext>
            </p:extLst>
          </p:nvPr>
        </p:nvGraphicFramePr>
        <p:xfrm>
          <a:off x="3646488" y="3584575"/>
          <a:ext cx="1270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公式" r:id="rId3" imgW="1270000" imgH="279400" progId="Equation.3">
                  <p:embed/>
                </p:oleObj>
              </mc:Choice>
              <mc:Fallback>
                <p:oleObj name="公式" r:id="rId3" imgW="1270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584575"/>
                        <a:ext cx="1270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17358"/>
              </p:ext>
            </p:extLst>
          </p:nvPr>
        </p:nvGraphicFramePr>
        <p:xfrm>
          <a:off x="5014452" y="3556000"/>
          <a:ext cx="1930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公式" r:id="rId5" imgW="1930400" imgH="406400" progId="Equation.3">
                  <p:embed/>
                </p:oleObj>
              </mc:Choice>
              <mc:Fallback>
                <p:oleObj name="公式" r:id="rId5" imgW="1930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452" y="3556000"/>
                        <a:ext cx="1930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724150" y="4267200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公式" r:id="rId7" imgW="838200" imgH="330200" progId="Equation.3">
                  <p:embed/>
                </p:oleObj>
              </mc:Choice>
              <mc:Fallback>
                <p:oleObj name="公式" r:id="rId7" imgW="838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267200"/>
                        <a:ext cx="83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810000" y="42672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公式" r:id="rId9" imgW="1257300" imgH="330200" progId="Equation.3">
                  <p:embed/>
                </p:oleObj>
              </mc:Choice>
              <mc:Fallback>
                <p:oleObj name="公式" r:id="rId9" imgW="1257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125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638800" y="4343400"/>
          <a:ext cx="825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公式" r:id="rId11" imgW="825500" imgH="228600" progId="Equation.3">
                  <p:embed/>
                </p:oleObj>
              </mc:Choice>
              <mc:Fallback>
                <p:oleObj name="公式" r:id="rId11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825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6705600" y="4267201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公式" r:id="rId13" imgW="1295400" imgH="393700" progId="Equation.3">
                  <p:embed/>
                </p:oleObj>
              </mc:Choice>
              <mc:Fallback>
                <p:oleObj name="公式" r:id="rId13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67201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598738" y="4800600"/>
          <a:ext cx="209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公式" r:id="rId15" imgW="2095500" imgH="698500" progId="Equation.3">
                  <p:embed/>
                </p:oleObj>
              </mc:Choice>
              <mc:Fallback>
                <p:oleObj name="公式" r:id="rId15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800600"/>
                        <a:ext cx="2095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876800" y="4800600"/>
          <a:ext cx="386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公式" r:id="rId17" imgW="3860800" imgH="698500" progId="Equation.3">
                  <p:embed/>
                </p:oleObj>
              </mc:Choice>
              <mc:Fallback>
                <p:oleObj name="公式" r:id="rId17" imgW="3860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386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029200" y="5562600"/>
          <a:ext cx="309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公式" r:id="rId19" imgW="3098800" imgH="698500" progId="Equation.3">
                  <p:embed/>
                </p:oleObj>
              </mc:Choice>
              <mc:Fallback>
                <p:oleObj name="公式" r:id="rId19" imgW="3098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0"/>
                        <a:ext cx="309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969011" y="3464718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278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41041"/>
              </p:ext>
            </p:extLst>
          </p:nvPr>
        </p:nvGraphicFramePr>
        <p:xfrm>
          <a:off x="1991544" y="803148"/>
          <a:ext cx="705485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Document" r:id="rId21" imgW="7027812" imgH="2638371" progId="Word.Document.8">
                  <p:embed/>
                </p:oleObj>
              </mc:Choice>
              <mc:Fallback>
                <p:oleObj name="Document" r:id="rId21" imgW="7027812" imgH="2638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803148"/>
                        <a:ext cx="705485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Box 2"/>
          <p:cNvSpPr txBox="1">
            <a:spLocks noChangeArrowheads="1"/>
          </p:cNvSpPr>
          <p:nvPr/>
        </p:nvSpPr>
        <p:spPr bwMode="auto">
          <a:xfrm>
            <a:off x="2057401" y="3438525"/>
            <a:ext cx="544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6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/>
      <p:bldP spid="327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794250" y="692150"/>
          <a:ext cx="229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9" name="公式" r:id="rId3" imgW="2298700" imgH="698500" progId="Equation.3">
                  <p:embed/>
                </p:oleObj>
              </mc:Choice>
              <mc:Fallback>
                <p:oleObj name="公式" r:id="rId3" imgW="2298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692150"/>
                        <a:ext cx="229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270750" y="6858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0" name="公式" r:id="rId5" imgW="2095500" imgH="698500" progId="Equation.3">
                  <p:embed/>
                </p:oleObj>
              </mc:Choice>
              <mc:Fallback>
                <p:oleObj name="公式" r:id="rId5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6858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597150" y="151130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1" name="公式" r:id="rId7" imgW="2463800" imgH="698500" progId="Equation.3">
                  <p:embed/>
                </p:oleObj>
              </mc:Choice>
              <mc:Fallback>
                <p:oleObj name="公式" r:id="rId7" imgW="2463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511300"/>
                        <a:ext cx="246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181600" y="150495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2" name="公式" r:id="rId9" imgW="2463800" imgH="698500" progId="Equation.3">
                  <p:embed/>
                </p:oleObj>
              </mc:Choice>
              <mc:Fallback>
                <p:oleObj name="公式" r:id="rId9" imgW="2463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04950"/>
                        <a:ext cx="246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997200" y="2184400"/>
          <a:ext cx="511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3" name="公式" r:id="rId11" imgW="5118100" imgH="838200" progId="Equation.3">
                  <p:embed/>
                </p:oleObj>
              </mc:Choice>
              <mc:Fallback>
                <p:oleObj name="公式" r:id="rId11" imgW="5118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84400"/>
                        <a:ext cx="511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559050" y="3282950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" name="公式" r:id="rId13" imgW="2184400" imgH="850900" progId="Equation.3">
                  <p:embed/>
                </p:oleObj>
              </mc:Choice>
              <mc:Fallback>
                <p:oleObj name="公式" r:id="rId13" imgW="2184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282950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876800" y="3282950"/>
          <a:ext cx="274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5" name="公式" r:id="rId15" imgW="2743200" imgH="850900" progId="Equation.3">
                  <p:embed/>
                </p:oleObj>
              </mc:Choice>
              <mc:Fallback>
                <p:oleObj name="公式" r:id="rId15" imgW="27432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82950"/>
                        <a:ext cx="274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628900" y="4349750"/>
          <a:ext cx="381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" name="公式" r:id="rId17" imgW="3810000" imgH="850900" progId="Equation.3">
                  <p:embed/>
                </p:oleObj>
              </mc:Choice>
              <mc:Fallback>
                <p:oleObj name="公式" r:id="rId17" imgW="38100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349750"/>
                        <a:ext cx="381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6667500" y="4356100"/>
          <a:ext cx="313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" name="公式" r:id="rId19" imgW="3136900" imgH="838200" progId="Equation.3">
                  <p:embed/>
                </p:oleObj>
              </mc:Choice>
              <mc:Fallback>
                <p:oleObj name="公式" r:id="rId19" imgW="3136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356100"/>
                        <a:ext cx="313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864100" y="5270500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" name="公式" r:id="rId21" imgW="825500" imgH="889000" progId="Equation.3">
                  <p:embed/>
                </p:oleObj>
              </mc:Choice>
              <mc:Fallback>
                <p:oleObj name="公式" r:id="rId21" imgW="82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270500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616200" y="53467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" name="公式" r:id="rId23" imgW="2120900" imgH="838200" progId="Equation.3">
                  <p:embed/>
                </p:oleObj>
              </mc:Choice>
              <mc:Fallback>
                <p:oleObj name="公式" r:id="rId23" imgW="212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346700"/>
                        <a:ext cx="212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546350" y="69215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" name="公式" r:id="rId25" imgW="2095500" imgH="698500" progId="Equation.3">
                  <p:embed/>
                </p:oleObj>
              </mc:Choice>
              <mc:Fallback>
                <p:oleObj name="公式" r:id="rId25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69215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6153"/>
              </p:ext>
            </p:extLst>
          </p:nvPr>
        </p:nvGraphicFramePr>
        <p:xfrm>
          <a:off x="6299200" y="5291138"/>
          <a:ext cx="387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1" name="Equation" r:id="rId27" imgW="1638000" imgH="419040" progId="Equation.DSMT4">
                  <p:embed/>
                </p:oleObj>
              </mc:Choice>
              <mc:Fallback>
                <p:oleObj name="Equation" r:id="rId27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291138"/>
                        <a:ext cx="3873500" cy="990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396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45523"/>
              </p:ext>
            </p:extLst>
          </p:nvPr>
        </p:nvGraphicFramePr>
        <p:xfrm>
          <a:off x="2567608" y="816774"/>
          <a:ext cx="617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公式" r:id="rId3" imgW="2145369" imgH="215806" progId="Equation.3">
                  <p:embed/>
                </p:oleObj>
              </mc:Choice>
              <mc:Fallback>
                <p:oleObj name="公式" r:id="rId3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816774"/>
                        <a:ext cx="6172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08987"/>
              </p:ext>
            </p:extLst>
          </p:nvPr>
        </p:nvGraphicFramePr>
        <p:xfrm>
          <a:off x="2423592" y="1523654"/>
          <a:ext cx="6688088" cy="208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公式" r:id="rId5" imgW="2273300" imgH="825500" progId="Equation.3">
                  <p:embed/>
                </p:oleObj>
              </mc:Choice>
              <mc:Fallback>
                <p:oleObj name="公式" r:id="rId5" imgW="2273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523654"/>
                        <a:ext cx="6688088" cy="20854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06012"/>
              </p:ext>
            </p:extLst>
          </p:nvPr>
        </p:nvGraphicFramePr>
        <p:xfrm>
          <a:off x="3849469" y="5157192"/>
          <a:ext cx="4221088" cy="85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公式" r:id="rId7" imgW="1739900" imgH="355600" progId="Equation.3">
                  <p:embed/>
                </p:oleObj>
              </mc:Choice>
              <mc:Fallback>
                <p:oleObj name="公式" r:id="rId7" imgW="1739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469" y="5157192"/>
                        <a:ext cx="4221088" cy="857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6121"/>
              </p:ext>
            </p:extLst>
          </p:nvPr>
        </p:nvGraphicFramePr>
        <p:xfrm>
          <a:off x="2871073" y="3858715"/>
          <a:ext cx="6177880" cy="117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9" imgW="2413000" imgH="482600" progId="Equation.DSMT4">
                  <p:embed/>
                </p:oleObj>
              </mc:Choice>
              <mc:Fallback>
                <p:oleObj name="Equation" r:id="rId9" imgW="2413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073" y="3858715"/>
                        <a:ext cx="6177880" cy="1176739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756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995032" y="939905"/>
            <a:ext cx="1485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3584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4673"/>
              </p:ext>
            </p:extLst>
          </p:nvPr>
        </p:nvGraphicFramePr>
        <p:xfrm>
          <a:off x="3453549" y="844883"/>
          <a:ext cx="3067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Equation" r:id="rId3" imgW="1371600" imgH="380880" progId="Equation.DSMT4">
                  <p:embed/>
                </p:oleObj>
              </mc:Choice>
              <mc:Fallback>
                <p:oleObj name="Equation" r:id="rId3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549" y="844883"/>
                        <a:ext cx="3067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81200" y="1780433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6775" y="240385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所以，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89138"/>
              </p:ext>
            </p:extLst>
          </p:nvPr>
        </p:nvGraphicFramePr>
        <p:xfrm>
          <a:off x="2253457" y="2951232"/>
          <a:ext cx="3129116" cy="86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6" name="Equation" r:id="rId5" imgW="1371600" imgH="380880" progId="Equation.DSMT4">
                  <p:embed/>
                </p:oleObj>
              </mc:Choice>
              <mc:Fallback>
                <p:oleObj name="Equation" r:id="rId5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457" y="2951232"/>
                        <a:ext cx="3129116" cy="868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6580"/>
              </p:ext>
            </p:extLst>
          </p:nvPr>
        </p:nvGraphicFramePr>
        <p:xfrm>
          <a:off x="5382573" y="2961788"/>
          <a:ext cx="30670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Equation" r:id="rId7" imgW="1371600" imgH="330120" progId="Equation.DSMT4">
                  <p:embed/>
                </p:oleObj>
              </mc:Choice>
              <mc:Fallback>
                <p:oleObj name="Equation" r:id="rId7" imgW="1371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73" y="2961788"/>
                        <a:ext cx="30670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05348"/>
              </p:ext>
            </p:extLst>
          </p:nvPr>
        </p:nvGraphicFramePr>
        <p:xfrm>
          <a:off x="2511426" y="3792949"/>
          <a:ext cx="3422650" cy="75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" name="Equation" r:id="rId9" imgW="1498320" imgH="330120" progId="Equation.DSMT4">
                  <p:embed/>
                </p:oleObj>
              </mc:Choice>
              <mc:Fallback>
                <p:oleObj name="Equation" r:id="rId9" imgW="1498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3792949"/>
                        <a:ext cx="3422650" cy="753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7209"/>
              </p:ext>
            </p:extLst>
          </p:nvPr>
        </p:nvGraphicFramePr>
        <p:xfrm>
          <a:off x="5888295" y="3819352"/>
          <a:ext cx="29257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9" name="Equation" r:id="rId11" imgW="1307880" imgH="330120" progId="Equation.DSMT4">
                  <p:embed/>
                </p:oleObj>
              </mc:Choice>
              <mc:Fallback>
                <p:oleObj name="Equation" r:id="rId11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295" y="3819352"/>
                        <a:ext cx="29257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19798"/>
              </p:ext>
            </p:extLst>
          </p:nvPr>
        </p:nvGraphicFramePr>
        <p:xfrm>
          <a:off x="2423592" y="4546873"/>
          <a:ext cx="1635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0" name="Equation" r:id="rId13" imgW="698400" imgH="215640" progId="Equation.DSMT4">
                  <p:embed/>
                </p:oleObj>
              </mc:Choice>
              <mc:Fallback>
                <p:oleObj name="Equation" r:id="rId13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546873"/>
                        <a:ext cx="1635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24737"/>
              </p:ext>
            </p:extLst>
          </p:nvPr>
        </p:nvGraphicFramePr>
        <p:xfrm>
          <a:off x="2770188" y="5302640"/>
          <a:ext cx="30099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1" name="Equation" r:id="rId15" imgW="1346040" imgH="330120" progId="Equation.DSMT4">
                  <p:embed/>
                </p:oleObj>
              </mc:Choice>
              <mc:Fallback>
                <p:oleObj name="Equation" r:id="rId15" imgW="1346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302640"/>
                        <a:ext cx="30099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59094"/>
              </p:ext>
            </p:extLst>
          </p:nvPr>
        </p:nvGraphicFramePr>
        <p:xfrm>
          <a:off x="5934076" y="5270500"/>
          <a:ext cx="2981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Equation" r:id="rId17" imgW="1333440" imgH="330120" progId="Equation.DSMT4">
                  <p:embed/>
                </p:oleObj>
              </mc:Choice>
              <mc:Fallback>
                <p:oleObj name="Equation" r:id="rId17" imgW="133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6" y="5270500"/>
                        <a:ext cx="2981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15401" y="5454650"/>
            <a:ext cx="162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天津大学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6083"/>
              </p:ext>
            </p:extLst>
          </p:nvPr>
        </p:nvGraphicFramePr>
        <p:xfrm>
          <a:off x="2592682" y="1780433"/>
          <a:ext cx="7943676" cy="59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3" name="Equation" r:id="rId19" imgW="3238200" imgH="241200" progId="Equation.DSMT4">
                  <p:embed/>
                </p:oleObj>
              </mc:Choice>
              <mc:Fallback>
                <p:oleObj name="Equation" r:id="rId19" imgW="3238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92682" y="1780433"/>
                        <a:ext cx="7943676" cy="59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5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317921"/>
              </p:ext>
            </p:extLst>
          </p:nvPr>
        </p:nvGraphicFramePr>
        <p:xfrm>
          <a:off x="2636179" y="517763"/>
          <a:ext cx="6434431" cy="77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3" imgW="2755800" imgH="330120" progId="Equation.DSMT4">
                  <p:embed/>
                </p:oleObj>
              </mc:Choice>
              <mc:Fallback>
                <p:oleObj name="Equation" r:id="rId3" imgW="2755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79" y="517763"/>
                        <a:ext cx="6434431" cy="77084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10146"/>
              </p:ext>
            </p:extLst>
          </p:nvPr>
        </p:nvGraphicFramePr>
        <p:xfrm>
          <a:off x="3210177" y="1336764"/>
          <a:ext cx="5286434" cy="75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Equation" r:id="rId5" imgW="2323800" imgH="330120" progId="Equation.DSMT4">
                  <p:embed/>
                </p:oleObj>
              </mc:Choice>
              <mc:Fallback>
                <p:oleObj name="Equation" r:id="rId5" imgW="2323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177" y="1336764"/>
                        <a:ext cx="5286434" cy="75098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2830"/>
              </p:ext>
            </p:extLst>
          </p:nvPr>
        </p:nvGraphicFramePr>
        <p:xfrm>
          <a:off x="2783632" y="2384644"/>
          <a:ext cx="5275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Equation" r:id="rId7" imgW="2286000" imgH="330120" progId="Equation.DSMT4">
                  <p:embed/>
                </p:oleObj>
              </mc:Choice>
              <mc:Fallback>
                <p:oleObj name="Equation" r:id="rId7" imgW="228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384644"/>
                        <a:ext cx="5275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62537"/>
              </p:ext>
            </p:extLst>
          </p:nvPr>
        </p:nvGraphicFramePr>
        <p:xfrm>
          <a:off x="3384770" y="3183781"/>
          <a:ext cx="3687687" cy="79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Equation" r:id="rId9" imgW="1523880" imgH="330120" progId="Equation.DSMT4">
                  <p:embed/>
                </p:oleObj>
              </mc:Choice>
              <mc:Fallback>
                <p:oleObj name="Equation" r:id="rId9" imgW="152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770" y="3183781"/>
                        <a:ext cx="3687687" cy="79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58673"/>
              </p:ext>
            </p:extLst>
          </p:nvPr>
        </p:nvGraphicFramePr>
        <p:xfrm>
          <a:off x="3384770" y="3982918"/>
          <a:ext cx="3232469" cy="91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Equation" r:id="rId11" imgW="1434960" imgH="406080" progId="Equation.DSMT4">
                  <p:embed/>
                </p:oleObj>
              </mc:Choice>
              <mc:Fallback>
                <p:oleObj name="Equation" r:id="rId11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770" y="3982918"/>
                        <a:ext cx="3232469" cy="915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99562"/>
              </p:ext>
            </p:extLst>
          </p:nvPr>
        </p:nvGraphicFramePr>
        <p:xfrm>
          <a:off x="3370263" y="4967288"/>
          <a:ext cx="3122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Equation" r:id="rId13" imgW="1409400" imgH="406080" progId="Equation.DSMT4">
                  <p:embed/>
                </p:oleObj>
              </mc:Choice>
              <mc:Fallback>
                <p:oleObj name="Equation" r:id="rId13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967288"/>
                        <a:ext cx="31226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0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86613"/>
              </p:ext>
            </p:extLst>
          </p:nvPr>
        </p:nvGraphicFramePr>
        <p:xfrm>
          <a:off x="2457450" y="1501775"/>
          <a:ext cx="69723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Document" r:id="rId3" imgW="7138336" imgH="1479561" progId="Word.Document.8">
                  <p:embed/>
                </p:oleObj>
              </mc:Choice>
              <mc:Fallback>
                <p:oleObj name="Document" r:id="rId3" imgW="7138336" imgH="14795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501775"/>
                        <a:ext cx="69723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994026" y="2790032"/>
            <a:ext cx="3771900" cy="519112"/>
            <a:chOff x="2112" y="1977"/>
            <a:chExt cx="2376" cy="327"/>
          </a:xfrm>
        </p:grpSpPr>
        <p:sp>
          <p:nvSpPr>
            <p:cNvPr id="37898" name="Rectangle 4"/>
            <p:cNvSpPr>
              <a:spLocks noChangeArrowheads="1"/>
            </p:cNvSpPr>
            <p:nvPr/>
          </p:nvSpPr>
          <p:spPr bwMode="auto">
            <a:xfrm>
              <a:off x="2112" y="1977"/>
              <a:ext cx="2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cs typeface="Tahoma" panose="020B0604030504040204" pitchFamily="34" charset="0"/>
                </a:rPr>
                <a:t>定积分的分部积分公式</a:t>
              </a:r>
            </a:p>
          </p:txBody>
        </p:sp>
        <p:sp>
          <p:nvSpPr>
            <p:cNvPr id="37899" name="Line 5"/>
            <p:cNvSpPr>
              <a:spLocks noChangeShapeType="1"/>
            </p:cNvSpPr>
            <p:nvPr/>
          </p:nvSpPr>
          <p:spPr bwMode="auto">
            <a:xfrm>
              <a:off x="2208" y="2016"/>
              <a:ext cx="216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57450" y="362743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推导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39394"/>
              </p:ext>
            </p:extLst>
          </p:nvPr>
        </p:nvGraphicFramePr>
        <p:xfrm>
          <a:off x="3791744" y="3559636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公式" r:id="rId5" imgW="2489200" imgH="571500" progId="Equation.3">
                  <p:embed/>
                </p:oleObj>
              </mc:Choice>
              <mc:Fallback>
                <p:oleObj name="公式" r:id="rId5" imgW="2489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559636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70611"/>
              </p:ext>
            </p:extLst>
          </p:nvPr>
        </p:nvGraphicFramePr>
        <p:xfrm>
          <a:off x="6692900" y="3467894"/>
          <a:ext cx="274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公式" r:id="rId7" imgW="2743200" imgH="787400" progId="Equation.3">
                  <p:embed/>
                </p:oleObj>
              </mc:Choice>
              <mc:Fallback>
                <p:oleObj name="公式" r:id="rId7" imgW="27432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467894"/>
                        <a:ext cx="274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53066"/>
              </p:ext>
            </p:extLst>
          </p:nvPr>
        </p:nvGraphicFramePr>
        <p:xfrm>
          <a:off x="3511426" y="4270247"/>
          <a:ext cx="406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公式" r:id="rId9" imgW="4064000" imgH="685800" progId="Equation.3">
                  <p:embed/>
                </p:oleObj>
              </mc:Choice>
              <mc:Fallback>
                <p:oleObj name="公式" r:id="rId9" imgW="406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426" y="4270247"/>
                        <a:ext cx="406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41953"/>
              </p:ext>
            </p:extLst>
          </p:nvPr>
        </p:nvGraphicFramePr>
        <p:xfrm>
          <a:off x="3650907" y="5095688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公式" r:id="rId11" imgW="3657600" imgH="787400" progId="Equation.3">
                  <p:embed/>
                </p:oleObj>
              </mc:Choice>
              <mc:Fallback>
                <p:oleObj name="公式" r:id="rId11" imgW="36576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907" y="5095688"/>
                        <a:ext cx="365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11"/>
          <p:cNvSpPr>
            <a:spLocks noGrp="1" noChangeArrowheads="1"/>
          </p:cNvSpPr>
          <p:nvPr>
            <p:ph type="title"/>
          </p:nvPr>
        </p:nvSpPr>
        <p:spPr>
          <a:xfrm>
            <a:off x="1894744" y="691009"/>
            <a:ext cx="3985232" cy="715515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九、分部积分公式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0533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24113" y="9080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6299"/>
              </p:ext>
            </p:extLst>
          </p:nvPr>
        </p:nvGraphicFramePr>
        <p:xfrm>
          <a:off x="4151314" y="761613"/>
          <a:ext cx="1512638" cy="85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3" imgW="583920" imgH="330120" progId="Equation.DSMT4">
                  <p:embed/>
                </p:oleObj>
              </mc:Choice>
              <mc:Fallback>
                <p:oleObj name="Equation" r:id="rId3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761613"/>
                        <a:ext cx="1512638" cy="855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24113" y="295843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97399"/>
              </p:ext>
            </p:extLst>
          </p:nvPr>
        </p:nvGraphicFramePr>
        <p:xfrm>
          <a:off x="4079776" y="2780928"/>
          <a:ext cx="202831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5" imgW="774360" imgH="330120" progId="Equation.DSMT4">
                  <p:embed/>
                </p:oleObj>
              </mc:Choice>
              <mc:Fallback>
                <p:oleObj name="Equation" r:id="rId5" imgW="774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2780928"/>
                        <a:ext cx="2028313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521904" y="4365104"/>
            <a:ext cx="81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若被积函数是幂函数和正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余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弦函数或幂函数和指数函数的乘积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就考虑设幂函数为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使其降幂一次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假定幂指数是正整数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902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14600" y="9144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279900" y="750888"/>
          <a:ext cx="1968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6" name="公式" r:id="rId3" imgW="1968500" imgH="723900" progId="Equation.3">
                  <p:embed/>
                </p:oleObj>
              </mc:Choice>
              <mc:Fallback>
                <p:oleObj name="公式" r:id="rId3" imgW="19685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750888"/>
                        <a:ext cx="19685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14600" y="1600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352800" y="163512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065588" y="1711326"/>
          <a:ext cx="1993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7" name="公式" r:id="rId5" imgW="1993900" imgH="393700" progId="Equation.3">
                  <p:embed/>
                </p:oleObj>
              </mc:Choice>
              <mc:Fallback>
                <p:oleObj name="公式" r:id="rId5" imgW="199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711326"/>
                        <a:ext cx="1993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457950" y="1722438"/>
          <a:ext cx="1282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8" name="公式" r:id="rId7" imgW="1282700" imgH="393700" progId="Equation.3">
                  <p:embed/>
                </p:oleObj>
              </mc:Choice>
              <mc:Fallback>
                <p:oleObj name="公式" r:id="rId7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1722438"/>
                        <a:ext cx="1282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141788" y="2219325"/>
          <a:ext cx="214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9" name="公式" r:id="rId9" imgW="2146300" imgH="939800" progId="Equation.3">
                  <p:embed/>
                </p:oleObj>
              </mc:Choice>
              <mc:Fallback>
                <p:oleObj name="公式" r:id="rId9" imgW="2146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2219325"/>
                        <a:ext cx="214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6731000" y="2544763"/>
          <a:ext cx="939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" name="公式" r:id="rId11" imgW="939392" imgH="317362" progId="Equation.3">
                  <p:embed/>
                </p:oleObj>
              </mc:Choice>
              <mc:Fallback>
                <p:oleObj name="公式" r:id="rId11" imgW="93939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544763"/>
                        <a:ext cx="939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895600" y="3235325"/>
          <a:ext cx="199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1" name="公式" r:id="rId13" imgW="1993900" imgH="698500" progId="Equation.3">
                  <p:embed/>
                </p:oleObj>
              </mc:Choice>
              <mc:Fallback>
                <p:oleObj name="公式" r:id="rId13" imgW="1993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35325"/>
                        <a:ext cx="199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978400" y="3286125"/>
          <a:ext cx="226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2" name="公式" r:id="rId15" imgW="2260600" imgH="596900" progId="Equation.3">
                  <p:embed/>
                </p:oleObj>
              </mc:Choice>
              <mc:Fallback>
                <p:oleObj name="公式" r:id="rId15" imgW="2260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286125"/>
                        <a:ext cx="2260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7302500" y="3159125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3" name="公式" r:id="rId17" imgW="1841500" imgH="939800" progId="Equation.3">
                  <p:embed/>
                </p:oleObj>
              </mc:Choice>
              <mc:Fallback>
                <p:oleObj name="公式" r:id="rId17" imgW="1841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3159125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940050" y="4133850"/>
          <a:ext cx="93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4" name="公式" r:id="rId19" imgW="939800" imgH="838200" progId="Equation.3">
                  <p:embed/>
                </p:oleObj>
              </mc:Choice>
              <mc:Fallback>
                <p:oleObj name="公式" r:id="rId19" imgW="939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133850"/>
                        <a:ext cx="93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038600" y="4106863"/>
          <a:ext cx="347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5" name="公式" r:id="rId21" imgW="3479800" imgH="939800" progId="Equation.3">
                  <p:embed/>
                </p:oleObj>
              </mc:Choice>
              <mc:Fallback>
                <p:oleObj name="公式" r:id="rId21" imgW="3479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06863"/>
                        <a:ext cx="3479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938463" y="5191125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6" name="公式" r:id="rId23" imgW="685800" imgH="838200" progId="Equation.3">
                  <p:embed/>
                </p:oleObj>
              </mc:Choice>
              <mc:Fallback>
                <p:oleObj name="公式" r:id="rId23" imgW="685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191125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733800" y="5245100"/>
          <a:ext cx="1714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" name="公式" r:id="rId25" imgW="1714500" imgH="660400" progId="Equation.3">
                  <p:embed/>
                </p:oleObj>
              </mc:Choice>
              <mc:Fallback>
                <p:oleObj name="公式" r:id="rId25" imgW="1714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45100"/>
                        <a:ext cx="1714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715000" y="5172075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8" name="公式" r:id="rId27" imgW="2070100" imgH="850900" progId="Equation.3">
                  <p:embed/>
                </p:oleObj>
              </mc:Choice>
              <mc:Fallback>
                <p:oleObj name="公式" r:id="rId27" imgW="2070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72075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429001" y="235585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03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9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24113" y="71901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 计算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462654" y="155416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40468"/>
              </p:ext>
            </p:extLst>
          </p:nvPr>
        </p:nvGraphicFramePr>
        <p:xfrm>
          <a:off x="4099282" y="530644"/>
          <a:ext cx="1636678" cy="81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Equation" r:id="rId3" imgW="660113" imgH="330057" progId="Equation.DSMT4">
                  <p:embed/>
                </p:oleObj>
              </mc:Choice>
              <mc:Fallback>
                <p:oleObj name="Equation" r:id="rId3" imgW="660113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282" y="530644"/>
                        <a:ext cx="1636678" cy="81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45327"/>
              </p:ext>
            </p:extLst>
          </p:nvPr>
        </p:nvGraphicFramePr>
        <p:xfrm>
          <a:off x="3280926" y="1394478"/>
          <a:ext cx="1581212" cy="83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6" name="Equation" r:id="rId5" imgW="622030" imgH="330057" progId="Equation.DSMT4">
                  <p:embed/>
                </p:oleObj>
              </mc:Choice>
              <mc:Fallback>
                <p:oleObj name="Equation" r:id="rId5" imgW="62203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926" y="1394478"/>
                        <a:ext cx="1581212" cy="838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62456"/>
              </p:ext>
            </p:extLst>
          </p:nvPr>
        </p:nvGraphicFramePr>
        <p:xfrm>
          <a:off x="4862138" y="1398697"/>
          <a:ext cx="37449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Equation" r:id="rId7" imgW="1562100" imgH="330200" progId="Equation.DSMT4">
                  <p:embed/>
                </p:oleObj>
              </mc:Choice>
              <mc:Fallback>
                <p:oleObj name="Equation" r:id="rId7" imgW="1562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138" y="1398697"/>
                        <a:ext cx="37449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10062"/>
              </p:ext>
            </p:extLst>
          </p:nvPr>
        </p:nvGraphicFramePr>
        <p:xfrm>
          <a:off x="3818688" y="2119905"/>
          <a:ext cx="1630450" cy="78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9" imgW="685800" imgH="330200" progId="Equation.DSMT4">
                  <p:embed/>
                </p:oleObj>
              </mc:Choice>
              <mc:Fallback>
                <p:oleObj name="Equation" r:id="rId9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688" y="2119905"/>
                        <a:ext cx="1630450" cy="78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29659"/>
              </p:ext>
            </p:extLst>
          </p:nvPr>
        </p:nvGraphicFramePr>
        <p:xfrm>
          <a:off x="5445125" y="2329228"/>
          <a:ext cx="6223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9" name="Equation" r:id="rId11" imgW="279158" imgH="177646" progId="Equation.DSMT4">
                  <p:embed/>
                </p:oleObj>
              </mc:Choice>
              <mc:Fallback>
                <p:oleObj name="Equation" r:id="rId11" imgW="27915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2329228"/>
                        <a:ext cx="6223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5541" y="2904438"/>
            <a:ext cx="4457700" cy="830263"/>
            <a:chOff x="876300" y="3425149"/>
            <a:chExt cx="4457700" cy="831614"/>
          </a:xfrm>
        </p:grpSpPr>
        <p:sp>
          <p:nvSpPr>
            <p:cNvPr id="40976" name="Text Box 2"/>
            <p:cNvSpPr txBox="1">
              <a:spLocks noChangeArrowheads="1"/>
            </p:cNvSpPr>
            <p:nvPr/>
          </p:nvSpPr>
          <p:spPr bwMode="auto">
            <a:xfrm>
              <a:off x="876300" y="3581400"/>
              <a:ext cx="2209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    计算</a:t>
              </a:r>
            </a:p>
          </p:txBody>
        </p:sp>
        <p:graphicFrame>
          <p:nvGraphicFramePr>
            <p:cNvPr id="40977" name="对象 6"/>
            <p:cNvGraphicFramePr>
              <a:graphicFrameLocks noChangeAspect="1"/>
            </p:cNvGraphicFramePr>
            <p:nvPr/>
          </p:nvGraphicFramePr>
          <p:xfrm>
            <a:off x="2743200" y="3425149"/>
            <a:ext cx="2590800" cy="83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0" name="Equation" r:id="rId13" imgW="1028700" imgH="330200" progId="Equation.DSMT4">
                    <p:embed/>
                  </p:oleObj>
                </mc:Choice>
                <mc:Fallback>
                  <p:oleObj name="Equation" r:id="rId13" imgW="10287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425149"/>
                          <a:ext cx="2590800" cy="83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427324" y="3761381"/>
            <a:ext cx="7163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95266"/>
              </p:ext>
            </p:extLst>
          </p:nvPr>
        </p:nvGraphicFramePr>
        <p:xfrm>
          <a:off x="3344704" y="3525481"/>
          <a:ext cx="4829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15" imgW="2145369" imgH="406224" progId="Equation.DSMT4">
                  <p:embed/>
                </p:oleObj>
              </mc:Choice>
              <mc:Fallback>
                <p:oleObj name="Equation" r:id="rId15" imgW="214536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704" y="3525481"/>
                        <a:ext cx="4829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4066"/>
              </p:ext>
            </p:extLst>
          </p:nvPr>
        </p:nvGraphicFramePr>
        <p:xfrm>
          <a:off x="3274846" y="4320424"/>
          <a:ext cx="448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17" imgW="2057400" imgH="419100" progId="Equation.DSMT4">
                  <p:embed/>
                </p:oleObj>
              </mc:Choice>
              <mc:Fallback>
                <p:oleObj name="Equation" r:id="rId17" imgW="205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846" y="4320424"/>
                        <a:ext cx="448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232789"/>
              </p:ext>
            </p:extLst>
          </p:nvPr>
        </p:nvGraphicFramePr>
        <p:xfrm>
          <a:off x="3258077" y="5141174"/>
          <a:ext cx="3376171" cy="95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Equation" r:id="rId19" imgW="1574640" imgH="444240" progId="Equation.DSMT4">
                  <p:embed/>
                </p:oleObj>
              </mc:Choice>
              <mc:Fallback>
                <p:oleObj name="Equation" r:id="rId19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077" y="5141174"/>
                        <a:ext cx="3376171" cy="952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80282"/>
              </p:ext>
            </p:extLst>
          </p:nvPr>
        </p:nvGraphicFramePr>
        <p:xfrm>
          <a:off x="6574354" y="5172808"/>
          <a:ext cx="1659420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4" name="Equation" r:id="rId21" imgW="799753" imgH="406224" progId="Equation.DSMT4">
                  <p:embed/>
                </p:oleObj>
              </mc:Choice>
              <mc:Fallback>
                <p:oleObj name="Equation" r:id="rId21" imgW="79975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354" y="5172808"/>
                        <a:ext cx="1659420" cy="84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41704"/>
              </p:ext>
            </p:extLst>
          </p:nvPr>
        </p:nvGraphicFramePr>
        <p:xfrm>
          <a:off x="8233774" y="5172808"/>
          <a:ext cx="1174804" cy="81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5" name="Equation" r:id="rId23" imgW="583947" imgH="406224" progId="Equation.DSMT4">
                  <p:embed/>
                </p:oleObj>
              </mc:Choice>
              <mc:Fallback>
                <p:oleObj name="Equation" r:id="rId23" imgW="58394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774" y="5172808"/>
                        <a:ext cx="1174804" cy="81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8635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7352" y="126876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63552" y="2862658"/>
            <a:ext cx="5760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81300" y="28813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10042"/>
              </p:ext>
            </p:extLst>
          </p:nvPr>
        </p:nvGraphicFramePr>
        <p:xfrm>
          <a:off x="3647728" y="2458718"/>
          <a:ext cx="5862586" cy="238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2374560" imgH="965160" progId="Equation.DSMT4">
                  <p:embed/>
                </p:oleObj>
              </mc:Choice>
              <mc:Fallback>
                <p:oleObj name="Equation" r:id="rId3" imgW="23745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458718"/>
                        <a:ext cx="5862586" cy="2382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3523"/>
              </p:ext>
            </p:extLst>
          </p:nvPr>
        </p:nvGraphicFramePr>
        <p:xfrm>
          <a:off x="3756314" y="899161"/>
          <a:ext cx="1831279" cy="118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5" imgW="761669" imgH="495085" progId="Equation.DSMT4">
                  <p:embed/>
                </p:oleObj>
              </mc:Choice>
              <mc:Fallback>
                <p:oleObj name="Equation" r:id="rId5" imgW="761669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314" y="899161"/>
                        <a:ext cx="1831279" cy="118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2715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438400" y="8382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45867" y="1576980"/>
            <a:ext cx="6332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11192"/>
              </p:ext>
            </p:extLst>
          </p:nvPr>
        </p:nvGraphicFramePr>
        <p:xfrm>
          <a:off x="4151784" y="620688"/>
          <a:ext cx="1520106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3" imgW="672840" imgH="406080" progId="Equation.DSMT4">
                  <p:embed/>
                </p:oleObj>
              </mc:Choice>
              <mc:Fallback>
                <p:oleObj name="Equation" r:id="rId3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620688"/>
                        <a:ext cx="1520106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38400" y="4221088"/>
            <a:ext cx="7402016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若被积函数是幂函数和对数函数或幂函数和反三角函数的乘积，就考虑设对数函数或反三角函数为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837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154238" y="455705"/>
            <a:ext cx="1907369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  计算</a:t>
            </a:r>
          </a:p>
        </p:txBody>
      </p:sp>
      <p:graphicFrame>
        <p:nvGraphicFramePr>
          <p:cNvPr id="430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4732"/>
              </p:ext>
            </p:extLst>
          </p:nvPr>
        </p:nvGraphicFramePr>
        <p:xfrm>
          <a:off x="4367808" y="405224"/>
          <a:ext cx="1905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2" name="Equation" r:id="rId3" imgW="914400" imgH="330200" progId="Equation.DSMT4">
                  <p:embed/>
                </p:oleObj>
              </mc:Choice>
              <mc:Fallback>
                <p:oleObj name="Equation" r:id="rId3" imgW="914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405224"/>
                        <a:ext cx="1905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23173"/>
              </p:ext>
            </p:extLst>
          </p:nvPr>
        </p:nvGraphicFramePr>
        <p:xfrm>
          <a:off x="2426306" y="1060041"/>
          <a:ext cx="51054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3" name="Equation" r:id="rId5" imgW="2362200" imgH="406400" progId="Equation.DSMT4">
                  <p:embed/>
                </p:oleObj>
              </mc:Choice>
              <mc:Fallback>
                <p:oleObj name="Equation" r:id="rId5" imgW="2362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306" y="1060041"/>
                        <a:ext cx="51054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39870"/>
              </p:ext>
            </p:extLst>
          </p:nvPr>
        </p:nvGraphicFramePr>
        <p:xfrm>
          <a:off x="3271044" y="1877604"/>
          <a:ext cx="38496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4" name="Equation" r:id="rId7" imgW="1930400" imgH="406400" progId="Equation.DSMT4">
                  <p:embed/>
                </p:oleObj>
              </mc:Choice>
              <mc:Fallback>
                <p:oleObj name="Equation" r:id="rId7" imgW="1930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044" y="1877604"/>
                        <a:ext cx="38496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81201" y="2590800"/>
          <a:ext cx="3876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5" name="Equation" r:id="rId9" imgW="1866900" imgH="330200" progId="Equation.DSMT4">
                  <p:embed/>
                </p:oleObj>
              </mc:Choice>
              <mc:Fallback>
                <p:oleObj name="Equation" r:id="rId9" imgW="1866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590800"/>
                        <a:ext cx="38766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6461737" y="517086"/>
            <a:ext cx="1317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中科院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715000" y="2590800"/>
          <a:ext cx="3983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6" name="Equation" r:id="rId11" imgW="1917700" imgH="330200" progId="Equation.DSMT4">
                  <p:embed/>
                </p:oleObj>
              </mc:Choice>
              <mc:Fallback>
                <p:oleObj name="Equation" r:id="rId11" imgW="1917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39830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7400" y="3352800"/>
          <a:ext cx="3138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7" name="Equation" r:id="rId13" imgW="1511300" imgH="330200" progId="Equation.DSMT4">
                  <p:embed/>
                </p:oleObj>
              </mc:Choice>
              <mc:Fallback>
                <p:oleObj name="Equation" r:id="rId13" imgW="1511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3138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105400" y="3352800"/>
          <a:ext cx="5170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8" name="Equation" r:id="rId15" imgW="2489200" imgH="330200" progId="Equation.DSMT4">
                  <p:embed/>
                </p:oleObj>
              </mc:Choice>
              <mc:Fallback>
                <p:oleObj name="Equation" r:id="rId15" imgW="2489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5170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84389" y="4038600"/>
          <a:ext cx="3432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9" name="Equation" r:id="rId17" imgW="1651000" imgH="330200" progId="Equation.DSMT4">
                  <p:embed/>
                </p:oleObj>
              </mc:Choice>
              <mc:Fallback>
                <p:oleObj name="Equation" r:id="rId17" imgW="1651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9" y="4038600"/>
                        <a:ext cx="34321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74851" y="4724400"/>
            <a:ext cx="4462463" cy="838200"/>
            <a:chOff x="451338" y="4724400"/>
            <a:chExt cx="4461975" cy="838200"/>
          </a:xfrm>
        </p:grpSpPr>
        <p:graphicFrame>
          <p:nvGraphicFramePr>
            <p:cNvPr id="43026" name="对象 11"/>
            <p:cNvGraphicFramePr>
              <a:graphicFrameLocks noChangeAspect="1"/>
            </p:cNvGraphicFramePr>
            <p:nvPr/>
          </p:nvGraphicFramePr>
          <p:xfrm>
            <a:off x="1455738" y="4724400"/>
            <a:ext cx="34575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0" name="Equation" r:id="rId19" imgW="1675673" imgH="406224" progId="Equation.DSMT4">
                    <p:embed/>
                  </p:oleObj>
                </mc:Choice>
                <mc:Fallback>
                  <p:oleObj name="Equation" r:id="rId19" imgW="167567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738" y="4724400"/>
                          <a:ext cx="34575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7" name="TextBox 13"/>
            <p:cNvSpPr txBox="1">
              <a:spLocks noChangeArrowheads="1"/>
            </p:cNvSpPr>
            <p:nvPr/>
          </p:nvSpPr>
          <p:spPr bwMode="auto">
            <a:xfrm>
              <a:off x="451338" y="487680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所以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629401" y="4795838"/>
            <a:ext cx="2727325" cy="685800"/>
            <a:chOff x="5272566" y="4795510"/>
            <a:chExt cx="2727039" cy="685800"/>
          </a:xfrm>
        </p:grpSpPr>
        <p:graphicFrame>
          <p:nvGraphicFramePr>
            <p:cNvPr id="43024" name="对象 12"/>
            <p:cNvGraphicFramePr>
              <a:graphicFrameLocks noChangeAspect="1"/>
            </p:cNvGraphicFramePr>
            <p:nvPr/>
          </p:nvGraphicFramePr>
          <p:xfrm>
            <a:off x="5810443" y="4795510"/>
            <a:ext cx="21891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1" name="Equation" r:id="rId21" imgW="1054100" imgH="330200" progId="Equation.DSMT4">
                    <p:embed/>
                  </p:oleObj>
                </mc:Choice>
                <mc:Fallback>
                  <p:oleObj name="Equation" r:id="rId21" imgW="10541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0443" y="4795510"/>
                          <a:ext cx="2189162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TextBox 14"/>
            <p:cNvSpPr txBox="1">
              <a:spLocks noChangeArrowheads="1"/>
            </p:cNvSpPr>
            <p:nvPr/>
          </p:nvSpPr>
          <p:spPr bwMode="auto">
            <a:xfrm>
              <a:off x="5272566" y="48768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又</a:t>
              </a:r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90800" y="5562600"/>
          <a:ext cx="685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Equation" r:id="rId23" imgW="3327400" imgH="406400" progId="Equation.DSMT4">
                  <p:embed/>
                </p:oleObj>
              </mc:Choice>
              <mc:Fallback>
                <p:oleObj name="Equation" r:id="rId23" imgW="3327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685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81188" y="5715001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06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442677" y="731156"/>
            <a:ext cx="1404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b="1" dirty="0"/>
              <a:t>设</a:t>
            </a:r>
          </a:p>
        </p:txBody>
      </p:sp>
      <p:graphicFrame>
        <p:nvGraphicFramePr>
          <p:cNvPr id="4403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28888"/>
              </p:ext>
            </p:extLst>
          </p:nvPr>
        </p:nvGraphicFramePr>
        <p:xfrm>
          <a:off x="3994516" y="604838"/>
          <a:ext cx="2351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5" name="Equation" r:id="rId3" imgW="1206360" imgH="330120" progId="Equation.DSMT4">
                  <p:embed/>
                </p:oleObj>
              </mc:Choice>
              <mc:Fallback>
                <p:oleObj name="Equation" r:id="rId3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516" y="604838"/>
                        <a:ext cx="23510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08237" y="1470397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证明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38624"/>
              </p:ext>
            </p:extLst>
          </p:nvPr>
        </p:nvGraphicFramePr>
        <p:xfrm>
          <a:off x="3503712" y="1315953"/>
          <a:ext cx="3170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6" name="Equation" r:id="rId5" imgW="1536480" imgH="406080" progId="Equation.DSMT4">
                  <p:embed/>
                </p:oleObj>
              </mc:Choice>
              <mc:Fallback>
                <p:oleObj name="Equation" r:id="rId5" imgW="1536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1315953"/>
                        <a:ext cx="31702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84568"/>
              </p:ext>
            </p:extLst>
          </p:nvPr>
        </p:nvGraphicFramePr>
        <p:xfrm>
          <a:off x="2567608" y="2215731"/>
          <a:ext cx="33893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7" name="Equation" r:id="rId7" imgW="1739880" imgH="330120" progId="Equation.DSMT4">
                  <p:embed/>
                </p:oleObj>
              </mc:Choice>
              <mc:Fallback>
                <p:oleObj name="Equation" r:id="rId7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215731"/>
                        <a:ext cx="33893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26338"/>
              </p:ext>
            </p:extLst>
          </p:nvPr>
        </p:nvGraphicFramePr>
        <p:xfrm>
          <a:off x="2886137" y="2892126"/>
          <a:ext cx="21272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8" name="Equation" r:id="rId9" imgW="1091880" imgH="330120" progId="Equation.DSMT4">
                  <p:embed/>
                </p:oleObj>
              </mc:Choice>
              <mc:Fallback>
                <p:oleObj name="Equation" r:id="rId9" imgW="1091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137" y="2892126"/>
                        <a:ext cx="21272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84421"/>
              </p:ext>
            </p:extLst>
          </p:nvPr>
        </p:nvGraphicFramePr>
        <p:xfrm>
          <a:off x="5018088" y="2892425"/>
          <a:ext cx="24003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9" name="Equation" r:id="rId11" imgW="1231560" imgH="330120" progId="Equation.DSMT4">
                  <p:embed/>
                </p:oleObj>
              </mc:Choice>
              <mc:Fallback>
                <p:oleObj name="Equation" r:id="rId11" imgW="1231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892425"/>
                        <a:ext cx="24003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833693"/>
              </p:ext>
            </p:extLst>
          </p:nvPr>
        </p:nvGraphicFramePr>
        <p:xfrm>
          <a:off x="2891311" y="3820024"/>
          <a:ext cx="84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0" name="Equation" r:id="rId13" imgW="393480" imgH="228600" progId="Equation.DSMT4">
                  <p:embed/>
                </p:oleObj>
              </mc:Choice>
              <mc:Fallback>
                <p:oleObj name="Equation" r:id="rId13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11" y="3820024"/>
                        <a:ext cx="844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466729"/>
              </p:ext>
            </p:extLst>
          </p:nvPr>
        </p:nvGraphicFramePr>
        <p:xfrm>
          <a:off x="3847229" y="3572347"/>
          <a:ext cx="5106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1" name="Equation" r:id="rId15" imgW="2476440" imgH="406080" progId="Equation.DSMT4">
                  <p:embed/>
                </p:oleObj>
              </mc:Choice>
              <mc:Fallback>
                <p:oleObj name="Equation" r:id="rId15" imgW="2476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229" y="3572347"/>
                        <a:ext cx="5106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0503"/>
              </p:ext>
            </p:extLst>
          </p:nvPr>
        </p:nvGraphicFramePr>
        <p:xfrm>
          <a:off x="2886137" y="4496417"/>
          <a:ext cx="1720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2" name="Equation" r:id="rId17" imgW="876240" imgH="406080" progId="Equation.DSMT4">
                  <p:embed/>
                </p:oleObj>
              </mc:Choice>
              <mc:Fallback>
                <p:oleObj name="Equation" r:id="rId17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137" y="4496417"/>
                        <a:ext cx="17208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54476"/>
              </p:ext>
            </p:extLst>
          </p:nvPr>
        </p:nvGraphicFramePr>
        <p:xfrm>
          <a:off x="2979838" y="5270350"/>
          <a:ext cx="3694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Equation" r:id="rId19" imgW="1790640" imgH="406080" progId="Equation.DSMT4">
                  <p:embed/>
                </p:oleObj>
              </mc:Choice>
              <mc:Fallback>
                <p:oleObj name="Equation" r:id="rId19" imgW="1790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838" y="5270350"/>
                        <a:ext cx="36941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Box 15"/>
          <p:cNvSpPr txBox="1">
            <a:spLocks noChangeArrowheads="1"/>
          </p:cNvSpPr>
          <p:nvPr/>
        </p:nvSpPr>
        <p:spPr bwMode="auto">
          <a:xfrm>
            <a:off x="6492890" y="695474"/>
            <a:ext cx="162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华东师大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503643" y="2275262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442677" y="731156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08237" y="147039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37973"/>
              </p:ext>
            </p:extLst>
          </p:nvPr>
        </p:nvGraphicFramePr>
        <p:xfrm>
          <a:off x="2457291" y="3688573"/>
          <a:ext cx="3227731" cy="50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91" y="3688573"/>
                        <a:ext cx="3227731" cy="501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17903"/>
              </p:ext>
            </p:extLst>
          </p:nvPr>
        </p:nvGraphicFramePr>
        <p:xfrm>
          <a:off x="2567172" y="4217226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" name="Equation" r:id="rId5" imgW="1511280" imgH="406080" progId="Equation.DSMT4">
                  <p:embed/>
                </p:oleObj>
              </mc:Choice>
              <mc:Fallback>
                <p:oleObj name="Equation" r:id="rId5" imgW="1511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172" y="4217226"/>
                        <a:ext cx="3117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1983"/>
              </p:ext>
            </p:extLst>
          </p:nvPr>
        </p:nvGraphicFramePr>
        <p:xfrm>
          <a:off x="4262264" y="564960"/>
          <a:ext cx="3953963" cy="7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2" name="Equation" r:id="rId7" imgW="1942920" imgH="380880" progId="Equation.DSMT4">
                  <p:embed/>
                </p:oleObj>
              </mc:Choice>
              <mc:Fallback>
                <p:oleObj name="Equation" r:id="rId7" imgW="1942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264" y="564960"/>
                        <a:ext cx="3953963" cy="77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28268" y="716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计算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87366"/>
              </p:ext>
            </p:extLst>
          </p:nvPr>
        </p:nvGraphicFramePr>
        <p:xfrm>
          <a:off x="3119438" y="1344613"/>
          <a:ext cx="47037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Equation" r:id="rId9" imgW="2311200" imgH="380880" progId="Equation.DSMT4">
                  <p:embed/>
                </p:oleObj>
              </mc:Choice>
              <mc:Fallback>
                <p:oleObj name="Equation" r:id="rId9" imgW="2311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9438" y="1344613"/>
                        <a:ext cx="4703762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28930"/>
              </p:ext>
            </p:extLst>
          </p:nvPr>
        </p:nvGraphicFramePr>
        <p:xfrm>
          <a:off x="2430463" y="2117725"/>
          <a:ext cx="6102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Equation" r:id="rId11" imgW="2882880" imgH="380880" progId="Equation.DSMT4">
                  <p:embed/>
                </p:oleObj>
              </mc:Choice>
              <mc:Fallback>
                <p:oleObj name="Equation" r:id="rId11" imgW="2882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0463" y="2117725"/>
                        <a:ext cx="61023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97176"/>
              </p:ext>
            </p:extLst>
          </p:nvPr>
        </p:nvGraphicFramePr>
        <p:xfrm>
          <a:off x="2457291" y="2828733"/>
          <a:ext cx="4260517" cy="7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13" imgW="2082600" imgH="380880" progId="Equation.DSMT4">
                  <p:embed/>
                </p:oleObj>
              </mc:Choice>
              <mc:Fallback>
                <p:oleObj name="Equation" r:id="rId13" imgW="2082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7291" y="2828733"/>
                        <a:ext cx="4260517" cy="77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03814"/>
              </p:ext>
            </p:extLst>
          </p:nvPr>
        </p:nvGraphicFramePr>
        <p:xfrm>
          <a:off x="2563032" y="4941168"/>
          <a:ext cx="5535319" cy="89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6" name="Equation" r:id="rId15" imgW="2603160" imgH="419040" progId="Equation.DSMT4">
                  <p:embed/>
                </p:oleObj>
              </mc:Choice>
              <mc:Fallback>
                <p:oleObj name="Equation" r:id="rId15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3032" y="4941168"/>
                        <a:ext cx="5535319" cy="89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71989"/>
              </p:ext>
            </p:extLst>
          </p:nvPr>
        </p:nvGraphicFramePr>
        <p:xfrm>
          <a:off x="1271464" y="764704"/>
          <a:ext cx="2088232" cy="45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9" name="Equation" r:id="rId3" imgW="990360" imgH="215640" progId="Equation.DSMT4">
                  <p:embed/>
                </p:oleObj>
              </mc:Choice>
              <mc:Fallback>
                <p:oleObj name="Equation" r:id="rId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464" y="764704"/>
                        <a:ext cx="2088232" cy="45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12661"/>
              </p:ext>
            </p:extLst>
          </p:nvPr>
        </p:nvGraphicFramePr>
        <p:xfrm>
          <a:off x="2315580" y="1124744"/>
          <a:ext cx="3561573" cy="82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0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5580" y="1124744"/>
                        <a:ext cx="3561573" cy="82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79341"/>
              </p:ext>
            </p:extLst>
          </p:nvPr>
        </p:nvGraphicFramePr>
        <p:xfrm>
          <a:off x="5775325" y="1087438"/>
          <a:ext cx="20145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1" name="Equation" r:id="rId7" imgW="965160" imgH="431640" progId="Equation.DSMT4">
                  <p:embed/>
                </p:oleObj>
              </mc:Choice>
              <mc:Fallback>
                <p:oleObj name="Equation" r:id="rId7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5325" y="1087438"/>
                        <a:ext cx="2014538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31426"/>
              </p:ext>
            </p:extLst>
          </p:nvPr>
        </p:nvGraphicFramePr>
        <p:xfrm>
          <a:off x="1271464" y="1988471"/>
          <a:ext cx="2489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2" name="Equation" r:id="rId9" imgW="1180800" imgH="215640" progId="Equation.DSMT4">
                  <p:embed/>
                </p:oleObj>
              </mc:Choice>
              <mc:Fallback>
                <p:oleObj name="Equation" r:id="rId9" imgW="1180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1464" y="1988471"/>
                        <a:ext cx="24892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31278"/>
              </p:ext>
            </p:extLst>
          </p:nvPr>
        </p:nvGraphicFramePr>
        <p:xfrm>
          <a:off x="2299796" y="2376335"/>
          <a:ext cx="3527375" cy="84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3" name="Equation" r:id="rId11" imgW="1701720" imgH="406080" progId="Equation.DSMT4">
                  <p:embed/>
                </p:oleObj>
              </mc:Choice>
              <mc:Fallback>
                <p:oleObj name="Equation" r:id="rId11" imgW="1701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9796" y="2376335"/>
                        <a:ext cx="3527375" cy="841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11340"/>
              </p:ext>
            </p:extLst>
          </p:nvPr>
        </p:nvGraphicFramePr>
        <p:xfrm>
          <a:off x="5807075" y="2347913"/>
          <a:ext cx="16176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4" name="Equation" r:id="rId13" imgW="774360" imgH="431640" progId="Equation.DSMT4">
                  <p:embed/>
                </p:oleObj>
              </mc:Choice>
              <mc:Fallback>
                <p:oleObj name="Equation" r:id="rId1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07075" y="2347913"/>
                        <a:ext cx="16176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84482"/>
              </p:ext>
            </p:extLst>
          </p:nvPr>
        </p:nvGraphicFramePr>
        <p:xfrm>
          <a:off x="2320823" y="3675332"/>
          <a:ext cx="684847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5" name="Equation" r:id="rId15" imgW="3365280" imgH="901440" progId="Equation.DSMT4">
                  <p:embed/>
                </p:oleObj>
              </mc:Choice>
              <mc:Fallback>
                <p:oleObj name="Equation" r:id="rId15" imgW="33652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20823" y="3675332"/>
                        <a:ext cx="6848475" cy="18367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1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600" y="69269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/>
              <a:t>有连续的二阶导函数，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2955"/>
              </p:ext>
            </p:extLst>
          </p:nvPr>
        </p:nvGraphicFramePr>
        <p:xfrm>
          <a:off x="7248128" y="745094"/>
          <a:ext cx="1800200" cy="47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2" name="Equation" r:id="rId3" imgW="825480" imgH="215640" progId="Equation.DSMT4">
                  <p:embed/>
                </p:oleObj>
              </mc:Choice>
              <mc:Fallback>
                <p:oleObj name="Equation" r:id="rId3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8128" y="745094"/>
                        <a:ext cx="1800200" cy="47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71627"/>
              </p:ext>
            </p:extLst>
          </p:nvPr>
        </p:nvGraphicFramePr>
        <p:xfrm>
          <a:off x="1775520" y="1340767"/>
          <a:ext cx="4320480" cy="75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3" name="Equation" r:id="rId5" imgW="1879560" imgH="330120" progId="Equation.DSMT4">
                  <p:embed/>
                </p:oleObj>
              </mc:Choice>
              <mc:Fallback>
                <p:oleObj name="Equation" r:id="rId5" imgW="1879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520" y="1340767"/>
                        <a:ext cx="4320480" cy="75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21448"/>
              </p:ext>
            </p:extLst>
          </p:nvPr>
        </p:nvGraphicFramePr>
        <p:xfrm>
          <a:off x="6228345" y="1484784"/>
          <a:ext cx="1238488" cy="4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4" name="Equation" r:id="rId7" imgW="545760" imgH="215640" progId="Equation.DSMT4">
                  <p:embed/>
                </p:oleObj>
              </mc:Choice>
              <mc:Fallback>
                <p:oleObj name="Equation" r:id="rId7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345" y="1484784"/>
                        <a:ext cx="1238488" cy="48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31504" y="2196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83086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5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50265"/>
              </p:ext>
            </p:extLst>
          </p:nvPr>
        </p:nvGraphicFramePr>
        <p:xfrm>
          <a:off x="2341153" y="2060691"/>
          <a:ext cx="88725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6" name="Equation" r:id="rId11" imgW="3860640" imgH="330120" progId="Equation.DSMT4">
                  <p:embed/>
                </p:oleObj>
              </mc:Choice>
              <mc:Fallback>
                <p:oleObj name="Equation" r:id="rId11" imgW="386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1153" y="2060691"/>
                        <a:ext cx="88725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98749"/>
              </p:ext>
            </p:extLst>
          </p:nvPr>
        </p:nvGraphicFramePr>
        <p:xfrm>
          <a:off x="2246146" y="2789332"/>
          <a:ext cx="5602570" cy="76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7" name="Equation" r:id="rId13" imgW="2412720" imgH="330120" progId="Equation.DSMT4">
                  <p:embed/>
                </p:oleObj>
              </mc:Choice>
              <mc:Fallback>
                <p:oleObj name="Equation" r:id="rId13" imgW="2412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6146" y="2789332"/>
                        <a:ext cx="5602570" cy="766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62255"/>
              </p:ext>
            </p:extLst>
          </p:nvPr>
        </p:nvGraphicFramePr>
        <p:xfrm>
          <a:off x="2246146" y="3480974"/>
          <a:ext cx="5506038" cy="78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8" name="Equation" r:id="rId15" imgW="2323800" imgH="330120" progId="Equation.DSMT4">
                  <p:embed/>
                </p:oleObj>
              </mc:Choice>
              <mc:Fallback>
                <p:oleObj name="Equation" r:id="rId15" imgW="2323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6146" y="3480974"/>
                        <a:ext cx="5506038" cy="782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417745"/>
              </p:ext>
            </p:extLst>
          </p:nvPr>
        </p:nvGraphicFramePr>
        <p:xfrm>
          <a:off x="2825866" y="4173845"/>
          <a:ext cx="5022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9" name="Equation" r:id="rId17" imgW="2120760" imgH="330120" progId="Equation.DSMT4">
                  <p:embed/>
                </p:oleObj>
              </mc:Choice>
              <mc:Fallback>
                <p:oleObj name="Equation" r:id="rId17" imgW="2120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25866" y="4173845"/>
                        <a:ext cx="50228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83890"/>
              </p:ext>
            </p:extLst>
          </p:nvPr>
        </p:nvGraphicFramePr>
        <p:xfrm>
          <a:off x="2246146" y="4969816"/>
          <a:ext cx="2193670" cy="46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0" name="Equation" r:id="rId19" imgW="965160" imgH="203040" progId="Equation.DSMT4">
                  <p:embed/>
                </p:oleObj>
              </mc:Choice>
              <mc:Fallback>
                <p:oleObj name="Equation" r:id="rId1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46146" y="4969816"/>
                        <a:ext cx="2193670" cy="46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54145"/>
              </p:ext>
            </p:extLst>
          </p:nvPr>
        </p:nvGraphicFramePr>
        <p:xfrm>
          <a:off x="1775520" y="5357296"/>
          <a:ext cx="8407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1" name="Equation" r:id="rId21" imgW="3657600" imgH="330120" progId="Equation.DSMT4">
                  <p:embed/>
                </p:oleObj>
              </mc:Choice>
              <mc:Fallback>
                <p:oleObj name="Equation" r:id="rId21" imgW="3657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75520" y="5357296"/>
                        <a:ext cx="840740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613375" y="1447680"/>
            <a:ext cx="162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华东师大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1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91543" y="459036"/>
            <a:ext cx="2304257" cy="886419"/>
            <a:chOff x="1756162" y="459036"/>
            <a:chExt cx="2304257" cy="886419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340890"/>
                </p:ext>
              </p:extLst>
            </p:nvPr>
          </p:nvGraphicFramePr>
          <p:xfrm>
            <a:off x="2567608" y="459036"/>
            <a:ext cx="1492811" cy="886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4" name="Equation" r:id="rId3" imgW="723600" imgH="431640" progId="Equation.DSMT4">
                    <p:embed/>
                  </p:oleObj>
                </mc:Choice>
                <mc:Fallback>
                  <p:oleObj name="Equation" r:id="rId3" imgW="723600" imgH="4316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608" y="459036"/>
                          <a:ext cx="1492811" cy="8864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56162" y="64063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5800" y="459036"/>
            <a:ext cx="3624667" cy="825500"/>
            <a:chOff x="4060419" y="435123"/>
            <a:chExt cx="3624667" cy="8255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3226661"/>
                </p:ext>
              </p:extLst>
            </p:nvPr>
          </p:nvGraphicFramePr>
          <p:xfrm>
            <a:off x="4859336" y="435123"/>
            <a:ext cx="282575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5" name="Equation" r:id="rId5" imgW="1384200" imgH="406080" progId="Equation.DSMT4">
                    <p:embed/>
                  </p:oleObj>
                </mc:Choice>
                <mc:Fallback>
                  <p:oleObj name="Equation" r:id="rId5" imgW="1384200" imgH="4060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336" y="435123"/>
                          <a:ext cx="2825750" cy="825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60419" y="586263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71982" y="640636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040216" y="636389"/>
            <a:ext cx="2622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400" b="1" dirty="0">
                <a:solidFill>
                  <a:srgbClr val="0000CC"/>
                </a:solidFill>
              </a:rPr>
              <a:t>考研数学一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5959" y="14361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57988"/>
              </p:ext>
            </p:extLst>
          </p:nvPr>
        </p:nvGraphicFramePr>
        <p:xfrm>
          <a:off x="1810028" y="1241875"/>
          <a:ext cx="4971543" cy="92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6" name="Equation" r:id="rId7" imgW="2184120" imgH="406080" progId="Equation.DSMT4">
                  <p:embed/>
                </p:oleObj>
              </mc:Choice>
              <mc:Fallback>
                <p:oleObj name="Equation" r:id="rId7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028" y="1241875"/>
                        <a:ext cx="4971543" cy="920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901901" y="14329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由分部积分法，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52118"/>
              </p:ext>
            </p:extLst>
          </p:nvPr>
        </p:nvGraphicFramePr>
        <p:xfrm>
          <a:off x="1176112" y="2120203"/>
          <a:ext cx="36655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7" name="Equation" r:id="rId9" imgW="1777680" imgH="431640" progId="Equation.DSMT4">
                  <p:embed/>
                </p:oleObj>
              </mc:Choice>
              <mc:Fallback>
                <p:oleObj name="Equation" r:id="rId9" imgW="1777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112" y="2120203"/>
                        <a:ext cx="3665537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89984"/>
              </p:ext>
            </p:extLst>
          </p:nvPr>
        </p:nvGraphicFramePr>
        <p:xfrm>
          <a:off x="4854367" y="2147327"/>
          <a:ext cx="40068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" name="Equation" r:id="rId11" imgW="1942920" imgH="355320" progId="Equation.DSMT4">
                  <p:embed/>
                </p:oleObj>
              </mc:Choice>
              <mc:Fallback>
                <p:oleObj name="Equation" r:id="rId11" imgW="1942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367" y="2147327"/>
                        <a:ext cx="4006850" cy="72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3445"/>
              </p:ext>
            </p:extLst>
          </p:nvPr>
        </p:nvGraphicFramePr>
        <p:xfrm>
          <a:off x="1308104" y="2915760"/>
          <a:ext cx="24622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" name="Equation" r:id="rId13" imgW="1193760" imgH="431640" progId="Equation.DSMT4">
                  <p:embed/>
                </p:oleObj>
              </mc:Choice>
              <mc:Fallback>
                <p:oleObj name="Equation" r:id="rId13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4" y="2915760"/>
                        <a:ext cx="2462212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81256"/>
              </p:ext>
            </p:extLst>
          </p:nvPr>
        </p:nvGraphicFramePr>
        <p:xfrm>
          <a:off x="3770316" y="2977152"/>
          <a:ext cx="2908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0" name="Equation" r:id="rId15" imgW="1409400" imgH="330120" progId="Equation.DSMT4">
                  <p:embed/>
                </p:oleObj>
              </mc:Choice>
              <mc:Fallback>
                <p:oleObj name="Equation" r:id="rId15" imgW="1409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6" y="2977152"/>
                        <a:ext cx="2908300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92949"/>
              </p:ext>
            </p:extLst>
          </p:nvPr>
        </p:nvGraphicFramePr>
        <p:xfrm>
          <a:off x="1443038" y="3590925"/>
          <a:ext cx="4165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1" name="Equation" r:id="rId17" imgW="2019240" imgH="431640" progId="Equation.DSMT4">
                  <p:embed/>
                </p:oleObj>
              </mc:Choice>
              <mc:Fallback>
                <p:oleObj name="Equation" r:id="rId17" imgW="2019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590925"/>
                        <a:ext cx="4165600" cy="884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7697"/>
              </p:ext>
            </p:extLst>
          </p:nvPr>
        </p:nvGraphicFramePr>
        <p:xfrm>
          <a:off x="5624513" y="3563938"/>
          <a:ext cx="29876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2" name="Equation" r:id="rId19" imgW="1447560" imgH="431640" progId="Equation.DSMT4">
                  <p:embed/>
                </p:oleObj>
              </mc:Choice>
              <mc:Fallback>
                <p:oleObj name="Equation" r:id="rId19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563938"/>
                        <a:ext cx="2987675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32977"/>
              </p:ext>
            </p:extLst>
          </p:nvPr>
        </p:nvGraphicFramePr>
        <p:xfrm>
          <a:off x="1171982" y="4437123"/>
          <a:ext cx="3555866" cy="54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3" name="Equation" r:id="rId21" imgW="1574640" imgH="241200" progId="Equation.DSMT4">
                  <p:embed/>
                </p:oleObj>
              </mc:Choice>
              <mc:Fallback>
                <p:oleObj name="Equation" r:id="rId21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982" y="4437123"/>
                        <a:ext cx="3555866" cy="540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683445" y="4440755"/>
            <a:ext cx="525245" cy="49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则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22764"/>
              </p:ext>
            </p:extLst>
          </p:nvPr>
        </p:nvGraphicFramePr>
        <p:xfrm>
          <a:off x="1224530" y="4903806"/>
          <a:ext cx="31448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4" name="Equation" r:id="rId23" imgW="1523880" imgH="431640" progId="Equation.DSMT4">
                  <p:embed/>
                </p:oleObj>
              </mc:Choice>
              <mc:Fallback>
                <p:oleObj name="Equation" r:id="rId23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530" y="4903806"/>
                        <a:ext cx="3144837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75337"/>
              </p:ext>
            </p:extLst>
          </p:nvPr>
        </p:nvGraphicFramePr>
        <p:xfrm>
          <a:off x="4312842" y="4935709"/>
          <a:ext cx="22018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5" name="Equation" r:id="rId25" imgW="1066680" imgH="419040" progId="Equation.DSMT4">
                  <p:embed/>
                </p:oleObj>
              </mc:Choice>
              <mc:Fallback>
                <p:oleObj name="Equation" r:id="rId25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842" y="4935709"/>
                        <a:ext cx="2201862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83628"/>
              </p:ext>
            </p:extLst>
          </p:nvPr>
        </p:nvGraphicFramePr>
        <p:xfrm>
          <a:off x="6514704" y="4927581"/>
          <a:ext cx="33289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Equation" r:id="rId27" imgW="1612800" imgH="406080" progId="Equation.DSMT4">
                  <p:embed/>
                </p:oleObj>
              </mc:Choice>
              <mc:Fallback>
                <p:oleObj name="Equation" r:id="rId27" imgW="1612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704" y="4927581"/>
                        <a:ext cx="3328988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93417"/>
              </p:ext>
            </p:extLst>
          </p:nvPr>
        </p:nvGraphicFramePr>
        <p:xfrm>
          <a:off x="2287361" y="5751303"/>
          <a:ext cx="3746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7" name="Equation" r:id="rId29" imgW="1815840" imgH="431640" progId="Equation.DSMT4">
                  <p:embed/>
                </p:oleObj>
              </mc:Choice>
              <mc:Fallback>
                <p:oleObj name="Equation" r:id="rId29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361" y="5751303"/>
                        <a:ext cx="3746500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235804" y="5932605"/>
            <a:ext cx="1189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/>
              <a:t>所以，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77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600" y="692696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/>
              <a:t>有连续的导函数，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6935"/>
              </p:ext>
            </p:extLst>
          </p:nvPr>
        </p:nvGraphicFramePr>
        <p:xfrm>
          <a:off x="7821613" y="71120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5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1613" y="711200"/>
                        <a:ext cx="2298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11185"/>
              </p:ext>
            </p:extLst>
          </p:nvPr>
        </p:nvGraphicFramePr>
        <p:xfrm>
          <a:off x="1635303" y="1294023"/>
          <a:ext cx="30067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6" name="Equation" r:id="rId5" imgW="1307880" imgH="330120" progId="Equation.DSMT4">
                  <p:embed/>
                </p:oleObj>
              </mc:Choice>
              <mc:Fallback>
                <p:oleObj name="Equation" r:id="rId5" imgW="1307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5303" y="1294023"/>
                        <a:ext cx="300672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37999"/>
              </p:ext>
            </p:extLst>
          </p:nvPr>
        </p:nvGraphicFramePr>
        <p:xfrm>
          <a:off x="4874802" y="1199768"/>
          <a:ext cx="3805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7" name="Equation" r:id="rId7" imgW="1676160" imgH="406080" progId="Equation.DSMT4">
                  <p:embed/>
                </p:oleObj>
              </mc:Choice>
              <mc:Fallback>
                <p:oleObj name="Equation" r:id="rId7" imgW="1676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4802" y="1199768"/>
                        <a:ext cx="380523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31504" y="217148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8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75605"/>
              </p:ext>
            </p:extLst>
          </p:nvPr>
        </p:nvGraphicFramePr>
        <p:xfrm>
          <a:off x="2246146" y="4739768"/>
          <a:ext cx="38687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9" name="Equation" r:id="rId11" imgW="1701720" imgH="406080" progId="Equation.DSMT4">
                  <p:embed/>
                </p:oleObj>
              </mc:Choice>
              <mc:Fallback>
                <p:oleObj name="Equation" r:id="rId11" imgW="1701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6146" y="4739768"/>
                        <a:ext cx="386873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09142"/>
              </p:ext>
            </p:extLst>
          </p:nvPr>
        </p:nvGraphicFramePr>
        <p:xfrm>
          <a:off x="2649959" y="2060607"/>
          <a:ext cx="510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0" name="Equation" r:id="rId13" imgW="2247840" imgH="330120" progId="Equation.DSMT4">
                  <p:embed/>
                </p:oleObj>
              </mc:Choice>
              <mc:Fallback>
                <p:oleObj name="Equation" r:id="rId13" imgW="2247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9959" y="2060607"/>
                        <a:ext cx="510222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34484"/>
              </p:ext>
            </p:extLst>
          </p:nvPr>
        </p:nvGraphicFramePr>
        <p:xfrm>
          <a:off x="2246146" y="2723871"/>
          <a:ext cx="2553710" cy="97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1" name="Equation" r:id="rId15" imgW="1066680" imgH="406080" progId="Equation.DSMT4">
                  <p:embed/>
                </p:oleObj>
              </mc:Choice>
              <mc:Fallback>
                <p:oleObj name="Equation" r:id="rId15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6146" y="2723871"/>
                        <a:ext cx="2553710" cy="97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1047"/>
              </p:ext>
            </p:extLst>
          </p:nvPr>
        </p:nvGraphicFramePr>
        <p:xfrm>
          <a:off x="2246146" y="3626530"/>
          <a:ext cx="4065878" cy="111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2" name="Equation" r:id="rId17" imgW="1752480" imgH="482400" progId="Equation.DSMT4">
                  <p:embed/>
                </p:oleObj>
              </mc:Choice>
              <mc:Fallback>
                <p:oleObj name="Equation" r:id="rId17" imgW="175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46146" y="3626530"/>
                        <a:ext cx="4065878" cy="111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50286"/>
              </p:ext>
            </p:extLst>
          </p:nvPr>
        </p:nvGraphicFramePr>
        <p:xfrm>
          <a:off x="6149411" y="4734008"/>
          <a:ext cx="701196" cy="93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3" name="Equation" r:id="rId19" imgW="304560" imgH="406080" progId="Equation.DSMT4">
                  <p:embed/>
                </p:oleObj>
              </mc:Choice>
              <mc:Fallback>
                <p:oleObj name="Equation" r:id="rId19" imgW="304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9411" y="4734008"/>
                        <a:ext cx="701196" cy="934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9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76470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2127"/>
              </p:ext>
            </p:extLst>
          </p:nvPr>
        </p:nvGraphicFramePr>
        <p:xfrm>
          <a:off x="2423592" y="666273"/>
          <a:ext cx="7311594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Equation" r:id="rId3" imgW="3352680" imgH="330120" progId="Equation.DSMT4">
                  <p:embed/>
                </p:oleObj>
              </mc:Choice>
              <mc:Fallback>
                <p:oleObj name="Equation" r:id="rId3" imgW="3352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2" y="666273"/>
                        <a:ext cx="7311594" cy="72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10113"/>
              </p:ext>
            </p:extLst>
          </p:nvPr>
        </p:nvGraphicFramePr>
        <p:xfrm>
          <a:off x="1631505" y="1408737"/>
          <a:ext cx="2736304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7" name="Equation" r:id="rId5" imgW="1206360" imgH="215640" progId="Equation.DSMT4">
                  <p:embed/>
                </p:oleObj>
              </mc:Choice>
              <mc:Fallback>
                <p:oleObj name="Equation" r:id="rId5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505" y="1408737"/>
                        <a:ext cx="2736304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59496" y="19207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56400"/>
              </p:ext>
            </p:extLst>
          </p:nvPr>
        </p:nvGraphicFramePr>
        <p:xfrm>
          <a:off x="2213787" y="1830210"/>
          <a:ext cx="2815521" cy="73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8" name="Equation" r:id="rId7" imgW="1257120" imgH="330120" progId="Equation.DSMT4">
                  <p:embed/>
                </p:oleObj>
              </mc:Choice>
              <mc:Fallback>
                <p:oleObj name="Equation" r:id="rId7" imgW="125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3787" y="1830210"/>
                        <a:ext cx="2815521" cy="73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02487"/>
              </p:ext>
            </p:extLst>
          </p:nvPr>
        </p:nvGraphicFramePr>
        <p:xfrm>
          <a:off x="5240775" y="1844824"/>
          <a:ext cx="3709148" cy="59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9" name="Equation" r:id="rId9" imgW="1650960" imgH="266400" progId="Equation.DSMT4">
                  <p:embed/>
                </p:oleObj>
              </mc:Choice>
              <mc:Fallback>
                <p:oleObj name="Equation" r:id="rId9" imgW="1650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0775" y="1844824"/>
                        <a:ext cx="3709148" cy="59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949923" y="188279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从而，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52795"/>
              </p:ext>
            </p:extLst>
          </p:nvPr>
        </p:nvGraphicFramePr>
        <p:xfrm>
          <a:off x="2845235" y="2491577"/>
          <a:ext cx="5616623" cy="61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Equation" r:id="rId11" imgW="2450880" imgH="266400" progId="Equation.DSMT4">
                  <p:embed/>
                </p:oleObj>
              </mc:Choice>
              <mc:Fallback>
                <p:oleObj name="Equation" r:id="rId11" imgW="2450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5235" y="2491577"/>
                        <a:ext cx="5616623" cy="61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59496" y="3118032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两边从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/>
              <a:t>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积分得，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71333"/>
              </p:ext>
            </p:extLst>
          </p:nvPr>
        </p:nvGraphicFramePr>
        <p:xfrm>
          <a:off x="1703512" y="3668824"/>
          <a:ext cx="8467217" cy="74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Equation" r:id="rId13" imgW="3759120" imgH="330120" progId="Equation.DSMT4">
                  <p:embed/>
                </p:oleObj>
              </mc:Choice>
              <mc:Fallback>
                <p:oleObj name="Equation" r:id="rId13" imgW="3759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3512" y="3668824"/>
                        <a:ext cx="8467217" cy="743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73440"/>
              </p:ext>
            </p:extLst>
          </p:nvPr>
        </p:nvGraphicFramePr>
        <p:xfrm>
          <a:off x="1631505" y="4443206"/>
          <a:ext cx="3888431" cy="9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Equation" r:id="rId15" imgW="1714320" imgH="406080" progId="Equation.DSMT4">
                  <p:embed/>
                </p:oleObj>
              </mc:Choice>
              <mc:Fallback>
                <p:oleObj name="Equation" r:id="rId15" imgW="1714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31505" y="4443206"/>
                        <a:ext cx="3888431" cy="92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07775"/>
              </p:ext>
            </p:extLst>
          </p:nvPr>
        </p:nvGraphicFramePr>
        <p:xfrm>
          <a:off x="5543014" y="4440138"/>
          <a:ext cx="5328592" cy="87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17" imgW="2476440" imgH="406080" progId="Equation.DSMT4">
                  <p:embed/>
                </p:oleObj>
              </mc:Choice>
              <mc:Fallback>
                <p:oleObj name="Equation" r:id="rId17" imgW="2476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43014" y="4440138"/>
                        <a:ext cx="5328592" cy="87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97687"/>
              </p:ext>
            </p:extLst>
          </p:nvPr>
        </p:nvGraphicFramePr>
        <p:xfrm>
          <a:off x="1621752" y="5343478"/>
          <a:ext cx="945855" cy="47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21752" y="5343478"/>
                        <a:ext cx="945855" cy="472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49318"/>
              </p:ext>
            </p:extLst>
          </p:nvPr>
        </p:nvGraphicFramePr>
        <p:xfrm>
          <a:off x="2866099" y="5395548"/>
          <a:ext cx="3088832" cy="59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Equation" r:id="rId21" imgW="1384200" imgH="266400" progId="Equation.DSMT4">
                  <p:embed/>
                </p:oleObj>
              </mc:Choice>
              <mc:Fallback>
                <p:oleObj name="Equation" r:id="rId21" imgW="1384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66099" y="5395548"/>
                        <a:ext cx="3088832" cy="595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21669"/>
              </p:ext>
            </p:extLst>
          </p:nvPr>
        </p:nvGraphicFramePr>
        <p:xfrm>
          <a:off x="6082952" y="5239865"/>
          <a:ext cx="37417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Equation" r:id="rId23" imgW="1676160" imgH="406080" progId="Equation.DSMT4">
                  <p:embed/>
                </p:oleObj>
              </mc:Choice>
              <mc:Fallback>
                <p:oleObj name="Equation" r:id="rId23" imgW="1676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82952" y="5239865"/>
                        <a:ext cx="3741738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96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034780" y="762000"/>
            <a:ext cx="186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7171" name="对象 2"/>
          <p:cNvGraphicFramePr>
            <a:graphicFrameLocks noChangeAspect="1"/>
          </p:cNvGraphicFramePr>
          <p:nvPr/>
        </p:nvGraphicFramePr>
        <p:xfrm>
          <a:off x="4075113" y="660401"/>
          <a:ext cx="23749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3" imgW="1079500" imgH="330200" progId="Equation.DSMT4">
                  <p:embed/>
                </p:oleObj>
              </mc:Choice>
              <mc:Fallback>
                <p:oleObj name="Equation" r:id="rId3" imgW="1079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660401"/>
                        <a:ext cx="23749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27965"/>
              </p:ext>
            </p:extLst>
          </p:nvPr>
        </p:nvGraphicFramePr>
        <p:xfrm>
          <a:off x="3287688" y="1508557"/>
          <a:ext cx="4724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5" imgW="2273300" imgH="406400" progId="Equation.DSMT4">
                  <p:embed/>
                </p:oleObj>
              </mc:Choice>
              <mc:Fallback>
                <p:oleObj name="Equation" r:id="rId5" imgW="2273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1508557"/>
                        <a:ext cx="4724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15165"/>
              </p:ext>
            </p:extLst>
          </p:nvPr>
        </p:nvGraphicFramePr>
        <p:xfrm>
          <a:off x="2782888" y="2438400"/>
          <a:ext cx="4568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7" imgW="2197080" imgH="444240" progId="Equation.DSMT4">
                  <p:embed/>
                </p:oleObj>
              </mc:Choice>
              <mc:Fallback>
                <p:oleObj name="Equation" r:id="rId7" imgW="2197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438400"/>
                        <a:ext cx="45688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5"/>
          <p:cNvGraphicFramePr>
            <a:graphicFrameLocks noChangeAspect="1"/>
          </p:cNvGraphicFramePr>
          <p:nvPr/>
        </p:nvGraphicFramePr>
        <p:xfrm>
          <a:off x="2819401" y="3657600"/>
          <a:ext cx="3990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9" imgW="1790700" imgH="444500" progId="Equation.DSMT4">
                  <p:embed/>
                </p:oleObj>
              </mc:Choice>
              <mc:Fallback>
                <p:oleObj name="Equation" r:id="rId9" imgW="1790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657600"/>
                        <a:ext cx="39909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6"/>
          <p:cNvGraphicFramePr>
            <a:graphicFrameLocks noChangeAspect="1"/>
          </p:cNvGraphicFramePr>
          <p:nvPr/>
        </p:nvGraphicFramePr>
        <p:xfrm>
          <a:off x="2906714" y="4953000"/>
          <a:ext cx="979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1" imgW="469900" imgH="228600" progId="Equation.DSMT4">
                  <p:embed/>
                </p:oleObj>
              </mc:Choice>
              <mc:Fallback>
                <p:oleObj name="Equation" r:id="rId11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4" y="4953000"/>
                        <a:ext cx="9794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91544" y="1600923"/>
            <a:ext cx="6480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4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780230" y="659607"/>
            <a:ext cx="1665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819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91991"/>
              </p:ext>
            </p:extLst>
          </p:nvPr>
        </p:nvGraphicFramePr>
        <p:xfrm>
          <a:off x="4797994" y="490923"/>
          <a:ext cx="28051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994" y="490923"/>
                        <a:ext cx="28051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9801" y="137160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1369"/>
              </p:ext>
            </p:extLst>
          </p:nvPr>
        </p:nvGraphicFramePr>
        <p:xfrm>
          <a:off x="2962587" y="1409700"/>
          <a:ext cx="6096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5" imgW="2565400" imgH="228600" progId="Equation.DSMT4">
                  <p:embed/>
                </p:oleObj>
              </mc:Choice>
              <mc:Fallback>
                <p:oleObj name="Equation" r:id="rId5" imgW="256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587" y="1409700"/>
                        <a:ext cx="6096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195262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44015"/>
              </p:ext>
            </p:extLst>
          </p:nvPr>
        </p:nvGraphicFramePr>
        <p:xfrm>
          <a:off x="2070100" y="2536825"/>
          <a:ext cx="8077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Equation" r:id="rId7" imgW="3606480" imgH="330120" progId="Equation.DSMT4">
                  <p:embed/>
                </p:oleObj>
              </mc:Choice>
              <mc:Fallback>
                <p:oleObj name="Equation" r:id="rId7" imgW="3606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536825"/>
                        <a:ext cx="8077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72094"/>
              </p:ext>
            </p:extLst>
          </p:nvPr>
        </p:nvGraphicFramePr>
        <p:xfrm>
          <a:off x="2279576" y="3260325"/>
          <a:ext cx="7088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9" imgW="3073320" imgH="330120" progId="Equation.DSMT4">
                  <p:embed/>
                </p:oleObj>
              </mc:Choice>
              <mc:Fallback>
                <p:oleObj name="Equation" r:id="rId9" imgW="3073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60325"/>
                        <a:ext cx="70881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28391"/>
              </p:ext>
            </p:extLst>
          </p:nvPr>
        </p:nvGraphicFramePr>
        <p:xfrm>
          <a:off x="2312988" y="4030663"/>
          <a:ext cx="7834312" cy="92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11" imgW="3454200" imgH="406080" progId="Equation.DSMT4">
                  <p:embed/>
                </p:oleObj>
              </mc:Choice>
              <mc:Fallback>
                <p:oleObj name="Equation" r:id="rId11" imgW="3454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030663"/>
                        <a:ext cx="7834312" cy="921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9499"/>
              </p:ext>
            </p:extLst>
          </p:nvPr>
        </p:nvGraphicFramePr>
        <p:xfrm>
          <a:off x="2295474" y="5013810"/>
          <a:ext cx="3046736" cy="862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13" imgW="1434960" imgH="406080" progId="Equation.DSMT4">
                  <p:embed/>
                </p:oleObj>
              </mc:Choice>
              <mc:Fallback>
                <p:oleObj name="Equation" r:id="rId13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74" y="5013810"/>
                        <a:ext cx="3046736" cy="862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21588"/>
              </p:ext>
            </p:extLst>
          </p:nvPr>
        </p:nvGraphicFramePr>
        <p:xfrm>
          <a:off x="5692775" y="5037138"/>
          <a:ext cx="29654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15" imgW="1409400" imgH="406080" progId="Equation.DSMT4">
                  <p:embed/>
                </p:oleObj>
              </mc:Choice>
              <mc:Fallback>
                <p:oleObj name="Equation" r:id="rId15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5037138"/>
                        <a:ext cx="29654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635599" y="653090"/>
            <a:ext cx="2225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92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46592"/>
              </p:ext>
            </p:extLst>
          </p:nvPr>
        </p:nvGraphicFramePr>
        <p:xfrm>
          <a:off x="4861274" y="567871"/>
          <a:ext cx="1666774" cy="7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3" imgW="736600" imgH="342900" progId="Equation.DSMT4">
                  <p:embed/>
                </p:oleObj>
              </mc:Choice>
              <mc:Fallback>
                <p:oleObj name="Equation" r:id="rId3" imgW="736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274" y="567871"/>
                        <a:ext cx="1666774" cy="774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119314" y="131127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22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3104"/>
              </p:ext>
            </p:extLst>
          </p:nvPr>
        </p:nvGraphicFramePr>
        <p:xfrm>
          <a:off x="2971800" y="1311276"/>
          <a:ext cx="4492351" cy="75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5" imgW="1943100" imgH="342900" progId="Equation.DSMT4">
                  <p:embed/>
                </p:oleObj>
              </mc:Choice>
              <mc:Fallback>
                <p:oleObj name="Equation" r:id="rId5" imgW="1943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11276"/>
                        <a:ext cx="4492351" cy="75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10921"/>
              </p:ext>
            </p:extLst>
          </p:nvPr>
        </p:nvGraphicFramePr>
        <p:xfrm>
          <a:off x="2819400" y="2057401"/>
          <a:ext cx="3636640" cy="7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7" imgW="1612900" imgH="342900" progId="Equation.DSMT4">
                  <p:embed/>
                </p:oleObj>
              </mc:Choice>
              <mc:Fallback>
                <p:oleObj name="Equation" r:id="rId7" imgW="1612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1"/>
                        <a:ext cx="3636640" cy="77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15558"/>
              </p:ext>
            </p:extLst>
          </p:nvPr>
        </p:nvGraphicFramePr>
        <p:xfrm>
          <a:off x="2819400" y="2881739"/>
          <a:ext cx="5163807" cy="81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9" imgW="2171700" imgH="342900" progId="Equation.DSMT4">
                  <p:embed/>
                </p:oleObj>
              </mc:Choice>
              <mc:Fallback>
                <p:oleObj name="Equation" r:id="rId9" imgW="2171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81739"/>
                        <a:ext cx="5163807" cy="81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37442"/>
              </p:ext>
            </p:extLst>
          </p:nvPr>
        </p:nvGraphicFramePr>
        <p:xfrm>
          <a:off x="2819400" y="3748312"/>
          <a:ext cx="5287560" cy="90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11" imgW="2373870" imgH="406224" progId="Equation.DSMT4">
                  <p:embed/>
                </p:oleObj>
              </mc:Choice>
              <mc:Fallback>
                <p:oleObj name="Equation" r:id="rId11" imgW="237387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48312"/>
                        <a:ext cx="5287560" cy="904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97307"/>
              </p:ext>
            </p:extLst>
          </p:nvPr>
        </p:nvGraphicFramePr>
        <p:xfrm>
          <a:off x="3719736" y="4941168"/>
          <a:ext cx="314219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13" imgW="1358310" imgH="342751" progId="Equation.DSMT4">
                  <p:embed/>
                </p:oleObj>
              </mc:Choice>
              <mc:Fallback>
                <p:oleObj name="Equation" r:id="rId13" imgW="135831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941168"/>
                        <a:ext cx="3142198" cy="792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4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085657" y="774093"/>
            <a:ext cx="1305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/>
              <a:t>  设</a:t>
            </a: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8752"/>
              </p:ext>
            </p:extLst>
          </p:nvPr>
        </p:nvGraphicFramePr>
        <p:xfrm>
          <a:off x="3187382" y="638342"/>
          <a:ext cx="3684537" cy="84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Equation" r:id="rId3" imgW="1497950" imgH="342751" progId="Equation.DSMT4">
                  <p:embed/>
                </p:oleObj>
              </mc:Choice>
              <mc:Fallback>
                <p:oleObj name="Equation" r:id="rId3" imgW="149795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382" y="638342"/>
                        <a:ext cx="3684537" cy="84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035731" y="838491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计算</a:t>
            </a:r>
          </a:p>
        </p:txBody>
      </p:sp>
      <p:graphicFrame>
        <p:nvGraphicFramePr>
          <p:cNvPr id="1024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82247"/>
              </p:ext>
            </p:extLst>
          </p:nvPr>
        </p:nvGraphicFramePr>
        <p:xfrm>
          <a:off x="7832162" y="898689"/>
          <a:ext cx="1333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5" imgW="609600" imgH="228600" progId="Equation.DSMT4">
                  <p:embed/>
                </p:oleObj>
              </mc:Choice>
              <mc:Fallback>
                <p:oleObj name="Equation" r:id="rId5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162" y="898689"/>
                        <a:ext cx="13335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2227139" y="1480626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并证明</a:t>
            </a:r>
          </a:p>
        </p:txBody>
      </p:sp>
      <p:graphicFrame>
        <p:nvGraphicFramePr>
          <p:cNvPr id="1024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20212"/>
              </p:ext>
            </p:extLst>
          </p:nvPr>
        </p:nvGraphicFramePr>
        <p:xfrm>
          <a:off x="3675107" y="1257173"/>
          <a:ext cx="3455044" cy="9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7" imgW="1536700" imgH="431800" progId="Equation.DSMT4">
                  <p:embed/>
                </p:oleObj>
              </mc:Choice>
              <mc:Fallback>
                <p:oleObj name="Equation" r:id="rId7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107" y="1257173"/>
                        <a:ext cx="3455044" cy="970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85657" y="2420888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31125"/>
              </p:ext>
            </p:extLst>
          </p:nvPr>
        </p:nvGraphicFramePr>
        <p:xfrm>
          <a:off x="2858171" y="2146365"/>
          <a:ext cx="5802300" cy="9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9" imgW="2425700" imgH="381000" progId="Equation.DSMT4">
                  <p:embed/>
                </p:oleObj>
              </mc:Choice>
              <mc:Fallback>
                <p:oleObj name="Equation" r:id="rId9" imgW="2425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171" y="2146365"/>
                        <a:ext cx="5802300" cy="911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64969"/>
              </p:ext>
            </p:extLst>
          </p:nvPr>
        </p:nvGraphicFramePr>
        <p:xfrm>
          <a:off x="3052286" y="3016647"/>
          <a:ext cx="4123833" cy="81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11" imgW="1739900" imgH="342900" progId="Equation.DSMT4">
                  <p:embed/>
                </p:oleObj>
              </mc:Choice>
              <mc:Fallback>
                <p:oleObj name="Equation" r:id="rId11" imgW="1739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286" y="3016647"/>
                        <a:ext cx="4123833" cy="811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73805"/>
              </p:ext>
            </p:extLst>
          </p:nvPr>
        </p:nvGraphicFramePr>
        <p:xfrm>
          <a:off x="3062933" y="3843837"/>
          <a:ext cx="3068975" cy="7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13" imgW="1409088" imgH="342751" progId="Equation.DSMT4">
                  <p:embed/>
                </p:oleObj>
              </mc:Choice>
              <mc:Fallback>
                <p:oleObj name="Equation" r:id="rId13" imgW="1409088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933" y="3843837"/>
                        <a:ext cx="3068975" cy="745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0969"/>
              </p:ext>
            </p:extLst>
          </p:nvPr>
        </p:nvGraphicFramePr>
        <p:xfrm>
          <a:off x="3068639" y="4526383"/>
          <a:ext cx="2403772" cy="110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15" imgW="1079032" imgH="495085" progId="Equation.DSMT4">
                  <p:embed/>
                </p:oleObj>
              </mc:Choice>
              <mc:Fallback>
                <p:oleObj name="Equation" r:id="rId15" imgW="1079032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9" y="4526383"/>
                        <a:ext cx="2403772" cy="110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16738"/>
              </p:ext>
            </p:extLst>
          </p:nvPr>
        </p:nvGraphicFramePr>
        <p:xfrm>
          <a:off x="5472411" y="4589690"/>
          <a:ext cx="1216718" cy="92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17" imgW="533169" imgH="406224" progId="Equation.DSMT4">
                  <p:embed/>
                </p:oleObj>
              </mc:Choice>
              <mc:Fallback>
                <p:oleObj name="Equation" r:id="rId17" imgW="53316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411" y="4589690"/>
                        <a:ext cx="1216718" cy="92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57400" y="790317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因此，我们有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65439"/>
              </p:ext>
            </p:extLst>
          </p:nvPr>
        </p:nvGraphicFramePr>
        <p:xfrm>
          <a:off x="4520777" y="572731"/>
          <a:ext cx="2608312" cy="95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3" imgW="1104421" imgH="406224" progId="Equation.DSMT4">
                  <p:embed/>
                </p:oleObj>
              </mc:Choice>
              <mc:Fallback>
                <p:oleObj name="Equation" r:id="rId3" imgW="11044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77" y="572731"/>
                        <a:ext cx="2608312" cy="95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014933" y="1502077"/>
            <a:ext cx="3578225" cy="860425"/>
            <a:chOff x="685800" y="1279104"/>
            <a:chExt cx="3578224" cy="860612"/>
          </a:xfrm>
        </p:grpSpPr>
        <p:sp>
          <p:nvSpPr>
            <p:cNvPr id="11278" name="TextBox 3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35782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因为当               时，</a:t>
              </a:r>
            </a:p>
          </p:txBody>
        </p:sp>
        <p:graphicFrame>
          <p:nvGraphicFramePr>
            <p:cNvPr id="11279" name="对象 4"/>
            <p:cNvGraphicFramePr>
              <a:graphicFrameLocks noChangeAspect="1"/>
            </p:cNvGraphicFramePr>
            <p:nvPr/>
          </p:nvGraphicFramePr>
          <p:xfrm>
            <a:off x="1905000" y="1279104"/>
            <a:ext cx="1371600" cy="860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" name="Equation" r:id="rId5" imgW="647419" imgH="406224" progId="Equation.DSMT4">
                    <p:embed/>
                  </p:oleObj>
                </mc:Choice>
                <mc:Fallback>
                  <p:oleObj name="Equation" r:id="rId5" imgW="64741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1279104"/>
                          <a:ext cx="1371600" cy="860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235659"/>
              </p:ext>
            </p:extLst>
          </p:nvPr>
        </p:nvGraphicFramePr>
        <p:xfrm>
          <a:off x="5560615" y="1741109"/>
          <a:ext cx="2087017" cy="49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7" imgW="850531" imgH="203112" progId="Equation.DSMT4">
                  <p:embed/>
                </p:oleObj>
              </mc:Choice>
              <mc:Fallback>
                <p:oleObj name="Equation" r:id="rId7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615" y="1741109"/>
                        <a:ext cx="2087017" cy="499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96200" y="174110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05692"/>
              </p:ext>
            </p:extLst>
          </p:nvPr>
        </p:nvGraphicFramePr>
        <p:xfrm>
          <a:off x="3324225" y="2362502"/>
          <a:ext cx="4323407" cy="55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9" imgW="1790700" imgH="228600" progId="Equation.DSMT4">
                  <p:embed/>
                </p:oleObj>
              </mc:Choice>
              <mc:Fallback>
                <p:oleObj name="Equation" r:id="rId9" imgW="179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362502"/>
                        <a:ext cx="4323407" cy="55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32384" y="2904297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从而可得，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20833"/>
              </p:ext>
            </p:extLst>
          </p:nvPr>
        </p:nvGraphicFramePr>
        <p:xfrm>
          <a:off x="4079776" y="3286178"/>
          <a:ext cx="2281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11" imgW="977900" imgH="228600" progId="Equation.DSMT4">
                  <p:embed/>
                </p:oleObj>
              </mc:Choice>
              <mc:Fallback>
                <p:oleObj name="Equation" r:id="rId11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3286178"/>
                        <a:ext cx="22812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57401" y="376795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于是，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90275"/>
              </p:ext>
            </p:extLst>
          </p:nvPr>
        </p:nvGraphicFramePr>
        <p:xfrm>
          <a:off x="3784202" y="4224336"/>
          <a:ext cx="3617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13" imgW="1625600" imgH="228600" progId="Equation.DSMT4">
                  <p:embed/>
                </p:oleObj>
              </mc:Choice>
              <mc:Fallback>
                <p:oleObj name="Equation" r:id="rId13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202" y="4224336"/>
                        <a:ext cx="36179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57400" y="501317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亦即，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738072"/>
              </p:ext>
            </p:extLst>
          </p:nvPr>
        </p:nvGraphicFramePr>
        <p:xfrm>
          <a:off x="3808371" y="5024949"/>
          <a:ext cx="3254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15" imgW="1536700" imgH="431800" progId="Equation.DSMT4">
                  <p:embed/>
                </p:oleObj>
              </mc:Choice>
              <mc:Fallback>
                <p:oleObj name="Equation" r:id="rId15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371" y="5024949"/>
                        <a:ext cx="3254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0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531</Words>
  <Application>Microsoft Office PowerPoint</Application>
  <PresentationFormat>宽屏</PresentationFormat>
  <Paragraphs>204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黑体</vt:lpstr>
      <vt:lpstr>华文楷体</vt:lpstr>
      <vt:lpstr>楷体_GB2312</vt:lpstr>
      <vt:lpstr>宋体</vt:lpstr>
      <vt:lpstr>Arial</vt:lpstr>
      <vt:lpstr>Calibri</vt:lpstr>
      <vt:lpstr>Cambria Math</vt:lpstr>
      <vt:lpstr>Times New Roman</vt:lpstr>
      <vt:lpstr>Office 主题</vt:lpstr>
      <vt:lpstr>Equation</vt:lpstr>
      <vt:lpstr>Document</vt:lpstr>
      <vt:lpstr>文档</vt:lpstr>
      <vt:lpstr>公式</vt:lpstr>
      <vt:lpstr>第三节、定积分的计算</vt:lpstr>
      <vt:lpstr>3.1 凑微分积分法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3.2、换元积分法</vt:lpstr>
      <vt:lpstr>PowerPoint 演示文稿</vt:lpstr>
      <vt:lpstr>PowerPoint 演示文稿</vt:lpstr>
      <vt:lpstr>PowerPoint 演示文稿</vt:lpstr>
      <vt:lpstr>三角代换和根式代换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九、分部积分公式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q q</cp:lastModifiedBy>
  <cp:revision>140</cp:revision>
  <dcterms:created xsi:type="dcterms:W3CDTF">2009-06-13T01:14:34Z</dcterms:created>
  <dcterms:modified xsi:type="dcterms:W3CDTF">2021-12-01T09:35:20Z</dcterms:modified>
</cp:coreProperties>
</file>