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304" r:id="rId30"/>
    <p:sldId id="311" r:id="rId31"/>
    <p:sldId id="312" r:id="rId32"/>
    <p:sldId id="313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9" r:id="rId50"/>
    <p:sldId id="310" r:id="rId5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wmf"/><Relationship Id="rId7" Type="http://schemas.openxmlformats.org/officeDocument/2006/relationships/image" Target="../media/image113.png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image" Target="../media/image130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12" Type="http://schemas.openxmlformats.org/officeDocument/2006/relationships/image" Target="../media/image129.wmf"/><Relationship Id="rId17" Type="http://schemas.openxmlformats.org/officeDocument/2006/relationships/image" Target="../media/image134.wmf"/><Relationship Id="rId2" Type="http://schemas.openxmlformats.org/officeDocument/2006/relationships/image" Target="../media/image119.wmf"/><Relationship Id="rId16" Type="http://schemas.openxmlformats.org/officeDocument/2006/relationships/image" Target="../media/image133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22.wmf"/><Relationship Id="rId15" Type="http://schemas.openxmlformats.org/officeDocument/2006/relationships/image" Target="../media/image132.w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Relationship Id="rId14" Type="http://schemas.openxmlformats.org/officeDocument/2006/relationships/image" Target="../media/image13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44.wmf"/><Relationship Id="rId5" Type="http://schemas.openxmlformats.org/officeDocument/2006/relationships/image" Target="../media/image139.wmf"/><Relationship Id="rId10" Type="http://schemas.openxmlformats.org/officeDocument/2006/relationships/image" Target="../media/image143.wmf"/><Relationship Id="rId4" Type="http://schemas.openxmlformats.org/officeDocument/2006/relationships/image" Target="../media/image138.wmf"/><Relationship Id="rId9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2" Type="http://schemas.openxmlformats.org/officeDocument/2006/relationships/image" Target="../media/image157.wmf"/><Relationship Id="rId1" Type="http://schemas.openxmlformats.org/officeDocument/2006/relationships/image" Target="../media/image14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image" Target="../media/image175.wmf"/><Relationship Id="rId18" Type="http://schemas.openxmlformats.org/officeDocument/2006/relationships/image" Target="../media/image180.e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12" Type="http://schemas.openxmlformats.org/officeDocument/2006/relationships/image" Target="../media/image174.wmf"/><Relationship Id="rId17" Type="http://schemas.openxmlformats.org/officeDocument/2006/relationships/image" Target="../media/image179.emf"/><Relationship Id="rId2" Type="http://schemas.openxmlformats.org/officeDocument/2006/relationships/image" Target="../media/image164.emf"/><Relationship Id="rId16" Type="http://schemas.openxmlformats.org/officeDocument/2006/relationships/image" Target="../media/image178.emf"/><Relationship Id="rId1" Type="http://schemas.openxmlformats.org/officeDocument/2006/relationships/image" Target="../media/image163.emf"/><Relationship Id="rId6" Type="http://schemas.openxmlformats.org/officeDocument/2006/relationships/image" Target="../media/image168.wmf"/><Relationship Id="rId11" Type="http://schemas.openxmlformats.org/officeDocument/2006/relationships/image" Target="../media/image173.wmf"/><Relationship Id="rId5" Type="http://schemas.openxmlformats.org/officeDocument/2006/relationships/image" Target="../media/image167.wmf"/><Relationship Id="rId15" Type="http://schemas.openxmlformats.org/officeDocument/2006/relationships/image" Target="../media/image177.emf"/><Relationship Id="rId10" Type="http://schemas.openxmlformats.org/officeDocument/2006/relationships/image" Target="../media/image172.wmf"/><Relationship Id="rId19" Type="http://schemas.openxmlformats.org/officeDocument/2006/relationships/image" Target="../media/image181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Relationship Id="rId14" Type="http://schemas.openxmlformats.org/officeDocument/2006/relationships/image" Target="../media/image17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3" Type="http://schemas.openxmlformats.org/officeDocument/2006/relationships/image" Target="../media/image185.wmf"/><Relationship Id="rId7" Type="http://schemas.openxmlformats.org/officeDocument/2006/relationships/image" Target="../media/image189.e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emf"/><Relationship Id="rId11" Type="http://schemas.openxmlformats.org/officeDocument/2006/relationships/image" Target="../media/image193.emf"/><Relationship Id="rId5" Type="http://schemas.openxmlformats.org/officeDocument/2006/relationships/image" Target="../media/image187.png"/><Relationship Id="rId10" Type="http://schemas.openxmlformats.org/officeDocument/2006/relationships/image" Target="../media/image192.emf"/><Relationship Id="rId4" Type="http://schemas.openxmlformats.org/officeDocument/2006/relationships/image" Target="../media/image186.wmf"/><Relationship Id="rId9" Type="http://schemas.openxmlformats.org/officeDocument/2006/relationships/image" Target="../media/image191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image" Target="../media/image206.emf"/><Relationship Id="rId3" Type="http://schemas.openxmlformats.org/officeDocument/2006/relationships/image" Target="../media/image196.emf"/><Relationship Id="rId7" Type="http://schemas.openxmlformats.org/officeDocument/2006/relationships/image" Target="../media/image200.wmf"/><Relationship Id="rId12" Type="http://schemas.openxmlformats.org/officeDocument/2006/relationships/image" Target="../media/image205.emf"/><Relationship Id="rId17" Type="http://schemas.openxmlformats.org/officeDocument/2006/relationships/image" Target="../media/image210.wmf"/><Relationship Id="rId2" Type="http://schemas.openxmlformats.org/officeDocument/2006/relationships/image" Target="../media/image195.emf"/><Relationship Id="rId16" Type="http://schemas.openxmlformats.org/officeDocument/2006/relationships/image" Target="../media/image209.emf"/><Relationship Id="rId1" Type="http://schemas.openxmlformats.org/officeDocument/2006/relationships/image" Target="../media/image194.png"/><Relationship Id="rId6" Type="http://schemas.openxmlformats.org/officeDocument/2006/relationships/image" Target="../media/image199.wmf"/><Relationship Id="rId11" Type="http://schemas.openxmlformats.org/officeDocument/2006/relationships/image" Target="../media/image204.emf"/><Relationship Id="rId5" Type="http://schemas.openxmlformats.org/officeDocument/2006/relationships/image" Target="../media/image198.wmf"/><Relationship Id="rId15" Type="http://schemas.openxmlformats.org/officeDocument/2006/relationships/image" Target="../media/image208.emf"/><Relationship Id="rId10" Type="http://schemas.openxmlformats.org/officeDocument/2006/relationships/image" Target="../media/image203.wmf"/><Relationship Id="rId4" Type="http://schemas.openxmlformats.org/officeDocument/2006/relationships/image" Target="../media/image197.wmf"/><Relationship Id="rId9" Type="http://schemas.openxmlformats.org/officeDocument/2006/relationships/image" Target="../media/image202.wmf"/><Relationship Id="rId14" Type="http://schemas.openxmlformats.org/officeDocument/2006/relationships/image" Target="../media/image207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13" Type="http://schemas.openxmlformats.org/officeDocument/2006/relationships/image" Target="../media/image222.wmf"/><Relationship Id="rId3" Type="http://schemas.openxmlformats.org/officeDocument/2006/relationships/image" Target="../media/image212.emf"/><Relationship Id="rId7" Type="http://schemas.openxmlformats.org/officeDocument/2006/relationships/image" Target="../media/image216.emf"/><Relationship Id="rId12" Type="http://schemas.openxmlformats.org/officeDocument/2006/relationships/image" Target="../media/image221.wmf"/><Relationship Id="rId2" Type="http://schemas.openxmlformats.org/officeDocument/2006/relationships/image" Target="../media/image211.emf"/><Relationship Id="rId16" Type="http://schemas.openxmlformats.org/officeDocument/2006/relationships/image" Target="../media/image225.emf"/><Relationship Id="rId1" Type="http://schemas.openxmlformats.org/officeDocument/2006/relationships/image" Target="../media/image194.png"/><Relationship Id="rId6" Type="http://schemas.openxmlformats.org/officeDocument/2006/relationships/image" Target="../media/image215.emf"/><Relationship Id="rId11" Type="http://schemas.openxmlformats.org/officeDocument/2006/relationships/image" Target="../media/image220.wmf"/><Relationship Id="rId5" Type="http://schemas.openxmlformats.org/officeDocument/2006/relationships/image" Target="../media/image214.emf"/><Relationship Id="rId15" Type="http://schemas.openxmlformats.org/officeDocument/2006/relationships/image" Target="../media/image224.emf"/><Relationship Id="rId10" Type="http://schemas.openxmlformats.org/officeDocument/2006/relationships/image" Target="../media/image219.wmf"/><Relationship Id="rId4" Type="http://schemas.openxmlformats.org/officeDocument/2006/relationships/image" Target="../media/image213.emf"/><Relationship Id="rId9" Type="http://schemas.openxmlformats.org/officeDocument/2006/relationships/image" Target="../media/image218.wmf"/><Relationship Id="rId14" Type="http://schemas.openxmlformats.org/officeDocument/2006/relationships/image" Target="../media/image2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image" Target="../media/image227.png"/><Relationship Id="rId1" Type="http://schemas.openxmlformats.org/officeDocument/2006/relationships/image" Target="../media/image226.png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13" Type="http://schemas.openxmlformats.org/officeDocument/2006/relationships/image" Target="../media/image241.emf"/><Relationship Id="rId18" Type="http://schemas.openxmlformats.org/officeDocument/2006/relationships/image" Target="../media/image246.emf"/><Relationship Id="rId3" Type="http://schemas.openxmlformats.org/officeDocument/2006/relationships/image" Target="../media/image231.emf"/><Relationship Id="rId21" Type="http://schemas.openxmlformats.org/officeDocument/2006/relationships/image" Target="../media/image249.emf"/><Relationship Id="rId7" Type="http://schemas.openxmlformats.org/officeDocument/2006/relationships/image" Target="../media/image235.wmf"/><Relationship Id="rId12" Type="http://schemas.openxmlformats.org/officeDocument/2006/relationships/image" Target="../media/image240.emf"/><Relationship Id="rId17" Type="http://schemas.openxmlformats.org/officeDocument/2006/relationships/image" Target="../media/image245.emf"/><Relationship Id="rId2" Type="http://schemas.openxmlformats.org/officeDocument/2006/relationships/image" Target="../media/image230.emf"/><Relationship Id="rId16" Type="http://schemas.openxmlformats.org/officeDocument/2006/relationships/image" Target="../media/image244.png"/><Relationship Id="rId20" Type="http://schemas.openxmlformats.org/officeDocument/2006/relationships/image" Target="../media/image248.emf"/><Relationship Id="rId1" Type="http://schemas.openxmlformats.org/officeDocument/2006/relationships/image" Target="../media/image229.emf"/><Relationship Id="rId6" Type="http://schemas.openxmlformats.org/officeDocument/2006/relationships/image" Target="../media/image234.emf"/><Relationship Id="rId11" Type="http://schemas.openxmlformats.org/officeDocument/2006/relationships/image" Target="../media/image239.png"/><Relationship Id="rId24" Type="http://schemas.openxmlformats.org/officeDocument/2006/relationships/image" Target="../media/image252.wmf"/><Relationship Id="rId5" Type="http://schemas.openxmlformats.org/officeDocument/2006/relationships/image" Target="../media/image233.emf"/><Relationship Id="rId15" Type="http://schemas.openxmlformats.org/officeDocument/2006/relationships/image" Target="../media/image243.emf"/><Relationship Id="rId23" Type="http://schemas.openxmlformats.org/officeDocument/2006/relationships/image" Target="../media/image251.emf"/><Relationship Id="rId10" Type="http://schemas.openxmlformats.org/officeDocument/2006/relationships/image" Target="../media/image238.emf"/><Relationship Id="rId19" Type="http://schemas.openxmlformats.org/officeDocument/2006/relationships/image" Target="../media/image247.emf"/><Relationship Id="rId4" Type="http://schemas.openxmlformats.org/officeDocument/2006/relationships/image" Target="../media/image232.emf"/><Relationship Id="rId9" Type="http://schemas.openxmlformats.org/officeDocument/2006/relationships/image" Target="../media/image237.emf"/><Relationship Id="rId14" Type="http://schemas.openxmlformats.org/officeDocument/2006/relationships/image" Target="../media/image242.emf"/><Relationship Id="rId22" Type="http://schemas.openxmlformats.org/officeDocument/2006/relationships/image" Target="../media/image250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13" Type="http://schemas.openxmlformats.org/officeDocument/2006/relationships/image" Target="../media/image265.wmf"/><Relationship Id="rId18" Type="http://schemas.openxmlformats.org/officeDocument/2006/relationships/image" Target="../media/image270.emf"/><Relationship Id="rId3" Type="http://schemas.openxmlformats.org/officeDocument/2006/relationships/image" Target="../media/image255.emf"/><Relationship Id="rId7" Type="http://schemas.openxmlformats.org/officeDocument/2006/relationships/image" Target="../media/image259.wmf"/><Relationship Id="rId12" Type="http://schemas.openxmlformats.org/officeDocument/2006/relationships/image" Target="../media/image264.wmf"/><Relationship Id="rId17" Type="http://schemas.openxmlformats.org/officeDocument/2006/relationships/image" Target="../media/image269.emf"/><Relationship Id="rId2" Type="http://schemas.openxmlformats.org/officeDocument/2006/relationships/image" Target="../media/image254.emf"/><Relationship Id="rId16" Type="http://schemas.openxmlformats.org/officeDocument/2006/relationships/image" Target="../media/image268.emf"/><Relationship Id="rId1" Type="http://schemas.openxmlformats.org/officeDocument/2006/relationships/image" Target="../media/image253.emf"/><Relationship Id="rId6" Type="http://schemas.openxmlformats.org/officeDocument/2006/relationships/image" Target="../media/image258.wmf"/><Relationship Id="rId11" Type="http://schemas.openxmlformats.org/officeDocument/2006/relationships/image" Target="../media/image263.wmf"/><Relationship Id="rId5" Type="http://schemas.openxmlformats.org/officeDocument/2006/relationships/image" Target="../media/image257.emf"/><Relationship Id="rId15" Type="http://schemas.openxmlformats.org/officeDocument/2006/relationships/image" Target="../media/image267.emf"/><Relationship Id="rId10" Type="http://schemas.openxmlformats.org/officeDocument/2006/relationships/image" Target="../media/image262.wmf"/><Relationship Id="rId19" Type="http://schemas.openxmlformats.org/officeDocument/2006/relationships/image" Target="../media/image271.emf"/><Relationship Id="rId4" Type="http://schemas.openxmlformats.org/officeDocument/2006/relationships/image" Target="../media/image256.emf"/><Relationship Id="rId9" Type="http://schemas.openxmlformats.org/officeDocument/2006/relationships/image" Target="../media/image261.wmf"/><Relationship Id="rId14" Type="http://schemas.openxmlformats.org/officeDocument/2006/relationships/image" Target="../media/image266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emf"/><Relationship Id="rId13" Type="http://schemas.openxmlformats.org/officeDocument/2006/relationships/image" Target="../media/image284.emf"/><Relationship Id="rId3" Type="http://schemas.openxmlformats.org/officeDocument/2006/relationships/image" Target="../media/image274.emf"/><Relationship Id="rId7" Type="http://schemas.openxmlformats.org/officeDocument/2006/relationships/image" Target="../media/image278.emf"/><Relationship Id="rId12" Type="http://schemas.openxmlformats.org/officeDocument/2006/relationships/image" Target="../media/image283.emf"/><Relationship Id="rId2" Type="http://schemas.openxmlformats.org/officeDocument/2006/relationships/image" Target="../media/image273.emf"/><Relationship Id="rId1" Type="http://schemas.openxmlformats.org/officeDocument/2006/relationships/image" Target="../media/image272.emf"/><Relationship Id="rId6" Type="http://schemas.openxmlformats.org/officeDocument/2006/relationships/image" Target="../media/image277.emf"/><Relationship Id="rId11" Type="http://schemas.openxmlformats.org/officeDocument/2006/relationships/image" Target="../media/image282.emf"/><Relationship Id="rId5" Type="http://schemas.openxmlformats.org/officeDocument/2006/relationships/image" Target="../media/image276.emf"/><Relationship Id="rId10" Type="http://schemas.openxmlformats.org/officeDocument/2006/relationships/image" Target="../media/image281.emf"/><Relationship Id="rId4" Type="http://schemas.openxmlformats.org/officeDocument/2006/relationships/image" Target="../media/image275.emf"/><Relationship Id="rId9" Type="http://schemas.openxmlformats.org/officeDocument/2006/relationships/image" Target="../media/image280.emf"/><Relationship Id="rId14" Type="http://schemas.openxmlformats.org/officeDocument/2006/relationships/image" Target="../media/image285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13" Type="http://schemas.openxmlformats.org/officeDocument/2006/relationships/image" Target="../media/image298.png"/><Relationship Id="rId18" Type="http://schemas.openxmlformats.org/officeDocument/2006/relationships/image" Target="../media/image303.emf"/><Relationship Id="rId3" Type="http://schemas.openxmlformats.org/officeDocument/2006/relationships/image" Target="../media/image288.emf"/><Relationship Id="rId21" Type="http://schemas.openxmlformats.org/officeDocument/2006/relationships/image" Target="../media/image306.emf"/><Relationship Id="rId7" Type="http://schemas.openxmlformats.org/officeDocument/2006/relationships/image" Target="../media/image292.emf"/><Relationship Id="rId12" Type="http://schemas.openxmlformats.org/officeDocument/2006/relationships/image" Target="../media/image297.emf"/><Relationship Id="rId17" Type="http://schemas.openxmlformats.org/officeDocument/2006/relationships/image" Target="../media/image302.emf"/><Relationship Id="rId2" Type="http://schemas.openxmlformats.org/officeDocument/2006/relationships/image" Target="../media/image287.emf"/><Relationship Id="rId16" Type="http://schemas.openxmlformats.org/officeDocument/2006/relationships/image" Target="../media/image301.emf"/><Relationship Id="rId20" Type="http://schemas.openxmlformats.org/officeDocument/2006/relationships/image" Target="../media/image305.emf"/><Relationship Id="rId1" Type="http://schemas.openxmlformats.org/officeDocument/2006/relationships/image" Target="../media/image286.emf"/><Relationship Id="rId6" Type="http://schemas.openxmlformats.org/officeDocument/2006/relationships/image" Target="../media/image291.emf"/><Relationship Id="rId11" Type="http://schemas.openxmlformats.org/officeDocument/2006/relationships/image" Target="../media/image296.emf"/><Relationship Id="rId5" Type="http://schemas.openxmlformats.org/officeDocument/2006/relationships/image" Target="../media/image290.emf"/><Relationship Id="rId15" Type="http://schemas.openxmlformats.org/officeDocument/2006/relationships/image" Target="../media/image300.emf"/><Relationship Id="rId10" Type="http://schemas.openxmlformats.org/officeDocument/2006/relationships/image" Target="../media/image295.emf"/><Relationship Id="rId19" Type="http://schemas.openxmlformats.org/officeDocument/2006/relationships/image" Target="../media/image304.emf"/><Relationship Id="rId4" Type="http://schemas.openxmlformats.org/officeDocument/2006/relationships/image" Target="../media/image289.emf"/><Relationship Id="rId9" Type="http://schemas.openxmlformats.org/officeDocument/2006/relationships/image" Target="../media/image294.emf"/><Relationship Id="rId14" Type="http://schemas.openxmlformats.org/officeDocument/2006/relationships/image" Target="../media/image299.emf"/><Relationship Id="rId22" Type="http://schemas.openxmlformats.org/officeDocument/2006/relationships/image" Target="../media/image307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emf"/><Relationship Id="rId7" Type="http://schemas.openxmlformats.org/officeDocument/2006/relationships/image" Target="../media/image313.wmf"/><Relationship Id="rId2" Type="http://schemas.openxmlformats.org/officeDocument/2006/relationships/image" Target="../media/image308.emf"/><Relationship Id="rId1" Type="http://schemas.openxmlformats.org/officeDocument/2006/relationships/image" Target="../media/image104.png"/><Relationship Id="rId6" Type="http://schemas.openxmlformats.org/officeDocument/2006/relationships/image" Target="../media/image312.wmf"/><Relationship Id="rId5" Type="http://schemas.openxmlformats.org/officeDocument/2006/relationships/image" Target="../media/image311.wmf"/><Relationship Id="rId4" Type="http://schemas.openxmlformats.org/officeDocument/2006/relationships/image" Target="../media/image31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wmf"/><Relationship Id="rId3" Type="http://schemas.openxmlformats.org/officeDocument/2006/relationships/image" Target="../media/image316.wmf"/><Relationship Id="rId7" Type="http://schemas.openxmlformats.org/officeDocument/2006/relationships/image" Target="../media/image320.wmf"/><Relationship Id="rId2" Type="http://schemas.openxmlformats.org/officeDocument/2006/relationships/image" Target="../media/image315.wmf"/><Relationship Id="rId1" Type="http://schemas.openxmlformats.org/officeDocument/2006/relationships/image" Target="../media/image314.wmf"/><Relationship Id="rId6" Type="http://schemas.openxmlformats.org/officeDocument/2006/relationships/image" Target="../media/image319.wmf"/><Relationship Id="rId5" Type="http://schemas.openxmlformats.org/officeDocument/2006/relationships/image" Target="../media/image318.wmf"/><Relationship Id="rId4" Type="http://schemas.openxmlformats.org/officeDocument/2006/relationships/image" Target="../media/image317.wmf"/><Relationship Id="rId9" Type="http://schemas.openxmlformats.org/officeDocument/2006/relationships/image" Target="../media/image32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13" Type="http://schemas.openxmlformats.org/officeDocument/2006/relationships/image" Target="../media/image335.wmf"/><Relationship Id="rId3" Type="http://schemas.openxmlformats.org/officeDocument/2006/relationships/image" Target="../media/image325.wmf"/><Relationship Id="rId7" Type="http://schemas.openxmlformats.org/officeDocument/2006/relationships/image" Target="../media/image329.wmf"/><Relationship Id="rId12" Type="http://schemas.openxmlformats.org/officeDocument/2006/relationships/image" Target="../media/image334.wmf"/><Relationship Id="rId2" Type="http://schemas.openxmlformats.org/officeDocument/2006/relationships/image" Target="../media/image324.wmf"/><Relationship Id="rId1" Type="http://schemas.openxmlformats.org/officeDocument/2006/relationships/image" Target="../media/image323.wmf"/><Relationship Id="rId6" Type="http://schemas.openxmlformats.org/officeDocument/2006/relationships/image" Target="../media/image328.wmf"/><Relationship Id="rId11" Type="http://schemas.openxmlformats.org/officeDocument/2006/relationships/image" Target="../media/image333.wmf"/><Relationship Id="rId5" Type="http://schemas.openxmlformats.org/officeDocument/2006/relationships/image" Target="../media/image327.wmf"/><Relationship Id="rId15" Type="http://schemas.openxmlformats.org/officeDocument/2006/relationships/image" Target="../media/image337.wmf"/><Relationship Id="rId10" Type="http://schemas.openxmlformats.org/officeDocument/2006/relationships/image" Target="../media/image332.wmf"/><Relationship Id="rId4" Type="http://schemas.openxmlformats.org/officeDocument/2006/relationships/image" Target="../media/image326.wmf"/><Relationship Id="rId9" Type="http://schemas.openxmlformats.org/officeDocument/2006/relationships/image" Target="../media/image331.wmf"/><Relationship Id="rId14" Type="http://schemas.openxmlformats.org/officeDocument/2006/relationships/image" Target="../media/image33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3" Type="http://schemas.openxmlformats.org/officeDocument/2006/relationships/image" Target="../media/image340.wmf"/><Relationship Id="rId7" Type="http://schemas.openxmlformats.org/officeDocument/2006/relationships/image" Target="../media/image344.wmf"/><Relationship Id="rId2" Type="http://schemas.openxmlformats.org/officeDocument/2006/relationships/image" Target="../media/image339.wmf"/><Relationship Id="rId1" Type="http://schemas.openxmlformats.org/officeDocument/2006/relationships/image" Target="../media/image338.wmf"/><Relationship Id="rId6" Type="http://schemas.openxmlformats.org/officeDocument/2006/relationships/image" Target="../media/image343.wmf"/><Relationship Id="rId11" Type="http://schemas.openxmlformats.org/officeDocument/2006/relationships/image" Target="../media/image348.wmf"/><Relationship Id="rId5" Type="http://schemas.openxmlformats.org/officeDocument/2006/relationships/image" Target="../media/image342.wmf"/><Relationship Id="rId10" Type="http://schemas.openxmlformats.org/officeDocument/2006/relationships/image" Target="../media/image347.wmf"/><Relationship Id="rId4" Type="http://schemas.openxmlformats.org/officeDocument/2006/relationships/image" Target="../media/image341.wmf"/><Relationship Id="rId9" Type="http://schemas.openxmlformats.org/officeDocument/2006/relationships/image" Target="../media/image34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emf"/><Relationship Id="rId13" Type="http://schemas.openxmlformats.org/officeDocument/2006/relationships/image" Target="../media/image361.emf"/><Relationship Id="rId18" Type="http://schemas.openxmlformats.org/officeDocument/2006/relationships/image" Target="../media/image366.wmf"/><Relationship Id="rId3" Type="http://schemas.openxmlformats.org/officeDocument/2006/relationships/image" Target="../media/image351.emf"/><Relationship Id="rId7" Type="http://schemas.openxmlformats.org/officeDocument/2006/relationships/image" Target="../media/image355.emf"/><Relationship Id="rId12" Type="http://schemas.openxmlformats.org/officeDocument/2006/relationships/image" Target="../media/image360.emf"/><Relationship Id="rId17" Type="http://schemas.openxmlformats.org/officeDocument/2006/relationships/image" Target="../media/image365.wmf"/><Relationship Id="rId2" Type="http://schemas.openxmlformats.org/officeDocument/2006/relationships/image" Target="../media/image350.emf"/><Relationship Id="rId16" Type="http://schemas.openxmlformats.org/officeDocument/2006/relationships/image" Target="../media/image364.wmf"/><Relationship Id="rId1" Type="http://schemas.openxmlformats.org/officeDocument/2006/relationships/image" Target="../media/image349.emf"/><Relationship Id="rId6" Type="http://schemas.openxmlformats.org/officeDocument/2006/relationships/image" Target="../media/image354.emf"/><Relationship Id="rId11" Type="http://schemas.openxmlformats.org/officeDocument/2006/relationships/image" Target="../media/image359.emf"/><Relationship Id="rId5" Type="http://schemas.openxmlformats.org/officeDocument/2006/relationships/image" Target="../media/image353.emf"/><Relationship Id="rId15" Type="http://schemas.openxmlformats.org/officeDocument/2006/relationships/image" Target="../media/image363.emf"/><Relationship Id="rId10" Type="http://schemas.openxmlformats.org/officeDocument/2006/relationships/image" Target="../media/image358.emf"/><Relationship Id="rId19" Type="http://schemas.openxmlformats.org/officeDocument/2006/relationships/image" Target="../media/image367.wmf"/><Relationship Id="rId4" Type="http://schemas.openxmlformats.org/officeDocument/2006/relationships/image" Target="../media/image352.emf"/><Relationship Id="rId9" Type="http://schemas.openxmlformats.org/officeDocument/2006/relationships/image" Target="../media/image357.emf"/><Relationship Id="rId14" Type="http://schemas.openxmlformats.org/officeDocument/2006/relationships/image" Target="../media/image36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e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6" Type="http://schemas.openxmlformats.org/officeDocument/2006/relationships/image" Target="../media/image24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emf"/><Relationship Id="rId13" Type="http://schemas.openxmlformats.org/officeDocument/2006/relationships/image" Target="../media/image380.wmf"/><Relationship Id="rId18" Type="http://schemas.openxmlformats.org/officeDocument/2006/relationships/image" Target="../media/image385.wmf"/><Relationship Id="rId3" Type="http://schemas.openxmlformats.org/officeDocument/2006/relationships/image" Target="../media/image370.wmf"/><Relationship Id="rId7" Type="http://schemas.openxmlformats.org/officeDocument/2006/relationships/image" Target="../media/image374.emf"/><Relationship Id="rId12" Type="http://schemas.openxmlformats.org/officeDocument/2006/relationships/image" Target="../media/image379.wmf"/><Relationship Id="rId17" Type="http://schemas.openxmlformats.org/officeDocument/2006/relationships/image" Target="../media/image384.wmf"/><Relationship Id="rId2" Type="http://schemas.openxmlformats.org/officeDocument/2006/relationships/image" Target="../media/image369.wmf"/><Relationship Id="rId16" Type="http://schemas.openxmlformats.org/officeDocument/2006/relationships/image" Target="../media/image383.wmf"/><Relationship Id="rId1" Type="http://schemas.openxmlformats.org/officeDocument/2006/relationships/image" Target="../media/image368.wmf"/><Relationship Id="rId6" Type="http://schemas.openxmlformats.org/officeDocument/2006/relationships/image" Target="../media/image373.emf"/><Relationship Id="rId11" Type="http://schemas.openxmlformats.org/officeDocument/2006/relationships/image" Target="../media/image378.wmf"/><Relationship Id="rId5" Type="http://schemas.openxmlformats.org/officeDocument/2006/relationships/image" Target="../media/image372.emf"/><Relationship Id="rId15" Type="http://schemas.openxmlformats.org/officeDocument/2006/relationships/image" Target="../media/image382.wmf"/><Relationship Id="rId10" Type="http://schemas.openxmlformats.org/officeDocument/2006/relationships/image" Target="../media/image377.emf"/><Relationship Id="rId19" Type="http://schemas.openxmlformats.org/officeDocument/2006/relationships/image" Target="../media/image386.wmf"/><Relationship Id="rId4" Type="http://schemas.openxmlformats.org/officeDocument/2006/relationships/image" Target="../media/image371.wmf"/><Relationship Id="rId9" Type="http://schemas.openxmlformats.org/officeDocument/2006/relationships/image" Target="../media/image376.emf"/><Relationship Id="rId14" Type="http://schemas.openxmlformats.org/officeDocument/2006/relationships/image" Target="../media/image38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396.wmf"/><Relationship Id="rId3" Type="http://schemas.openxmlformats.org/officeDocument/2006/relationships/image" Target="../media/image389.wmf"/><Relationship Id="rId7" Type="http://schemas.openxmlformats.org/officeDocument/2006/relationships/image" Target="../media/image13.wmf"/><Relationship Id="rId12" Type="http://schemas.openxmlformats.org/officeDocument/2006/relationships/image" Target="../media/image395.wmf"/><Relationship Id="rId2" Type="http://schemas.openxmlformats.org/officeDocument/2006/relationships/image" Target="../media/image388.wmf"/><Relationship Id="rId1" Type="http://schemas.openxmlformats.org/officeDocument/2006/relationships/image" Target="../media/image387.wmf"/><Relationship Id="rId6" Type="http://schemas.openxmlformats.org/officeDocument/2006/relationships/image" Target="../media/image9.wmf"/><Relationship Id="rId11" Type="http://schemas.openxmlformats.org/officeDocument/2006/relationships/image" Target="../media/image394.wmf"/><Relationship Id="rId5" Type="http://schemas.openxmlformats.org/officeDocument/2006/relationships/image" Target="../media/image391.wmf"/><Relationship Id="rId15" Type="http://schemas.openxmlformats.org/officeDocument/2006/relationships/image" Target="../media/image398.wmf"/><Relationship Id="rId10" Type="http://schemas.openxmlformats.org/officeDocument/2006/relationships/image" Target="../media/image393.wmf"/><Relationship Id="rId4" Type="http://schemas.openxmlformats.org/officeDocument/2006/relationships/image" Target="../media/image390.wmf"/><Relationship Id="rId9" Type="http://schemas.openxmlformats.org/officeDocument/2006/relationships/image" Target="../media/image392.wmf"/><Relationship Id="rId14" Type="http://schemas.openxmlformats.org/officeDocument/2006/relationships/image" Target="../media/image39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wmf"/><Relationship Id="rId3" Type="http://schemas.openxmlformats.org/officeDocument/2006/relationships/image" Target="../media/image401.wmf"/><Relationship Id="rId7" Type="http://schemas.openxmlformats.org/officeDocument/2006/relationships/image" Target="../media/image405.wmf"/><Relationship Id="rId2" Type="http://schemas.openxmlformats.org/officeDocument/2006/relationships/image" Target="../media/image400.wmf"/><Relationship Id="rId1" Type="http://schemas.openxmlformats.org/officeDocument/2006/relationships/image" Target="../media/image399.wmf"/><Relationship Id="rId6" Type="http://schemas.openxmlformats.org/officeDocument/2006/relationships/image" Target="../media/image404.wmf"/><Relationship Id="rId5" Type="http://schemas.openxmlformats.org/officeDocument/2006/relationships/image" Target="../media/image403.wmf"/><Relationship Id="rId4" Type="http://schemas.openxmlformats.org/officeDocument/2006/relationships/image" Target="../media/image402.wmf"/><Relationship Id="rId9" Type="http://schemas.openxmlformats.org/officeDocument/2006/relationships/image" Target="../media/image40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wmf"/><Relationship Id="rId7" Type="http://schemas.openxmlformats.org/officeDocument/2006/relationships/image" Target="../media/image414.emf"/><Relationship Id="rId2" Type="http://schemas.openxmlformats.org/officeDocument/2006/relationships/image" Target="../media/image409.wmf"/><Relationship Id="rId1" Type="http://schemas.openxmlformats.org/officeDocument/2006/relationships/image" Target="../media/image408.wmf"/><Relationship Id="rId6" Type="http://schemas.openxmlformats.org/officeDocument/2006/relationships/image" Target="../media/image413.wmf"/><Relationship Id="rId5" Type="http://schemas.openxmlformats.org/officeDocument/2006/relationships/image" Target="../media/image412.wmf"/><Relationship Id="rId4" Type="http://schemas.openxmlformats.org/officeDocument/2006/relationships/image" Target="../media/image41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7.wmf"/><Relationship Id="rId7" Type="http://schemas.openxmlformats.org/officeDocument/2006/relationships/image" Target="../media/image421.wmf"/><Relationship Id="rId2" Type="http://schemas.openxmlformats.org/officeDocument/2006/relationships/image" Target="../media/image416.wmf"/><Relationship Id="rId1" Type="http://schemas.openxmlformats.org/officeDocument/2006/relationships/image" Target="../media/image415.wmf"/><Relationship Id="rId6" Type="http://schemas.openxmlformats.org/officeDocument/2006/relationships/image" Target="../media/image420.emf"/><Relationship Id="rId5" Type="http://schemas.openxmlformats.org/officeDocument/2006/relationships/image" Target="../media/image419.wmf"/><Relationship Id="rId4" Type="http://schemas.openxmlformats.org/officeDocument/2006/relationships/image" Target="../media/image41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4.wmf"/><Relationship Id="rId7" Type="http://schemas.openxmlformats.org/officeDocument/2006/relationships/image" Target="../media/image427.emf"/><Relationship Id="rId2" Type="http://schemas.openxmlformats.org/officeDocument/2006/relationships/image" Target="../media/image423.wmf"/><Relationship Id="rId1" Type="http://schemas.openxmlformats.org/officeDocument/2006/relationships/image" Target="../media/image422.wmf"/><Relationship Id="rId6" Type="http://schemas.openxmlformats.org/officeDocument/2006/relationships/image" Target="../media/image421.wmf"/><Relationship Id="rId5" Type="http://schemas.openxmlformats.org/officeDocument/2006/relationships/image" Target="../media/image426.wmf"/><Relationship Id="rId4" Type="http://schemas.openxmlformats.org/officeDocument/2006/relationships/image" Target="../media/image42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wmf"/><Relationship Id="rId2" Type="http://schemas.openxmlformats.org/officeDocument/2006/relationships/image" Target="../media/image429.wmf"/><Relationship Id="rId1" Type="http://schemas.openxmlformats.org/officeDocument/2006/relationships/image" Target="../media/image428.wmf"/><Relationship Id="rId4" Type="http://schemas.openxmlformats.org/officeDocument/2006/relationships/image" Target="../media/image43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4.wmf"/><Relationship Id="rId2" Type="http://schemas.openxmlformats.org/officeDocument/2006/relationships/image" Target="../media/image433.wmf"/><Relationship Id="rId1" Type="http://schemas.openxmlformats.org/officeDocument/2006/relationships/image" Target="../media/image432.wmf"/><Relationship Id="rId5" Type="http://schemas.openxmlformats.org/officeDocument/2006/relationships/image" Target="../media/image436.wmf"/><Relationship Id="rId4" Type="http://schemas.openxmlformats.org/officeDocument/2006/relationships/image" Target="../media/image435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wmf"/><Relationship Id="rId13" Type="http://schemas.openxmlformats.org/officeDocument/2006/relationships/image" Target="../media/image15.wmf"/><Relationship Id="rId3" Type="http://schemas.openxmlformats.org/officeDocument/2006/relationships/image" Target="../media/image9.wmf"/><Relationship Id="rId7" Type="http://schemas.openxmlformats.org/officeDocument/2006/relationships/image" Target="../media/image442.emf"/><Relationship Id="rId12" Type="http://schemas.openxmlformats.org/officeDocument/2006/relationships/image" Target="../media/image446.emf"/><Relationship Id="rId2" Type="http://schemas.openxmlformats.org/officeDocument/2006/relationships/image" Target="../media/image438.wmf"/><Relationship Id="rId1" Type="http://schemas.openxmlformats.org/officeDocument/2006/relationships/image" Target="../media/image437.wmf"/><Relationship Id="rId6" Type="http://schemas.openxmlformats.org/officeDocument/2006/relationships/image" Target="../media/image441.wmf"/><Relationship Id="rId11" Type="http://schemas.openxmlformats.org/officeDocument/2006/relationships/image" Target="../media/image14.wmf"/><Relationship Id="rId5" Type="http://schemas.openxmlformats.org/officeDocument/2006/relationships/image" Target="../media/image440.wmf"/><Relationship Id="rId10" Type="http://schemas.openxmlformats.org/officeDocument/2006/relationships/image" Target="../media/image445.wmf"/><Relationship Id="rId4" Type="http://schemas.openxmlformats.org/officeDocument/2006/relationships/image" Target="../media/image439.wmf"/><Relationship Id="rId9" Type="http://schemas.openxmlformats.org/officeDocument/2006/relationships/image" Target="../media/image444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3.wmf"/><Relationship Id="rId3" Type="http://schemas.openxmlformats.org/officeDocument/2006/relationships/image" Target="../media/image449.wmf"/><Relationship Id="rId7" Type="http://schemas.openxmlformats.org/officeDocument/2006/relationships/image" Target="../media/image452.wmf"/><Relationship Id="rId2" Type="http://schemas.openxmlformats.org/officeDocument/2006/relationships/image" Target="../media/image448.wmf"/><Relationship Id="rId1" Type="http://schemas.openxmlformats.org/officeDocument/2006/relationships/image" Target="../media/image447.wmf"/><Relationship Id="rId6" Type="http://schemas.openxmlformats.org/officeDocument/2006/relationships/image" Target="../media/image451.wmf"/><Relationship Id="rId5" Type="http://schemas.openxmlformats.org/officeDocument/2006/relationships/image" Target="../media/image17.wmf"/><Relationship Id="rId10" Type="http://schemas.openxmlformats.org/officeDocument/2006/relationships/image" Target="../media/image455.wmf"/><Relationship Id="rId4" Type="http://schemas.openxmlformats.org/officeDocument/2006/relationships/image" Target="../media/image450.wmf"/><Relationship Id="rId9" Type="http://schemas.openxmlformats.org/officeDocument/2006/relationships/image" Target="../media/image45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4.wmf"/><Relationship Id="rId3" Type="http://schemas.openxmlformats.org/officeDocument/2006/relationships/image" Target="../media/image459.wmf"/><Relationship Id="rId7" Type="http://schemas.openxmlformats.org/officeDocument/2006/relationships/image" Target="../media/image463.wmf"/><Relationship Id="rId2" Type="http://schemas.openxmlformats.org/officeDocument/2006/relationships/image" Target="../media/image458.wmf"/><Relationship Id="rId1" Type="http://schemas.openxmlformats.org/officeDocument/2006/relationships/image" Target="../media/image457.wmf"/><Relationship Id="rId6" Type="http://schemas.openxmlformats.org/officeDocument/2006/relationships/image" Target="../media/image462.wmf"/><Relationship Id="rId5" Type="http://schemas.openxmlformats.org/officeDocument/2006/relationships/image" Target="../media/image461.wmf"/><Relationship Id="rId10" Type="http://schemas.openxmlformats.org/officeDocument/2006/relationships/image" Target="../media/image466.wmf"/><Relationship Id="rId4" Type="http://schemas.openxmlformats.org/officeDocument/2006/relationships/image" Target="../media/image460.wmf"/><Relationship Id="rId9" Type="http://schemas.openxmlformats.org/officeDocument/2006/relationships/image" Target="../media/image46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9.wmf"/><Relationship Id="rId2" Type="http://schemas.openxmlformats.org/officeDocument/2006/relationships/image" Target="../media/image468.wmf"/><Relationship Id="rId1" Type="http://schemas.openxmlformats.org/officeDocument/2006/relationships/image" Target="../media/image467.wmf"/><Relationship Id="rId5" Type="http://schemas.openxmlformats.org/officeDocument/2006/relationships/image" Target="../media/image471.wmf"/><Relationship Id="rId4" Type="http://schemas.openxmlformats.org/officeDocument/2006/relationships/image" Target="../media/image470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4.wmf"/><Relationship Id="rId13" Type="http://schemas.openxmlformats.org/officeDocument/2006/relationships/image" Target="../media/image479.wmf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image" Target="../media/image478.wmf"/><Relationship Id="rId2" Type="http://schemas.openxmlformats.org/officeDocument/2006/relationships/image" Target="../media/image9.wmf"/><Relationship Id="rId1" Type="http://schemas.openxmlformats.org/officeDocument/2006/relationships/image" Target="../media/image472.wmf"/><Relationship Id="rId6" Type="http://schemas.openxmlformats.org/officeDocument/2006/relationships/image" Target="../media/image17.wmf"/><Relationship Id="rId11" Type="http://schemas.openxmlformats.org/officeDocument/2006/relationships/image" Target="../media/image477.wmf"/><Relationship Id="rId5" Type="http://schemas.openxmlformats.org/officeDocument/2006/relationships/image" Target="../media/image14.wmf"/><Relationship Id="rId10" Type="http://schemas.openxmlformats.org/officeDocument/2006/relationships/image" Target="../media/image476.wmf"/><Relationship Id="rId4" Type="http://schemas.openxmlformats.org/officeDocument/2006/relationships/image" Target="../media/image473.wmf"/><Relationship Id="rId9" Type="http://schemas.openxmlformats.org/officeDocument/2006/relationships/image" Target="../media/image475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2.wmf"/><Relationship Id="rId2" Type="http://schemas.openxmlformats.org/officeDocument/2006/relationships/image" Target="../media/image481.wmf"/><Relationship Id="rId1" Type="http://schemas.openxmlformats.org/officeDocument/2006/relationships/image" Target="../media/image480.wmf"/><Relationship Id="rId5" Type="http://schemas.openxmlformats.org/officeDocument/2006/relationships/image" Target="../media/image484.wmf"/><Relationship Id="rId4" Type="http://schemas.openxmlformats.org/officeDocument/2006/relationships/image" Target="../media/image483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2.wmf"/><Relationship Id="rId3" Type="http://schemas.openxmlformats.org/officeDocument/2006/relationships/image" Target="../media/image487.wmf"/><Relationship Id="rId7" Type="http://schemas.openxmlformats.org/officeDocument/2006/relationships/image" Target="../media/image491.wmf"/><Relationship Id="rId2" Type="http://schemas.openxmlformats.org/officeDocument/2006/relationships/image" Target="../media/image486.wmf"/><Relationship Id="rId1" Type="http://schemas.openxmlformats.org/officeDocument/2006/relationships/image" Target="../media/image485.wmf"/><Relationship Id="rId6" Type="http://schemas.openxmlformats.org/officeDocument/2006/relationships/image" Target="../media/image490.wmf"/><Relationship Id="rId5" Type="http://schemas.openxmlformats.org/officeDocument/2006/relationships/image" Target="../media/image489.wmf"/><Relationship Id="rId10" Type="http://schemas.openxmlformats.org/officeDocument/2006/relationships/image" Target="../media/image494.wmf"/><Relationship Id="rId4" Type="http://schemas.openxmlformats.org/officeDocument/2006/relationships/image" Target="../media/image488.wmf"/><Relationship Id="rId9" Type="http://schemas.openxmlformats.org/officeDocument/2006/relationships/image" Target="../media/image493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6.wmf"/><Relationship Id="rId2" Type="http://schemas.openxmlformats.org/officeDocument/2006/relationships/image" Target="../media/image490.wmf"/><Relationship Id="rId1" Type="http://schemas.openxmlformats.org/officeDocument/2006/relationships/image" Target="../media/image495.wmf"/><Relationship Id="rId5" Type="http://schemas.openxmlformats.org/officeDocument/2006/relationships/image" Target="../media/image498.wmf"/><Relationship Id="rId4" Type="http://schemas.openxmlformats.org/officeDocument/2006/relationships/image" Target="../media/image497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6.wmf"/><Relationship Id="rId13" Type="http://schemas.openxmlformats.org/officeDocument/2006/relationships/image" Target="../media/image511.wmf"/><Relationship Id="rId3" Type="http://schemas.openxmlformats.org/officeDocument/2006/relationships/image" Target="../media/image501.wmf"/><Relationship Id="rId7" Type="http://schemas.openxmlformats.org/officeDocument/2006/relationships/image" Target="../media/image505.wmf"/><Relationship Id="rId12" Type="http://schemas.openxmlformats.org/officeDocument/2006/relationships/image" Target="../media/image510.wmf"/><Relationship Id="rId2" Type="http://schemas.openxmlformats.org/officeDocument/2006/relationships/image" Target="../media/image500.wmf"/><Relationship Id="rId1" Type="http://schemas.openxmlformats.org/officeDocument/2006/relationships/image" Target="../media/image499.wmf"/><Relationship Id="rId6" Type="http://schemas.openxmlformats.org/officeDocument/2006/relationships/image" Target="../media/image504.wmf"/><Relationship Id="rId11" Type="http://schemas.openxmlformats.org/officeDocument/2006/relationships/image" Target="../media/image509.wmf"/><Relationship Id="rId5" Type="http://schemas.openxmlformats.org/officeDocument/2006/relationships/image" Target="../media/image503.wmf"/><Relationship Id="rId10" Type="http://schemas.openxmlformats.org/officeDocument/2006/relationships/image" Target="../media/image508.wmf"/><Relationship Id="rId4" Type="http://schemas.openxmlformats.org/officeDocument/2006/relationships/image" Target="../media/image502.wmf"/><Relationship Id="rId9" Type="http://schemas.openxmlformats.org/officeDocument/2006/relationships/image" Target="../media/image507.wmf"/><Relationship Id="rId14" Type="http://schemas.openxmlformats.org/officeDocument/2006/relationships/image" Target="../media/image512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5.wmf"/><Relationship Id="rId2" Type="http://schemas.openxmlformats.org/officeDocument/2006/relationships/image" Target="../media/image514.wmf"/><Relationship Id="rId1" Type="http://schemas.openxmlformats.org/officeDocument/2006/relationships/image" Target="../media/image513.wmf"/><Relationship Id="rId5" Type="http://schemas.openxmlformats.org/officeDocument/2006/relationships/image" Target="../media/image517.wmf"/><Relationship Id="rId4" Type="http://schemas.openxmlformats.org/officeDocument/2006/relationships/image" Target="../media/image5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18" Type="http://schemas.openxmlformats.org/officeDocument/2006/relationships/image" Target="../media/image47.wmf"/><Relationship Id="rId3" Type="http://schemas.openxmlformats.org/officeDocument/2006/relationships/image" Target="../media/image32.wmf"/><Relationship Id="rId21" Type="http://schemas.openxmlformats.org/officeDocument/2006/relationships/image" Target="../media/image50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17" Type="http://schemas.openxmlformats.org/officeDocument/2006/relationships/image" Target="../media/image46.wmf"/><Relationship Id="rId2" Type="http://schemas.openxmlformats.org/officeDocument/2006/relationships/image" Target="../media/image31.wmf"/><Relationship Id="rId16" Type="http://schemas.openxmlformats.org/officeDocument/2006/relationships/image" Target="../media/image45.wmf"/><Relationship Id="rId20" Type="http://schemas.openxmlformats.org/officeDocument/2006/relationships/image" Target="../media/image49.wmf"/><Relationship Id="rId1" Type="http://schemas.openxmlformats.org/officeDocument/2006/relationships/image" Target="../media/image30.wmf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5" Type="http://schemas.openxmlformats.org/officeDocument/2006/relationships/image" Target="../media/image44.wmf"/><Relationship Id="rId10" Type="http://schemas.openxmlformats.org/officeDocument/2006/relationships/image" Target="../media/image39.wmf"/><Relationship Id="rId19" Type="http://schemas.openxmlformats.org/officeDocument/2006/relationships/image" Target="../media/image48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image" Target="../media/image76.wmf"/><Relationship Id="rId18" Type="http://schemas.openxmlformats.org/officeDocument/2006/relationships/image" Target="../media/image81.emf"/><Relationship Id="rId3" Type="http://schemas.openxmlformats.org/officeDocument/2006/relationships/image" Target="../media/image66.emf"/><Relationship Id="rId21" Type="http://schemas.openxmlformats.org/officeDocument/2006/relationships/image" Target="../media/image84.emf"/><Relationship Id="rId7" Type="http://schemas.openxmlformats.org/officeDocument/2006/relationships/image" Target="../media/image70.emf"/><Relationship Id="rId12" Type="http://schemas.openxmlformats.org/officeDocument/2006/relationships/image" Target="../media/image75.wmf"/><Relationship Id="rId17" Type="http://schemas.openxmlformats.org/officeDocument/2006/relationships/image" Target="../media/image80.emf"/><Relationship Id="rId2" Type="http://schemas.openxmlformats.org/officeDocument/2006/relationships/image" Target="../media/image65.png"/><Relationship Id="rId16" Type="http://schemas.openxmlformats.org/officeDocument/2006/relationships/image" Target="../media/image79.emf"/><Relationship Id="rId20" Type="http://schemas.openxmlformats.org/officeDocument/2006/relationships/image" Target="../media/image83.emf"/><Relationship Id="rId1" Type="http://schemas.openxmlformats.org/officeDocument/2006/relationships/image" Target="../media/image64.wmf"/><Relationship Id="rId6" Type="http://schemas.openxmlformats.org/officeDocument/2006/relationships/image" Target="../media/image69.emf"/><Relationship Id="rId11" Type="http://schemas.openxmlformats.org/officeDocument/2006/relationships/image" Target="../media/image74.emf"/><Relationship Id="rId24" Type="http://schemas.openxmlformats.org/officeDocument/2006/relationships/image" Target="../media/image87.wmf"/><Relationship Id="rId5" Type="http://schemas.openxmlformats.org/officeDocument/2006/relationships/image" Target="../media/image68.emf"/><Relationship Id="rId15" Type="http://schemas.openxmlformats.org/officeDocument/2006/relationships/image" Target="../media/image78.emf"/><Relationship Id="rId23" Type="http://schemas.openxmlformats.org/officeDocument/2006/relationships/image" Target="../media/image86.wmf"/><Relationship Id="rId10" Type="http://schemas.openxmlformats.org/officeDocument/2006/relationships/image" Target="../media/image73.emf"/><Relationship Id="rId19" Type="http://schemas.openxmlformats.org/officeDocument/2006/relationships/image" Target="../media/image82.emf"/><Relationship Id="rId4" Type="http://schemas.openxmlformats.org/officeDocument/2006/relationships/image" Target="../media/image67.emf"/><Relationship Id="rId9" Type="http://schemas.openxmlformats.org/officeDocument/2006/relationships/image" Target="../media/image72.wmf"/><Relationship Id="rId14" Type="http://schemas.openxmlformats.org/officeDocument/2006/relationships/image" Target="../media/image77.png"/><Relationship Id="rId22" Type="http://schemas.openxmlformats.org/officeDocument/2006/relationships/image" Target="../media/image8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emf"/><Relationship Id="rId6" Type="http://schemas.openxmlformats.org/officeDocument/2006/relationships/image" Target="../media/image102.wmf"/><Relationship Id="rId11" Type="http://schemas.openxmlformats.org/officeDocument/2006/relationships/image" Target="../media/image59.wmf"/><Relationship Id="rId5" Type="http://schemas.openxmlformats.org/officeDocument/2006/relationships/image" Target="../media/image10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2021/11/29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796046E-10D6-48DB-BE25-ACAE98338266}" type="slidenum">
              <a:rPr lang="en-US" altLang="zh-CN"/>
              <a:pPr eaLnBrk="1" hangingPunct="1"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t>(94 </a:t>
            </a:r>
            <a:r>
              <a:rPr lang="zh-CN" altLang="en-US" sz="1400" smtClean="0">
                <a:latin typeface="Arial" panose="020B0604020202020204" pitchFamily="34" charset="0"/>
                <a:ea typeface="楷体_GB2312" pitchFamily="49" charset="-122"/>
              </a:rPr>
              <a:t>考研数二</a:t>
            </a:r>
            <a:r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592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0F8B9E-AE72-4060-94C8-1AD608F03F70}" type="slidenum">
              <a:rPr lang="en-US" altLang="zh-CN" sz="1200"/>
              <a:pPr eaLnBrk="1" hangingPunct="1"/>
              <a:t>30</a:t>
            </a:fld>
            <a:endParaRPr lang="en-US" altLang="zh-CN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4180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2021/11/29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2021/11/29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2021/11/29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4.png"/><Relationship Id="rId3" Type="http://schemas.openxmlformats.org/officeDocument/2006/relationships/oleObject" Target="../embeddings/Microsoft_Word_97_-_2003___1.doc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59.w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97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2.wmf"/><Relationship Id="rId22" Type="http://schemas.openxmlformats.org/officeDocument/2006/relationships/image" Target="../media/image10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14.png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png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17.w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12.wmf"/><Relationship Id="rId22" Type="http://schemas.openxmlformats.org/officeDocument/2006/relationships/image" Target="../media/image116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5.wmf"/><Relationship Id="rId26" Type="http://schemas.openxmlformats.org/officeDocument/2006/relationships/image" Target="../media/image129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34" Type="http://schemas.openxmlformats.org/officeDocument/2006/relationships/image" Target="../media/image133.wmf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33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29" Type="http://schemas.openxmlformats.org/officeDocument/2006/relationships/oleObject" Target="../embeddings/oleObject12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28.wmf"/><Relationship Id="rId32" Type="http://schemas.openxmlformats.org/officeDocument/2006/relationships/image" Target="../media/image132.w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30.wmf"/><Relationship Id="rId36" Type="http://schemas.openxmlformats.org/officeDocument/2006/relationships/image" Target="../media/image134.wmf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24.bin"/><Relationship Id="rId31" Type="http://schemas.openxmlformats.org/officeDocument/2006/relationships/oleObject" Target="../embeddings/oleObject130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Relationship Id="rId27" Type="http://schemas.openxmlformats.org/officeDocument/2006/relationships/oleObject" Target="../embeddings/oleObject128.bin"/><Relationship Id="rId30" Type="http://schemas.openxmlformats.org/officeDocument/2006/relationships/image" Target="../media/image131.wmf"/><Relationship Id="rId35" Type="http://schemas.openxmlformats.org/officeDocument/2006/relationships/oleObject" Target="../embeddings/oleObject132.bin"/><Relationship Id="rId8" Type="http://schemas.openxmlformats.org/officeDocument/2006/relationships/image" Target="../media/image1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42.w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44.w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41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0.wmf"/><Relationship Id="rId22" Type="http://schemas.openxmlformats.org/officeDocument/2006/relationships/image" Target="../media/image14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49.wmf"/><Relationship Id="rId18" Type="http://schemas.openxmlformats.org/officeDocument/2006/relationships/oleObject" Target="../embeddings/oleObject151.bin"/><Relationship Id="rId3" Type="http://schemas.openxmlformats.org/officeDocument/2006/relationships/oleObject" Target="../embeddings/oleObject144.bin"/><Relationship Id="rId21" Type="http://schemas.openxmlformats.org/officeDocument/2006/relationships/image" Target="../media/image153.wmf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0.bin"/><Relationship Id="rId20" Type="http://schemas.openxmlformats.org/officeDocument/2006/relationships/oleObject" Target="../embeddings/oleObject15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48.wmf"/><Relationship Id="rId5" Type="http://schemas.openxmlformats.org/officeDocument/2006/relationships/image" Target="../media/image154.png"/><Relationship Id="rId15" Type="http://schemas.openxmlformats.org/officeDocument/2006/relationships/image" Target="../media/image150.wmf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152.wmf"/><Relationship Id="rId4" Type="http://schemas.openxmlformats.org/officeDocument/2006/relationships/image" Target="../media/image145.wmf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14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5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5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6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70.wmf"/><Relationship Id="rId26" Type="http://schemas.openxmlformats.org/officeDocument/2006/relationships/image" Target="../media/image174.wmf"/><Relationship Id="rId39" Type="http://schemas.openxmlformats.org/officeDocument/2006/relationships/image" Target="../media/image182.emf"/><Relationship Id="rId21" Type="http://schemas.openxmlformats.org/officeDocument/2006/relationships/oleObject" Target="../embeddings/oleObject171.bin"/><Relationship Id="rId34" Type="http://schemas.openxmlformats.org/officeDocument/2006/relationships/image" Target="../media/image178.emf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9.wmf"/><Relationship Id="rId20" Type="http://schemas.openxmlformats.org/officeDocument/2006/relationships/image" Target="../media/image171.wmf"/><Relationship Id="rId29" Type="http://schemas.openxmlformats.org/officeDocument/2006/relationships/oleObject" Target="../embeddings/oleObject175.bin"/><Relationship Id="rId41" Type="http://schemas.openxmlformats.org/officeDocument/2006/relationships/image" Target="../media/image18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66.bin"/><Relationship Id="rId24" Type="http://schemas.openxmlformats.org/officeDocument/2006/relationships/image" Target="../media/image173.wmf"/><Relationship Id="rId32" Type="http://schemas.openxmlformats.org/officeDocument/2006/relationships/image" Target="../media/image177.emf"/><Relationship Id="rId37" Type="http://schemas.openxmlformats.org/officeDocument/2006/relationships/oleObject" Target="../embeddings/oleObject179.bin"/><Relationship Id="rId40" Type="http://schemas.openxmlformats.org/officeDocument/2006/relationships/oleObject" Target="../embeddings/oleObject180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2.bin"/><Relationship Id="rId28" Type="http://schemas.openxmlformats.org/officeDocument/2006/relationships/image" Target="../media/image175.wmf"/><Relationship Id="rId36" Type="http://schemas.openxmlformats.org/officeDocument/2006/relationships/image" Target="../media/image179.emf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170.bin"/><Relationship Id="rId31" Type="http://schemas.openxmlformats.org/officeDocument/2006/relationships/oleObject" Target="../embeddings/oleObject176.bin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8.wmf"/><Relationship Id="rId22" Type="http://schemas.openxmlformats.org/officeDocument/2006/relationships/image" Target="../media/image172.wmf"/><Relationship Id="rId27" Type="http://schemas.openxmlformats.org/officeDocument/2006/relationships/oleObject" Target="../embeddings/oleObject174.bin"/><Relationship Id="rId30" Type="http://schemas.openxmlformats.org/officeDocument/2006/relationships/image" Target="../media/image176.wmf"/><Relationship Id="rId35" Type="http://schemas.openxmlformats.org/officeDocument/2006/relationships/oleObject" Target="../embeddings/oleObject178.bin"/><Relationship Id="rId8" Type="http://schemas.openxmlformats.org/officeDocument/2006/relationships/image" Target="../media/image165.wmf"/><Relationship Id="rId3" Type="http://schemas.openxmlformats.org/officeDocument/2006/relationships/oleObject" Target="../embeddings/oleObject162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169.bin"/><Relationship Id="rId25" Type="http://schemas.openxmlformats.org/officeDocument/2006/relationships/oleObject" Target="../embeddings/oleObject173.bin"/><Relationship Id="rId33" Type="http://schemas.openxmlformats.org/officeDocument/2006/relationships/oleObject" Target="../embeddings/oleObject177.bin"/><Relationship Id="rId38" Type="http://schemas.openxmlformats.org/officeDocument/2006/relationships/image" Target="../media/image18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90.e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0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87.png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9.emf"/><Relationship Id="rId20" Type="http://schemas.openxmlformats.org/officeDocument/2006/relationships/image" Target="../media/image191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85.bin"/><Relationship Id="rId24" Type="http://schemas.openxmlformats.org/officeDocument/2006/relationships/image" Target="../media/image193.emf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23" Type="http://schemas.openxmlformats.org/officeDocument/2006/relationships/oleObject" Target="../embeddings/oleObject191.bin"/><Relationship Id="rId10" Type="http://schemas.openxmlformats.org/officeDocument/2006/relationships/image" Target="../media/image186.w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88.emf"/><Relationship Id="rId22" Type="http://schemas.openxmlformats.org/officeDocument/2006/relationships/image" Target="../media/image19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201.wmf"/><Relationship Id="rId26" Type="http://schemas.openxmlformats.org/officeDocument/2006/relationships/image" Target="../media/image205.emf"/><Relationship Id="rId3" Type="http://schemas.openxmlformats.org/officeDocument/2006/relationships/oleObject" Target="../embeddings/oleObject192.bin"/><Relationship Id="rId21" Type="http://schemas.openxmlformats.org/officeDocument/2006/relationships/oleObject" Target="../embeddings/oleObject201.bin"/><Relationship Id="rId34" Type="http://schemas.openxmlformats.org/officeDocument/2006/relationships/image" Target="../media/image209.emf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98.wmf"/><Relationship Id="rId17" Type="http://schemas.openxmlformats.org/officeDocument/2006/relationships/oleObject" Target="../embeddings/oleObject199.bin"/><Relationship Id="rId25" Type="http://schemas.openxmlformats.org/officeDocument/2006/relationships/oleObject" Target="../embeddings/oleObject203.bin"/><Relationship Id="rId33" Type="http://schemas.openxmlformats.org/officeDocument/2006/relationships/oleObject" Target="../embeddings/oleObject20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0.wmf"/><Relationship Id="rId20" Type="http://schemas.openxmlformats.org/officeDocument/2006/relationships/image" Target="../media/image202.wmf"/><Relationship Id="rId29" Type="http://schemas.openxmlformats.org/officeDocument/2006/relationships/oleObject" Target="../embeddings/oleObject205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5.emf"/><Relationship Id="rId11" Type="http://schemas.openxmlformats.org/officeDocument/2006/relationships/oleObject" Target="../embeddings/oleObject196.bin"/><Relationship Id="rId24" Type="http://schemas.openxmlformats.org/officeDocument/2006/relationships/image" Target="../media/image204.emf"/><Relationship Id="rId32" Type="http://schemas.openxmlformats.org/officeDocument/2006/relationships/image" Target="../media/image208.emf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2.bin"/><Relationship Id="rId28" Type="http://schemas.openxmlformats.org/officeDocument/2006/relationships/image" Target="../media/image206.emf"/><Relationship Id="rId36" Type="http://schemas.openxmlformats.org/officeDocument/2006/relationships/image" Target="../media/image210.wmf"/><Relationship Id="rId10" Type="http://schemas.openxmlformats.org/officeDocument/2006/relationships/image" Target="../media/image197.wmf"/><Relationship Id="rId19" Type="http://schemas.openxmlformats.org/officeDocument/2006/relationships/oleObject" Target="../embeddings/oleObject200.bin"/><Relationship Id="rId31" Type="http://schemas.openxmlformats.org/officeDocument/2006/relationships/oleObject" Target="../embeddings/oleObject206.bin"/><Relationship Id="rId4" Type="http://schemas.openxmlformats.org/officeDocument/2006/relationships/image" Target="../media/image194.png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99.wmf"/><Relationship Id="rId22" Type="http://schemas.openxmlformats.org/officeDocument/2006/relationships/image" Target="../media/image203.wmf"/><Relationship Id="rId27" Type="http://schemas.openxmlformats.org/officeDocument/2006/relationships/oleObject" Target="../embeddings/oleObject204.bin"/><Relationship Id="rId30" Type="http://schemas.openxmlformats.org/officeDocument/2006/relationships/image" Target="../media/image207.emf"/><Relationship Id="rId35" Type="http://schemas.openxmlformats.org/officeDocument/2006/relationships/oleObject" Target="../embeddings/oleObject208.bin"/><Relationship Id="rId8" Type="http://schemas.openxmlformats.org/officeDocument/2006/relationships/image" Target="../media/image196.e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217.emf"/><Relationship Id="rId26" Type="http://schemas.openxmlformats.org/officeDocument/2006/relationships/image" Target="../media/image221.wmf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218.bin"/><Relationship Id="rId34" Type="http://schemas.openxmlformats.org/officeDocument/2006/relationships/image" Target="../media/image225.emf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14.emf"/><Relationship Id="rId17" Type="http://schemas.openxmlformats.org/officeDocument/2006/relationships/oleObject" Target="../embeddings/oleObject216.bin"/><Relationship Id="rId25" Type="http://schemas.openxmlformats.org/officeDocument/2006/relationships/oleObject" Target="../embeddings/oleObject220.bin"/><Relationship Id="rId33" Type="http://schemas.openxmlformats.org/officeDocument/2006/relationships/oleObject" Target="../embeddings/oleObject22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6.emf"/><Relationship Id="rId20" Type="http://schemas.openxmlformats.org/officeDocument/2006/relationships/image" Target="../media/image218.wmf"/><Relationship Id="rId29" Type="http://schemas.openxmlformats.org/officeDocument/2006/relationships/oleObject" Target="../embeddings/oleObject22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11.emf"/><Relationship Id="rId11" Type="http://schemas.openxmlformats.org/officeDocument/2006/relationships/oleObject" Target="../embeddings/oleObject213.bin"/><Relationship Id="rId24" Type="http://schemas.openxmlformats.org/officeDocument/2006/relationships/image" Target="../media/image220.wmf"/><Relationship Id="rId32" Type="http://schemas.openxmlformats.org/officeDocument/2006/relationships/image" Target="../media/image224.emf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219.bin"/><Relationship Id="rId28" Type="http://schemas.openxmlformats.org/officeDocument/2006/relationships/image" Target="../media/image222.wmf"/><Relationship Id="rId10" Type="http://schemas.openxmlformats.org/officeDocument/2006/relationships/image" Target="../media/image213.emf"/><Relationship Id="rId19" Type="http://schemas.openxmlformats.org/officeDocument/2006/relationships/oleObject" Target="../embeddings/oleObject217.bin"/><Relationship Id="rId31" Type="http://schemas.openxmlformats.org/officeDocument/2006/relationships/oleObject" Target="../embeddings/oleObject223.bin"/><Relationship Id="rId4" Type="http://schemas.openxmlformats.org/officeDocument/2006/relationships/image" Target="../media/image194.png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15.emf"/><Relationship Id="rId22" Type="http://schemas.openxmlformats.org/officeDocument/2006/relationships/image" Target="../media/image219.wmf"/><Relationship Id="rId27" Type="http://schemas.openxmlformats.org/officeDocument/2006/relationships/oleObject" Target="../embeddings/oleObject221.bin"/><Relationship Id="rId30" Type="http://schemas.openxmlformats.org/officeDocument/2006/relationships/image" Target="../media/image223.wmf"/><Relationship Id="rId8" Type="http://schemas.openxmlformats.org/officeDocument/2006/relationships/image" Target="../media/image21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27.png"/><Relationship Id="rId5" Type="http://schemas.openxmlformats.org/officeDocument/2006/relationships/oleObject" Target="../embeddings/oleObject226.bin"/><Relationship Id="rId4" Type="http://schemas.openxmlformats.org/officeDocument/2006/relationships/image" Target="../media/image226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236.emf"/><Relationship Id="rId26" Type="http://schemas.openxmlformats.org/officeDocument/2006/relationships/image" Target="../media/image240.emf"/><Relationship Id="rId39" Type="http://schemas.openxmlformats.org/officeDocument/2006/relationships/oleObject" Target="../embeddings/oleObject246.bin"/><Relationship Id="rId21" Type="http://schemas.openxmlformats.org/officeDocument/2006/relationships/oleObject" Target="../embeddings/oleObject237.bin"/><Relationship Id="rId34" Type="http://schemas.openxmlformats.org/officeDocument/2006/relationships/image" Target="../media/image244.png"/><Relationship Id="rId42" Type="http://schemas.openxmlformats.org/officeDocument/2006/relationships/image" Target="../media/image248.emf"/><Relationship Id="rId47" Type="http://schemas.openxmlformats.org/officeDocument/2006/relationships/oleObject" Target="../embeddings/oleObject250.bin"/><Relationship Id="rId50" Type="http://schemas.openxmlformats.org/officeDocument/2006/relationships/image" Target="../media/image252.wmf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5.wmf"/><Relationship Id="rId29" Type="http://schemas.openxmlformats.org/officeDocument/2006/relationships/oleObject" Target="../embeddings/oleObject241.bin"/><Relationship Id="rId11" Type="http://schemas.openxmlformats.org/officeDocument/2006/relationships/oleObject" Target="../embeddings/oleObject232.bin"/><Relationship Id="rId24" Type="http://schemas.openxmlformats.org/officeDocument/2006/relationships/image" Target="../media/image239.png"/><Relationship Id="rId32" Type="http://schemas.openxmlformats.org/officeDocument/2006/relationships/image" Target="../media/image243.emf"/><Relationship Id="rId37" Type="http://schemas.openxmlformats.org/officeDocument/2006/relationships/oleObject" Target="../embeddings/oleObject245.bin"/><Relationship Id="rId40" Type="http://schemas.openxmlformats.org/officeDocument/2006/relationships/image" Target="../media/image247.emf"/><Relationship Id="rId45" Type="http://schemas.openxmlformats.org/officeDocument/2006/relationships/oleObject" Target="../embeddings/oleObject249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23" Type="http://schemas.openxmlformats.org/officeDocument/2006/relationships/oleObject" Target="../embeddings/oleObject238.bin"/><Relationship Id="rId28" Type="http://schemas.openxmlformats.org/officeDocument/2006/relationships/image" Target="../media/image241.emf"/><Relationship Id="rId36" Type="http://schemas.openxmlformats.org/officeDocument/2006/relationships/image" Target="../media/image245.emf"/><Relationship Id="rId49" Type="http://schemas.openxmlformats.org/officeDocument/2006/relationships/oleObject" Target="../embeddings/oleObject251.bin"/><Relationship Id="rId10" Type="http://schemas.openxmlformats.org/officeDocument/2006/relationships/image" Target="../media/image232.emf"/><Relationship Id="rId19" Type="http://schemas.openxmlformats.org/officeDocument/2006/relationships/oleObject" Target="../embeddings/oleObject236.bin"/><Relationship Id="rId31" Type="http://schemas.openxmlformats.org/officeDocument/2006/relationships/oleObject" Target="../embeddings/oleObject242.bin"/><Relationship Id="rId44" Type="http://schemas.openxmlformats.org/officeDocument/2006/relationships/image" Target="../media/image249.emf"/><Relationship Id="rId4" Type="http://schemas.openxmlformats.org/officeDocument/2006/relationships/image" Target="../media/image229.e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34.emf"/><Relationship Id="rId22" Type="http://schemas.openxmlformats.org/officeDocument/2006/relationships/image" Target="../media/image238.emf"/><Relationship Id="rId27" Type="http://schemas.openxmlformats.org/officeDocument/2006/relationships/oleObject" Target="../embeddings/oleObject240.bin"/><Relationship Id="rId30" Type="http://schemas.openxmlformats.org/officeDocument/2006/relationships/image" Target="../media/image242.emf"/><Relationship Id="rId35" Type="http://schemas.openxmlformats.org/officeDocument/2006/relationships/oleObject" Target="../embeddings/oleObject244.bin"/><Relationship Id="rId43" Type="http://schemas.openxmlformats.org/officeDocument/2006/relationships/oleObject" Target="../embeddings/oleObject248.bin"/><Relationship Id="rId48" Type="http://schemas.openxmlformats.org/officeDocument/2006/relationships/image" Target="../media/image251.emf"/><Relationship Id="rId8" Type="http://schemas.openxmlformats.org/officeDocument/2006/relationships/image" Target="../media/image231.emf"/><Relationship Id="rId3" Type="http://schemas.openxmlformats.org/officeDocument/2006/relationships/oleObject" Target="../embeddings/oleObject228.bin"/><Relationship Id="rId12" Type="http://schemas.openxmlformats.org/officeDocument/2006/relationships/image" Target="../media/image233.emf"/><Relationship Id="rId17" Type="http://schemas.openxmlformats.org/officeDocument/2006/relationships/oleObject" Target="../embeddings/oleObject235.bin"/><Relationship Id="rId25" Type="http://schemas.openxmlformats.org/officeDocument/2006/relationships/oleObject" Target="../embeddings/oleObject239.bin"/><Relationship Id="rId33" Type="http://schemas.openxmlformats.org/officeDocument/2006/relationships/oleObject" Target="../embeddings/oleObject243.bin"/><Relationship Id="rId38" Type="http://schemas.openxmlformats.org/officeDocument/2006/relationships/image" Target="../media/image246.emf"/><Relationship Id="rId46" Type="http://schemas.openxmlformats.org/officeDocument/2006/relationships/image" Target="../media/image250.emf"/><Relationship Id="rId20" Type="http://schemas.openxmlformats.org/officeDocument/2006/relationships/image" Target="../media/image237.emf"/><Relationship Id="rId41" Type="http://schemas.openxmlformats.org/officeDocument/2006/relationships/oleObject" Target="../embeddings/oleObject247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30.e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260.wmf"/><Relationship Id="rId26" Type="http://schemas.openxmlformats.org/officeDocument/2006/relationships/image" Target="../media/image264.wmf"/><Relationship Id="rId39" Type="http://schemas.openxmlformats.org/officeDocument/2006/relationships/oleObject" Target="../embeddings/oleObject270.bin"/><Relationship Id="rId21" Type="http://schemas.openxmlformats.org/officeDocument/2006/relationships/oleObject" Target="../embeddings/oleObject261.bin"/><Relationship Id="rId34" Type="http://schemas.openxmlformats.org/officeDocument/2006/relationships/image" Target="../media/image268.emf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57.emf"/><Relationship Id="rId17" Type="http://schemas.openxmlformats.org/officeDocument/2006/relationships/oleObject" Target="../embeddings/oleObject259.bin"/><Relationship Id="rId25" Type="http://schemas.openxmlformats.org/officeDocument/2006/relationships/oleObject" Target="../embeddings/oleObject263.bin"/><Relationship Id="rId33" Type="http://schemas.openxmlformats.org/officeDocument/2006/relationships/oleObject" Target="../embeddings/oleObject267.bin"/><Relationship Id="rId38" Type="http://schemas.openxmlformats.org/officeDocument/2006/relationships/image" Target="../media/image270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59.wmf"/><Relationship Id="rId20" Type="http://schemas.openxmlformats.org/officeDocument/2006/relationships/image" Target="../media/image261.wmf"/><Relationship Id="rId29" Type="http://schemas.openxmlformats.org/officeDocument/2006/relationships/oleObject" Target="../embeddings/oleObject26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54.emf"/><Relationship Id="rId11" Type="http://schemas.openxmlformats.org/officeDocument/2006/relationships/oleObject" Target="../embeddings/oleObject256.bin"/><Relationship Id="rId24" Type="http://schemas.openxmlformats.org/officeDocument/2006/relationships/image" Target="../media/image263.wmf"/><Relationship Id="rId32" Type="http://schemas.openxmlformats.org/officeDocument/2006/relationships/image" Target="../media/image267.emf"/><Relationship Id="rId37" Type="http://schemas.openxmlformats.org/officeDocument/2006/relationships/oleObject" Target="../embeddings/oleObject269.bin"/><Relationship Id="rId40" Type="http://schemas.openxmlformats.org/officeDocument/2006/relationships/image" Target="../media/image271.emf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23" Type="http://schemas.openxmlformats.org/officeDocument/2006/relationships/oleObject" Target="../embeddings/oleObject262.bin"/><Relationship Id="rId28" Type="http://schemas.openxmlformats.org/officeDocument/2006/relationships/image" Target="../media/image265.wmf"/><Relationship Id="rId36" Type="http://schemas.openxmlformats.org/officeDocument/2006/relationships/image" Target="../media/image269.emf"/><Relationship Id="rId10" Type="http://schemas.openxmlformats.org/officeDocument/2006/relationships/image" Target="../media/image256.emf"/><Relationship Id="rId19" Type="http://schemas.openxmlformats.org/officeDocument/2006/relationships/oleObject" Target="../embeddings/oleObject260.bin"/><Relationship Id="rId31" Type="http://schemas.openxmlformats.org/officeDocument/2006/relationships/oleObject" Target="../embeddings/oleObject266.bin"/><Relationship Id="rId4" Type="http://schemas.openxmlformats.org/officeDocument/2006/relationships/image" Target="../media/image253.e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58.wmf"/><Relationship Id="rId22" Type="http://schemas.openxmlformats.org/officeDocument/2006/relationships/image" Target="../media/image262.wmf"/><Relationship Id="rId27" Type="http://schemas.openxmlformats.org/officeDocument/2006/relationships/oleObject" Target="../embeddings/oleObject264.bin"/><Relationship Id="rId30" Type="http://schemas.openxmlformats.org/officeDocument/2006/relationships/image" Target="../media/image266.emf"/><Relationship Id="rId35" Type="http://schemas.openxmlformats.org/officeDocument/2006/relationships/oleObject" Target="../embeddings/oleObject268.bin"/><Relationship Id="rId8" Type="http://schemas.openxmlformats.org/officeDocument/2006/relationships/image" Target="../media/image255.emf"/><Relationship Id="rId3" Type="http://schemas.openxmlformats.org/officeDocument/2006/relationships/oleObject" Target="../embeddings/oleObject25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emf"/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279.emf"/><Relationship Id="rId26" Type="http://schemas.openxmlformats.org/officeDocument/2006/relationships/image" Target="../media/image283.emf"/><Relationship Id="rId3" Type="http://schemas.openxmlformats.org/officeDocument/2006/relationships/oleObject" Target="../embeddings/oleObject271.bin"/><Relationship Id="rId21" Type="http://schemas.openxmlformats.org/officeDocument/2006/relationships/oleObject" Target="../embeddings/oleObject280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76.emf"/><Relationship Id="rId17" Type="http://schemas.openxmlformats.org/officeDocument/2006/relationships/oleObject" Target="../embeddings/oleObject278.bin"/><Relationship Id="rId25" Type="http://schemas.openxmlformats.org/officeDocument/2006/relationships/oleObject" Target="../embeddings/oleObject28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8.emf"/><Relationship Id="rId20" Type="http://schemas.openxmlformats.org/officeDocument/2006/relationships/image" Target="../media/image280.emf"/><Relationship Id="rId29" Type="http://schemas.openxmlformats.org/officeDocument/2006/relationships/oleObject" Target="../embeddings/oleObject284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73.emf"/><Relationship Id="rId11" Type="http://schemas.openxmlformats.org/officeDocument/2006/relationships/oleObject" Target="../embeddings/oleObject275.bin"/><Relationship Id="rId24" Type="http://schemas.openxmlformats.org/officeDocument/2006/relationships/image" Target="../media/image282.emf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23" Type="http://schemas.openxmlformats.org/officeDocument/2006/relationships/oleObject" Target="../embeddings/oleObject281.bin"/><Relationship Id="rId28" Type="http://schemas.openxmlformats.org/officeDocument/2006/relationships/image" Target="../media/image284.emf"/><Relationship Id="rId10" Type="http://schemas.openxmlformats.org/officeDocument/2006/relationships/image" Target="../media/image275.emf"/><Relationship Id="rId19" Type="http://schemas.openxmlformats.org/officeDocument/2006/relationships/oleObject" Target="../embeddings/oleObject279.bin"/><Relationship Id="rId4" Type="http://schemas.openxmlformats.org/officeDocument/2006/relationships/image" Target="../media/image272.e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77.emf"/><Relationship Id="rId22" Type="http://schemas.openxmlformats.org/officeDocument/2006/relationships/image" Target="../media/image281.emf"/><Relationship Id="rId27" Type="http://schemas.openxmlformats.org/officeDocument/2006/relationships/oleObject" Target="../embeddings/oleObject283.bin"/><Relationship Id="rId30" Type="http://schemas.openxmlformats.org/officeDocument/2006/relationships/image" Target="../media/image285.e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0.emf"/><Relationship Id="rId18" Type="http://schemas.openxmlformats.org/officeDocument/2006/relationships/oleObject" Target="../embeddings/oleObject292.bin"/><Relationship Id="rId26" Type="http://schemas.openxmlformats.org/officeDocument/2006/relationships/oleObject" Target="../embeddings/oleObject296.bin"/><Relationship Id="rId39" Type="http://schemas.openxmlformats.org/officeDocument/2006/relationships/image" Target="../media/image303.emf"/><Relationship Id="rId21" Type="http://schemas.openxmlformats.org/officeDocument/2006/relationships/image" Target="../media/image294.emf"/><Relationship Id="rId34" Type="http://schemas.openxmlformats.org/officeDocument/2006/relationships/oleObject" Target="../embeddings/oleObject300.bin"/><Relationship Id="rId42" Type="http://schemas.openxmlformats.org/officeDocument/2006/relationships/oleObject" Target="../embeddings/oleObject304.bin"/><Relationship Id="rId47" Type="http://schemas.openxmlformats.org/officeDocument/2006/relationships/image" Target="../media/image307.emf"/><Relationship Id="rId7" Type="http://schemas.openxmlformats.org/officeDocument/2006/relationships/image" Target="../media/image287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91.bin"/><Relationship Id="rId29" Type="http://schemas.openxmlformats.org/officeDocument/2006/relationships/image" Target="../media/image298.png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86.bin"/><Relationship Id="rId11" Type="http://schemas.openxmlformats.org/officeDocument/2006/relationships/image" Target="../media/image289.emf"/><Relationship Id="rId24" Type="http://schemas.openxmlformats.org/officeDocument/2006/relationships/oleObject" Target="../embeddings/oleObject295.bin"/><Relationship Id="rId32" Type="http://schemas.openxmlformats.org/officeDocument/2006/relationships/oleObject" Target="../embeddings/oleObject299.bin"/><Relationship Id="rId37" Type="http://schemas.openxmlformats.org/officeDocument/2006/relationships/image" Target="../media/image302.emf"/><Relationship Id="rId40" Type="http://schemas.openxmlformats.org/officeDocument/2006/relationships/oleObject" Target="../embeddings/oleObject303.bin"/><Relationship Id="rId45" Type="http://schemas.openxmlformats.org/officeDocument/2006/relationships/image" Target="../media/image306.emf"/><Relationship Id="rId5" Type="http://schemas.openxmlformats.org/officeDocument/2006/relationships/image" Target="../media/image286.emf"/><Relationship Id="rId15" Type="http://schemas.openxmlformats.org/officeDocument/2006/relationships/image" Target="../media/image291.emf"/><Relationship Id="rId23" Type="http://schemas.openxmlformats.org/officeDocument/2006/relationships/image" Target="../media/image295.emf"/><Relationship Id="rId28" Type="http://schemas.openxmlformats.org/officeDocument/2006/relationships/oleObject" Target="../embeddings/oleObject297.bin"/><Relationship Id="rId36" Type="http://schemas.openxmlformats.org/officeDocument/2006/relationships/oleObject" Target="../embeddings/oleObject301.bin"/><Relationship Id="rId10" Type="http://schemas.openxmlformats.org/officeDocument/2006/relationships/oleObject" Target="../embeddings/oleObject288.bin"/><Relationship Id="rId19" Type="http://schemas.openxmlformats.org/officeDocument/2006/relationships/image" Target="../media/image293.wmf"/><Relationship Id="rId31" Type="http://schemas.openxmlformats.org/officeDocument/2006/relationships/image" Target="../media/image299.emf"/><Relationship Id="rId44" Type="http://schemas.openxmlformats.org/officeDocument/2006/relationships/oleObject" Target="../embeddings/oleObject305.bin"/><Relationship Id="rId4" Type="http://schemas.openxmlformats.org/officeDocument/2006/relationships/oleObject" Target="../embeddings/oleObject285.bin"/><Relationship Id="rId9" Type="http://schemas.openxmlformats.org/officeDocument/2006/relationships/image" Target="../media/image288.emf"/><Relationship Id="rId14" Type="http://schemas.openxmlformats.org/officeDocument/2006/relationships/oleObject" Target="../embeddings/oleObject290.bin"/><Relationship Id="rId22" Type="http://schemas.openxmlformats.org/officeDocument/2006/relationships/oleObject" Target="../embeddings/oleObject294.bin"/><Relationship Id="rId27" Type="http://schemas.openxmlformats.org/officeDocument/2006/relationships/image" Target="../media/image297.emf"/><Relationship Id="rId30" Type="http://schemas.openxmlformats.org/officeDocument/2006/relationships/oleObject" Target="../embeddings/oleObject298.bin"/><Relationship Id="rId35" Type="http://schemas.openxmlformats.org/officeDocument/2006/relationships/image" Target="../media/image301.emf"/><Relationship Id="rId43" Type="http://schemas.openxmlformats.org/officeDocument/2006/relationships/image" Target="../media/image305.emf"/><Relationship Id="rId8" Type="http://schemas.openxmlformats.org/officeDocument/2006/relationships/oleObject" Target="../embeddings/oleObject287.bin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289.bin"/><Relationship Id="rId17" Type="http://schemas.openxmlformats.org/officeDocument/2006/relationships/image" Target="../media/image292.emf"/><Relationship Id="rId25" Type="http://schemas.openxmlformats.org/officeDocument/2006/relationships/image" Target="../media/image296.emf"/><Relationship Id="rId33" Type="http://schemas.openxmlformats.org/officeDocument/2006/relationships/image" Target="../media/image300.emf"/><Relationship Id="rId38" Type="http://schemas.openxmlformats.org/officeDocument/2006/relationships/oleObject" Target="../embeddings/oleObject302.bin"/><Relationship Id="rId46" Type="http://schemas.openxmlformats.org/officeDocument/2006/relationships/oleObject" Target="../embeddings/oleObject306.bin"/><Relationship Id="rId20" Type="http://schemas.openxmlformats.org/officeDocument/2006/relationships/oleObject" Target="../embeddings/oleObject293.bin"/><Relationship Id="rId41" Type="http://schemas.openxmlformats.org/officeDocument/2006/relationships/image" Target="../media/image304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emf"/><Relationship Id="rId13" Type="http://schemas.openxmlformats.org/officeDocument/2006/relationships/oleObject" Target="../embeddings/oleObject312.bin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3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3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08.emf"/><Relationship Id="rId11" Type="http://schemas.openxmlformats.org/officeDocument/2006/relationships/oleObject" Target="../embeddings/oleObject311.bin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10" Type="http://schemas.openxmlformats.org/officeDocument/2006/relationships/image" Target="../media/image310.wmf"/><Relationship Id="rId4" Type="http://schemas.openxmlformats.org/officeDocument/2006/relationships/image" Target="../media/image104.png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31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13" Type="http://schemas.openxmlformats.org/officeDocument/2006/relationships/oleObject" Target="../embeddings/oleObject319.bin"/><Relationship Id="rId18" Type="http://schemas.openxmlformats.org/officeDocument/2006/relationships/image" Target="../media/image321.wmf"/><Relationship Id="rId3" Type="http://schemas.openxmlformats.org/officeDocument/2006/relationships/oleObject" Target="../embeddings/oleObject314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318.wmf"/><Relationship Id="rId17" Type="http://schemas.openxmlformats.org/officeDocument/2006/relationships/oleObject" Target="../embeddings/oleObject3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20.wmf"/><Relationship Id="rId20" Type="http://schemas.openxmlformats.org/officeDocument/2006/relationships/image" Target="../media/image32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15.wmf"/><Relationship Id="rId11" Type="http://schemas.openxmlformats.org/officeDocument/2006/relationships/oleObject" Target="../embeddings/oleObject318.bin"/><Relationship Id="rId5" Type="http://schemas.openxmlformats.org/officeDocument/2006/relationships/oleObject" Target="../embeddings/oleObject315.bin"/><Relationship Id="rId15" Type="http://schemas.openxmlformats.org/officeDocument/2006/relationships/oleObject" Target="../embeddings/oleObject320.bin"/><Relationship Id="rId10" Type="http://schemas.openxmlformats.org/officeDocument/2006/relationships/image" Target="../media/image317.wmf"/><Relationship Id="rId19" Type="http://schemas.openxmlformats.org/officeDocument/2006/relationships/oleObject" Target="../embeddings/oleObject322.bin"/><Relationship Id="rId4" Type="http://schemas.openxmlformats.org/officeDocument/2006/relationships/image" Target="../media/image314.wmf"/><Relationship Id="rId9" Type="http://schemas.openxmlformats.org/officeDocument/2006/relationships/oleObject" Target="../embeddings/oleObject317.bin"/><Relationship Id="rId14" Type="http://schemas.openxmlformats.org/officeDocument/2006/relationships/image" Target="../media/image31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13" Type="http://schemas.openxmlformats.org/officeDocument/2006/relationships/oleObject" Target="../embeddings/oleObject328.bin"/><Relationship Id="rId18" Type="http://schemas.openxmlformats.org/officeDocument/2006/relationships/image" Target="../media/image330.wmf"/><Relationship Id="rId26" Type="http://schemas.openxmlformats.org/officeDocument/2006/relationships/image" Target="../media/image334.wmf"/><Relationship Id="rId3" Type="http://schemas.openxmlformats.org/officeDocument/2006/relationships/oleObject" Target="../embeddings/oleObject323.bin"/><Relationship Id="rId21" Type="http://schemas.openxmlformats.org/officeDocument/2006/relationships/oleObject" Target="../embeddings/oleObject332.bin"/><Relationship Id="rId7" Type="http://schemas.openxmlformats.org/officeDocument/2006/relationships/oleObject" Target="../embeddings/oleObject325.bin"/><Relationship Id="rId12" Type="http://schemas.openxmlformats.org/officeDocument/2006/relationships/image" Target="../media/image327.wmf"/><Relationship Id="rId17" Type="http://schemas.openxmlformats.org/officeDocument/2006/relationships/oleObject" Target="../embeddings/oleObject330.bin"/><Relationship Id="rId25" Type="http://schemas.openxmlformats.org/officeDocument/2006/relationships/oleObject" Target="../embeddings/oleObject3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29.wmf"/><Relationship Id="rId20" Type="http://schemas.openxmlformats.org/officeDocument/2006/relationships/image" Target="../media/image331.wmf"/><Relationship Id="rId29" Type="http://schemas.openxmlformats.org/officeDocument/2006/relationships/oleObject" Target="../embeddings/oleObject336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24.wmf"/><Relationship Id="rId11" Type="http://schemas.openxmlformats.org/officeDocument/2006/relationships/oleObject" Target="../embeddings/oleObject327.bin"/><Relationship Id="rId24" Type="http://schemas.openxmlformats.org/officeDocument/2006/relationships/image" Target="../media/image333.wmf"/><Relationship Id="rId32" Type="http://schemas.openxmlformats.org/officeDocument/2006/relationships/image" Target="../media/image337.wmf"/><Relationship Id="rId5" Type="http://schemas.openxmlformats.org/officeDocument/2006/relationships/oleObject" Target="../embeddings/oleObject324.bin"/><Relationship Id="rId15" Type="http://schemas.openxmlformats.org/officeDocument/2006/relationships/oleObject" Target="../embeddings/oleObject329.bin"/><Relationship Id="rId23" Type="http://schemas.openxmlformats.org/officeDocument/2006/relationships/oleObject" Target="../embeddings/oleObject333.bin"/><Relationship Id="rId28" Type="http://schemas.openxmlformats.org/officeDocument/2006/relationships/image" Target="../media/image335.wmf"/><Relationship Id="rId10" Type="http://schemas.openxmlformats.org/officeDocument/2006/relationships/image" Target="../media/image326.wmf"/><Relationship Id="rId19" Type="http://schemas.openxmlformats.org/officeDocument/2006/relationships/oleObject" Target="../embeddings/oleObject331.bin"/><Relationship Id="rId31" Type="http://schemas.openxmlformats.org/officeDocument/2006/relationships/oleObject" Target="../embeddings/oleObject337.bin"/><Relationship Id="rId4" Type="http://schemas.openxmlformats.org/officeDocument/2006/relationships/image" Target="../media/image323.wmf"/><Relationship Id="rId9" Type="http://schemas.openxmlformats.org/officeDocument/2006/relationships/oleObject" Target="../embeddings/oleObject326.bin"/><Relationship Id="rId14" Type="http://schemas.openxmlformats.org/officeDocument/2006/relationships/image" Target="../media/image328.wmf"/><Relationship Id="rId22" Type="http://schemas.openxmlformats.org/officeDocument/2006/relationships/image" Target="../media/image332.wmf"/><Relationship Id="rId27" Type="http://schemas.openxmlformats.org/officeDocument/2006/relationships/oleObject" Target="../embeddings/oleObject335.bin"/><Relationship Id="rId30" Type="http://schemas.openxmlformats.org/officeDocument/2006/relationships/image" Target="../media/image33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0.bin"/><Relationship Id="rId13" Type="http://schemas.openxmlformats.org/officeDocument/2006/relationships/image" Target="../media/image342.wmf"/><Relationship Id="rId18" Type="http://schemas.openxmlformats.org/officeDocument/2006/relationships/oleObject" Target="../embeddings/oleObject345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46.wmf"/><Relationship Id="rId7" Type="http://schemas.openxmlformats.org/officeDocument/2006/relationships/image" Target="../media/image339.wmf"/><Relationship Id="rId12" Type="http://schemas.openxmlformats.org/officeDocument/2006/relationships/oleObject" Target="../embeddings/oleObject342.bin"/><Relationship Id="rId17" Type="http://schemas.openxmlformats.org/officeDocument/2006/relationships/image" Target="../media/image344.wmf"/><Relationship Id="rId25" Type="http://schemas.openxmlformats.org/officeDocument/2006/relationships/image" Target="../media/image34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4.bin"/><Relationship Id="rId20" Type="http://schemas.openxmlformats.org/officeDocument/2006/relationships/oleObject" Target="../embeddings/oleObject346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39.bin"/><Relationship Id="rId11" Type="http://schemas.openxmlformats.org/officeDocument/2006/relationships/image" Target="../media/image341.wmf"/><Relationship Id="rId24" Type="http://schemas.openxmlformats.org/officeDocument/2006/relationships/oleObject" Target="../embeddings/oleObject348.bin"/><Relationship Id="rId5" Type="http://schemas.openxmlformats.org/officeDocument/2006/relationships/image" Target="../media/image338.wmf"/><Relationship Id="rId15" Type="http://schemas.openxmlformats.org/officeDocument/2006/relationships/image" Target="../media/image343.wmf"/><Relationship Id="rId23" Type="http://schemas.openxmlformats.org/officeDocument/2006/relationships/image" Target="../media/image347.wmf"/><Relationship Id="rId10" Type="http://schemas.openxmlformats.org/officeDocument/2006/relationships/oleObject" Target="../embeddings/oleObject341.bin"/><Relationship Id="rId19" Type="http://schemas.openxmlformats.org/officeDocument/2006/relationships/image" Target="../media/image345.wmf"/><Relationship Id="rId4" Type="http://schemas.openxmlformats.org/officeDocument/2006/relationships/oleObject" Target="../embeddings/oleObject338.bin"/><Relationship Id="rId9" Type="http://schemas.openxmlformats.org/officeDocument/2006/relationships/image" Target="../media/image340.wmf"/><Relationship Id="rId14" Type="http://schemas.openxmlformats.org/officeDocument/2006/relationships/oleObject" Target="../embeddings/oleObject343.bin"/><Relationship Id="rId22" Type="http://schemas.openxmlformats.org/officeDocument/2006/relationships/oleObject" Target="../embeddings/oleObject347.bin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4.bin"/><Relationship Id="rId18" Type="http://schemas.openxmlformats.org/officeDocument/2006/relationships/image" Target="../media/image356.emf"/><Relationship Id="rId26" Type="http://schemas.openxmlformats.org/officeDocument/2006/relationships/image" Target="../media/image360.emf"/><Relationship Id="rId39" Type="http://schemas.openxmlformats.org/officeDocument/2006/relationships/oleObject" Target="../embeddings/oleObject367.bin"/><Relationship Id="rId21" Type="http://schemas.openxmlformats.org/officeDocument/2006/relationships/oleObject" Target="../embeddings/oleObject358.bin"/><Relationship Id="rId34" Type="http://schemas.openxmlformats.org/officeDocument/2006/relationships/image" Target="../media/image364.wmf"/><Relationship Id="rId7" Type="http://schemas.openxmlformats.org/officeDocument/2006/relationships/oleObject" Target="../embeddings/oleObject351.bin"/><Relationship Id="rId12" Type="http://schemas.openxmlformats.org/officeDocument/2006/relationships/image" Target="../media/image353.emf"/><Relationship Id="rId17" Type="http://schemas.openxmlformats.org/officeDocument/2006/relationships/oleObject" Target="../embeddings/oleObject356.bin"/><Relationship Id="rId25" Type="http://schemas.openxmlformats.org/officeDocument/2006/relationships/oleObject" Target="../embeddings/oleObject360.bin"/><Relationship Id="rId33" Type="http://schemas.openxmlformats.org/officeDocument/2006/relationships/oleObject" Target="../embeddings/oleObject364.bin"/><Relationship Id="rId38" Type="http://schemas.openxmlformats.org/officeDocument/2006/relationships/image" Target="../media/image36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5.emf"/><Relationship Id="rId20" Type="http://schemas.openxmlformats.org/officeDocument/2006/relationships/image" Target="../media/image357.emf"/><Relationship Id="rId29" Type="http://schemas.openxmlformats.org/officeDocument/2006/relationships/oleObject" Target="../embeddings/oleObject362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50.emf"/><Relationship Id="rId11" Type="http://schemas.openxmlformats.org/officeDocument/2006/relationships/oleObject" Target="../embeddings/oleObject353.bin"/><Relationship Id="rId24" Type="http://schemas.openxmlformats.org/officeDocument/2006/relationships/image" Target="../media/image359.emf"/><Relationship Id="rId32" Type="http://schemas.openxmlformats.org/officeDocument/2006/relationships/image" Target="../media/image363.emf"/><Relationship Id="rId37" Type="http://schemas.openxmlformats.org/officeDocument/2006/relationships/oleObject" Target="../embeddings/oleObject366.bin"/><Relationship Id="rId40" Type="http://schemas.openxmlformats.org/officeDocument/2006/relationships/image" Target="../media/image367.wmf"/><Relationship Id="rId5" Type="http://schemas.openxmlformats.org/officeDocument/2006/relationships/oleObject" Target="../embeddings/oleObject350.bin"/><Relationship Id="rId15" Type="http://schemas.openxmlformats.org/officeDocument/2006/relationships/oleObject" Target="../embeddings/oleObject355.bin"/><Relationship Id="rId23" Type="http://schemas.openxmlformats.org/officeDocument/2006/relationships/oleObject" Target="../embeddings/oleObject359.bin"/><Relationship Id="rId28" Type="http://schemas.openxmlformats.org/officeDocument/2006/relationships/image" Target="../media/image361.emf"/><Relationship Id="rId36" Type="http://schemas.openxmlformats.org/officeDocument/2006/relationships/image" Target="../media/image365.wmf"/><Relationship Id="rId10" Type="http://schemas.openxmlformats.org/officeDocument/2006/relationships/image" Target="../media/image352.emf"/><Relationship Id="rId19" Type="http://schemas.openxmlformats.org/officeDocument/2006/relationships/oleObject" Target="../embeddings/oleObject357.bin"/><Relationship Id="rId31" Type="http://schemas.openxmlformats.org/officeDocument/2006/relationships/oleObject" Target="../embeddings/oleObject363.bin"/><Relationship Id="rId4" Type="http://schemas.openxmlformats.org/officeDocument/2006/relationships/image" Target="../media/image349.emf"/><Relationship Id="rId9" Type="http://schemas.openxmlformats.org/officeDocument/2006/relationships/oleObject" Target="../embeddings/oleObject352.bin"/><Relationship Id="rId14" Type="http://schemas.openxmlformats.org/officeDocument/2006/relationships/image" Target="../media/image354.emf"/><Relationship Id="rId22" Type="http://schemas.openxmlformats.org/officeDocument/2006/relationships/image" Target="../media/image358.emf"/><Relationship Id="rId27" Type="http://schemas.openxmlformats.org/officeDocument/2006/relationships/oleObject" Target="../embeddings/oleObject361.bin"/><Relationship Id="rId30" Type="http://schemas.openxmlformats.org/officeDocument/2006/relationships/image" Target="../media/image362.emf"/><Relationship Id="rId35" Type="http://schemas.openxmlformats.org/officeDocument/2006/relationships/oleObject" Target="../embeddings/oleObject365.bin"/><Relationship Id="rId8" Type="http://schemas.openxmlformats.org/officeDocument/2006/relationships/image" Target="../media/image351.emf"/><Relationship Id="rId3" Type="http://schemas.openxmlformats.org/officeDocument/2006/relationships/oleObject" Target="../embeddings/oleObject349.bin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3.bin"/><Relationship Id="rId18" Type="http://schemas.openxmlformats.org/officeDocument/2006/relationships/image" Target="../media/image375.emf"/><Relationship Id="rId26" Type="http://schemas.openxmlformats.org/officeDocument/2006/relationships/image" Target="../media/image379.wmf"/><Relationship Id="rId39" Type="http://schemas.openxmlformats.org/officeDocument/2006/relationships/oleObject" Target="../embeddings/oleObject386.bin"/><Relationship Id="rId21" Type="http://schemas.openxmlformats.org/officeDocument/2006/relationships/oleObject" Target="../embeddings/oleObject377.bin"/><Relationship Id="rId34" Type="http://schemas.openxmlformats.org/officeDocument/2006/relationships/image" Target="../media/image383.wmf"/><Relationship Id="rId7" Type="http://schemas.openxmlformats.org/officeDocument/2006/relationships/oleObject" Target="../embeddings/oleObject370.bin"/><Relationship Id="rId12" Type="http://schemas.openxmlformats.org/officeDocument/2006/relationships/image" Target="../media/image372.emf"/><Relationship Id="rId17" Type="http://schemas.openxmlformats.org/officeDocument/2006/relationships/oleObject" Target="../embeddings/oleObject375.bin"/><Relationship Id="rId25" Type="http://schemas.openxmlformats.org/officeDocument/2006/relationships/oleObject" Target="../embeddings/oleObject379.bin"/><Relationship Id="rId33" Type="http://schemas.openxmlformats.org/officeDocument/2006/relationships/oleObject" Target="../embeddings/oleObject383.bin"/><Relationship Id="rId38" Type="http://schemas.openxmlformats.org/officeDocument/2006/relationships/image" Target="../media/image385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74.emf"/><Relationship Id="rId20" Type="http://schemas.openxmlformats.org/officeDocument/2006/relationships/image" Target="../media/image376.emf"/><Relationship Id="rId29" Type="http://schemas.openxmlformats.org/officeDocument/2006/relationships/oleObject" Target="../embeddings/oleObject381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69.wmf"/><Relationship Id="rId11" Type="http://schemas.openxmlformats.org/officeDocument/2006/relationships/oleObject" Target="../embeddings/oleObject372.bin"/><Relationship Id="rId24" Type="http://schemas.openxmlformats.org/officeDocument/2006/relationships/image" Target="../media/image378.wmf"/><Relationship Id="rId32" Type="http://schemas.openxmlformats.org/officeDocument/2006/relationships/image" Target="../media/image382.wmf"/><Relationship Id="rId37" Type="http://schemas.openxmlformats.org/officeDocument/2006/relationships/oleObject" Target="../embeddings/oleObject385.bin"/><Relationship Id="rId40" Type="http://schemas.openxmlformats.org/officeDocument/2006/relationships/image" Target="../media/image386.wmf"/><Relationship Id="rId5" Type="http://schemas.openxmlformats.org/officeDocument/2006/relationships/oleObject" Target="../embeddings/oleObject369.bin"/><Relationship Id="rId15" Type="http://schemas.openxmlformats.org/officeDocument/2006/relationships/oleObject" Target="../embeddings/oleObject374.bin"/><Relationship Id="rId23" Type="http://schemas.openxmlformats.org/officeDocument/2006/relationships/oleObject" Target="../embeddings/oleObject378.bin"/><Relationship Id="rId28" Type="http://schemas.openxmlformats.org/officeDocument/2006/relationships/image" Target="../media/image380.wmf"/><Relationship Id="rId36" Type="http://schemas.openxmlformats.org/officeDocument/2006/relationships/image" Target="../media/image384.wmf"/><Relationship Id="rId10" Type="http://schemas.openxmlformats.org/officeDocument/2006/relationships/image" Target="../media/image371.wmf"/><Relationship Id="rId19" Type="http://schemas.openxmlformats.org/officeDocument/2006/relationships/oleObject" Target="../embeddings/oleObject376.bin"/><Relationship Id="rId31" Type="http://schemas.openxmlformats.org/officeDocument/2006/relationships/oleObject" Target="../embeddings/oleObject382.bin"/><Relationship Id="rId4" Type="http://schemas.openxmlformats.org/officeDocument/2006/relationships/image" Target="../media/image368.wmf"/><Relationship Id="rId9" Type="http://schemas.openxmlformats.org/officeDocument/2006/relationships/oleObject" Target="../embeddings/oleObject371.bin"/><Relationship Id="rId14" Type="http://schemas.openxmlformats.org/officeDocument/2006/relationships/image" Target="../media/image373.emf"/><Relationship Id="rId22" Type="http://schemas.openxmlformats.org/officeDocument/2006/relationships/image" Target="../media/image377.emf"/><Relationship Id="rId27" Type="http://schemas.openxmlformats.org/officeDocument/2006/relationships/oleObject" Target="../embeddings/oleObject380.bin"/><Relationship Id="rId30" Type="http://schemas.openxmlformats.org/officeDocument/2006/relationships/image" Target="../media/image381.wmf"/><Relationship Id="rId35" Type="http://schemas.openxmlformats.org/officeDocument/2006/relationships/oleObject" Target="../embeddings/oleObject384.bin"/><Relationship Id="rId8" Type="http://schemas.openxmlformats.org/officeDocument/2006/relationships/image" Target="../media/image370.wmf"/><Relationship Id="rId3" Type="http://schemas.openxmlformats.org/officeDocument/2006/relationships/oleObject" Target="../embeddings/oleObject36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wmf"/><Relationship Id="rId13" Type="http://schemas.openxmlformats.org/officeDocument/2006/relationships/oleObject" Target="../embeddings/oleObject392.bin"/><Relationship Id="rId18" Type="http://schemas.openxmlformats.org/officeDocument/2006/relationships/image" Target="../media/image17.wmf"/><Relationship Id="rId26" Type="http://schemas.openxmlformats.org/officeDocument/2006/relationships/image" Target="../media/image395.wmf"/><Relationship Id="rId3" Type="http://schemas.openxmlformats.org/officeDocument/2006/relationships/oleObject" Target="../embeddings/oleObject387.bin"/><Relationship Id="rId21" Type="http://schemas.openxmlformats.org/officeDocument/2006/relationships/oleObject" Target="../embeddings/oleObject396.bin"/><Relationship Id="rId7" Type="http://schemas.openxmlformats.org/officeDocument/2006/relationships/oleObject" Target="../embeddings/oleObject389.bin"/><Relationship Id="rId12" Type="http://schemas.openxmlformats.org/officeDocument/2006/relationships/image" Target="../media/image391.wmf"/><Relationship Id="rId17" Type="http://schemas.openxmlformats.org/officeDocument/2006/relationships/oleObject" Target="../embeddings/oleObject394.bin"/><Relationship Id="rId25" Type="http://schemas.openxmlformats.org/officeDocument/2006/relationships/oleObject" Target="../embeddings/oleObject3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392.wmf"/><Relationship Id="rId29" Type="http://schemas.openxmlformats.org/officeDocument/2006/relationships/oleObject" Target="../embeddings/oleObject400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88.wmf"/><Relationship Id="rId11" Type="http://schemas.openxmlformats.org/officeDocument/2006/relationships/oleObject" Target="../embeddings/oleObject391.bin"/><Relationship Id="rId24" Type="http://schemas.openxmlformats.org/officeDocument/2006/relationships/image" Target="../media/image394.wmf"/><Relationship Id="rId32" Type="http://schemas.openxmlformats.org/officeDocument/2006/relationships/image" Target="../media/image398.wmf"/><Relationship Id="rId5" Type="http://schemas.openxmlformats.org/officeDocument/2006/relationships/oleObject" Target="../embeddings/oleObject388.bin"/><Relationship Id="rId15" Type="http://schemas.openxmlformats.org/officeDocument/2006/relationships/oleObject" Target="../embeddings/oleObject393.bin"/><Relationship Id="rId23" Type="http://schemas.openxmlformats.org/officeDocument/2006/relationships/oleObject" Target="../embeddings/oleObject397.bin"/><Relationship Id="rId28" Type="http://schemas.openxmlformats.org/officeDocument/2006/relationships/image" Target="../media/image396.wmf"/><Relationship Id="rId10" Type="http://schemas.openxmlformats.org/officeDocument/2006/relationships/image" Target="../media/image390.wmf"/><Relationship Id="rId19" Type="http://schemas.openxmlformats.org/officeDocument/2006/relationships/oleObject" Target="../embeddings/oleObject395.bin"/><Relationship Id="rId31" Type="http://schemas.openxmlformats.org/officeDocument/2006/relationships/oleObject" Target="../embeddings/oleObject401.bin"/><Relationship Id="rId4" Type="http://schemas.openxmlformats.org/officeDocument/2006/relationships/image" Target="../media/image387.wmf"/><Relationship Id="rId9" Type="http://schemas.openxmlformats.org/officeDocument/2006/relationships/oleObject" Target="../embeddings/oleObject390.bin"/><Relationship Id="rId14" Type="http://schemas.openxmlformats.org/officeDocument/2006/relationships/image" Target="../media/image9.wmf"/><Relationship Id="rId22" Type="http://schemas.openxmlformats.org/officeDocument/2006/relationships/image" Target="../media/image393.wmf"/><Relationship Id="rId27" Type="http://schemas.openxmlformats.org/officeDocument/2006/relationships/oleObject" Target="../embeddings/oleObject399.bin"/><Relationship Id="rId30" Type="http://schemas.openxmlformats.org/officeDocument/2006/relationships/image" Target="../media/image39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4.bin"/><Relationship Id="rId13" Type="http://schemas.openxmlformats.org/officeDocument/2006/relationships/image" Target="../media/image403.wmf"/><Relationship Id="rId18" Type="http://schemas.openxmlformats.org/officeDocument/2006/relationships/oleObject" Target="../embeddings/oleObject409.bin"/><Relationship Id="rId3" Type="http://schemas.openxmlformats.org/officeDocument/2006/relationships/audio" Target="../media/audio2.wav"/><Relationship Id="rId21" Type="http://schemas.openxmlformats.org/officeDocument/2006/relationships/image" Target="../media/image407.wmf"/><Relationship Id="rId7" Type="http://schemas.openxmlformats.org/officeDocument/2006/relationships/image" Target="../media/image400.wmf"/><Relationship Id="rId12" Type="http://schemas.openxmlformats.org/officeDocument/2006/relationships/oleObject" Target="../embeddings/oleObject406.bin"/><Relationship Id="rId17" Type="http://schemas.openxmlformats.org/officeDocument/2006/relationships/image" Target="../media/image40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8.bin"/><Relationship Id="rId20" Type="http://schemas.openxmlformats.org/officeDocument/2006/relationships/oleObject" Target="../embeddings/oleObject410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403.bin"/><Relationship Id="rId11" Type="http://schemas.openxmlformats.org/officeDocument/2006/relationships/image" Target="../media/image402.wmf"/><Relationship Id="rId5" Type="http://schemas.openxmlformats.org/officeDocument/2006/relationships/image" Target="../media/image399.wmf"/><Relationship Id="rId15" Type="http://schemas.openxmlformats.org/officeDocument/2006/relationships/image" Target="../media/image404.wmf"/><Relationship Id="rId10" Type="http://schemas.openxmlformats.org/officeDocument/2006/relationships/oleObject" Target="../embeddings/oleObject405.bin"/><Relationship Id="rId19" Type="http://schemas.openxmlformats.org/officeDocument/2006/relationships/image" Target="../media/image406.wmf"/><Relationship Id="rId4" Type="http://schemas.openxmlformats.org/officeDocument/2006/relationships/oleObject" Target="../embeddings/oleObject402.bin"/><Relationship Id="rId9" Type="http://schemas.openxmlformats.org/officeDocument/2006/relationships/image" Target="../media/image401.wmf"/><Relationship Id="rId14" Type="http://schemas.openxmlformats.org/officeDocument/2006/relationships/oleObject" Target="../embeddings/oleObject40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wmf"/><Relationship Id="rId13" Type="http://schemas.openxmlformats.org/officeDocument/2006/relationships/oleObject" Target="../embeddings/oleObject416.bin"/><Relationship Id="rId3" Type="http://schemas.openxmlformats.org/officeDocument/2006/relationships/oleObject" Target="../embeddings/oleObject411.bin"/><Relationship Id="rId7" Type="http://schemas.openxmlformats.org/officeDocument/2006/relationships/oleObject" Target="../embeddings/oleObject413.bin"/><Relationship Id="rId12" Type="http://schemas.openxmlformats.org/officeDocument/2006/relationships/image" Target="../media/image4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4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09.wmf"/><Relationship Id="rId11" Type="http://schemas.openxmlformats.org/officeDocument/2006/relationships/oleObject" Target="../embeddings/oleObject415.bin"/><Relationship Id="rId5" Type="http://schemas.openxmlformats.org/officeDocument/2006/relationships/oleObject" Target="../embeddings/oleObject412.bin"/><Relationship Id="rId15" Type="http://schemas.openxmlformats.org/officeDocument/2006/relationships/oleObject" Target="../embeddings/oleObject417.bin"/><Relationship Id="rId10" Type="http://schemas.openxmlformats.org/officeDocument/2006/relationships/image" Target="../media/image411.wmf"/><Relationship Id="rId4" Type="http://schemas.openxmlformats.org/officeDocument/2006/relationships/image" Target="../media/image408.wmf"/><Relationship Id="rId9" Type="http://schemas.openxmlformats.org/officeDocument/2006/relationships/oleObject" Target="../embeddings/oleObject414.bin"/><Relationship Id="rId14" Type="http://schemas.openxmlformats.org/officeDocument/2006/relationships/image" Target="../media/image41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wmf"/><Relationship Id="rId13" Type="http://schemas.openxmlformats.org/officeDocument/2006/relationships/oleObject" Target="../embeddings/oleObject423.bin"/><Relationship Id="rId3" Type="http://schemas.openxmlformats.org/officeDocument/2006/relationships/oleObject" Target="../embeddings/oleObject418.bin"/><Relationship Id="rId7" Type="http://schemas.openxmlformats.org/officeDocument/2006/relationships/oleObject" Target="../embeddings/oleObject420.bin"/><Relationship Id="rId12" Type="http://schemas.openxmlformats.org/officeDocument/2006/relationships/image" Target="../media/image41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1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16.wmf"/><Relationship Id="rId11" Type="http://schemas.openxmlformats.org/officeDocument/2006/relationships/oleObject" Target="../embeddings/oleObject422.bin"/><Relationship Id="rId5" Type="http://schemas.openxmlformats.org/officeDocument/2006/relationships/oleObject" Target="../embeddings/oleObject419.bin"/><Relationship Id="rId15" Type="http://schemas.openxmlformats.org/officeDocument/2006/relationships/oleObject" Target="../embeddings/oleObject424.bin"/><Relationship Id="rId10" Type="http://schemas.openxmlformats.org/officeDocument/2006/relationships/image" Target="../media/image418.wmf"/><Relationship Id="rId4" Type="http://schemas.openxmlformats.org/officeDocument/2006/relationships/image" Target="../media/image415.wmf"/><Relationship Id="rId9" Type="http://schemas.openxmlformats.org/officeDocument/2006/relationships/oleObject" Target="../embeddings/oleObject421.bin"/><Relationship Id="rId14" Type="http://schemas.openxmlformats.org/officeDocument/2006/relationships/image" Target="../media/image420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wmf"/><Relationship Id="rId13" Type="http://schemas.openxmlformats.org/officeDocument/2006/relationships/oleObject" Target="../embeddings/oleObject430.bin"/><Relationship Id="rId3" Type="http://schemas.openxmlformats.org/officeDocument/2006/relationships/oleObject" Target="../embeddings/oleObject425.bin"/><Relationship Id="rId7" Type="http://schemas.openxmlformats.org/officeDocument/2006/relationships/oleObject" Target="../embeddings/oleObject427.bin"/><Relationship Id="rId12" Type="http://schemas.openxmlformats.org/officeDocument/2006/relationships/image" Target="../media/image42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7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23.wmf"/><Relationship Id="rId11" Type="http://schemas.openxmlformats.org/officeDocument/2006/relationships/oleObject" Target="../embeddings/oleObject429.bin"/><Relationship Id="rId5" Type="http://schemas.openxmlformats.org/officeDocument/2006/relationships/oleObject" Target="../embeddings/oleObject426.bin"/><Relationship Id="rId15" Type="http://schemas.openxmlformats.org/officeDocument/2006/relationships/oleObject" Target="../embeddings/oleObject431.bin"/><Relationship Id="rId10" Type="http://schemas.openxmlformats.org/officeDocument/2006/relationships/image" Target="../media/image425.wmf"/><Relationship Id="rId4" Type="http://schemas.openxmlformats.org/officeDocument/2006/relationships/image" Target="../media/image422.wmf"/><Relationship Id="rId9" Type="http://schemas.openxmlformats.org/officeDocument/2006/relationships/oleObject" Target="../embeddings/oleObject428.bin"/><Relationship Id="rId14" Type="http://schemas.openxmlformats.org/officeDocument/2006/relationships/image" Target="../media/image421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4.bin"/><Relationship Id="rId3" Type="http://schemas.openxmlformats.org/officeDocument/2006/relationships/audio" Target="../media/audio1.wav"/><Relationship Id="rId7" Type="http://schemas.openxmlformats.org/officeDocument/2006/relationships/image" Target="../media/image4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433.bin"/><Relationship Id="rId11" Type="http://schemas.openxmlformats.org/officeDocument/2006/relationships/image" Target="../media/image431.wmf"/><Relationship Id="rId5" Type="http://schemas.openxmlformats.org/officeDocument/2006/relationships/image" Target="../media/image428.wmf"/><Relationship Id="rId10" Type="http://schemas.openxmlformats.org/officeDocument/2006/relationships/oleObject" Target="../embeddings/oleObject435.bin"/><Relationship Id="rId4" Type="http://schemas.openxmlformats.org/officeDocument/2006/relationships/oleObject" Target="../embeddings/oleObject432.bin"/><Relationship Id="rId9" Type="http://schemas.openxmlformats.org/officeDocument/2006/relationships/image" Target="../media/image430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0.bin"/><Relationship Id="rId3" Type="http://schemas.openxmlformats.org/officeDocument/2006/relationships/oleObject" Target="../embeddings/oleObject8.bin"/><Relationship Id="rId21" Type="http://schemas.openxmlformats.org/officeDocument/2006/relationships/image" Target="../media/image17.wmf"/><Relationship Id="rId34" Type="http://schemas.openxmlformats.org/officeDocument/2006/relationships/oleObject" Target="../embeddings/oleObject24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5.wmf"/><Relationship Id="rId25" Type="http://schemas.openxmlformats.org/officeDocument/2006/relationships/image" Target="../media/image19.wmf"/><Relationship Id="rId33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29" Type="http://schemas.openxmlformats.org/officeDocument/2006/relationships/image" Target="../media/image21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24" Type="http://schemas.openxmlformats.org/officeDocument/2006/relationships/oleObject" Target="../embeddings/oleObject19.bin"/><Relationship Id="rId32" Type="http://schemas.openxmlformats.org/officeDocument/2006/relationships/oleObject" Target="../embeddings/oleObject23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28" Type="http://schemas.openxmlformats.org/officeDocument/2006/relationships/oleObject" Target="../embeddings/oleObject21.bin"/><Relationship Id="rId10" Type="http://schemas.openxmlformats.org/officeDocument/2006/relationships/image" Target="../media/image12.wmf"/><Relationship Id="rId19" Type="http://schemas.openxmlformats.org/officeDocument/2006/relationships/image" Target="../media/image16.wmf"/><Relationship Id="rId31" Type="http://schemas.openxmlformats.org/officeDocument/2006/relationships/image" Target="../media/image2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Relationship Id="rId27" Type="http://schemas.openxmlformats.org/officeDocument/2006/relationships/image" Target="../media/image20.wmf"/><Relationship Id="rId30" Type="http://schemas.openxmlformats.org/officeDocument/2006/relationships/oleObject" Target="../embeddings/oleObject22.bin"/><Relationship Id="rId35" Type="http://schemas.openxmlformats.org/officeDocument/2006/relationships/image" Target="../media/image24.wmf"/><Relationship Id="rId8" Type="http://schemas.openxmlformats.org/officeDocument/2006/relationships/image" Target="../media/image1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8.bin"/><Relationship Id="rId13" Type="http://schemas.openxmlformats.org/officeDocument/2006/relationships/image" Target="../media/image436.wmf"/><Relationship Id="rId3" Type="http://schemas.openxmlformats.org/officeDocument/2006/relationships/audio" Target="../media/audio1.wav"/><Relationship Id="rId7" Type="http://schemas.openxmlformats.org/officeDocument/2006/relationships/image" Target="../media/image433.wmf"/><Relationship Id="rId12" Type="http://schemas.openxmlformats.org/officeDocument/2006/relationships/oleObject" Target="../embeddings/oleObject4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437.bin"/><Relationship Id="rId11" Type="http://schemas.openxmlformats.org/officeDocument/2006/relationships/image" Target="../media/image435.wmf"/><Relationship Id="rId5" Type="http://schemas.openxmlformats.org/officeDocument/2006/relationships/image" Target="../media/image432.wmf"/><Relationship Id="rId10" Type="http://schemas.openxmlformats.org/officeDocument/2006/relationships/oleObject" Target="../embeddings/oleObject439.bin"/><Relationship Id="rId4" Type="http://schemas.openxmlformats.org/officeDocument/2006/relationships/oleObject" Target="../embeddings/oleObject436.bin"/><Relationship Id="rId9" Type="http://schemas.openxmlformats.org/officeDocument/2006/relationships/image" Target="../media/image43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440.wmf"/><Relationship Id="rId18" Type="http://schemas.openxmlformats.org/officeDocument/2006/relationships/oleObject" Target="../embeddings/oleObject449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441.bin"/><Relationship Id="rId21" Type="http://schemas.openxmlformats.org/officeDocument/2006/relationships/image" Target="../media/image444.wmf"/><Relationship Id="rId7" Type="http://schemas.openxmlformats.org/officeDocument/2006/relationships/oleObject" Target="../embeddings/oleObject443.bin"/><Relationship Id="rId12" Type="http://schemas.openxmlformats.org/officeDocument/2006/relationships/oleObject" Target="../embeddings/oleObject446.bin"/><Relationship Id="rId17" Type="http://schemas.openxmlformats.org/officeDocument/2006/relationships/image" Target="../media/image442.emf"/><Relationship Id="rId25" Type="http://schemas.openxmlformats.org/officeDocument/2006/relationships/oleObject" Target="../embeddings/oleObject45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8.bin"/><Relationship Id="rId20" Type="http://schemas.openxmlformats.org/officeDocument/2006/relationships/oleObject" Target="../embeddings/oleObject450.bin"/><Relationship Id="rId29" Type="http://schemas.openxmlformats.org/officeDocument/2006/relationships/oleObject" Target="../embeddings/oleObject455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38.wmf"/><Relationship Id="rId11" Type="http://schemas.openxmlformats.org/officeDocument/2006/relationships/image" Target="../media/image439.wmf"/><Relationship Id="rId24" Type="http://schemas.openxmlformats.org/officeDocument/2006/relationships/oleObject" Target="../embeddings/oleObject452.bin"/><Relationship Id="rId5" Type="http://schemas.openxmlformats.org/officeDocument/2006/relationships/oleObject" Target="../embeddings/oleObject442.bin"/><Relationship Id="rId15" Type="http://schemas.openxmlformats.org/officeDocument/2006/relationships/image" Target="../media/image441.wmf"/><Relationship Id="rId23" Type="http://schemas.openxmlformats.org/officeDocument/2006/relationships/image" Target="../media/image445.wmf"/><Relationship Id="rId28" Type="http://schemas.openxmlformats.org/officeDocument/2006/relationships/image" Target="../media/image446.emf"/><Relationship Id="rId10" Type="http://schemas.openxmlformats.org/officeDocument/2006/relationships/oleObject" Target="../embeddings/oleObject445.bin"/><Relationship Id="rId19" Type="http://schemas.openxmlformats.org/officeDocument/2006/relationships/image" Target="../media/image443.wmf"/><Relationship Id="rId4" Type="http://schemas.openxmlformats.org/officeDocument/2006/relationships/image" Target="../media/image437.wmf"/><Relationship Id="rId9" Type="http://schemas.openxmlformats.org/officeDocument/2006/relationships/oleObject" Target="../embeddings/oleObject444.bin"/><Relationship Id="rId14" Type="http://schemas.openxmlformats.org/officeDocument/2006/relationships/oleObject" Target="../embeddings/oleObject447.bin"/><Relationship Id="rId22" Type="http://schemas.openxmlformats.org/officeDocument/2006/relationships/oleObject" Target="../embeddings/oleObject451.bin"/><Relationship Id="rId27" Type="http://schemas.openxmlformats.org/officeDocument/2006/relationships/oleObject" Target="../embeddings/oleObject454.bin"/><Relationship Id="rId30" Type="http://schemas.openxmlformats.org/officeDocument/2006/relationships/image" Target="../media/image1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8.bin"/><Relationship Id="rId13" Type="http://schemas.openxmlformats.org/officeDocument/2006/relationships/oleObject" Target="../embeddings/oleObject460.bin"/><Relationship Id="rId18" Type="http://schemas.openxmlformats.org/officeDocument/2006/relationships/image" Target="../media/image452.w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464.bin"/><Relationship Id="rId7" Type="http://schemas.openxmlformats.org/officeDocument/2006/relationships/image" Target="../media/image448.wmf"/><Relationship Id="rId12" Type="http://schemas.openxmlformats.org/officeDocument/2006/relationships/image" Target="../media/image450.wmf"/><Relationship Id="rId17" Type="http://schemas.openxmlformats.org/officeDocument/2006/relationships/oleObject" Target="../embeddings/oleObject4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1.wmf"/><Relationship Id="rId20" Type="http://schemas.openxmlformats.org/officeDocument/2006/relationships/image" Target="../media/image453.wmf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457.bin"/><Relationship Id="rId11" Type="http://schemas.openxmlformats.org/officeDocument/2006/relationships/oleObject" Target="../embeddings/oleObject459.bin"/><Relationship Id="rId24" Type="http://schemas.openxmlformats.org/officeDocument/2006/relationships/image" Target="../media/image455.wmf"/><Relationship Id="rId5" Type="http://schemas.openxmlformats.org/officeDocument/2006/relationships/image" Target="../media/image447.wmf"/><Relationship Id="rId15" Type="http://schemas.openxmlformats.org/officeDocument/2006/relationships/oleObject" Target="../embeddings/oleObject461.bin"/><Relationship Id="rId23" Type="http://schemas.openxmlformats.org/officeDocument/2006/relationships/oleObject" Target="../embeddings/oleObject465.bin"/><Relationship Id="rId10" Type="http://schemas.openxmlformats.org/officeDocument/2006/relationships/image" Target="../media/image456.png"/><Relationship Id="rId19" Type="http://schemas.openxmlformats.org/officeDocument/2006/relationships/oleObject" Target="../embeddings/oleObject463.bin"/><Relationship Id="rId4" Type="http://schemas.openxmlformats.org/officeDocument/2006/relationships/oleObject" Target="../embeddings/oleObject456.bin"/><Relationship Id="rId9" Type="http://schemas.openxmlformats.org/officeDocument/2006/relationships/image" Target="../media/image449.wmf"/><Relationship Id="rId14" Type="http://schemas.openxmlformats.org/officeDocument/2006/relationships/image" Target="../media/image17.wmf"/><Relationship Id="rId22" Type="http://schemas.openxmlformats.org/officeDocument/2006/relationships/image" Target="../media/image45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9.wmf"/><Relationship Id="rId13" Type="http://schemas.openxmlformats.org/officeDocument/2006/relationships/oleObject" Target="../embeddings/oleObject471.bin"/><Relationship Id="rId18" Type="http://schemas.openxmlformats.org/officeDocument/2006/relationships/image" Target="../media/image464.wmf"/><Relationship Id="rId3" Type="http://schemas.openxmlformats.org/officeDocument/2006/relationships/oleObject" Target="../embeddings/oleObject466.bin"/><Relationship Id="rId21" Type="http://schemas.openxmlformats.org/officeDocument/2006/relationships/oleObject" Target="../embeddings/oleObject475.bin"/><Relationship Id="rId7" Type="http://schemas.openxmlformats.org/officeDocument/2006/relationships/oleObject" Target="../embeddings/oleObject468.bin"/><Relationship Id="rId12" Type="http://schemas.openxmlformats.org/officeDocument/2006/relationships/image" Target="../media/image461.wmf"/><Relationship Id="rId17" Type="http://schemas.openxmlformats.org/officeDocument/2006/relationships/oleObject" Target="../embeddings/oleObject4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3.wmf"/><Relationship Id="rId20" Type="http://schemas.openxmlformats.org/officeDocument/2006/relationships/image" Target="../media/image465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58.wmf"/><Relationship Id="rId11" Type="http://schemas.openxmlformats.org/officeDocument/2006/relationships/oleObject" Target="../embeddings/oleObject470.bin"/><Relationship Id="rId5" Type="http://schemas.openxmlformats.org/officeDocument/2006/relationships/oleObject" Target="../embeddings/oleObject467.bin"/><Relationship Id="rId15" Type="http://schemas.openxmlformats.org/officeDocument/2006/relationships/oleObject" Target="../embeddings/oleObject472.bin"/><Relationship Id="rId10" Type="http://schemas.openxmlformats.org/officeDocument/2006/relationships/image" Target="../media/image460.wmf"/><Relationship Id="rId19" Type="http://schemas.openxmlformats.org/officeDocument/2006/relationships/oleObject" Target="../embeddings/oleObject474.bin"/><Relationship Id="rId4" Type="http://schemas.openxmlformats.org/officeDocument/2006/relationships/image" Target="../media/image457.wmf"/><Relationship Id="rId9" Type="http://schemas.openxmlformats.org/officeDocument/2006/relationships/oleObject" Target="../embeddings/oleObject469.bin"/><Relationship Id="rId14" Type="http://schemas.openxmlformats.org/officeDocument/2006/relationships/image" Target="../media/image462.wmf"/><Relationship Id="rId22" Type="http://schemas.openxmlformats.org/officeDocument/2006/relationships/image" Target="../media/image46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8.wmf"/><Relationship Id="rId13" Type="http://schemas.openxmlformats.org/officeDocument/2006/relationships/oleObject" Target="../embeddings/oleObject480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477.bin"/><Relationship Id="rId12" Type="http://schemas.openxmlformats.org/officeDocument/2006/relationships/image" Target="../media/image47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67.wmf"/><Relationship Id="rId11" Type="http://schemas.openxmlformats.org/officeDocument/2006/relationships/oleObject" Target="../embeddings/oleObject479.bin"/><Relationship Id="rId5" Type="http://schemas.openxmlformats.org/officeDocument/2006/relationships/oleObject" Target="../embeddings/oleObject476.bin"/><Relationship Id="rId10" Type="http://schemas.openxmlformats.org/officeDocument/2006/relationships/image" Target="../media/image469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478.bin"/><Relationship Id="rId14" Type="http://schemas.openxmlformats.org/officeDocument/2006/relationships/image" Target="../media/image471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486.bin"/><Relationship Id="rId18" Type="http://schemas.openxmlformats.org/officeDocument/2006/relationships/image" Target="../media/image474.wmf"/><Relationship Id="rId26" Type="http://schemas.openxmlformats.org/officeDocument/2006/relationships/image" Target="../media/image478.wmf"/><Relationship Id="rId3" Type="http://schemas.openxmlformats.org/officeDocument/2006/relationships/oleObject" Target="../embeddings/oleObject481.bin"/><Relationship Id="rId21" Type="http://schemas.openxmlformats.org/officeDocument/2006/relationships/oleObject" Target="../embeddings/oleObject490.bin"/><Relationship Id="rId7" Type="http://schemas.openxmlformats.org/officeDocument/2006/relationships/oleObject" Target="../embeddings/oleObject483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488.bin"/><Relationship Id="rId25" Type="http://schemas.openxmlformats.org/officeDocument/2006/relationships/oleObject" Target="../embeddings/oleObject4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475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85.bin"/><Relationship Id="rId24" Type="http://schemas.openxmlformats.org/officeDocument/2006/relationships/image" Target="../media/image477.wmf"/><Relationship Id="rId5" Type="http://schemas.openxmlformats.org/officeDocument/2006/relationships/oleObject" Target="../embeddings/oleObject482.bin"/><Relationship Id="rId15" Type="http://schemas.openxmlformats.org/officeDocument/2006/relationships/oleObject" Target="../embeddings/oleObject487.bin"/><Relationship Id="rId23" Type="http://schemas.openxmlformats.org/officeDocument/2006/relationships/oleObject" Target="../embeddings/oleObject491.bin"/><Relationship Id="rId28" Type="http://schemas.openxmlformats.org/officeDocument/2006/relationships/image" Target="../media/image479.wmf"/><Relationship Id="rId10" Type="http://schemas.openxmlformats.org/officeDocument/2006/relationships/image" Target="../media/image473.wmf"/><Relationship Id="rId19" Type="http://schemas.openxmlformats.org/officeDocument/2006/relationships/oleObject" Target="../embeddings/oleObject489.bin"/><Relationship Id="rId4" Type="http://schemas.openxmlformats.org/officeDocument/2006/relationships/image" Target="../media/image472.wmf"/><Relationship Id="rId9" Type="http://schemas.openxmlformats.org/officeDocument/2006/relationships/oleObject" Target="../embeddings/oleObject484.bin"/><Relationship Id="rId14" Type="http://schemas.openxmlformats.org/officeDocument/2006/relationships/image" Target="../media/image17.wmf"/><Relationship Id="rId22" Type="http://schemas.openxmlformats.org/officeDocument/2006/relationships/image" Target="../media/image476.wmf"/><Relationship Id="rId27" Type="http://schemas.openxmlformats.org/officeDocument/2006/relationships/oleObject" Target="../embeddings/oleObject49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6.bin"/><Relationship Id="rId13" Type="http://schemas.openxmlformats.org/officeDocument/2006/relationships/image" Target="../media/image484.wmf"/><Relationship Id="rId3" Type="http://schemas.openxmlformats.org/officeDocument/2006/relationships/audio" Target="../media/audio1.wav"/><Relationship Id="rId7" Type="http://schemas.openxmlformats.org/officeDocument/2006/relationships/image" Target="../media/image481.wmf"/><Relationship Id="rId12" Type="http://schemas.openxmlformats.org/officeDocument/2006/relationships/oleObject" Target="../embeddings/oleObject4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495.bin"/><Relationship Id="rId11" Type="http://schemas.openxmlformats.org/officeDocument/2006/relationships/image" Target="../media/image483.wmf"/><Relationship Id="rId5" Type="http://schemas.openxmlformats.org/officeDocument/2006/relationships/image" Target="../media/image480.wmf"/><Relationship Id="rId10" Type="http://schemas.openxmlformats.org/officeDocument/2006/relationships/oleObject" Target="../embeddings/oleObject497.bin"/><Relationship Id="rId4" Type="http://schemas.openxmlformats.org/officeDocument/2006/relationships/oleObject" Target="../embeddings/oleObject494.bin"/><Relationship Id="rId9" Type="http://schemas.openxmlformats.org/officeDocument/2006/relationships/image" Target="../media/image48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7.wmf"/><Relationship Id="rId13" Type="http://schemas.openxmlformats.org/officeDocument/2006/relationships/oleObject" Target="../embeddings/oleObject504.bin"/><Relationship Id="rId18" Type="http://schemas.openxmlformats.org/officeDocument/2006/relationships/image" Target="../media/image492.wmf"/><Relationship Id="rId3" Type="http://schemas.openxmlformats.org/officeDocument/2006/relationships/oleObject" Target="../embeddings/oleObject499.bin"/><Relationship Id="rId21" Type="http://schemas.openxmlformats.org/officeDocument/2006/relationships/oleObject" Target="../embeddings/oleObject508.bin"/><Relationship Id="rId7" Type="http://schemas.openxmlformats.org/officeDocument/2006/relationships/oleObject" Target="../embeddings/oleObject501.bin"/><Relationship Id="rId12" Type="http://schemas.openxmlformats.org/officeDocument/2006/relationships/image" Target="../media/image489.wmf"/><Relationship Id="rId17" Type="http://schemas.openxmlformats.org/officeDocument/2006/relationships/oleObject" Target="../embeddings/oleObject5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1.wmf"/><Relationship Id="rId20" Type="http://schemas.openxmlformats.org/officeDocument/2006/relationships/image" Target="../media/image493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86.wmf"/><Relationship Id="rId11" Type="http://schemas.openxmlformats.org/officeDocument/2006/relationships/oleObject" Target="../embeddings/oleObject503.bin"/><Relationship Id="rId5" Type="http://schemas.openxmlformats.org/officeDocument/2006/relationships/oleObject" Target="../embeddings/oleObject500.bin"/><Relationship Id="rId15" Type="http://schemas.openxmlformats.org/officeDocument/2006/relationships/oleObject" Target="../embeddings/oleObject505.bin"/><Relationship Id="rId23" Type="http://schemas.openxmlformats.org/officeDocument/2006/relationships/image" Target="../media/image494.wmf"/><Relationship Id="rId10" Type="http://schemas.openxmlformats.org/officeDocument/2006/relationships/image" Target="../media/image488.wmf"/><Relationship Id="rId19" Type="http://schemas.openxmlformats.org/officeDocument/2006/relationships/oleObject" Target="../embeddings/oleObject507.bin"/><Relationship Id="rId4" Type="http://schemas.openxmlformats.org/officeDocument/2006/relationships/image" Target="../media/image485.wmf"/><Relationship Id="rId9" Type="http://schemas.openxmlformats.org/officeDocument/2006/relationships/oleObject" Target="../embeddings/oleObject502.bin"/><Relationship Id="rId14" Type="http://schemas.openxmlformats.org/officeDocument/2006/relationships/image" Target="../media/image490.wmf"/><Relationship Id="rId22" Type="http://schemas.openxmlformats.org/officeDocument/2006/relationships/oleObject" Target="../embeddings/oleObject509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6.wmf"/><Relationship Id="rId3" Type="http://schemas.openxmlformats.org/officeDocument/2006/relationships/oleObject" Target="../embeddings/oleObject510.bin"/><Relationship Id="rId7" Type="http://schemas.openxmlformats.org/officeDocument/2006/relationships/oleObject" Target="../embeddings/oleObject512.bin"/><Relationship Id="rId12" Type="http://schemas.openxmlformats.org/officeDocument/2006/relationships/image" Target="../media/image4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90.wmf"/><Relationship Id="rId11" Type="http://schemas.openxmlformats.org/officeDocument/2006/relationships/oleObject" Target="../embeddings/oleObject514.bin"/><Relationship Id="rId5" Type="http://schemas.openxmlformats.org/officeDocument/2006/relationships/oleObject" Target="../embeddings/oleObject511.bin"/><Relationship Id="rId10" Type="http://schemas.openxmlformats.org/officeDocument/2006/relationships/image" Target="../media/image497.wmf"/><Relationship Id="rId4" Type="http://schemas.openxmlformats.org/officeDocument/2006/relationships/image" Target="../media/image495.wmf"/><Relationship Id="rId9" Type="http://schemas.openxmlformats.org/officeDocument/2006/relationships/oleObject" Target="../embeddings/oleObject51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wmf"/><Relationship Id="rId13" Type="http://schemas.openxmlformats.org/officeDocument/2006/relationships/oleObject" Target="../embeddings/oleObject520.bin"/><Relationship Id="rId18" Type="http://schemas.openxmlformats.org/officeDocument/2006/relationships/image" Target="../media/image506.wmf"/><Relationship Id="rId26" Type="http://schemas.openxmlformats.org/officeDocument/2006/relationships/image" Target="../media/image510.wmf"/><Relationship Id="rId3" Type="http://schemas.openxmlformats.org/officeDocument/2006/relationships/oleObject" Target="../embeddings/oleObject515.bin"/><Relationship Id="rId21" Type="http://schemas.openxmlformats.org/officeDocument/2006/relationships/oleObject" Target="../embeddings/oleObject524.bin"/><Relationship Id="rId7" Type="http://schemas.openxmlformats.org/officeDocument/2006/relationships/oleObject" Target="../embeddings/oleObject517.bin"/><Relationship Id="rId12" Type="http://schemas.openxmlformats.org/officeDocument/2006/relationships/image" Target="../media/image503.wmf"/><Relationship Id="rId17" Type="http://schemas.openxmlformats.org/officeDocument/2006/relationships/oleObject" Target="../embeddings/oleObject522.bin"/><Relationship Id="rId25" Type="http://schemas.openxmlformats.org/officeDocument/2006/relationships/oleObject" Target="../embeddings/oleObject5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5.wmf"/><Relationship Id="rId20" Type="http://schemas.openxmlformats.org/officeDocument/2006/relationships/image" Target="../media/image507.wmf"/><Relationship Id="rId29" Type="http://schemas.openxmlformats.org/officeDocument/2006/relationships/oleObject" Target="../embeddings/oleObject528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500.wmf"/><Relationship Id="rId11" Type="http://schemas.openxmlformats.org/officeDocument/2006/relationships/oleObject" Target="../embeddings/oleObject519.bin"/><Relationship Id="rId24" Type="http://schemas.openxmlformats.org/officeDocument/2006/relationships/image" Target="../media/image509.wmf"/><Relationship Id="rId5" Type="http://schemas.openxmlformats.org/officeDocument/2006/relationships/oleObject" Target="../embeddings/oleObject516.bin"/><Relationship Id="rId15" Type="http://schemas.openxmlformats.org/officeDocument/2006/relationships/oleObject" Target="../embeddings/oleObject521.bin"/><Relationship Id="rId23" Type="http://schemas.openxmlformats.org/officeDocument/2006/relationships/oleObject" Target="../embeddings/oleObject525.bin"/><Relationship Id="rId28" Type="http://schemas.openxmlformats.org/officeDocument/2006/relationships/image" Target="../media/image511.wmf"/><Relationship Id="rId10" Type="http://schemas.openxmlformats.org/officeDocument/2006/relationships/image" Target="../media/image502.wmf"/><Relationship Id="rId19" Type="http://schemas.openxmlformats.org/officeDocument/2006/relationships/oleObject" Target="../embeddings/oleObject523.bin"/><Relationship Id="rId4" Type="http://schemas.openxmlformats.org/officeDocument/2006/relationships/image" Target="../media/image499.wmf"/><Relationship Id="rId9" Type="http://schemas.openxmlformats.org/officeDocument/2006/relationships/oleObject" Target="../embeddings/oleObject518.bin"/><Relationship Id="rId14" Type="http://schemas.openxmlformats.org/officeDocument/2006/relationships/image" Target="../media/image504.wmf"/><Relationship Id="rId22" Type="http://schemas.openxmlformats.org/officeDocument/2006/relationships/image" Target="../media/image508.wmf"/><Relationship Id="rId27" Type="http://schemas.openxmlformats.org/officeDocument/2006/relationships/oleObject" Target="../embeddings/oleObject527.bin"/><Relationship Id="rId30" Type="http://schemas.openxmlformats.org/officeDocument/2006/relationships/image" Target="../media/image5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9.wmf"/><Relationship Id="rId3" Type="http://schemas.openxmlformats.org/officeDocument/2006/relationships/audio" Target="../media/audio1.wav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7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5.wmf"/><Relationship Id="rId3" Type="http://schemas.openxmlformats.org/officeDocument/2006/relationships/oleObject" Target="../embeddings/oleObject529.bin"/><Relationship Id="rId7" Type="http://schemas.openxmlformats.org/officeDocument/2006/relationships/oleObject" Target="../embeddings/oleObject531.bin"/><Relationship Id="rId12" Type="http://schemas.openxmlformats.org/officeDocument/2006/relationships/image" Target="../media/image5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514.wmf"/><Relationship Id="rId11" Type="http://schemas.openxmlformats.org/officeDocument/2006/relationships/oleObject" Target="../embeddings/oleObject533.bin"/><Relationship Id="rId5" Type="http://schemas.openxmlformats.org/officeDocument/2006/relationships/oleObject" Target="../embeddings/oleObject530.bin"/><Relationship Id="rId10" Type="http://schemas.openxmlformats.org/officeDocument/2006/relationships/image" Target="../media/image516.wmf"/><Relationship Id="rId4" Type="http://schemas.openxmlformats.org/officeDocument/2006/relationships/image" Target="../media/image513.wmf"/><Relationship Id="rId9" Type="http://schemas.openxmlformats.org/officeDocument/2006/relationships/oleObject" Target="../embeddings/oleObject532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emf"/><Relationship Id="rId18" Type="http://schemas.openxmlformats.org/officeDocument/2006/relationships/oleObject" Target="../embeddings/oleObject37.bin"/><Relationship Id="rId26" Type="http://schemas.openxmlformats.org/officeDocument/2006/relationships/oleObject" Target="../embeddings/oleObject41.bin"/><Relationship Id="rId39" Type="http://schemas.openxmlformats.org/officeDocument/2006/relationships/oleObject" Target="../embeddings/oleObject47.bin"/><Relationship Id="rId21" Type="http://schemas.openxmlformats.org/officeDocument/2006/relationships/image" Target="../media/image38.wmf"/><Relationship Id="rId34" Type="http://schemas.openxmlformats.org/officeDocument/2006/relationships/oleObject" Target="../embeddings/oleObject45.bin"/><Relationship Id="rId42" Type="http://schemas.openxmlformats.org/officeDocument/2006/relationships/image" Target="../media/image48.wmf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6.bin"/><Relationship Id="rId29" Type="http://schemas.openxmlformats.org/officeDocument/2006/relationships/image" Target="../media/image4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image" Target="../media/image51.emf"/><Relationship Id="rId24" Type="http://schemas.openxmlformats.org/officeDocument/2006/relationships/oleObject" Target="../embeddings/oleObject40.bin"/><Relationship Id="rId32" Type="http://schemas.openxmlformats.org/officeDocument/2006/relationships/oleObject" Target="../embeddings/oleObject44.bin"/><Relationship Id="rId37" Type="http://schemas.openxmlformats.org/officeDocument/2006/relationships/image" Target="../media/image46.wmf"/><Relationship Id="rId40" Type="http://schemas.openxmlformats.org/officeDocument/2006/relationships/image" Target="../media/image47.wmf"/><Relationship Id="rId45" Type="http://schemas.openxmlformats.org/officeDocument/2006/relationships/oleObject" Target="../embeddings/oleObject50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35.emf"/><Relationship Id="rId23" Type="http://schemas.openxmlformats.org/officeDocument/2006/relationships/image" Target="../media/image39.wmf"/><Relationship Id="rId28" Type="http://schemas.openxmlformats.org/officeDocument/2006/relationships/oleObject" Target="../embeddings/oleObject42.bin"/><Relationship Id="rId36" Type="http://schemas.openxmlformats.org/officeDocument/2006/relationships/oleObject" Target="../embeddings/oleObject46.bin"/><Relationship Id="rId10" Type="http://schemas.openxmlformats.org/officeDocument/2006/relationships/image" Target="../media/image33.wmf"/><Relationship Id="rId19" Type="http://schemas.openxmlformats.org/officeDocument/2006/relationships/image" Target="../media/image37.wmf"/><Relationship Id="rId31" Type="http://schemas.openxmlformats.org/officeDocument/2006/relationships/image" Target="../media/image43.wmf"/><Relationship Id="rId44" Type="http://schemas.openxmlformats.org/officeDocument/2006/relationships/image" Target="../media/image49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41.wmf"/><Relationship Id="rId30" Type="http://schemas.openxmlformats.org/officeDocument/2006/relationships/oleObject" Target="../embeddings/oleObject43.bin"/><Relationship Id="rId35" Type="http://schemas.openxmlformats.org/officeDocument/2006/relationships/image" Target="../media/image45.wmf"/><Relationship Id="rId43" Type="http://schemas.openxmlformats.org/officeDocument/2006/relationships/oleObject" Target="../embeddings/oleObject49.bin"/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6.wmf"/><Relationship Id="rId25" Type="http://schemas.openxmlformats.org/officeDocument/2006/relationships/image" Target="../media/image40.emf"/><Relationship Id="rId33" Type="http://schemas.openxmlformats.org/officeDocument/2006/relationships/image" Target="../media/image44.wmf"/><Relationship Id="rId38" Type="http://schemas.openxmlformats.org/officeDocument/2006/relationships/image" Target="../media/image52.emf"/><Relationship Id="rId46" Type="http://schemas.openxmlformats.org/officeDocument/2006/relationships/image" Target="../media/image50.wmf"/><Relationship Id="rId20" Type="http://schemas.openxmlformats.org/officeDocument/2006/relationships/oleObject" Target="../embeddings/oleObject38.bin"/><Relationship Id="rId41" Type="http://schemas.openxmlformats.org/officeDocument/2006/relationships/oleObject" Target="../embeddings/oleObject4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59.bin"/><Relationship Id="rId26" Type="http://schemas.openxmlformats.org/officeDocument/2006/relationships/image" Target="../media/image62.wmf"/><Relationship Id="rId3" Type="http://schemas.openxmlformats.org/officeDocument/2006/relationships/image" Target="../media/image63.wmf"/><Relationship Id="rId21" Type="http://schemas.openxmlformats.org/officeDocument/2006/relationships/image" Target="../media/image60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58.wmf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6.wmf"/><Relationship Id="rId24" Type="http://schemas.openxmlformats.org/officeDocument/2006/relationships/image" Target="../media/image61.wmf"/><Relationship Id="rId5" Type="http://schemas.openxmlformats.org/officeDocument/2006/relationships/image" Target="../media/image53.wmf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2.bin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59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1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1.emf"/><Relationship Id="rId26" Type="http://schemas.openxmlformats.org/officeDocument/2006/relationships/oleObject" Target="../embeddings/oleObject75.bin"/><Relationship Id="rId39" Type="http://schemas.openxmlformats.org/officeDocument/2006/relationships/oleObject" Target="../embeddings/oleObject81.bin"/><Relationship Id="rId21" Type="http://schemas.openxmlformats.org/officeDocument/2006/relationships/image" Target="../media/image72.wmf"/><Relationship Id="rId34" Type="http://schemas.openxmlformats.org/officeDocument/2006/relationships/image" Target="../media/image78.emf"/><Relationship Id="rId42" Type="http://schemas.openxmlformats.org/officeDocument/2006/relationships/image" Target="../media/image82.emf"/><Relationship Id="rId47" Type="http://schemas.openxmlformats.org/officeDocument/2006/relationships/oleObject" Target="../embeddings/oleObject85.bin"/><Relationship Id="rId50" Type="http://schemas.openxmlformats.org/officeDocument/2006/relationships/image" Target="../media/image86.wmf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0.emf"/><Relationship Id="rId29" Type="http://schemas.openxmlformats.org/officeDocument/2006/relationships/image" Target="../media/image76.wmf"/><Relationship Id="rId11" Type="http://schemas.openxmlformats.org/officeDocument/2006/relationships/oleObject" Target="../embeddings/oleObject68.bin"/><Relationship Id="rId24" Type="http://schemas.openxmlformats.org/officeDocument/2006/relationships/oleObject" Target="../embeddings/oleObject74.bin"/><Relationship Id="rId32" Type="http://schemas.openxmlformats.org/officeDocument/2006/relationships/image" Target="../media/image89.emf"/><Relationship Id="rId37" Type="http://schemas.openxmlformats.org/officeDocument/2006/relationships/oleObject" Target="../embeddings/oleObject80.bin"/><Relationship Id="rId40" Type="http://schemas.openxmlformats.org/officeDocument/2006/relationships/image" Target="../media/image81.emf"/><Relationship Id="rId45" Type="http://schemas.openxmlformats.org/officeDocument/2006/relationships/oleObject" Target="../embeddings/oleObject84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image" Target="../media/image73.emf"/><Relationship Id="rId28" Type="http://schemas.openxmlformats.org/officeDocument/2006/relationships/oleObject" Target="../embeddings/oleObject76.bin"/><Relationship Id="rId36" Type="http://schemas.openxmlformats.org/officeDocument/2006/relationships/image" Target="../media/image79.emf"/><Relationship Id="rId49" Type="http://schemas.openxmlformats.org/officeDocument/2006/relationships/oleObject" Target="../embeddings/oleObject86.bin"/><Relationship Id="rId10" Type="http://schemas.openxmlformats.org/officeDocument/2006/relationships/image" Target="../media/image67.emf"/><Relationship Id="rId19" Type="http://schemas.openxmlformats.org/officeDocument/2006/relationships/image" Target="../media/image88.emf"/><Relationship Id="rId31" Type="http://schemas.openxmlformats.org/officeDocument/2006/relationships/image" Target="../media/image77.png"/><Relationship Id="rId44" Type="http://schemas.openxmlformats.org/officeDocument/2006/relationships/image" Target="../media/image83.emf"/><Relationship Id="rId52" Type="http://schemas.openxmlformats.org/officeDocument/2006/relationships/image" Target="../media/image8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9.emf"/><Relationship Id="rId22" Type="http://schemas.openxmlformats.org/officeDocument/2006/relationships/oleObject" Target="../embeddings/oleObject73.bin"/><Relationship Id="rId27" Type="http://schemas.openxmlformats.org/officeDocument/2006/relationships/image" Target="../media/image75.wmf"/><Relationship Id="rId30" Type="http://schemas.openxmlformats.org/officeDocument/2006/relationships/oleObject" Target="../embeddings/oleObject77.bin"/><Relationship Id="rId35" Type="http://schemas.openxmlformats.org/officeDocument/2006/relationships/oleObject" Target="../embeddings/oleObject79.bin"/><Relationship Id="rId43" Type="http://schemas.openxmlformats.org/officeDocument/2006/relationships/oleObject" Target="../embeddings/oleObject83.bin"/><Relationship Id="rId48" Type="http://schemas.openxmlformats.org/officeDocument/2006/relationships/image" Target="../media/image85.emf"/><Relationship Id="rId8" Type="http://schemas.openxmlformats.org/officeDocument/2006/relationships/image" Target="../media/image66.emf"/><Relationship Id="rId51" Type="http://schemas.openxmlformats.org/officeDocument/2006/relationships/oleObject" Target="../embeddings/oleObject87.bin"/><Relationship Id="rId3" Type="http://schemas.openxmlformats.org/officeDocument/2006/relationships/oleObject" Target="../embeddings/oleObject64.bin"/><Relationship Id="rId12" Type="http://schemas.openxmlformats.org/officeDocument/2006/relationships/image" Target="../media/image68.emf"/><Relationship Id="rId17" Type="http://schemas.openxmlformats.org/officeDocument/2006/relationships/oleObject" Target="../embeddings/oleObject71.bin"/><Relationship Id="rId25" Type="http://schemas.openxmlformats.org/officeDocument/2006/relationships/image" Target="../media/image74.emf"/><Relationship Id="rId33" Type="http://schemas.openxmlformats.org/officeDocument/2006/relationships/oleObject" Target="../embeddings/oleObject78.bin"/><Relationship Id="rId38" Type="http://schemas.openxmlformats.org/officeDocument/2006/relationships/image" Target="../media/image80.emf"/><Relationship Id="rId46" Type="http://schemas.openxmlformats.org/officeDocument/2006/relationships/image" Target="../media/image84.emf"/><Relationship Id="rId20" Type="http://schemas.openxmlformats.org/officeDocument/2006/relationships/oleObject" Target="../embeddings/oleObject72.bin"/><Relationship Id="rId41" Type="http://schemas.openxmlformats.org/officeDocument/2006/relationships/oleObject" Target="../embeddings/oleObject8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 bwMode="auto">
          <a:xfrm>
            <a:off x="3503712" y="2564904"/>
            <a:ext cx="5688632" cy="922908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0" kern="1200">
                <a:solidFill>
                  <a:schemeClr val="bg2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第五节、 定积分应用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40416" y="404664"/>
            <a:ext cx="1532792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5</a:t>
            </a:r>
            <a:endParaRPr lang="zh-CN" altLang="en-US" sz="3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3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41363"/>
              </p:ext>
            </p:extLst>
          </p:nvPr>
        </p:nvGraphicFramePr>
        <p:xfrm>
          <a:off x="2065319" y="284868"/>
          <a:ext cx="764222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5" name="Document" r:id="rId3" imgW="7548391" imgH="1222168" progId="Word.Document.8">
                  <p:embed/>
                </p:oleObj>
              </mc:Choice>
              <mc:Fallback>
                <p:oleObj name="Document" r:id="rId3" imgW="7548391" imgH="12221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19" y="284868"/>
                        <a:ext cx="7642225" cy="1233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970139" y="162633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667000" y="1676401"/>
            <a:ext cx="44958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）作图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）求出两曲线的交点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352800" y="2971801"/>
          <a:ext cx="1803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6" name="公式" r:id="rId5" imgW="1802618" imgH="406224" progId="Equation.3">
                  <p:embed/>
                </p:oleObj>
              </mc:Choice>
              <mc:Fallback>
                <p:oleObj name="公式" r:id="rId5" imgW="180261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1"/>
                        <a:ext cx="1803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590800" y="3352801"/>
            <a:ext cx="5334000" cy="519113"/>
            <a:chOff x="1066800" y="3352800"/>
            <a:chExt cx="5334000" cy="519113"/>
          </a:xfrm>
        </p:grpSpPr>
        <p:sp>
          <p:nvSpPr>
            <p:cNvPr id="10259" name="Text Box 6"/>
            <p:cNvSpPr txBox="1">
              <a:spLocks noChangeArrowheads="1"/>
            </p:cNvSpPr>
            <p:nvPr/>
          </p:nvSpPr>
          <p:spPr bwMode="auto">
            <a:xfrm>
              <a:off x="1066800" y="3352800"/>
              <a:ext cx="5334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3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）   选    为积分变量</a:t>
              </a:r>
            </a:p>
          </p:txBody>
        </p:sp>
        <p:graphicFrame>
          <p:nvGraphicFramePr>
            <p:cNvPr id="10260" name="Object 7"/>
            <p:cNvGraphicFramePr>
              <a:graphicFrameLocks noChangeAspect="1"/>
            </p:cNvGraphicFramePr>
            <p:nvPr/>
          </p:nvGraphicFramePr>
          <p:xfrm>
            <a:off x="2743200" y="3505200"/>
            <a:ext cx="265113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7" name="公式" r:id="rId7" imgW="266469" imgH="253780" progId="Equation.3">
                    <p:embed/>
                  </p:oleObj>
                </mc:Choice>
                <mc:Fallback>
                  <p:oleObj name="公式" r:id="rId7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3505200"/>
                          <a:ext cx="265113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422880"/>
              </p:ext>
            </p:extLst>
          </p:nvPr>
        </p:nvGraphicFramePr>
        <p:xfrm>
          <a:off x="3543301" y="3964911"/>
          <a:ext cx="1295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8" name="公式" r:id="rId9" imgW="1294838" imgH="406224" progId="Equation.3">
                  <p:embed/>
                </p:oleObj>
              </mc:Choice>
              <mc:Fallback>
                <p:oleObj name="公式" r:id="rId9" imgW="129483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1" y="3964911"/>
                        <a:ext cx="1295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298128"/>
              </p:ext>
            </p:extLst>
          </p:nvPr>
        </p:nvGraphicFramePr>
        <p:xfrm>
          <a:off x="3068074" y="5182624"/>
          <a:ext cx="2933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9" name="Equation" r:id="rId11" imgW="2933700" imgH="660400" progId="Equation.DSMT4">
                  <p:embed/>
                </p:oleObj>
              </mc:Choice>
              <mc:Fallback>
                <p:oleObj name="Equation" r:id="rId11" imgW="29337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074" y="5182624"/>
                        <a:ext cx="2933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241309"/>
              </p:ext>
            </p:extLst>
          </p:nvPr>
        </p:nvGraphicFramePr>
        <p:xfrm>
          <a:off x="6013931" y="4939498"/>
          <a:ext cx="2222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0" name="Equation" r:id="rId13" imgW="2222500" imgH="1155700" progId="Equation.DSMT4">
                  <p:embed/>
                </p:oleObj>
              </mc:Choice>
              <mc:Fallback>
                <p:oleObj name="Equation" r:id="rId13" imgW="2222500" imgH="1155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931" y="4939498"/>
                        <a:ext cx="22225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455958"/>
              </p:ext>
            </p:extLst>
          </p:nvPr>
        </p:nvGraphicFramePr>
        <p:xfrm>
          <a:off x="8258460" y="5093724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1" name="Equation" r:id="rId15" imgW="647700" imgH="838200" progId="Equation.DSMT4">
                  <p:embed/>
                </p:oleObj>
              </mc:Choice>
              <mc:Fallback>
                <p:oleObj name="Equation" r:id="rId15" imgW="6477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460" y="5093724"/>
                        <a:ext cx="64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0" name="Group 12"/>
          <p:cNvGrpSpPr>
            <a:grpSpLocks/>
          </p:cNvGrpSpPr>
          <p:nvPr/>
        </p:nvGrpSpPr>
        <p:grpSpPr bwMode="auto">
          <a:xfrm>
            <a:off x="8659723" y="1339047"/>
            <a:ext cx="3124200" cy="2971800"/>
            <a:chOff x="4454" y="1173"/>
            <a:chExt cx="1288" cy="1398"/>
          </a:xfrm>
        </p:grpSpPr>
        <p:graphicFrame>
          <p:nvGraphicFramePr>
            <p:cNvPr id="1025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9098497"/>
                </p:ext>
              </p:extLst>
            </p:nvPr>
          </p:nvGraphicFramePr>
          <p:xfrm>
            <a:off x="4454" y="1173"/>
            <a:ext cx="1288" cy="1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2" name="BMP 图象" r:id="rId17" imgW="3010320" imgH="3266667" progId="Paint.Picture">
                    <p:embed/>
                  </p:oleObj>
                </mc:Choice>
                <mc:Fallback>
                  <p:oleObj name="BMP 图象" r:id="rId17" imgW="3010320" imgH="326666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4" y="1173"/>
                          <a:ext cx="1288" cy="1398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4306759"/>
                </p:ext>
              </p:extLst>
            </p:nvPr>
          </p:nvGraphicFramePr>
          <p:xfrm>
            <a:off x="5203" y="1933"/>
            <a:ext cx="48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3" name="Equation" r:id="rId19" imgW="444240" imgH="228600" progId="Equation.DSMT4">
                    <p:embed/>
                  </p:oleObj>
                </mc:Choice>
                <mc:Fallback>
                  <p:oleObj name="Equation" r:id="rId19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3" y="1933"/>
                          <a:ext cx="483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9073699"/>
                </p:ext>
              </p:extLst>
            </p:nvPr>
          </p:nvGraphicFramePr>
          <p:xfrm>
            <a:off x="4758" y="1482"/>
            <a:ext cx="48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4" name="Equation" r:id="rId21" imgW="444240" imgH="228600" progId="Equation.DSMT4">
                    <p:embed/>
                  </p:oleObj>
                </mc:Choice>
                <mc:Fallback>
                  <p:oleObj name="Equation" r:id="rId21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8" y="1482"/>
                          <a:ext cx="48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8980488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Rectangle 17" descr="宽上对角线"/>
          <p:cNvSpPr>
            <a:spLocks noChangeArrowheads="1"/>
          </p:cNvSpPr>
          <p:nvPr/>
        </p:nvSpPr>
        <p:spPr bwMode="auto">
          <a:xfrm>
            <a:off x="10723097" y="2324100"/>
            <a:ext cx="152400" cy="533400"/>
          </a:xfrm>
          <a:prstGeom prst="rect">
            <a:avLst/>
          </a:prstGeom>
          <a:pattFill prst="wdUpDiag">
            <a:fgClr>
              <a:srgbClr val="FF00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31" name="Text Box 18"/>
          <p:cNvSpPr txBox="1">
            <a:spLocks noChangeArrowheads="1"/>
          </p:cNvSpPr>
          <p:nvPr/>
        </p:nvSpPr>
        <p:spPr bwMode="auto">
          <a:xfrm>
            <a:off x="2541639" y="4392942"/>
            <a:ext cx="541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）代公式</a:t>
            </a:r>
          </a:p>
        </p:txBody>
      </p:sp>
      <p:graphicFrame>
        <p:nvGraphicFramePr>
          <p:cNvPr id="123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359971"/>
              </p:ext>
            </p:extLst>
          </p:nvPr>
        </p:nvGraphicFramePr>
        <p:xfrm>
          <a:off x="4740690" y="4310847"/>
          <a:ext cx="3695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" name="公式" r:id="rId23" imgW="3695700" imgH="660400" progId="Equation.3">
                  <p:embed/>
                </p:oleObj>
              </mc:Choice>
              <mc:Fallback>
                <p:oleObj name="公式" r:id="rId23" imgW="36957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690" y="4310847"/>
                        <a:ext cx="3695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5375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utoUpdateAnimBg="0"/>
      <p:bldP spid="12304" grpId="0" animBg="1"/>
      <p:bldP spid="12305" grpId="0" animBg="1"/>
      <p:bldP spid="92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438400" y="2212976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136900" y="2212976"/>
            <a:ext cx="311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两曲线的交点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517900" y="3944938"/>
          <a:ext cx="2311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6" name="公式" r:id="rId3" imgW="2311400" imgH="393700" progId="Equation.3">
                  <p:embed/>
                </p:oleObj>
              </mc:Choice>
              <mc:Fallback>
                <p:oleObj name="公式" r:id="rId3" imgW="2311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3944938"/>
                        <a:ext cx="2311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3657600" y="2743200"/>
          <a:ext cx="1625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" name="公式" r:id="rId5" imgW="1625600" imgH="1092200" progId="Equation.3">
                  <p:embed/>
                </p:oleObj>
              </mc:Choice>
              <mc:Fallback>
                <p:oleObj name="公式" r:id="rId5" imgW="16256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43200"/>
                        <a:ext cx="16256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3136900" y="4433888"/>
            <a:ext cx="3200400" cy="519112"/>
            <a:chOff x="1016" y="2555"/>
            <a:chExt cx="2016" cy="327"/>
          </a:xfrm>
        </p:grpSpPr>
        <p:sp>
          <p:nvSpPr>
            <p:cNvPr id="11282" name="Text Box 8"/>
            <p:cNvSpPr txBox="1">
              <a:spLocks noChangeArrowheads="1"/>
            </p:cNvSpPr>
            <p:nvPr/>
          </p:nvSpPr>
          <p:spPr bwMode="auto">
            <a:xfrm>
              <a:off x="1016" y="2555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选    为积分变量</a:t>
              </a:r>
            </a:p>
          </p:txBody>
        </p:sp>
        <p:graphicFrame>
          <p:nvGraphicFramePr>
            <p:cNvPr id="11283" name="Object 9"/>
            <p:cNvGraphicFramePr>
              <a:graphicFrameLocks noChangeAspect="1"/>
            </p:cNvGraphicFramePr>
            <p:nvPr/>
          </p:nvGraphicFramePr>
          <p:xfrm>
            <a:off x="1332" y="2618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8" name="公式" r:id="rId7" imgW="266584" imgH="330057" progId="Equation.3">
                    <p:embed/>
                  </p:oleObj>
                </mc:Choice>
                <mc:Fallback>
                  <p:oleObj name="公式" r:id="rId7" imgW="26658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2618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6026150" y="4495801"/>
          <a:ext cx="1612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" name="公式" r:id="rId9" imgW="1612900" imgH="406400" progId="Equation.3">
                  <p:embed/>
                </p:oleObj>
              </mc:Choice>
              <mc:Fallback>
                <p:oleObj name="公式" r:id="rId9" imgW="1612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4495801"/>
                        <a:ext cx="1612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3048000" y="5105400"/>
          <a:ext cx="3162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" name="公式" r:id="rId11" imgW="3162300" imgH="1054100" progId="Equation.3">
                  <p:embed/>
                </p:oleObj>
              </mc:Choice>
              <mc:Fallback>
                <p:oleObj name="公式" r:id="rId11" imgW="3162300" imgH="105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05400"/>
                        <a:ext cx="31623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205732"/>
              </p:ext>
            </p:extLst>
          </p:nvPr>
        </p:nvGraphicFramePr>
        <p:xfrm>
          <a:off x="6819910" y="5283200"/>
          <a:ext cx="2406639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" name="公式" r:id="rId13" imgW="2095500" imgH="698500" progId="Equation.3">
                  <p:embed/>
                </p:oleObj>
              </mc:Choice>
              <mc:Fallback>
                <p:oleObj name="公式" r:id="rId13" imgW="2095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10" y="5283200"/>
                        <a:ext cx="2406639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3"/>
          <p:cNvGraphicFramePr>
            <a:graphicFrameLocks noChangeAspect="1"/>
          </p:cNvGraphicFramePr>
          <p:nvPr/>
        </p:nvGraphicFramePr>
        <p:xfrm>
          <a:off x="6992938" y="1974850"/>
          <a:ext cx="2233612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" name="BMP 图象" r:id="rId15" imgW="3457143" imgH="3315163" progId="Paint.Picture">
                  <p:embed/>
                </p:oleObj>
              </mc:Choice>
              <mc:Fallback>
                <p:oleObj name="BMP 图象" r:id="rId15" imgW="3457143" imgH="331516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1974850"/>
                        <a:ext cx="2233612" cy="2141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6992938" y="1974850"/>
          <a:ext cx="2233612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" name="BMP 图象" r:id="rId17" imgW="3457143" imgH="3315163" progId="Paint.Picture">
                  <p:embed/>
                </p:oleObj>
              </mc:Choice>
              <mc:Fallback>
                <p:oleObj name="BMP 图象" r:id="rId17" imgW="3457143" imgH="331516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1974850"/>
                        <a:ext cx="2233612" cy="2141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Line 15"/>
          <p:cNvSpPr>
            <a:spLocks noChangeShapeType="1"/>
          </p:cNvSpPr>
          <p:nvPr/>
        </p:nvSpPr>
        <p:spPr bwMode="auto">
          <a:xfrm flipH="1">
            <a:off x="7632700" y="2438400"/>
            <a:ext cx="0" cy="1524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H="1">
            <a:off x="7467600" y="2438400"/>
            <a:ext cx="0" cy="15240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H="1">
            <a:off x="7772400" y="2438400"/>
            <a:ext cx="0" cy="1524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80" name="Object 18"/>
          <p:cNvGraphicFramePr>
            <a:graphicFrameLocks noChangeAspect="1"/>
          </p:cNvGraphicFramePr>
          <p:nvPr/>
        </p:nvGraphicFramePr>
        <p:xfrm>
          <a:off x="8534400" y="3657600"/>
          <a:ext cx="584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" name="公式" r:id="rId19" imgW="1168400" imgH="457200" progId="Equation.3">
                  <p:embed/>
                </p:oleObj>
              </mc:Choice>
              <mc:Fallback>
                <p:oleObj name="公式" r:id="rId19" imgW="116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3657600"/>
                        <a:ext cx="584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9"/>
          <p:cNvGraphicFramePr>
            <a:graphicFrameLocks noChangeAspect="1"/>
          </p:cNvGraphicFramePr>
          <p:nvPr/>
        </p:nvGraphicFramePr>
        <p:xfrm>
          <a:off x="8559800" y="2514600"/>
          <a:ext cx="736600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" name="公式" r:id="rId21" imgW="1320800" imgH="368300" progId="Equation.3">
                  <p:embed/>
                </p:oleObj>
              </mc:Choice>
              <mc:Fallback>
                <p:oleObj name="公式" r:id="rId21" imgW="1320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9800" y="2514600"/>
                        <a:ext cx="736600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357194"/>
              </p:ext>
            </p:extLst>
          </p:nvPr>
        </p:nvGraphicFramePr>
        <p:xfrm>
          <a:off x="3114910" y="785400"/>
          <a:ext cx="6862419" cy="534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" name="Equation" r:id="rId23" imgW="2933640" imgH="228600" progId="Equation.DSMT4">
                  <p:embed/>
                </p:oleObj>
              </mc:Choice>
              <mc:Fallback>
                <p:oleObj name="Equation" r:id="rId23" imgW="2933640" imgH="2286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910" y="785400"/>
                        <a:ext cx="6862419" cy="5347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2283419" y="796914"/>
            <a:ext cx="726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2"/>
          <p:cNvSpPr>
            <a:spLocks noChangeArrowheads="1"/>
          </p:cNvSpPr>
          <p:nvPr/>
        </p:nvSpPr>
        <p:spPr bwMode="auto">
          <a:xfrm>
            <a:off x="2263383" y="1383597"/>
            <a:ext cx="2438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的图形的面积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647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6" grpId="0" autoUpdateAnimBg="0"/>
      <p:bldP spid="13327" grpId="0" animBg="1"/>
      <p:bldP spid="13328" grpId="0" animBg="1"/>
      <p:bldP spid="133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1825625" y="511175"/>
            <a:ext cx="6624638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(1992.2)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/>
              <a:t>求曲线               的一条切线    </a:t>
            </a:r>
            <a:r>
              <a:rPr lang="en-US" altLang="zh-CN" sz="2800" b="1" dirty="0"/>
              <a:t>,</a:t>
            </a:r>
            <a:endParaRPr lang="zh-CN" altLang="en-US" sz="2800" b="1" dirty="0"/>
          </a:p>
        </p:txBody>
      </p:sp>
      <p:graphicFrame>
        <p:nvGraphicFramePr>
          <p:cNvPr id="12291" name="对象 2"/>
          <p:cNvGraphicFramePr>
            <a:graphicFrameLocks noChangeAspect="1"/>
          </p:cNvGraphicFramePr>
          <p:nvPr/>
        </p:nvGraphicFramePr>
        <p:xfrm>
          <a:off x="4637089" y="447675"/>
          <a:ext cx="13239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" name="Equation" r:id="rId3" imgW="508000" imgH="241300" progId="Equation.DSMT4">
                  <p:embed/>
                </p:oleObj>
              </mc:Choice>
              <mc:Fallback>
                <p:oleObj name="Equation" r:id="rId3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9" y="447675"/>
                        <a:ext cx="13239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3"/>
          <p:cNvGraphicFramePr>
            <a:graphicFrameLocks noChangeAspect="1"/>
          </p:cNvGraphicFramePr>
          <p:nvPr/>
        </p:nvGraphicFramePr>
        <p:xfrm>
          <a:off x="7848600" y="550863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" name="Equation" r:id="rId5" imgW="101468" imgH="177569" progId="Equation.DSMT4">
                  <p:embed/>
                </p:oleObj>
              </mc:Choice>
              <mc:Fallback>
                <p:oleObj name="Equation" r:id="rId5" imgW="101468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50863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8450263" y="500064"/>
            <a:ext cx="1763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使该曲线</a:t>
            </a: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1808164" y="1109664"/>
            <a:ext cx="8440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与切线    及直线                    所围成的图形面积最小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graphicFrame>
        <p:nvGraphicFramePr>
          <p:cNvPr id="12295" name="对象 6"/>
          <p:cNvGraphicFramePr>
            <a:graphicFrameLocks noChangeAspect="1"/>
          </p:cNvGraphicFramePr>
          <p:nvPr/>
        </p:nvGraphicFramePr>
        <p:xfrm>
          <a:off x="3032125" y="112395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" name="Equation" r:id="rId7" imgW="101468" imgH="177569" progId="Equation.DSMT4">
                  <p:embed/>
                </p:oleObj>
              </mc:Choice>
              <mc:Fallback>
                <p:oleObj name="Equation" r:id="rId7" imgW="101468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112395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7"/>
          <p:cNvGraphicFramePr>
            <a:graphicFrameLocks noChangeAspect="1"/>
          </p:cNvGraphicFramePr>
          <p:nvPr/>
        </p:nvGraphicFramePr>
        <p:xfrm>
          <a:off x="4495800" y="1189039"/>
          <a:ext cx="18494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" name="Equation" r:id="rId9" imgW="787058" imgH="203112" progId="Equation.DSMT4">
                  <p:embed/>
                </p:oleObj>
              </mc:Choice>
              <mc:Fallback>
                <p:oleObj name="Equation" r:id="rId9" imgW="7870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189039"/>
                        <a:ext cx="184943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19289" y="1693864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590800" y="1725614"/>
            <a:ext cx="3081338" cy="574675"/>
            <a:chOff x="1066800" y="1920426"/>
            <a:chExt cx="3081293" cy="573942"/>
          </a:xfrm>
        </p:grpSpPr>
        <p:sp>
          <p:nvSpPr>
            <p:cNvPr id="12329" name="TextBox 9"/>
            <p:cNvSpPr txBox="1">
              <a:spLocks noChangeArrowheads="1"/>
            </p:cNvSpPr>
            <p:nvPr/>
          </p:nvSpPr>
          <p:spPr bwMode="auto">
            <a:xfrm>
              <a:off x="1066800" y="1928602"/>
              <a:ext cx="30812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设切点为           ，</a:t>
              </a:r>
            </a:p>
          </p:txBody>
        </p:sp>
        <p:graphicFrame>
          <p:nvGraphicFramePr>
            <p:cNvPr id="12330" name="对象 10"/>
            <p:cNvGraphicFramePr>
              <a:graphicFrameLocks noChangeAspect="1"/>
            </p:cNvGraphicFramePr>
            <p:nvPr/>
          </p:nvGraphicFramePr>
          <p:xfrm>
            <a:off x="2590800" y="1920426"/>
            <a:ext cx="1027054" cy="573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8" name="Equation" r:id="rId11" imgW="431613" imgH="241195" progId="Equation.DSMT4">
                    <p:embed/>
                  </p:oleObj>
                </mc:Choice>
                <mc:Fallback>
                  <p:oleObj name="Equation" r:id="rId11" imgW="431613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1920426"/>
                          <a:ext cx="1027054" cy="5739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5334001" y="1543051"/>
            <a:ext cx="4733925" cy="904875"/>
            <a:chOff x="3810000" y="1764787"/>
            <a:chExt cx="4734380" cy="904836"/>
          </a:xfrm>
        </p:grpSpPr>
        <p:graphicFrame>
          <p:nvGraphicFramePr>
            <p:cNvPr id="12327" name="对象 11"/>
            <p:cNvGraphicFramePr>
              <a:graphicFrameLocks noChangeAspect="1"/>
            </p:cNvGraphicFramePr>
            <p:nvPr/>
          </p:nvGraphicFramePr>
          <p:xfrm>
            <a:off x="6096000" y="1764787"/>
            <a:ext cx="2448380" cy="904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9" name="Equation" r:id="rId13" imgW="1167893" imgH="431613" progId="Equation.DSMT4">
                    <p:embed/>
                  </p:oleObj>
                </mc:Choice>
                <mc:Fallback>
                  <p:oleObj name="Equation" r:id="rId13" imgW="1167893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0" y="1764787"/>
                          <a:ext cx="2448380" cy="9048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8" name="矩形 13"/>
            <p:cNvSpPr>
              <a:spLocks noChangeArrowheads="1"/>
            </p:cNvSpPr>
            <p:nvPr/>
          </p:nvSpPr>
          <p:spPr bwMode="auto">
            <a:xfrm>
              <a:off x="3810000" y="1955595"/>
              <a:ext cx="258603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</a:rPr>
                <a:t>则切线方程为                  </a:t>
              </a: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966913" y="2201863"/>
            <a:ext cx="2690812" cy="1028700"/>
            <a:chOff x="427892" y="2478815"/>
            <a:chExt cx="2691506" cy="1027158"/>
          </a:xfrm>
        </p:grpSpPr>
        <p:sp>
          <p:nvSpPr>
            <p:cNvPr id="12325" name="TextBox 16"/>
            <p:cNvSpPr txBox="1">
              <a:spLocks noChangeArrowheads="1"/>
            </p:cNvSpPr>
            <p:nvPr/>
          </p:nvSpPr>
          <p:spPr bwMode="auto">
            <a:xfrm>
              <a:off x="427892" y="2743200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或</a:t>
              </a:r>
            </a:p>
          </p:txBody>
        </p:sp>
        <p:graphicFrame>
          <p:nvGraphicFramePr>
            <p:cNvPr id="12326" name="对象 17"/>
            <p:cNvGraphicFramePr>
              <a:graphicFrameLocks noChangeAspect="1"/>
            </p:cNvGraphicFramePr>
            <p:nvPr/>
          </p:nvGraphicFramePr>
          <p:xfrm>
            <a:off x="979484" y="2478815"/>
            <a:ext cx="2139914" cy="1027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0" name="Equation" r:id="rId15" imgW="952500" imgH="457200" progId="Equation.DSMT4">
                    <p:embed/>
                  </p:oleObj>
                </mc:Choice>
                <mc:Fallback>
                  <p:oleObj name="Equation" r:id="rId15" imgW="9525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484" y="2478815"/>
                          <a:ext cx="2139914" cy="1027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795839" y="2454276"/>
            <a:ext cx="4852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四条曲线所围成的图形面积为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595563" y="3124200"/>
          <a:ext cx="68008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" name="Equation" r:id="rId17" imgW="3022600" imgH="508000" progId="Equation.DSMT4">
                  <p:embed/>
                </p:oleObj>
              </mc:Choice>
              <mc:Fallback>
                <p:oleObj name="Equation" r:id="rId17" imgW="3022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3124200"/>
                        <a:ext cx="68008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854200" y="4114801"/>
            <a:ext cx="3937000" cy="936625"/>
            <a:chOff x="394754" y="4267200"/>
            <a:chExt cx="3937833" cy="936123"/>
          </a:xfrm>
        </p:grpSpPr>
        <p:sp>
          <p:nvSpPr>
            <p:cNvPr id="12323" name="TextBox 21"/>
            <p:cNvSpPr txBox="1">
              <a:spLocks noChangeArrowheads="1"/>
            </p:cNvSpPr>
            <p:nvPr/>
          </p:nvSpPr>
          <p:spPr bwMode="auto">
            <a:xfrm>
              <a:off x="394754" y="4419600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12324" name="对象 22"/>
            <p:cNvGraphicFramePr>
              <a:graphicFrameLocks noChangeAspect="1"/>
            </p:cNvGraphicFramePr>
            <p:nvPr/>
          </p:nvGraphicFramePr>
          <p:xfrm>
            <a:off x="882304" y="4267200"/>
            <a:ext cx="3450283" cy="936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2" name="Equation" r:id="rId19" imgW="1637589" imgH="444307" progId="Equation.DSMT4">
                    <p:embed/>
                  </p:oleObj>
                </mc:Choice>
                <mc:Fallback>
                  <p:oleObj name="Equation" r:id="rId19" imgW="1637589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304" y="4267200"/>
                          <a:ext cx="3450283" cy="936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6027738" y="4267201"/>
            <a:ext cx="2139950" cy="523875"/>
            <a:chOff x="4507281" y="4419600"/>
            <a:chExt cx="2139739" cy="523220"/>
          </a:xfrm>
        </p:grpSpPr>
        <p:sp>
          <p:nvSpPr>
            <p:cNvPr id="12321" name="TextBox 23"/>
            <p:cNvSpPr txBox="1">
              <a:spLocks noChangeArrowheads="1"/>
            </p:cNvSpPr>
            <p:nvPr/>
          </p:nvSpPr>
          <p:spPr bwMode="auto">
            <a:xfrm>
              <a:off x="4507281" y="4419600"/>
              <a:ext cx="12618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得驻点</a:t>
              </a:r>
            </a:p>
          </p:txBody>
        </p:sp>
        <p:graphicFrame>
          <p:nvGraphicFramePr>
            <p:cNvPr id="12322" name="对象 24"/>
            <p:cNvGraphicFramePr>
              <a:graphicFrameLocks noChangeAspect="1"/>
            </p:cNvGraphicFramePr>
            <p:nvPr/>
          </p:nvGraphicFramePr>
          <p:xfrm>
            <a:off x="5769165" y="4461746"/>
            <a:ext cx="877855" cy="438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3" name="Equation" r:id="rId21" imgW="355138" imgH="177569" progId="Equation.DSMT4">
                    <p:embed/>
                  </p:oleObj>
                </mc:Choice>
                <mc:Fallback>
                  <p:oleObj name="Equation" r:id="rId21" imgW="355138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9165" y="4461746"/>
                          <a:ext cx="877855" cy="4389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1919288" y="4995864"/>
            <a:ext cx="2197100" cy="523875"/>
            <a:chOff x="409408" y="5334000"/>
            <a:chExt cx="2198038" cy="523220"/>
          </a:xfrm>
        </p:grpSpPr>
        <p:sp>
          <p:nvSpPr>
            <p:cNvPr id="12319" name="TextBox 25"/>
            <p:cNvSpPr txBox="1">
              <a:spLocks noChangeArrowheads="1"/>
            </p:cNvSpPr>
            <p:nvPr/>
          </p:nvSpPr>
          <p:spPr bwMode="auto">
            <a:xfrm>
              <a:off x="409408" y="5334000"/>
              <a:ext cx="21980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当            时</a:t>
              </a:r>
              <a:r>
                <a:rPr lang="en-US" altLang="zh-CN" sz="2800" b="1"/>
                <a:t>,</a:t>
              </a:r>
              <a:endParaRPr lang="zh-CN" altLang="en-US" sz="2800" b="1"/>
            </a:p>
          </p:txBody>
        </p:sp>
        <p:graphicFrame>
          <p:nvGraphicFramePr>
            <p:cNvPr id="12320" name="对象 26"/>
            <p:cNvGraphicFramePr>
              <a:graphicFrameLocks noChangeAspect="1"/>
            </p:cNvGraphicFramePr>
            <p:nvPr/>
          </p:nvGraphicFramePr>
          <p:xfrm>
            <a:off x="941638" y="5411074"/>
            <a:ext cx="1133578" cy="369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" name="Equation" r:id="rId23" imgW="545626" imgH="177646" progId="Equation.DSMT4">
                    <p:embed/>
                  </p:oleObj>
                </mc:Choice>
                <mc:Fallback>
                  <p:oleObj name="Equation" r:id="rId23" imgW="545626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638" y="5411074"/>
                          <a:ext cx="1133578" cy="3690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4051301" y="5070476"/>
          <a:ext cx="13747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" name="Equation" r:id="rId25" imgW="622030" imgH="203112" progId="Equation.DSMT4">
                  <p:embed/>
                </p:oleObj>
              </mc:Choice>
              <mc:Fallback>
                <p:oleObj name="Equation" r:id="rId25" imgW="62203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1" y="5070476"/>
                        <a:ext cx="13747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5527675" y="4995864"/>
            <a:ext cx="2198688" cy="523875"/>
            <a:chOff x="4003999" y="5334000"/>
            <a:chExt cx="2198038" cy="523220"/>
          </a:xfrm>
        </p:grpSpPr>
        <p:sp>
          <p:nvSpPr>
            <p:cNvPr id="12317" name="TextBox 28"/>
            <p:cNvSpPr txBox="1">
              <a:spLocks noChangeArrowheads="1"/>
            </p:cNvSpPr>
            <p:nvPr/>
          </p:nvSpPr>
          <p:spPr bwMode="auto">
            <a:xfrm>
              <a:off x="4003999" y="5334000"/>
              <a:ext cx="21980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当            时</a:t>
              </a:r>
              <a:r>
                <a:rPr lang="en-US" altLang="zh-CN" sz="2800" b="1"/>
                <a:t>,</a:t>
              </a:r>
              <a:endParaRPr lang="zh-CN" altLang="en-US" sz="2800" b="1"/>
            </a:p>
          </p:txBody>
        </p:sp>
        <p:graphicFrame>
          <p:nvGraphicFramePr>
            <p:cNvPr id="12318" name="对象 29"/>
            <p:cNvGraphicFramePr>
              <a:graphicFrameLocks noChangeAspect="1"/>
            </p:cNvGraphicFramePr>
            <p:nvPr/>
          </p:nvGraphicFramePr>
          <p:xfrm>
            <a:off x="4524865" y="5411833"/>
            <a:ext cx="1037735" cy="417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6" name="Equation" r:id="rId27" imgW="545626" imgH="177646" progId="Equation.DSMT4">
                    <p:embed/>
                  </p:oleObj>
                </mc:Choice>
                <mc:Fallback>
                  <p:oleObj name="Equation" r:id="rId27" imgW="545626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865" y="5411833"/>
                          <a:ext cx="1037735" cy="417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7726363" y="5048251"/>
          <a:ext cx="12811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7" name="Equation" r:id="rId29" imgW="622030" imgH="203112" progId="Equation.DSMT4">
                  <p:embed/>
                </p:oleObj>
              </mc:Choice>
              <mc:Fallback>
                <p:oleObj name="Equation" r:id="rId29" imgW="62203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6363" y="5048251"/>
                        <a:ext cx="12811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1966913" y="5627689"/>
            <a:ext cx="2062162" cy="523875"/>
            <a:chOff x="465992" y="5911517"/>
            <a:chExt cx="2061783" cy="523220"/>
          </a:xfrm>
        </p:grpSpPr>
        <p:sp>
          <p:nvSpPr>
            <p:cNvPr id="12315" name="TextBox 31"/>
            <p:cNvSpPr txBox="1">
              <a:spLocks noChangeArrowheads="1"/>
            </p:cNvSpPr>
            <p:nvPr/>
          </p:nvSpPr>
          <p:spPr bwMode="auto">
            <a:xfrm>
              <a:off x="465992" y="5911517"/>
              <a:ext cx="206178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故        时，</a:t>
              </a:r>
            </a:p>
          </p:txBody>
        </p:sp>
        <p:graphicFrame>
          <p:nvGraphicFramePr>
            <p:cNvPr id="12316" name="对象 32"/>
            <p:cNvGraphicFramePr>
              <a:graphicFrameLocks noChangeAspect="1"/>
            </p:cNvGraphicFramePr>
            <p:nvPr/>
          </p:nvGraphicFramePr>
          <p:xfrm>
            <a:off x="1000939" y="5981083"/>
            <a:ext cx="685869" cy="384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8" name="Equation" r:id="rId31" imgW="317087" imgH="177569" progId="Equation.DSMT4">
                    <p:embed/>
                  </p:oleObj>
                </mc:Choice>
                <mc:Fallback>
                  <p:oleObj name="Equation" r:id="rId31" imgW="317087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939" y="5981083"/>
                          <a:ext cx="685869" cy="384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3760788" y="5627689"/>
            <a:ext cx="2462212" cy="523875"/>
            <a:chOff x="2236605" y="5911517"/>
            <a:chExt cx="2461950" cy="523220"/>
          </a:xfrm>
        </p:grpSpPr>
        <p:graphicFrame>
          <p:nvGraphicFramePr>
            <p:cNvPr id="12313" name="对象 33"/>
            <p:cNvGraphicFramePr>
              <a:graphicFrameLocks noChangeAspect="1"/>
            </p:cNvGraphicFramePr>
            <p:nvPr/>
          </p:nvGraphicFramePr>
          <p:xfrm>
            <a:off x="2236605" y="5960061"/>
            <a:ext cx="741682" cy="474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9" name="Equation" r:id="rId33" imgW="317225" imgH="203024" progId="Equation.DSMT4">
                    <p:embed/>
                  </p:oleObj>
                </mc:Choice>
                <mc:Fallback>
                  <p:oleObj name="Equation" r:id="rId33" imgW="317225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6605" y="5960061"/>
                          <a:ext cx="741682" cy="474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4" name="TextBox 34"/>
            <p:cNvSpPr txBox="1">
              <a:spLocks noChangeArrowheads="1"/>
            </p:cNvSpPr>
            <p:nvPr/>
          </p:nvSpPr>
          <p:spPr bwMode="auto">
            <a:xfrm>
              <a:off x="2971800" y="5911517"/>
              <a:ext cx="172675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取最小值</a:t>
              </a:r>
              <a:r>
                <a:rPr lang="en-US" altLang="zh-CN" sz="2800" b="1"/>
                <a:t>,</a:t>
              </a:r>
              <a:endParaRPr lang="zh-CN" altLang="en-US" sz="2800" b="1"/>
            </a:p>
          </p:txBody>
        </p: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51575" y="5627689"/>
            <a:ext cx="269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此时切线方程为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912225" y="5475288"/>
          <a:ext cx="14859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" name="Equation" r:id="rId35" imgW="710891" imgH="406224" progId="Equation.DSMT4">
                  <p:embed/>
                </p:oleObj>
              </mc:Choice>
              <mc:Fallback>
                <p:oleObj name="Equation" r:id="rId35" imgW="71089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2225" y="5475288"/>
                        <a:ext cx="148590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91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305296"/>
              </p:ext>
            </p:extLst>
          </p:nvPr>
        </p:nvGraphicFramePr>
        <p:xfrm>
          <a:off x="1736831" y="4279781"/>
          <a:ext cx="3872821" cy="549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7" name="公式" r:id="rId3" imgW="1409088" imgH="215806" progId="Equation.3">
                  <p:embed/>
                </p:oleObj>
              </mc:Choice>
              <mc:Fallback>
                <p:oleObj name="公式" r:id="rId3" imgW="140908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831" y="4279781"/>
                        <a:ext cx="3872821" cy="549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306391"/>
              </p:ext>
            </p:extLst>
          </p:nvPr>
        </p:nvGraphicFramePr>
        <p:xfrm>
          <a:off x="5422692" y="4001893"/>
          <a:ext cx="3194181" cy="1029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8" name="公式" r:id="rId5" imgW="1053643" imgH="406224" progId="Equation.3">
                  <p:embed/>
                </p:oleObj>
              </mc:Choice>
              <mc:Fallback>
                <p:oleObj name="公式" r:id="rId5" imgW="105364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692" y="4001893"/>
                        <a:ext cx="3194181" cy="1029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6622962" y="1013309"/>
            <a:ext cx="4997637" cy="2653867"/>
            <a:chOff x="1632" y="693"/>
            <a:chExt cx="3958" cy="2043"/>
          </a:xfrm>
        </p:grpSpPr>
        <p:sp>
          <p:nvSpPr>
            <p:cNvPr id="13332" name="Line 5"/>
            <p:cNvSpPr>
              <a:spLocks noChangeShapeType="1"/>
            </p:cNvSpPr>
            <p:nvPr/>
          </p:nvSpPr>
          <p:spPr bwMode="auto">
            <a:xfrm flipV="1">
              <a:off x="1632" y="1296"/>
              <a:ext cx="2688" cy="14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arrow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Line 6"/>
            <p:cNvSpPr>
              <a:spLocks noChangeShapeType="1"/>
            </p:cNvSpPr>
            <p:nvPr/>
          </p:nvSpPr>
          <p:spPr bwMode="auto">
            <a:xfrm flipV="1">
              <a:off x="1632" y="912"/>
              <a:ext cx="2448" cy="18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Arc 7"/>
            <p:cNvSpPr>
              <a:spLocks/>
            </p:cNvSpPr>
            <p:nvPr/>
          </p:nvSpPr>
          <p:spPr bwMode="auto">
            <a:xfrm>
              <a:off x="2064" y="2496"/>
              <a:ext cx="144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stealth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Arc 8"/>
            <p:cNvSpPr>
              <a:spLocks/>
            </p:cNvSpPr>
            <p:nvPr/>
          </p:nvSpPr>
          <p:spPr bwMode="auto">
            <a:xfrm>
              <a:off x="3024" y="1681"/>
              <a:ext cx="192" cy="216"/>
            </a:xfrm>
            <a:custGeom>
              <a:avLst/>
              <a:gdLst>
                <a:gd name="T0" fmla="*/ 0 w 21600"/>
                <a:gd name="T1" fmla="*/ 0 h 24279"/>
                <a:gd name="T2" fmla="*/ 0 w 21600"/>
                <a:gd name="T3" fmla="*/ 0 h 24279"/>
                <a:gd name="T4" fmla="*/ 0 w 21600"/>
                <a:gd name="T5" fmla="*/ 0 h 242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4279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95"/>
                    <a:pt x="21544" y="23390"/>
                    <a:pt x="21433" y="24279"/>
                  </a:cubicBezTo>
                </a:path>
                <a:path w="21600" h="24279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95"/>
                    <a:pt x="21544" y="23390"/>
                    <a:pt x="21433" y="24279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6" name="Object 9"/>
            <p:cNvGraphicFramePr>
              <a:graphicFrameLocks noChangeAspect="1"/>
            </p:cNvGraphicFramePr>
            <p:nvPr/>
          </p:nvGraphicFramePr>
          <p:xfrm>
            <a:off x="2269" y="2400"/>
            <a:ext cx="2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89" name="公式" r:id="rId7" imgW="139579" imgH="177646" progId="Equation.3">
                    <p:embed/>
                  </p:oleObj>
                </mc:Choice>
                <mc:Fallback>
                  <p:oleObj name="公式" r:id="rId7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9" y="2400"/>
                          <a:ext cx="22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4043116"/>
                </p:ext>
              </p:extLst>
            </p:nvPr>
          </p:nvGraphicFramePr>
          <p:xfrm>
            <a:off x="3239" y="1498"/>
            <a:ext cx="33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0" name="公式" r:id="rId9" imgW="228402" imgH="177646" progId="Equation.3">
                    <p:embed/>
                  </p:oleObj>
                </mc:Choice>
                <mc:Fallback>
                  <p:oleObj name="公式" r:id="rId9" imgW="228402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9" y="1498"/>
                          <a:ext cx="33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8" name="Line 11"/>
            <p:cNvSpPr>
              <a:spLocks noChangeShapeType="1"/>
            </p:cNvSpPr>
            <p:nvPr/>
          </p:nvSpPr>
          <p:spPr bwMode="auto">
            <a:xfrm>
              <a:off x="4080" y="912"/>
              <a:ext cx="240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AutoShape 12"/>
            <p:cNvSpPr>
              <a:spLocks/>
            </p:cNvSpPr>
            <p:nvPr/>
          </p:nvSpPr>
          <p:spPr bwMode="auto">
            <a:xfrm>
              <a:off x="4470" y="693"/>
              <a:ext cx="1120" cy="355"/>
            </a:xfrm>
            <a:prstGeom prst="callout2">
              <a:avLst>
                <a:gd name="adj1" fmla="val 18509"/>
                <a:gd name="adj2" fmla="val -3884"/>
                <a:gd name="adj3" fmla="val 18509"/>
                <a:gd name="adj4" fmla="val -26620"/>
                <a:gd name="adj5" fmla="val 135218"/>
                <a:gd name="adj6" fmla="val -4271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rgbClr val="99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面积微元</a:t>
              </a:r>
            </a:p>
          </p:txBody>
        </p:sp>
      </p:grpSp>
      <p:grpSp>
        <p:nvGrpSpPr>
          <p:cNvPr id="14349" name="Group 13"/>
          <p:cNvGrpSpPr>
            <a:grpSpLocks/>
          </p:cNvGrpSpPr>
          <p:nvPr/>
        </p:nvGrpSpPr>
        <p:grpSpPr bwMode="auto">
          <a:xfrm>
            <a:off x="6367672" y="548000"/>
            <a:ext cx="4891818" cy="3436937"/>
            <a:chOff x="1440" y="816"/>
            <a:chExt cx="4176" cy="2112"/>
          </a:xfrm>
        </p:grpSpPr>
        <p:sp>
          <p:nvSpPr>
            <p:cNvPr id="13321" name="Line 14"/>
            <p:cNvSpPr>
              <a:spLocks noChangeShapeType="1"/>
            </p:cNvSpPr>
            <p:nvPr/>
          </p:nvSpPr>
          <p:spPr bwMode="auto">
            <a:xfrm>
              <a:off x="1632" y="2736"/>
              <a:ext cx="39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2" name="Line 15"/>
            <p:cNvSpPr>
              <a:spLocks noChangeShapeType="1"/>
            </p:cNvSpPr>
            <p:nvPr/>
          </p:nvSpPr>
          <p:spPr bwMode="auto">
            <a:xfrm flipV="1">
              <a:off x="1632" y="816"/>
              <a:ext cx="1296" cy="1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3" name="Line 16"/>
            <p:cNvSpPr>
              <a:spLocks noChangeShapeType="1"/>
            </p:cNvSpPr>
            <p:nvPr/>
          </p:nvSpPr>
          <p:spPr bwMode="auto">
            <a:xfrm flipV="1">
              <a:off x="1632" y="1968"/>
              <a:ext cx="3168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4" name="Freeform 17"/>
            <p:cNvSpPr>
              <a:spLocks/>
            </p:cNvSpPr>
            <p:nvPr/>
          </p:nvSpPr>
          <p:spPr bwMode="auto">
            <a:xfrm>
              <a:off x="2856" y="816"/>
              <a:ext cx="1944" cy="1152"/>
            </a:xfrm>
            <a:custGeom>
              <a:avLst/>
              <a:gdLst>
                <a:gd name="T0" fmla="*/ 72 w 1944"/>
                <a:gd name="T1" fmla="*/ 0 h 1152"/>
                <a:gd name="T2" fmla="*/ 216 w 1944"/>
                <a:gd name="T3" fmla="*/ 336 h 1152"/>
                <a:gd name="T4" fmla="*/ 1368 w 1944"/>
                <a:gd name="T5" fmla="*/ 432 h 1152"/>
                <a:gd name="T6" fmla="*/ 1944 w 1944"/>
                <a:gd name="T7" fmla="*/ 1152 h 1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44" h="1152">
                  <a:moveTo>
                    <a:pt x="72" y="0"/>
                  </a:moveTo>
                  <a:cubicBezTo>
                    <a:pt x="36" y="132"/>
                    <a:pt x="0" y="264"/>
                    <a:pt x="216" y="336"/>
                  </a:cubicBezTo>
                  <a:cubicBezTo>
                    <a:pt x="432" y="408"/>
                    <a:pt x="1080" y="296"/>
                    <a:pt x="1368" y="432"/>
                  </a:cubicBezTo>
                  <a:cubicBezTo>
                    <a:pt x="1656" y="568"/>
                    <a:pt x="1848" y="1032"/>
                    <a:pt x="1944" y="115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Arc 18"/>
            <p:cNvSpPr>
              <a:spLocks/>
            </p:cNvSpPr>
            <p:nvPr/>
          </p:nvSpPr>
          <p:spPr bwMode="auto">
            <a:xfrm>
              <a:off x="2160" y="1968"/>
              <a:ext cx="672" cy="7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stealth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Arc 19"/>
            <p:cNvSpPr>
              <a:spLocks/>
            </p:cNvSpPr>
            <p:nvPr/>
          </p:nvSpPr>
          <p:spPr bwMode="auto">
            <a:xfrm>
              <a:off x="3744" y="2208"/>
              <a:ext cx="192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stealth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7" name="Object 20"/>
            <p:cNvGraphicFramePr>
              <a:graphicFrameLocks noChangeAspect="1"/>
            </p:cNvGraphicFramePr>
            <p:nvPr/>
          </p:nvGraphicFramePr>
          <p:xfrm>
            <a:off x="5280" y="2492"/>
            <a:ext cx="33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1" name="公式" r:id="rId11" imgW="152268" imgH="164957" progId="Equation.3">
                    <p:embed/>
                  </p:oleObj>
                </mc:Choice>
                <mc:Fallback>
                  <p:oleObj name="公式" r:id="rId11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492"/>
                          <a:ext cx="336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Object 21"/>
            <p:cNvGraphicFramePr>
              <a:graphicFrameLocks noChangeAspect="1"/>
            </p:cNvGraphicFramePr>
            <p:nvPr/>
          </p:nvGraphicFramePr>
          <p:xfrm>
            <a:off x="3936" y="2304"/>
            <a:ext cx="24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2" name="公式" r:id="rId13" imgW="152334" imgH="139639" progId="Equation.3">
                    <p:embed/>
                  </p:oleObj>
                </mc:Choice>
                <mc:Fallback>
                  <p:oleObj name="公式" r:id="rId13" imgW="152334" imgH="1396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304"/>
                          <a:ext cx="240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9" name="Object 22"/>
            <p:cNvGraphicFramePr>
              <a:graphicFrameLocks noChangeAspect="1"/>
            </p:cNvGraphicFramePr>
            <p:nvPr/>
          </p:nvGraphicFramePr>
          <p:xfrm>
            <a:off x="2400" y="1728"/>
            <a:ext cx="27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3" name="公式" r:id="rId15" imgW="164957" imgH="203024" progId="Equation.3">
                    <p:embed/>
                  </p:oleObj>
                </mc:Choice>
                <mc:Fallback>
                  <p:oleObj name="公式" r:id="rId15" imgW="164957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728"/>
                          <a:ext cx="27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0" name="Object 23"/>
            <p:cNvGraphicFramePr>
              <a:graphicFrameLocks noChangeAspect="1"/>
            </p:cNvGraphicFramePr>
            <p:nvPr/>
          </p:nvGraphicFramePr>
          <p:xfrm>
            <a:off x="4608" y="1387"/>
            <a:ext cx="912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4" name="公式" r:id="rId17" imgW="622030" imgH="203112" progId="Equation.3">
                    <p:embed/>
                  </p:oleObj>
                </mc:Choice>
                <mc:Fallback>
                  <p:oleObj name="公式" r:id="rId17" imgW="62203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387"/>
                          <a:ext cx="912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1" name="Object 24"/>
            <p:cNvGraphicFramePr>
              <a:graphicFrameLocks noChangeAspect="1"/>
            </p:cNvGraphicFramePr>
            <p:nvPr/>
          </p:nvGraphicFramePr>
          <p:xfrm>
            <a:off x="1440" y="2642"/>
            <a:ext cx="288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5" name="公式" r:id="rId19" imgW="126835" imgH="139518" progId="Equation.3">
                    <p:embed/>
                  </p:oleObj>
                </mc:Choice>
                <mc:Fallback>
                  <p:oleObj name="公式" r:id="rId19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642"/>
                          <a:ext cx="288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8" name="Text Box 25"/>
          <p:cNvSpPr txBox="1">
            <a:spLocks noChangeArrowheads="1"/>
          </p:cNvSpPr>
          <p:nvPr/>
        </p:nvSpPr>
        <p:spPr bwMode="auto">
          <a:xfrm>
            <a:off x="1845668" y="990347"/>
            <a:ext cx="441734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2.  </a:t>
            </a: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极坐标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系下</a:t>
            </a: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平面图形</a:t>
            </a:r>
            <a:endParaRPr kumimoji="1"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   面积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的计算</a:t>
            </a:r>
          </a:p>
        </p:txBody>
      </p:sp>
      <p:graphicFrame>
        <p:nvGraphicFramePr>
          <p:cNvPr id="143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432663"/>
              </p:ext>
            </p:extLst>
          </p:nvPr>
        </p:nvGraphicFramePr>
        <p:xfrm>
          <a:off x="1736831" y="2368070"/>
          <a:ext cx="3471599" cy="172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" name="公式" r:id="rId21" imgW="1282700" imgH="673100" progId="Equation.3">
                  <p:embed/>
                </p:oleObj>
              </mc:Choice>
              <mc:Fallback>
                <p:oleObj name="公式" r:id="rId21" imgW="12827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831" y="2368070"/>
                        <a:ext cx="3471599" cy="1725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178670"/>
              </p:ext>
            </p:extLst>
          </p:nvPr>
        </p:nvGraphicFramePr>
        <p:xfrm>
          <a:off x="3356241" y="5048085"/>
          <a:ext cx="3147285" cy="1010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" name="公式" r:id="rId23" imgW="1180588" imgH="406224" progId="Equation.3">
                  <p:embed/>
                </p:oleObj>
              </mc:Choice>
              <mc:Fallback>
                <p:oleObj name="公式" r:id="rId23" imgW="118058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241" y="5048085"/>
                        <a:ext cx="3147285" cy="101003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29970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638538"/>
              </p:ext>
            </p:extLst>
          </p:nvPr>
        </p:nvGraphicFramePr>
        <p:xfrm>
          <a:off x="2758615" y="865982"/>
          <a:ext cx="72072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7" name="Equation" r:id="rId3" imgW="2768400" imgH="215640" progId="Equation.DSMT4">
                  <p:embed/>
                </p:oleObj>
              </mc:Choice>
              <mc:Fallback>
                <p:oleObj name="Equation" r:id="rId3" imgW="2768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615" y="865982"/>
                        <a:ext cx="72072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278" y="2163766"/>
            <a:ext cx="402431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4" name="Line 4"/>
          <p:cNvSpPr>
            <a:spLocks noChangeShapeType="1"/>
          </p:cNvSpPr>
          <p:nvPr/>
        </p:nvSpPr>
        <p:spPr bwMode="auto">
          <a:xfrm flipV="1">
            <a:off x="2596018" y="4219177"/>
            <a:ext cx="1915805" cy="66076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2567608" y="4059663"/>
            <a:ext cx="1780879" cy="80949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352638"/>
              </p:ext>
            </p:extLst>
          </p:nvPr>
        </p:nvGraphicFramePr>
        <p:xfrm>
          <a:off x="3094998" y="1727175"/>
          <a:ext cx="2117032" cy="50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8" name="公式" r:id="rId6" imgW="812447" imgH="203112" progId="Equation.3">
                  <p:embed/>
                </p:oleObj>
              </mc:Choice>
              <mc:Fallback>
                <p:oleObj name="公式" r:id="rId6" imgW="8124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998" y="1727175"/>
                        <a:ext cx="2117032" cy="504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197157"/>
              </p:ext>
            </p:extLst>
          </p:nvPr>
        </p:nvGraphicFramePr>
        <p:xfrm>
          <a:off x="5564465" y="1649096"/>
          <a:ext cx="1372766" cy="541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" name="公式" r:id="rId8" imgW="532937" imgH="215713" progId="Equation.3">
                  <p:embed/>
                </p:oleObj>
              </mc:Choice>
              <mc:Fallback>
                <p:oleObj name="公式" r:id="rId8" imgW="53293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465" y="1649096"/>
                        <a:ext cx="1372766" cy="541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728952"/>
              </p:ext>
            </p:extLst>
          </p:nvPr>
        </p:nvGraphicFramePr>
        <p:xfrm>
          <a:off x="5994348" y="3213865"/>
          <a:ext cx="3455760" cy="10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" name="公式" r:id="rId10" imgW="1167893" imgH="406224" progId="Equation.3">
                  <p:embed/>
                </p:oleObj>
              </mc:Choice>
              <mc:Fallback>
                <p:oleObj name="公式" r:id="rId10" imgW="116789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348" y="3213865"/>
                        <a:ext cx="3455760" cy="100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08706"/>
              </p:ext>
            </p:extLst>
          </p:nvPr>
        </p:nvGraphicFramePr>
        <p:xfrm>
          <a:off x="2198986" y="4471106"/>
          <a:ext cx="536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1" name="公式" r:id="rId12" imgW="126835" imgH="139518" progId="Equation.3">
                  <p:embed/>
                </p:oleObj>
              </mc:Choice>
              <mc:Fallback>
                <p:oleObj name="公式" r:id="rId12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986" y="4471106"/>
                        <a:ext cx="5365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498968"/>
              </p:ext>
            </p:extLst>
          </p:nvPr>
        </p:nvGraphicFramePr>
        <p:xfrm>
          <a:off x="6019800" y="4219177"/>
          <a:ext cx="2740496" cy="923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2" name="公式" r:id="rId14" imgW="1028700" imgH="381000" progId="Equation.3">
                  <p:embed/>
                </p:oleObj>
              </mc:Choice>
              <mc:Fallback>
                <p:oleObj name="公式" r:id="rId14" imgW="10287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19177"/>
                        <a:ext cx="2740496" cy="923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178606" y="1653663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kumimoji="1"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070298"/>
              </p:ext>
            </p:extLst>
          </p:nvPr>
        </p:nvGraphicFramePr>
        <p:xfrm>
          <a:off x="5994348" y="2279081"/>
          <a:ext cx="3460575" cy="87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3" name="公式" r:id="rId16" imgW="1371600" imgH="355600" progId="Equation.3">
                  <p:embed/>
                </p:oleObj>
              </mc:Choice>
              <mc:Fallback>
                <p:oleObj name="公式" r:id="rId16" imgW="1371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348" y="2279081"/>
                        <a:ext cx="3460575" cy="875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410920"/>
              </p:ext>
            </p:extLst>
          </p:nvPr>
        </p:nvGraphicFramePr>
        <p:xfrm>
          <a:off x="6044686" y="5210668"/>
          <a:ext cx="1300336" cy="93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4" name="公式" r:id="rId18" imgW="495085" imgH="393529" progId="Equation.3">
                  <p:embed/>
                </p:oleObj>
              </mc:Choice>
              <mc:Fallback>
                <p:oleObj name="公式" r:id="rId18" imgW="49508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4686" y="5210668"/>
                        <a:ext cx="1300336" cy="937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960194"/>
              </p:ext>
            </p:extLst>
          </p:nvPr>
        </p:nvGraphicFramePr>
        <p:xfrm>
          <a:off x="6931152" y="1421659"/>
          <a:ext cx="3054378" cy="100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5" name="公式" r:id="rId20" imgW="1167893" imgH="393529" progId="Equation.3">
                  <p:embed/>
                </p:oleObj>
              </mc:Choice>
              <mc:Fallback>
                <p:oleObj name="公式" r:id="rId20" imgW="116789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152" y="1421659"/>
                        <a:ext cx="3054378" cy="1004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173288" y="816588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99252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678889"/>
              </p:ext>
            </p:extLst>
          </p:nvPr>
        </p:nvGraphicFramePr>
        <p:xfrm>
          <a:off x="2711624" y="1584938"/>
          <a:ext cx="6501854" cy="184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3" imgW="2463480" imgH="736560" progId="Equation.DSMT4">
                  <p:embed/>
                </p:oleObj>
              </mc:Choice>
              <mc:Fallback>
                <p:oleObj name="Equation" r:id="rId3" imgW="24634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1584938"/>
                        <a:ext cx="6501854" cy="184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3886200" y="53340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V="1">
            <a:off x="5715000" y="3886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4648200" y="4267200"/>
            <a:ext cx="2133600" cy="2133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62484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5791200" y="434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8" name="Arc 8"/>
          <p:cNvSpPr>
            <a:spLocks/>
          </p:cNvSpPr>
          <p:nvPr/>
        </p:nvSpPr>
        <p:spPr bwMode="auto">
          <a:xfrm>
            <a:off x="4572000" y="5334000"/>
            <a:ext cx="1143000" cy="1143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Arc 9"/>
          <p:cNvSpPr>
            <a:spLocks/>
          </p:cNvSpPr>
          <p:nvPr/>
        </p:nvSpPr>
        <p:spPr bwMode="auto">
          <a:xfrm flipH="1">
            <a:off x="5715000" y="5334000"/>
            <a:ext cx="1143000" cy="1143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0" name="Arc 10"/>
          <p:cNvSpPr>
            <a:spLocks/>
          </p:cNvSpPr>
          <p:nvPr/>
        </p:nvSpPr>
        <p:spPr bwMode="auto">
          <a:xfrm flipV="1">
            <a:off x="4572000" y="4191000"/>
            <a:ext cx="1143000" cy="1143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Arc 11"/>
          <p:cNvSpPr>
            <a:spLocks/>
          </p:cNvSpPr>
          <p:nvPr/>
        </p:nvSpPr>
        <p:spPr bwMode="auto">
          <a:xfrm flipH="1" flipV="1">
            <a:off x="5715000" y="4114800"/>
            <a:ext cx="1143000" cy="1219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6753226" y="4953000"/>
          <a:ext cx="4095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5" imgW="126835" imgH="139518" progId="Equation.3">
                  <p:embed/>
                </p:oleObj>
              </mc:Choice>
              <mc:Fallback>
                <p:oleObj name="Equation" r:id="rId5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6" y="4953000"/>
                        <a:ext cx="4095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655795" y="859155"/>
            <a:ext cx="47179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3.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参数方程下求图形面积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55795" y="1892094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 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7495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662756" y="836090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kumimoji="1"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97343"/>
              </p:ext>
            </p:extLst>
          </p:nvPr>
        </p:nvGraphicFramePr>
        <p:xfrm>
          <a:off x="3344512" y="888791"/>
          <a:ext cx="2232248" cy="532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4" name="公式" r:id="rId3" imgW="812447" imgH="203112" progId="Equation.3">
                  <p:embed/>
                </p:oleObj>
              </mc:Choice>
              <mc:Fallback>
                <p:oleObj name="公式" r:id="rId3" imgW="8124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512" y="888791"/>
                        <a:ext cx="2232248" cy="532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743200" y="1609725"/>
          <a:ext cx="15001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5" name="Equation" r:id="rId5" imgW="532937" imgH="215713" progId="Equation.3">
                  <p:embed/>
                </p:oleObj>
              </mc:Choice>
              <mc:Fallback>
                <p:oleObj name="Equation" r:id="rId5" imgW="53293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09725"/>
                        <a:ext cx="150018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4267200" y="1457326"/>
          <a:ext cx="17859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" name="Equation" r:id="rId7" imgW="634725" imgH="330057" progId="Equation.3">
                  <p:embed/>
                </p:oleObj>
              </mc:Choice>
              <mc:Fallback>
                <p:oleObj name="Equation" r:id="rId7" imgW="634725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57326"/>
                        <a:ext cx="178593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3119438" y="2411414"/>
          <a:ext cx="5643562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7" name="Equation" r:id="rId9" imgW="2005729" imgH="406224" progId="Equation.3">
                  <p:embed/>
                </p:oleObj>
              </mc:Choice>
              <mc:Fallback>
                <p:oleObj name="Equation" r:id="rId9" imgW="200572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2411414"/>
                        <a:ext cx="5643562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3124201" y="3282951"/>
          <a:ext cx="49641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8" name="Equation" r:id="rId11" imgW="1765300" imgH="381000" progId="Equation.3">
                  <p:embed/>
                </p:oleObj>
              </mc:Choice>
              <mc:Fallback>
                <p:oleObj name="Equation" r:id="rId11" imgW="17653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3282951"/>
                        <a:ext cx="496411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200400" y="4330700"/>
          <a:ext cx="52514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9" name="Equation" r:id="rId13" imgW="1866090" imgH="393529" progId="Equation.3">
                  <p:embed/>
                </p:oleObj>
              </mc:Choice>
              <mc:Fallback>
                <p:oleObj name="Equation" r:id="rId13" imgW="18660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30700"/>
                        <a:ext cx="52514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3200401" y="5246688"/>
          <a:ext cx="13938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0" name="Equation" r:id="rId15" imgW="495085" imgH="393529" progId="Equation.3">
                  <p:embed/>
                </p:oleObj>
              </mc:Choice>
              <mc:Fallback>
                <p:oleObj name="Equation" r:id="rId15" imgW="49508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5246688"/>
                        <a:ext cx="1393825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618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>
            <a:spLocks noGrp="1" noChangeArrowheads="1"/>
          </p:cNvSpPr>
          <p:nvPr>
            <p:ph type="title"/>
          </p:nvPr>
        </p:nvSpPr>
        <p:spPr>
          <a:xfrm>
            <a:off x="2567608" y="1154008"/>
            <a:ext cx="2112235" cy="63386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解题步骤：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801370" y="3079170"/>
            <a:ext cx="5364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(2)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求出交点；</a:t>
            </a:r>
            <a:endParaRPr kumimoji="1" lang="zh-CN" altLang="en-US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801370" y="3933056"/>
            <a:ext cx="8135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(3)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选择合适的积分变量，确定积分区间，计算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  <a:endParaRPr kumimoji="1" lang="zh-CN" altLang="en-US" sz="240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801370" y="2232634"/>
            <a:ext cx="2951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(1)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画出草图；</a:t>
            </a:r>
            <a:endParaRPr kumimoji="1" lang="zh-CN" altLang="en-US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2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6924675" y="1457326"/>
            <a:ext cx="2827338" cy="1668463"/>
            <a:chOff x="3402" y="1058"/>
            <a:chExt cx="1781" cy="1051"/>
          </a:xfrm>
        </p:grpSpPr>
        <p:sp>
          <p:nvSpPr>
            <p:cNvPr id="18471" name="Oval 3"/>
            <p:cNvSpPr>
              <a:spLocks noChangeArrowheads="1"/>
            </p:cNvSpPr>
            <p:nvPr/>
          </p:nvSpPr>
          <p:spPr bwMode="auto">
            <a:xfrm>
              <a:off x="3402" y="1245"/>
              <a:ext cx="1632" cy="864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8472" name="Object 4"/>
            <p:cNvGraphicFramePr>
              <a:graphicFrameLocks noChangeAspect="1"/>
            </p:cNvGraphicFramePr>
            <p:nvPr/>
          </p:nvGraphicFramePr>
          <p:xfrm>
            <a:off x="5047" y="1728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8" name="Equation" r:id="rId3" imgW="181145" imgH="190449" progId="Equation.3">
                    <p:embed/>
                  </p:oleObj>
                </mc:Choice>
                <mc:Fallback>
                  <p:oleObj name="Equation" r:id="rId3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7" y="1728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3" name="Object 5"/>
            <p:cNvGraphicFramePr>
              <a:graphicFrameLocks noChangeAspect="1"/>
            </p:cNvGraphicFramePr>
            <p:nvPr/>
          </p:nvGraphicFramePr>
          <p:xfrm>
            <a:off x="4272" y="1058"/>
            <a:ext cx="13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9" name="Equation" r:id="rId5" imgW="171428" imgH="266558" progId="Equation.3">
                    <p:embed/>
                  </p:oleObj>
                </mc:Choice>
                <mc:Fallback>
                  <p:oleObj name="Equation" r:id="rId5" imgW="171428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58"/>
                          <a:ext cx="130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2" name="Arc 6"/>
          <p:cNvSpPr>
            <a:spLocks/>
          </p:cNvSpPr>
          <p:nvPr/>
        </p:nvSpPr>
        <p:spPr bwMode="auto">
          <a:xfrm>
            <a:off x="8231188" y="1758951"/>
            <a:ext cx="1295400" cy="684213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66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title"/>
          </p:nvPr>
        </p:nvSpPr>
        <p:spPr>
          <a:xfrm>
            <a:off x="2107354" y="611188"/>
            <a:ext cx="2049463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求椭圆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184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904123"/>
              </p:ext>
            </p:extLst>
          </p:nvPr>
        </p:nvGraphicFramePr>
        <p:xfrm>
          <a:off x="4156817" y="379026"/>
          <a:ext cx="1781893" cy="985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0" name="Equation" r:id="rId7" imgW="774360" imgH="419040" progId="Equation.DSMT4">
                  <p:embed/>
                </p:oleObj>
              </mc:Choice>
              <mc:Fallback>
                <p:oleObj name="Equation" r:id="rId7" imgW="774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817" y="379026"/>
                        <a:ext cx="1781893" cy="985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2063750" y="1239838"/>
            <a:ext cx="288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利用对称性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603275"/>
              </p:ext>
            </p:extLst>
          </p:nvPr>
        </p:nvGraphicFramePr>
        <p:xfrm>
          <a:off x="5191739" y="1259020"/>
          <a:ext cx="1608137" cy="504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1" name="Equation" r:id="rId9" imgW="698400" imgH="203040" progId="Equation.DSMT4">
                  <p:embed/>
                </p:oleObj>
              </mc:Choice>
              <mc:Fallback>
                <p:oleObj name="Equation" r:id="rId9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739" y="1259020"/>
                        <a:ext cx="1608137" cy="504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5952431" y="645451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所围图形的面积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724400" y="1209676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877692"/>
              </p:ext>
            </p:extLst>
          </p:nvPr>
        </p:nvGraphicFramePr>
        <p:xfrm>
          <a:off x="1804500" y="1834943"/>
          <a:ext cx="2051153" cy="82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2" name="Equation" r:id="rId11" imgW="876240" imgH="342720" progId="Equation.DSMT4">
                  <p:embed/>
                </p:oleObj>
              </mc:Choice>
              <mc:Fallback>
                <p:oleObj name="Equation" r:id="rId11" imgW="876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500" y="1834943"/>
                        <a:ext cx="2051153" cy="826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1676400" y="2720146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利用椭圆的参数方程</a:t>
            </a:r>
          </a:p>
        </p:txBody>
      </p:sp>
      <p:graphicFrame>
        <p:nvGraphicFramePr>
          <p:cNvPr id="194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453419"/>
              </p:ext>
            </p:extLst>
          </p:nvPr>
        </p:nvGraphicFramePr>
        <p:xfrm>
          <a:off x="3123226" y="3091490"/>
          <a:ext cx="3423624" cy="101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3" name="Equation" r:id="rId13" imgW="1562040" imgH="444240" progId="Equation.DSMT4">
                  <p:embed/>
                </p:oleObj>
              </mc:Choice>
              <mc:Fallback>
                <p:oleObj name="Equation" r:id="rId13" imgW="1562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226" y="3091490"/>
                        <a:ext cx="3423624" cy="1011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1676400" y="3989387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应用定积分换元法得</a:t>
            </a:r>
          </a:p>
        </p:txBody>
      </p:sp>
      <p:graphicFrame>
        <p:nvGraphicFramePr>
          <p:cNvPr id="194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45623"/>
              </p:ext>
            </p:extLst>
          </p:nvPr>
        </p:nvGraphicFramePr>
        <p:xfrm>
          <a:off x="2540286" y="4550605"/>
          <a:ext cx="1368425" cy="88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4" name="Equation" r:id="rId15" imgW="583920" imgH="368280" progId="Equation.DSMT4">
                  <p:embed/>
                </p:oleObj>
              </mc:Choice>
              <mc:Fallback>
                <p:oleObj name="Equation" r:id="rId15" imgW="5839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286" y="4550605"/>
                        <a:ext cx="1368425" cy="883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595648"/>
              </p:ext>
            </p:extLst>
          </p:nvPr>
        </p:nvGraphicFramePr>
        <p:xfrm>
          <a:off x="3803872" y="4747452"/>
          <a:ext cx="888778" cy="42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5" name="Equation" r:id="rId17" imgW="406080" imgH="177480" progId="Equation.DSMT4">
                  <p:embed/>
                </p:oleObj>
              </mc:Choice>
              <mc:Fallback>
                <p:oleObj name="Equation" r:id="rId17" imgW="4060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872" y="4747452"/>
                        <a:ext cx="888778" cy="421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155630"/>
              </p:ext>
            </p:extLst>
          </p:nvPr>
        </p:nvGraphicFramePr>
        <p:xfrm>
          <a:off x="4724400" y="4730591"/>
          <a:ext cx="1836454" cy="509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6" name="Equation" r:id="rId19" imgW="799920" imgH="203040" progId="Equation.DSMT4">
                  <p:embed/>
                </p:oleObj>
              </mc:Choice>
              <mc:Fallback>
                <p:oleObj name="Equation" r:id="rId19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730591"/>
                        <a:ext cx="1836454" cy="509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788844"/>
              </p:ext>
            </p:extLst>
          </p:nvPr>
        </p:nvGraphicFramePr>
        <p:xfrm>
          <a:off x="6473539" y="4508501"/>
          <a:ext cx="2502781" cy="846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7" name="Equation" r:id="rId21" imgW="1091880" imgH="355320" progId="Equation.DSMT4">
                  <p:embed/>
                </p:oleObj>
              </mc:Choice>
              <mc:Fallback>
                <p:oleObj name="Equation" r:id="rId21" imgW="1091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539" y="4508501"/>
                        <a:ext cx="2502781" cy="84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90916"/>
              </p:ext>
            </p:extLst>
          </p:nvPr>
        </p:nvGraphicFramePr>
        <p:xfrm>
          <a:off x="2930196" y="5470994"/>
          <a:ext cx="978515" cy="52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8" name="Equation" r:id="rId23" imgW="406080" imgH="203040" progId="Equation.DSMT4">
                  <p:embed/>
                </p:oleObj>
              </mc:Choice>
              <mc:Fallback>
                <p:oleObj name="Equation" r:id="rId23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196" y="5470994"/>
                        <a:ext cx="978515" cy="520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25940"/>
              </p:ext>
            </p:extLst>
          </p:nvPr>
        </p:nvGraphicFramePr>
        <p:xfrm>
          <a:off x="3803872" y="5275769"/>
          <a:ext cx="665833" cy="88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9" name="Equation" r:id="rId25" imgW="164880" imgH="228600" progId="Equation.DSMT4">
                  <p:embed/>
                </p:oleObj>
              </mc:Choice>
              <mc:Fallback>
                <p:oleObj name="Equation" r:id="rId25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872" y="5275769"/>
                        <a:ext cx="665833" cy="883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212820"/>
              </p:ext>
            </p:extLst>
          </p:nvPr>
        </p:nvGraphicFramePr>
        <p:xfrm>
          <a:off x="4315710" y="5232186"/>
          <a:ext cx="764290" cy="92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0" name="Equation" r:id="rId27" imgW="177480" imgH="228600" progId="Equation.DSMT4">
                  <p:embed/>
                </p:oleObj>
              </mc:Choice>
              <mc:Fallback>
                <p:oleObj name="Equation" r:id="rId27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710" y="5232186"/>
                        <a:ext cx="764290" cy="927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463315"/>
              </p:ext>
            </p:extLst>
          </p:nvPr>
        </p:nvGraphicFramePr>
        <p:xfrm>
          <a:off x="4933466" y="5470994"/>
          <a:ext cx="1028771" cy="49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1" name="Equation" r:id="rId29" imgW="457200" imgH="203040" progId="Equation.DSMT4">
                  <p:embed/>
                </p:oleObj>
              </mc:Choice>
              <mc:Fallback>
                <p:oleObj name="Equation" r:id="rId29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466" y="5470994"/>
                        <a:ext cx="1028771" cy="490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6172200" y="5414964"/>
            <a:ext cx="4114800" cy="52863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当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时得圆面积公式</a:t>
            </a:r>
          </a:p>
        </p:txBody>
      </p:sp>
      <p:grpSp>
        <p:nvGrpSpPr>
          <p:cNvPr id="19482" name="Group 26"/>
          <p:cNvGrpSpPr>
            <a:grpSpLocks/>
          </p:cNvGrpSpPr>
          <p:nvPr/>
        </p:nvGrpSpPr>
        <p:grpSpPr bwMode="auto">
          <a:xfrm>
            <a:off x="8324850" y="1760538"/>
            <a:ext cx="217488" cy="989012"/>
            <a:chOff x="4279" y="1109"/>
            <a:chExt cx="137" cy="623"/>
          </a:xfrm>
        </p:grpSpPr>
        <p:sp>
          <p:nvSpPr>
            <p:cNvPr id="18469" name="Line 27"/>
            <p:cNvSpPr>
              <a:spLocks noChangeShapeType="1"/>
            </p:cNvSpPr>
            <p:nvPr/>
          </p:nvSpPr>
          <p:spPr bwMode="auto">
            <a:xfrm>
              <a:off x="4342" y="1109"/>
              <a:ext cx="0" cy="4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70" name="Object 28"/>
            <p:cNvGraphicFramePr>
              <a:graphicFrameLocks noChangeAspect="1"/>
            </p:cNvGraphicFramePr>
            <p:nvPr/>
          </p:nvGraphicFramePr>
          <p:xfrm>
            <a:off x="4279" y="1589"/>
            <a:ext cx="13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32" name="Equation" r:id="rId31" imgW="181145" imgH="190449" progId="Equation.3">
                    <p:embed/>
                  </p:oleObj>
                </mc:Choice>
                <mc:Fallback>
                  <p:oleObj name="Equation" r:id="rId31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1589"/>
                          <a:ext cx="137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85" name="Group 29"/>
          <p:cNvGrpSpPr>
            <a:grpSpLocks/>
          </p:cNvGrpSpPr>
          <p:nvPr/>
        </p:nvGrpSpPr>
        <p:grpSpPr bwMode="auto">
          <a:xfrm>
            <a:off x="8540750" y="1798638"/>
            <a:ext cx="939800" cy="952500"/>
            <a:chOff x="4420" y="1133"/>
            <a:chExt cx="592" cy="600"/>
          </a:xfrm>
        </p:grpSpPr>
        <p:graphicFrame>
          <p:nvGraphicFramePr>
            <p:cNvPr id="18467" name="Object 30"/>
            <p:cNvGraphicFramePr>
              <a:graphicFrameLocks noChangeAspect="1"/>
            </p:cNvGraphicFramePr>
            <p:nvPr/>
          </p:nvGraphicFramePr>
          <p:xfrm>
            <a:off x="4420" y="1536"/>
            <a:ext cx="59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33" name="Equation" r:id="rId33" imgW="942856" imgH="285673" progId="Equation.3">
                    <p:embed/>
                  </p:oleObj>
                </mc:Choice>
                <mc:Fallback>
                  <p:oleObj name="Equation" r:id="rId33" imgW="942856" imgH="285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0" y="1536"/>
                          <a:ext cx="592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8" name="Line 31"/>
            <p:cNvSpPr>
              <a:spLocks noChangeShapeType="1"/>
            </p:cNvSpPr>
            <p:nvPr/>
          </p:nvSpPr>
          <p:spPr bwMode="auto">
            <a:xfrm flipV="1">
              <a:off x="4483" y="1133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8412163" y="1752600"/>
            <a:ext cx="228600" cy="673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89" name="AutoShape 33"/>
          <p:cNvSpPr>
            <a:spLocks/>
          </p:cNvSpPr>
          <p:nvPr/>
        </p:nvSpPr>
        <p:spPr bwMode="auto">
          <a:xfrm>
            <a:off x="2892067" y="3257760"/>
            <a:ext cx="179388" cy="792163"/>
          </a:xfrm>
          <a:prstGeom prst="leftBrace">
            <a:avLst>
              <a:gd name="adj1" fmla="val 36799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9490" name="Group 34"/>
          <p:cNvGrpSpPr>
            <a:grpSpLocks/>
          </p:cNvGrpSpPr>
          <p:nvPr/>
        </p:nvGrpSpPr>
        <p:grpSpPr bwMode="auto">
          <a:xfrm>
            <a:off x="6705600" y="1220788"/>
            <a:ext cx="3505200" cy="2159000"/>
            <a:chOff x="3264" y="769"/>
            <a:chExt cx="2208" cy="1360"/>
          </a:xfrm>
        </p:grpSpPr>
        <p:grpSp>
          <p:nvGrpSpPr>
            <p:cNvPr id="18461" name="Group 35"/>
            <p:cNvGrpSpPr>
              <a:grpSpLocks/>
            </p:cNvGrpSpPr>
            <p:nvPr/>
          </p:nvGrpSpPr>
          <p:grpSpPr bwMode="auto">
            <a:xfrm>
              <a:off x="3264" y="769"/>
              <a:ext cx="2208" cy="1360"/>
              <a:chOff x="3264" y="769"/>
              <a:chExt cx="2208" cy="1360"/>
            </a:xfrm>
          </p:grpSpPr>
          <p:graphicFrame>
            <p:nvGraphicFramePr>
              <p:cNvPr id="18463" name="Object 36"/>
              <p:cNvGraphicFramePr>
                <a:graphicFrameLocks noChangeAspect="1"/>
              </p:cNvGraphicFramePr>
              <p:nvPr/>
            </p:nvGraphicFramePr>
            <p:xfrm>
              <a:off x="5280" y="1590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934" name="Equation" r:id="rId35" imgW="257142" imgH="266558" progId="Equation.3">
                      <p:embed/>
                    </p:oleObj>
                  </mc:Choice>
                  <mc:Fallback>
                    <p:oleObj name="Equation" r:id="rId35" imgW="257142" imgH="26655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590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4" name="Object 37"/>
              <p:cNvGraphicFramePr>
                <a:graphicFrameLocks noChangeAspect="1"/>
              </p:cNvGraphicFramePr>
              <p:nvPr/>
            </p:nvGraphicFramePr>
            <p:xfrm>
              <a:off x="4032" y="774"/>
              <a:ext cx="16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935" name="Equation" r:id="rId37" imgW="209601" imgH="266558" progId="Equation.3">
                      <p:embed/>
                    </p:oleObj>
                  </mc:Choice>
                  <mc:Fallback>
                    <p:oleObj name="Equation" r:id="rId37" imgW="209601" imgH="26655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774"/>
                            <a:ext cx="16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65" name="Line 38"/>
              <p:cNvSpPr>
                <a:spLocks noChangeShapeType="1"/>
              </p:cNvSpPr>
              <p:nvPr/>
            </p:nvSpPr>
            <p:spPr bwMode="auto">
              <a:xfrm>
                <a:off x="3264" y="1537"/>
                <a:ext cx="215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6" name="Line 39"/>
              <p:cNvSpPr>
                <a:spLocks noChangeShapeType="1"/>
              </p:cNvSpPr>
              <p:nvPr/>
            </p:nvSpPr>
            <p:spPr bwMode="auto">
              <a:xfrm flipV="1">
                <a:off x="4218" y="769"/>
                <a:ext cx="0" cy="13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18462" name="Picture 40"/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" y="1546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49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791406"/>
              </p:ext>
            </p:extLst>
          </p:nvPr>
        </p:nvGraphicFramePr>
        <p:xfrm>
          <a:off x="3768289" y="1591613"/>
          <a:ext cx="2832537" cy="1206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6" name="Equation" r:id="rId40" imgW="1371600" imgH="520560" progId="Equation.DSMT4">
                  <p:embed/>
                </p:oleObj>
              </mc:Choice>
              <mc:Fallback>
                <p:oleObj name="Equation" r:id="rId40" imgW="13716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289" y="1591613"/>
                        <a:ext cx="2832537" cy="1206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49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9465" grpId="0" autoUpdateAnimBg="0"/>
      <p:bldP spid="19468" grpId="0" autoUpdateAnimBg="0"/>
      <p:bldP spid="19470" grpId="0" autoUpdateAnimBg="0"/>
      <p:bldP spid="19472" grpId="0" autoUpdateAnimBg="0"/>
      <p:bldP spid="19481" grpId="0" animBg="1" autoUpdateAnimBg="0"/>
      <p:bldP spid="19488" grpId="0" animBg="1"/>
      <p:bldP spid="194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134" y="339926"/>
            <a:ext cx="2712119" cy="576263"/>
          </a:xfrm>
          <a:solidFill>
            <a:schemeClr val="bg1"/>
          </a:solidFill>
          <a:extLst/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二、立体体积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841500" y="1770063"/>
            <a:ext cx="669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设所给立体垂直于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轴的截面面积为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), 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459545"/>
              </p:ext>
            </p:extLst>
          </p:nvPr>
        </p:nvGraphicFramePr>
        <p:xfrm>
          <a:off x="8325912" y="1810918"/>
          <a:ext cx="1726774" cy="486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6" name="Equation" r:id="rId3" imgW="838080" imgH="215640" progId="Equation.DSMT4">
                  <p:embed/>
                </p:oleObj>
              </mc:Choice>
              <mc:Fallback>
                <p:oleObj name="Equation" r:id="rId3" imgW="838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5912" y="1810918"/>
                        <a:ext cx="1726774" cy="486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971800" y="2397126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则对应于小区间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895239"/>
              </p:ext>
            </p:extLst>
          </p:nvPr>
        </p:nvGraphicFramePr>
        <p:xfrm>
          <a:off x="5605265" y="2443443"/>
          <a:ext cx="1481335" cy="458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7" name="Equation" r:id="rId5" imgW="711000" imgH="203040" progId="Equation.DSMT4">
                  <p:embed/>
                </p:oleObj>
              </mc:Choice>
              <mc:Fallback>
                <p:oleObj name="Equation" r:id="rId5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265" y="2443443"/>
                        <a:ext cx="1481335" cy="458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7010400" y="238283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的体积元素为</a:t>
            </a: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721421"/>
              </p:ext>
            </p:extLst>
          </p:nvPr>
        </p:nvGraphicFramePr>
        <p:xfrm>
          <a:off x="3503712" y="3121281"/>
          <a:ext cx="2058888" cy="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8" name="Equation" r:id="rId7" imgW="914400" imgH="203040" progId="Equation.DSMT4">
                  <p:embed/>
                </p:oleObj>
              </mc:Choice>
              <mc:Fallback>
                <p:oleObj name="Equation" r:id="rId7" imgW="914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3121281"/>
                        <a:ext cx="2058888" cy="5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2057400" y="3682797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因此所求立体体积为</a:t>
            </a:r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777938"/>
              </p:ext>
            </p:extLst>
          </p:nvPr>
        </p:nvGraphicFramePr>
        <p:xfrm>
          <a:off x="3359150" y="4344986"/>
          <a:ext cx="2355279" cy="863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9" name="Equation" r:id="rId9" imgW="977760" imgH="342720" progId="Equation.DSMT4">
                  <p:embed/>
                </p:oleObj>
              </mc:Choice>
              <mc:Fallback>
                <p:oleObj name="Equation" r:id="rId9" imgW="9777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4344986"/>
                        <a:ext cx="2355279" cy="863601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6251575" y="3722688"/>
            <a:ext cx="4033838" cy="2533650"/>
            <a:chOff x="2978" y="1860"/>
            <a:chExt cx="2541" cy="1596"/>
          </a:xfrm>
        </p:grpSpPr>
        <p:graphicFrame>
          <p:nvGraphicFramePr>
            <p:cNvPr id="19479" name="Object 12"/>
            <p:cNvGraphicFramePr>
              <a:graphicFrameLocks noChangeAspect="1"/>
            </p:cNvGraphicFramePr>
            <p:nvPr/>
          </p:nvGraphicFramePr>
          <p:xfrm>
            <a:off x="3168" y="1860"/>
            <a:ext cx="2016" cy="1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00" name="BMP 图象" r:id="rId11" imgW="3200000" imgH="1848108" progId="Paint.Picture">
                    <p:embed/>
                  </p:oleObj>
                </mc:Choice>
                <mc:Fallback>
                  <p:oleObj name="BMP 图象" r:id="rId11" imgW="3200000" imgH="184810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860"/>
                          <a:ext cx="2016" cy="1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80" name="Group 13"/>
            <p:cNvGrpSpPr>
              <a:grpSpLocks/>
            </p:cNvGrpSpPr>
            <p:nvPr/>
          </p:nvGrpSpPr>
          <p:grpSpPr bwMode="auto">
            <a:xfrm>
              <a:off x="2978" y="3216"/>
              <a:ext cx="2541" cy="240"/>
              <a:chOff x="2978" y="3216"/>
              <a:chExt cx="2541" cy="240"/>
            </a:xfrm>
          </p:grpSpPr>
          <p:sp>
            <p:nvSpPr>
              <p:cNvPr id="19486" name="Line 14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2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87" name="Object 15"/>
              <p:cNvGraphicFramePr>
                <a:graphicFrameLocks noChangeAspect="1"/>
              </p:cNvGraphicFramePr>
              <p:nvPr/>
            </p:nvGraphicFramePr>
            <p:xfrm>
              <a:off x="5376" y="3304"/>
              <a:ext cx="143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01" name="Equation" r:id="rId13" imgW="181145" imgH="190449" progId="Equation.3">
                      <p:embed/>
                    </p:oleObj>
                  </mc:Choice>
                  <mc:Fallback>
                    <p:oleObj name="Equation" r:id="rId13" imgW="181145" imgH="1904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3304"/>
                            <a:ext cx="143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81" name="Group 16"/>
            <p:cNvGrpSpPr>
              <a:grpSpLocks/>
            </p:cNvGrpSpPr>
            <p:nvPr/>
          </p:nvGrpSpPr>
          <p:grpSpPr bwMode="auto">
            <a:xfrm>
              <a:off x="3360" y="2853"/>
              <a:ext cx="1720" cy="603"/>
              <a:chOff x="3360" y="2853"/>
              <a:chExt cx="1720" cy="603"/>
            </a:xfrm>
          </p:grpSpPr>
          <p:graphicFrame>
            <p:nvGraphicFramePr>
              <p:cNvPr id="19482" name="Object 17"/>
              <p:cNvGraphicFramePr>
                <a:graphicFrameLocks noChangeAspect="1"/>
              </p:cNvGraphicFramePr>
              <p:nvPr/>
            </p:nvGraphicFramePr>
            <p:xfrm>
              <a:off x="3360" y="326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02" name="Equation" r:id="rId15" imgW="181145" imgH="190449" progId="Equation.3">
                      <p:embed/>
                    </p:oleObj>
                  </mc:Choice>
                  <mc:Fallback>
                    <p:oleObj name="Equation" r:id="rId15" imgW="181145" imgH="1904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326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3" name="Object 18"/>
              <p:cNvGraphicFramePr>
                <a:graphicFrameLocks noChangeAspect="1"/>
              </p:cNvGraphicFramePr>
              <p:nvPr/>
            </p:nvGraphicFramePr>
            <p:xfrm>
              <a:off x="4944" y="3248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03" name="Equation" r:id="rId17" imgW="171428" imgH="285673" progId="Equation.3">
                      <p:embed/>
                    </p:oleObj>
                  </mc:Choice>
                  <mc:Fallback>
                    <p:oleObj name="Equation" r:id="rId17" imgW="171428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3248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84" name="Line 19"/>
              <p:cNvSpPr>
                <a:spLocks noChangeShapeType="1"/>
              </p:cNvSpPr>
              <p:nvPr/>
            </p:nvSpPr>
            <p:spPr bwMode="auto">
              <a:xfrm>
                <a:off x="3408" y="2880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5" name="Line 20"/>
              <p:cNvSpPr>
                <a:spLocks noChangeShapeType="1"/>
              </p:cNvSpPr>
              <p:nvPr/>
            </p:nvSpPr>
            <p:spPr bwMode="auto">
              <a:xfrm>
                <a:off x="4987" y="2853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501" name="Group 21"/>
          <p:cNvGrpSpPr>
            <a:grpSpLocks/>
          </p:cNvGrpSpPr>
          <p:nvPr/>
        </p:nvGrpSpPr>
        <p:grpSpPr bwMode="auto">
          <a:xfrm>
            <a:off x="7504114" y="3817938"/>
            <a:ext cx="604837" cy="2362200"/>
            <a:chOff x="3767" y="1920"/>
            <a:chExt cx="381" cy="1488"/>
          </a:xfrm>
        </p:grpSpPr>
        <p:sp>
          <p:nvSpPr>
            <p:cNvPr id="20502" name="Oval 22"/>
            <p:cNvSpPr>
              <a:spLocks noChangeArrowheads="1"/>
            </p:cNvSpPr>
            <p:nvPr/>
          </p:nvSpPr>
          <p:spPr bwMode="auto">
            <a:xfrm>
              <a:off x="3767" y="1920"/>
              <a:ext cx="381" cy="1018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33333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aphicFrame>
          <p:nvGraphicFramePr>
            <p:cNvPr id="19477" name="Object 23"/>
            <p:cNvGraphicFramePr>
              <a:graphicFrameLocks noChangeAspect="1"/>
            </p:cNvGraphicFramePr>
            <p:nvPr/>
          </p:nvGraphicFramePr>
          <p:xfrm>
            <a:off x="3888" y="3256"/>
            <a:ext cx="14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04" name="Equation" r:id="rId19" imgW="181145" imgH="190449" progId="Equation.3">
                    <p:embed/>
                  </p:oleObj>
                </mc:Choice>
                <mc:Fallback>
                  <p:oleObj name="Equation" r:id="rId19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256"/>
                          <a:ext cx="14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8" name="Line 24"/>
            <p:cNvSpPr>
              <a:spLocks noChangeShapeType="1"/>
            </p:cNvSpPr>
            <p:nvPr/>
          </p:nvSpPr>
          <p:spPr bwMode="auto">
            <a:xfrm>
              <a:off x="3967" y="29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05" name="Group 25"/>
          <p:cNvGrpSpPr>
            <a:grpSpLocks/>
          </p:cNvGrpSpPr>
          <p:nvPr/>
        </p:nvGrpSpPr>
        <p:grpSpPr bwMode="auto">
          <a:xfrm>
            <a:off x="7597776" y="3863976"/>
            <a:ext cx="1241425" cy="2405063"/>
            <a:chOff x="3826" y="1949"/>
            <a:chExt cx="782" cy="1515"/>
          </a:xfrm>
        </p:grpSpPr>
        <p:graphicFrame>
          <p:nvGraphicFramePr>
            <p:cNvPr id="19473" name="Object 26"/>
            <p:cNvGraphicFramePr>
              <a:graphicFrameLocks noChangeAspect="1"/>
            </p:cNvGraphicFramePr>
            <p:nvPr/>
          </p:nvGraphicFramePr>
          <p:xfrm>
            <a:off x="4035" y="3210"/>
            <a:ext cx="573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05" name="Equation" r:id="rId21" imgW="866858" imgH="361783" progId="Equation.3">
                    <p:embed/>
                  </p:oleObj>
                </mc:Choice>
                <mc:Fallback>
                  <p:oleObj name="Equation" r:id="rId21" imgW="866858" imgH="3617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5" y="3210"/>
                          <a:ext cx="573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7" name="Oval 27"/>
            <p:cNvSpPr>
              <a:spLocks noChangeArrowheads="1"/>
            </p:cNvSpPr>
            <p:nvPr/>
          </p:nvSpPr>
          <p:spPr bwMode="auto">
            <a:xfrm>
              <a:off x="3826" y="1949"/>
              <a:ext cx="390" cy="975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475" name="Line 28"/>
            <p:cNvSpPr>
              <a:spLocks noChangeShapeType="1"/>
            </p:cNvSpPr>
            <p:nvPr/>
          </p:nvSpPr>
          <p:spPr bwMode="auto">
            <a:xfrm>
              <a:off x="4035" y="292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509" name="Object 29"/>
          <p:cNvGraphicFramePr>
            <a:graphicFrameLocks noChangeAspect="1"/>
          </p:cNvGraphicFramePr>
          <p:nvPr/>
        </p:nvGraphicFramePr>
        <p:xfrm>
          <a:off x="7645400" y="4503738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6" name="Equation" r:id="rId23" imgW="685713" imgH="361783" progId="Equation.3">
                  <p:embed/>
                </p:oleObj>
              </mc:Choice>
              <mc:Fallback>
                <p:oleObj name="Equation" r:id="rId23" imgW="685713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4503738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1752601" y="2397126"/>
            <a:ext cx="1355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上连续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1832897" y="1094443"/>
            <a:ext cx="59538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已知平行截面面积函数的立体体积</a:t>
            </a:r>
          </a:p>
        </p:txBody>
      </p:sp>
    </p:spTree>
    <p:extLst>
      <p:ext uri="{BB962C8B-B14F-4D97-AF65-F5344CB8AC3E}">
        <p14:creationId xmlns:p14="http://schemas.microsoft.com/office/powerpoint/2010/main" val="844928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5" grpId="0" autoUpdateAnimBg="0"/>
      <p:bldP spid="20487" grpId="0" autoUpdateAnimBg="0"/>
      <p:bldP spid="20489" grpId="0" autoUpdateAnimBg="0"/>
      <p:bldP spid="20510" grpId="0" build="p" autoUpdateAnimBg="0" advAuto="0"/>
      <p:bldP spid="205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567608" y="1491457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回顾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575720" y="1498891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曲边梯形求面积的问题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420919"/>
              </p:ext>
            </p:extLst>
          </p:nvPr>
        </p:nvGraphicFramePr>
        <p:xfrm>
          <a:off x="4237707" y="4813488"/>
          <a:ext cx="2184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公式" r:id="rId3" imgW="2133484" imgH="609574" progId="Equation.3">
                  <p:embed/>
                </p:oleObj>
              </mc:Choice>
              <mc:Fallback>
                <p:oleObj name="公式" r:id="rId3" imgW="2133484" imgH="6095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707" y="4813488"/>
                        <a:ext cx="2184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2643857" y="2182667"/>
            <a:ext cx="7121525" cy="2667000"/>
            <a:chOff x="740" y="1584"/>
            <a:chExt cx="4486" cy="1680"/>
          </a:xfrm>
        </p:grpSpPr>
        <p:graphicFrame>
          <p:nvGraphicFramePr>
            <p:cNvPr id="2055" name="Object 7"/>
            <p:cNvGraphicFramePr>
              <a:graphicFrameLocks noChangeAspect="1"/>
            </p:cNvGraphicFramePr>
            <p:nvPr/>
          </p:nvGraphicFramePr>
          <p:xfrm>
            <a:off x="740" y="1604"/>
            <a:ext cx="2380" cy="1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" name="文档" r:id="rId5" imgW="3515156" imgH="2472096" progId="Word.Document.8">
                    <p:embed/>
                  </p:oleObj>
                </mc:Choice>
                <mc:Fallback>
                  <p:oleObj name="文档" r:id="rId5" imgW="3515156" imgH="2472096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" y="1604"/>
                          <a:ext cx="2380" cy="1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6" name="Group 8"/>
            <p:cNvGrpSpPr>
              <a:grpSpLocks/>
            </p:cNvGrpSpPr>
            <p:nvPr/>
          </p:nvGrpSpPr>
          <p:grpSpPr bwMode="auto">
            <a:xfrm>
              <a:off x="3360" y="1584"/>
              <a:ext cx="1866" cy="1418"/>
              <a:chOff x="3360" y="1584"/>
              <a:chExt cx="1866" cy="1418"/>
            </a:xfrm>
          </p:grpSpPr>
          <p:graphicFrame>
            <p:nvGraphicFramePr>
              <p:cNvPr id="2057" name="Object 9"/>
              <p:cNvGraphicFramePr>
                <a:graphicFrameLocks noChangeAspect="1"/>
              </p:cNvGraphicFramePr>
              <p:nvPr/>
            </p:nvGraphicFramePr>
            <p:xfrm>
              <a:off x="3744" y="1824"/>
              <a:ext cx="1200" cy="9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" name="BMP 图象" r:id="rId7" imgW="1828571" imgH="1457143" progId="Paint.Picture">
                      <p:embed/>
                    </p:oleObj>
                  </mc:Choice>
                  <mc:Fallback>
                    <p:oleObj name="BMP 图象" r:id="rId7" imgW="1828571" imgH="1457143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1824"/>
                            <a:ext cx="1200" cy="9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57150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8" name="Rectangle 10"/>
              <p:cNvSpPr>
                <a:spLocks noChangeArrowheads="1"/>
              </p:cNvSpPr>
              <p:nvPr/>
            </p:nvSpPr>
            <p:spPr bwMode="auto">
              <a:xfrm>
                <a:off x="3744" y="2675"/>
                <a:ext cx="1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3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9" name="Rectangle 11"/>
              <p:cNvSpPr>
                <a:spLocks noChangeArrowheads="1"/>
              </p:cNvSpPr>
              <p:nvPr/>
            </p:nvSpPr>
            <p:spPr bwMode="auto">
              <a:xfrm>
                <a:off x="4864" y="2714"/>
                <a:ext cx="1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3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60" name="Group 12"/>
              <p:cNvGrpSpPr>
                <a:grpSpLocks/>
              </p:cNvGrpSpPr>
              <p:nvPr/>
            </p:nvGrpSpPr>
            <p:grpSpPr bwMode="auto">
              <a:xfrm>
                <a:off x="3360" y="1584"/>
                <a:ext cx="1866" cy="1408"/>
                <a:chOff x="3360" y="1584"/>
                <a:chExt cx="1866" cy="1408"/>
              </a:xfrm>
            </p:grpSpPr>
            <p:grpSp>
              <p:nvGrpSpPr>
                <p:cNvPr id="2062" name="Group 13"/>
                <p:cNvGrpSpPr>
                  <a:grpSpLocks/>
                </p:cNvGrpSpPr>
                <p:nvPr/>
              </p:nvGrpSpPr>
              <p:grpSpPr bwMode="auto">
                <a:xfrm>
                  <a:off x="3360" y="2685"/>
                  <a:ext cx="1806" cy="77"/>
                  <a:chOff x="3099" y="3471"/>
                  <a:chExt cx="2180" cy="93"/>
                </a:xfrm>
              </p:grpSpPr>
              <p:sp>
                <p:nvSpPr>
                  <p:cNvPr id="2069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099" y="3508"/>
                    <a:ext cx="2090" cy="18"/>
                  </a:xfrm>
                  <a:prstGeom prst="rect">
                    <a:avLst/>
                  </a:prstGeom>
                  <a:solidFill>
                    <a:srgbClr val="000000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070" name="Freeform 15"/>
                  <p:cNvSpPr>
                    <a:spLocks/>
                  </p:cNvSpPr>
                  <p:nvPr/>
                </p:nvSpPr>
                <p:spPr bwMode="auto">
                  <a:xfrm>
                    <a:off x="5187" y="3471"/>
                    <a:ext cx="92" cy="93"/>
                  </a:xfrm>
                  <a:custGeom>
                    <a:avLst/>
                    <a:gdLst>
                      <a:gd name="T0" fmla="*/ 0 w 92"/>
                      <a:gd name="T1" fmla="*/ 93 h 93"/>
                      <a:gd name="T2" fmla="*/ 92 w 92"/>
                      <a:gd name="T3" fmla="*/ 46 h 93"/>
                      <a:gd name="T4" fmla="*/ 0 w 92"/>
                      <a:gd name="T5" fmla="*/ 0 h 93"/>
                      <a:gd name="T6" fmla="*/ 0 w 92"/>
                      <a:gd name="T7" fmla="*/ 93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92" h="93">
                        <a:moveTo>
                          <a:pt x="0" y="93"/>
                        </a:moveTo>
                        <a:lnTo>
                          <a:pt x="92" y="46"/>
                        </a:lnTo>
                        <a:lnTo>
                          <a:pt x="0" y="0"/>
                        </a:lnTo>
                        <a:lnTo>
                          <a:pt x="0" y="9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5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63" name="Group 16"/>
                <p:cNvGrpSpPr>
                  <a:grpSpLocks/>
                </p:cNvGrpSpPr>
                <p:nvPr/>
              </p:nvGrpSpPr>
              <p:grpSpPr bwMode="auto">
                <a:xfrm>
                  <a:off x="3498" y="1649"/>
                  <a:ext cx="77" cy="1233"/>
                  <a:chOff x="3266" y="2220"/>
                  <a:chExt cx="93" cy="1489"/>
                </a:xfrm>
              </p:grpSpPr>
              <p:sp>
                <p:nvSpPr>
                  <p:cNvPr id="206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303" y="2310"/>
                    <a:ext cx="18" cy="1399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068" name="Freeform 18"/>
                  <p:cNvSpPr>
                    <a:spLocks/>
                  </p:cNvSpPr>
                  <p:nvPr/>
                </p:nvSpPr>
                <p:spPr bwMode="auto">
                  <a:xfrm>
                    <a:off x="3266" y="2220"/>
                    <a:ext cx="93" cy="92"/>
                  </a:xfrm>
                  <a:custGeom>
                    <a:avLst/>
                    <a:gdLst>
                      <a:gd name="T0" fmla="*/ 93 w 93"/>
                      <a:gd name="T1" fmla="*/ 92 h 92"/>
                      <a:gd name="T2" fmla="*/ 46 w 93"/>
                      <a:gd name="T3" fmla="*/ 0 h 92"/>
                      <a:gd name="T4" fmla="*/ 0 w 93"/>
                      <a:gd name="T5" fmla="*/ 92 h 92"/>
                      <a:gd name="T6" fmla="*/ 93 w 93"/>
                      <a:gd name="T7" fmla="*/ 92 h 9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93" h="92">
                        <a:moveTo>
                          <a:pt x="93" y="92"/>
                        </a:moveTo>
                        <a:lnTo>
                          <a:pt x="46" y="0"/>
                        </a:lnTo>
                        <a:lnTo>
                          <a:pt x="0" y="92"/>
                        </a:lnTo>
                        <a:lnTo>
                          <a:pt x="93" y="9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64" name="Rectangle 19"/>
                <p:cNvSpPr>
                  <a:spLocks noChangeArrowheads="1"/>
                </p:cNvSpPr>
                <p:nvPr/>
              </p:nvSpPr>
              <p:spPr bwMode="auto">
                <a:xfrm>
                  <a:off x="5106" y="2699"/>
                  <a:ext cx="12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3000" b="1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x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5" name="Rectangle 20"/>
                <p:cNvSpPr>
                  <a:spLocks noChangeArrowheads="1"/>
                </p:cNvSpPr>
                <p:nvPr/>
              </p:nvSpPr>
              <p:spPr bwMode="auto">
                <a:xfrm>
                  <a:off x="3377" y="1584"/>
                  <a:ext cx="10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3000" b="1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y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6" name="Rectangle 21"/>
                <p:cNvSpPr>
                  <a:spLocks noChangeArrowheads="1"/>
                </p:cNvSpPr>
                <p:nvPr/>
              </p:nvSpPr>
              <p:spPr bwMode="auto">
                <a:xfrm>
                  <a:off x="3387" y="2675"/>
                  <a:ext cx="132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3300" b="1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o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2061" name="Object 22"/>
              <p:cNvGraphicFramePr>
                <a:graphicFrameLocks noChangeAspect="1"/>
              </p:cNvGraphicFramePr>
              <p:nvPr/>
            </p:nvGraphicFramePr>
            <p:xfrm>
              <a:off x="4128" y="1872"/>
              <a:ext cx="624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" name="公式" r:id="rId9" imgW="1371600" imgH="393700" progId="Equation.3">
                      <p:embed/>
                    </p:oleObj>
                  </mc:Choice>
                  <mc:Fallback>
                    <p:oleObj name="公式" r:id="rId9" imgW="1371600" imgH="393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872"/>
                            <a:ext cx="624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5210675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8488364" y="2767013"/>
            <a:ext cx="1819275" cy="2019300"/>
            <a:chOff x="4257" y="1310"/>
            <a:chExt cx="1146" cy="1272"/>
          </a:xfrm>
        </p:grpSpPr>
        <p:graphicFrame>
          <p:nvGraphicFramePr>
            <p:cNvPr id="20519" name="Object 3"/>
            <p:cNvGraphicFramePr>
              <a:graphicFrameLocks noChangeAspect="1"/>
            </p:cNvGraphicFramePr>
            <p:nvPr/>
          </p:nvGraphicFramePr>
          <p:xfrm>
            <a:off x="4257" y="1310"/>
            <a:ext cx="1146" cy="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93" name="BMP 图象" r:id="rId3" imgW="1819529" imgH="2019048" progId="Paint.Picture">
                    <p:embed/>
                  </p:oleObj>
                </mc:Choice>
                <mc:Fallback>
                  <p:oleObj name="BMP 图象" r:id="rId3" imgW="1819529" imgH="201904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" y="1310"/>
                          <a:ext cx="1146" cy="1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0" name="Object 4"/>
            <p:cNvGraphicFramePr>
              <a:graphicFrameLocks noChangeAspect="1"/>
            </p:cNvGraphicFramePr>
            <p:nvPr/>
          </p:nvGraphicFramePr>
          <p:xfrm>
            <a:off x="4848" y="1967"/>
            <a:ext cx="160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94" name="Equation" r:id="rId5" imgW="218970" imgH="190449" progId="Equation.3">
                    <p:embed/>
                  </p:oleObj>
                </mc:Choice>
                <mc:Fallback>
                  <p:oleObj name="Equation" r:id="rId5" imgW="218970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967"/>
                          <a:ext cx="160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1" name="Arc 5"/>
            <p:cNvSpPr>
              <a:spLocks/>
            </p:cNvSpPr>
            <p:nvPr/>
          </p:nvSpPr>
          <p:spPr bwMode="auto">
            <a:xfrm>
              <a:off x="4650" y="2093"/>
              <a:ext cx="186" cy="163"/>
            </a:xfrm>
            <a:custGeom>
              <a:avLst/>
              <a:gdLst>
                <a:gd name="T0" fmla="*/ 0 w 19886"/>
                <a:gd name="T1" fmla="*/ 0 h 17541"/>
                <a:gd name="T2" fmla="*/ 0 w 19886"/>
                <a:gd name="T3" fmla="*/ 0 h 17541"/>
                <a:gd name="T4" fmla="*/ 0 w 19886"/>
                <a:gd name="T5" fmla="*/ 0 h 175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886" h="17541" fill="none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</a:path>
                <a:path w="19886" h="17541" stroke="0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  <a:lnTo>
                    <a:pt x="0" y="17541"/>
                  </a:lnTo>
                  <a:lnTo>
                    <a:pt x="12604" y="-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3" name="Rectangle 6"/>
          <p:cNvSpPr>
            <a:spLocks noGrp="1" noChangeArrowheads="1"/>
          </p:cNvSpPr>
          <p:nvPr>
            <p:ph type="title"/>
          </p:nvPr>
        </p:nvSpPr>
        <p:spPr>
          <a:xfrm>
            <a:off x="1695452" y="338138"/>
            <a:ext cx="776605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1.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一平面经过半径为</a:t>
            </a:r>
            <a:r>
              <a:rPr lang="en-US" altLang="zh-CN" sz="2800" b="1" i="1" dirty="0">
                <a:ea typeface="楷体_GB2312" pitchFamily="49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的圆柱体的底圆中心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033671" y="334964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并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676400" y="10810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与底面交成 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角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pSp>
        <p:nvGrpSpPr>
          <p:cNvPr id="21513" name="Group 9"/>
          <p:cNvGrpSpPr>
            <a:grpSpLocks/>
          </p:cNvGrpSpPr>
          <p:nvPr/>
        </p:nvGrpSpPr>
        <p:grpSpPr bwMode="auto">
          <a:xfrm>
            <a:off x="9359901" y="3925888"/>
            <a:ext cx="550863" cy="431800"/>
            <a:chOff x="4806" y="2040"/>
            <a:chExt cx="347" cy="272"/>
          </a:xfrm>
        </p:grpSpPr>
        <p:graphicFrame>
          <p:nvGraphicFramePr>
            <p:cNvPr id="20517" name="Object 10"/>
            <p:cNvGraphicFramePr>
              <a:graphicFrameLocks noChangeAspect="1"/>
            </p:cNvGraphicFramePr>
            <p:nvPr/>
          </p:nvGraphicFramePr>
          <p:xfrm>
            <a:off x="4992" y="2040"/>
            <a:ext cx="161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95" name="Equation" r:id="rId7" imgW="218970" imgH="190449" progId="Equation.3">
                    <p:embed/>
                  </p:oleObj>
                </mc:Choice>
                <mc:Fallback>
                  <p:oleObj name="Equation" r:id="rId7" imgW="218970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040"/>
                          <a:ext cx="161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8" name="Arc 11"/>
            <p:cNvSpPr>
              <a:spLocks/>
            </p:cNvSpPr>
            <p:nvPr/>
          </p:nvSpPr>
          <p:spPr bwMode="auto">
            <a:xfrm>
              <a:off x="4806" y="2149"/>
              <a:ext cx="186" cy="163"/>
            </a:xfrm>
            <a:custGeom>
              <a:avLst/>
              <a:gdLst>
                <a:gd name="T0" fmla="*/ 0 w 19886"/>
                <a:gd name="T1" fmla="*/ 0 h 17541"/>
                <a:gd name="T2" fmla="*/ 0 w 19886"/>
                <a:gd name="T3" fmla="*/ 0 h 17541"/>
                <a:gd name="T4" fmla="*/ 0 w 19886"/>
                <a:gd name="T5" fmla="*/ 0 h 175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886" h="17541" fill="none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</a:path>
                <a:path w="19886" h="17541" stroke="0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  <a:lnTo>
                    <a:pt x="0" y="17541"/>
                  </a:lnTo>
                  <a:lnTo>
                    <a:pt x="12604" y="-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5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434010"/>
              </p:ext>
            </p:extLst>
          </p:nvPr>
        </p:nvGraphicFramePr>
        <p:xfrm>
          <a:off x="3840959" y="2186983"/>
          <a:ext cx="1944686" cy="57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6" name="Equation" r:id="rId9" imgW="825480" imgH="228600" progId="Equation.DSMT4">
                  <p:embed/>
                </p:oleObj>
              </mc:Choice>
              <mc:Fallback>
                <p:oleObj name="Equation" r:id="rId9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959" y="2186983"/>
                        <a:ext cx="1944686" cy="579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1676400" y="16525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如图所示取坐标系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319970" y="1656533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则圆的方程为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1676400" y="2743201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垂直于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 的截面是直角三角形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858000" y="26812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其面积为</a:t>
            </a:r>
          </a:p>
        </p:txBody>
      </p:sp>
      <p:graphicFrame>
        <p:nvGraphicFramePr>
          <p:cNvPr id="215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715273"/>
              </p:ext>
            </p:extLst>
          </p:nvPr>
        </p:nvGraphicFramePr>
        <p:xfrm>
          <a:off x="2375391" y="3192463"/>
          <a:ext cx="3524067" cy="957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7" name="Equation" r:id="rId11" imgW="1574640" imgH="406080" progId="Equation.DSMT4">
                  <p:embed/>
                </p:oleObj>
              </mc:Choice>
              <mc:Fallback>
                <p:oleObj name="Equation" r:id="rId11" imgW="1574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391" y="3192463"/>
                        <a:ext cx="3524067" cy="957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637579"/>
              </p:ext>
            </p:extLst>
          </p:nvPr>
        </p:nvGraphicFramePr>
        <p:xfrm>
          <a:off x="6147049" y="3479801"/>
          <a:ext cx="1815853" cy="458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8" name="Equation" r:id="rId13" imgW="876240" imgH="203040" progId="Equation.DSMT4">
                  <p:embed/>
                </p:oleObj>
              </mc:Choice>
              <mc:Fallback>
                <p:oleObj name="Equation" r:id="rId13" imgW="876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7049" y="3479801"/>
                        <a:ext cx="1815853" cy="458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58361"/>
              </p:ext>
            </p:extLst>
          </p:nvPr>
        </p:nvGraphicFramePr>
        <p:xfrm>
          <a:off x="2465564" y="4439762"/>
          <a:ext cx="4056679" cy="947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9" name="Equation" r:id="rId15" imgW="1828800" imgH="406080" progId="Equation.DSMT4">
                  <p:embed/>
                </p:oleObj>
              </mc:Choice>
              <mc:Fallback>
                <p:oleObj name="Equation" r:id="rId15" imgW="1828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564" y="4439762"/>
                        <a:ext cx="4056679" cy="947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899857"/>
              </p:ext>
            </p:extLst>
          </p:nvPr>
        </p:nvGraphicFramePr>
        <p:xfrm>
          <a:off x="2759583" y="5277888"/>
          <a:ext cx="3468640" cy="987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0" name="Equation" r:id="rId17" imgW="1498320" imgH="406080" progId="Equation.DSMT4">
                  <p:embed/>
                </p:oleObj>
              </mc:Choice>
              <mc:Fallback>
                <p:oleObj name="Equation" r:id="rId17" imgW="1498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583" y="5277888"/>
                        <a:ext cx="3468640" cy="987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498996"/>
              </p:ext>
            </p:extLst>
          </p:nvPr>
        </p:nvGraphicFramePr>
        <p:xfrm>
          <a:off x="6140424" y="5386901"/>
          <a:ext cx="381818" cy="849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1" name="Equation" r:id="rId19" imgW="177480" imgH="431640" progId="Equation.DSMT4">
                  <p:embed/>
                </p:oleObj>
              </mc:Choice>
              <mc:Fallback>
                <p:oleObj name="Equation" r:id="rId19" imgW="177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24" y="5386901"/>
                        <a:ext cx="381818" cy="849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491189"/>
              </p:ext>
            </p:extLst>
          </p:nvPr>
        </p:nvGraphicFramePr>
        <p:xfrm>
          <a:off x="6454156" y="5277888"/>
          <a:ext cx="1828337" cy="929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2" name="Equation" r:id="rId21" imgW="825480" imgH="406080" progId="Equation.DSMT4">
                  <p:embed/>
                </p:oleObj>
              </mc:Choice>
              <mc:Fallback>
                <p:oleObj name="Equation" r:id="rId21" imgW="825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156" y="5277888"/>
                        <a:ext cx="1828337" cy="929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1676400" y="41148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利用对称性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4419600" y="1081088"/>
            <a:ext cx="601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计算该平面截圆柱体所得立体的体积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21529" name="Group 25"/>
          <p:cNvGrpSpPr>
            <a:grpSpLocks/>
          </p:cNvGrpSpPr>
          <p:nvPr/>
        </p:nvGrpSpPr>
        <p:grpSpPr bwMode="auto">
          <a:xfrm>
            <a:off x="9351964" y="3192463"/>
            <a:ext cx="820737" cy="1181100"/>
            <a:chOff x="1894" y="1248"/>
            <a:chExt cx="1034" cy="1488"/>
          </a:xfrm>
        </p:grpSpPr>
        <p:sp>
          <p:nvSpPr>
            <p:cNvPr id="20514" name="Line 26"/>
            <p:cNvSpPr>
              <a:spLocks noChangeShapeType="1"/>
            </p:cNvSpPr>
            <p:nvPr/>
          </p:nvSpPr>
          <p:spPr bwMode="auto">
            <a:xfrm flipV="1">
              <a:off x="1894" y="1248"/>
              <a:ext cx="1034" cy="14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Line 27"/>
            <p:cNvSpPr>
              <a:spLocks noChangeShapeType="1"/>
            </p:cNvSpPr>
            <p:nvPr/>
          </p:nvSpPr>
          <p:spPr bwMode="auto">
            <a:xfrm>
              <a:off x="2921" y="1299"/>
              <a:ext cx="0" cy="97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28"/>
            <p:cNvSpPr>
              <a:spLocks noChangeShapeType="1"/>
            </p:cNvSpPr>
            <p:nvPr/>
          </p:nvSpPr>
          <p:spPr bwMode="auto">
            <a:xfrm flipV="1">
              <a:off x="1915" y="2275"/>
              <a:ext cx="1013" cy="46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33" name="Group 29"/>
          <p:cNvGrpSpPr>
            <a:grpSpLocks/>
          </p:cNvGrpSpPr>
          <p:nvPr/>
        </p:nvGrpSpPr>
        <p:grpSpPr bwMode="auto">
          <a:xfrm>
            <a:off x="8224839" y="3360738"/>
            <a:ext cx="2308225" cy="1993900"/>
            <a:chOff x="4221" y="2117"/>
            <a:chExt cx="1454" cy="1256"/>
          </a:xfrm>
        </p:grpSpPr>
        <p:graphicFrame>
          <p:nvGraphicFramePr>
            <p:cNvPr id="20508" name="Object 30"/>
            <p:cNvGraphicFramePr>
              <a:graphicFrameLocks noChangeAspect="1"/>
            </p:cNvGraphicFramePr>
            <p:nvPr/>
          </p:nvGraphicFramePr>
          <p:xfrm>
            <a:off x="4610" y="2640"/>
            <a:ext cx="19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3" name="Equation" r:id="rId23" imgW="257142" imgH="266558" progId="Equation.3">
                    <p:embed/>
                  </p:oleObj>
                </mc:Choice>
                <mc:Fallback>
                  <p:oleObj name="Equation" r:id="rId23" imgW="257142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" y="2640"/>
                          <a:ext cx="19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9" name="Object 31"/>
            <p:cNvGraphicFramePr>
              <a:graphicFrameLocks noChangeAspect="1"/>
            </p:cNvGraphicFramePr>
            <p:nvPr/>
          </p:nvGraphicFramePr>
          <p:xfrm>
            <a:off x="5000" y="2932"/>
            <a:ext cx="22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4" name="Equation" r:id="rId25" imgW="104800" imgH="114339" progId="Equation.3">
                    <p:embed/>
                  </p:oleObj>
                </mc:Choice>
                <mc:Fallback>
                  <p:oleObj name="Equation" r:id="rId25" imgW="104800" imgH="1143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" y="2932"/>
                          <a:ext cx="22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0" name="Line 32"/>
            <p:cNvSpPr>
              <a:spLocks noChangeShapeType="1"/>
            </p:cNvSpPr>
            <p:nvPr/>
          </p:nvSpPr>
          <p:spPr bwMode="auto">
            <a:xfrm>
              <a:off x="4221" y="2203"/>
              <a:ext cx="1292" cy="10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Line 33"/>
            <p:cNvSpPr>
              <a:spLocks noChangeShapeType="1"/>
            </p:cNvSpPr>
            <p:nvPr/>
          </p:nvSpPr>
          <p:spPr bwMode="auto">
            <a:xfrm flipV="1">
              <a:off x="4811" y="2307"/>
              <a:ext cx="864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12" name="Object 34"/>
            <p:cNvGraphicFramePr>
              <a:graphicFrameLocks noChangeAspect="1"/>
            </p:cNvGraphicFramePr>
            <p:nvPr/>
          </p:nvGraphicFramePr>
          <p:xfrm>
            <a:off x="5324" y="3221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5" name="Equation" r:id="rId27" imgW="181145" imgH="190449" progId="Equation.3">
                    <p:embed/>
                  </p:oleObj>
                </mc:Choice>
                <mc:Fallback>
                  <p:oleObj name="Equation" r:id="rId27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4" y="3221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3" name="Object 35"/>
            <p:cNvGraphicFramePr>
              <a:graphicFrameLocks noChangeAspect="1"/>
            </p:cNvGraphicFramePr>
            <p:nvPr/>
          </p:nvGraphicFramePr>
          <p:xfrm>
            <a:off x="5516" y="2117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6" name="Equation" r:id="rId29" imgW="190514" imgH="266558" progId="Equation.3">
                    <p:embed/>
                  </p:oleObj>
                </mc:Choice>
                <mc:Fallback>
                  <p:oleObj name="Equation" r:id="rId29" imgW="190514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6" y="2117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40" name="Object 36"/>
          <p:cNvGraphicFramePr>
            <a:graphicFrameLocks noChangeAspect="1"/>
          </p:cNvGraphicFramePr>
          <p:nvPr/>
        </p:nvGraphicFramePr>
        <p:xfrm>
          <a:off x="9151939" y="4419600"/>
          <a:ext cx="219075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7" name="Equation" r:id="rId31" imgW="181145" imgH="190449" progId="Equation.3">
                  <p:embed/>
                </p:oleObj>
              </mc:Choice>
              <mc:Fallback>
                <p:oleObj name="Equation" r:id="rId31" imgW="181145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1939" y="4419600"/>
                        <a:ext cx="219075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Line 37"/>
          <p:cNvSpPr>
            <a:spLocks noChangeShapeType="1"/>
          </p:cNvSpPr>
          <p:nvPr/>
        </p:nvSpPr>
        <p:spPr bwMode="auto">
          <a:xfrm flipV="1">
            <a:off x="9191626" y="4005263"/>
            <a:ext cx="936625" cy="2159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2" name="Line 38"/>
          <p:cNvSpPr>
            <a:spLocks noChangeShapeType="1"/>
          </p:cNvSpPr>
          <p:nvPr/>
        </p:nvSpPr>
        <p:spPr bwMode="auto">
          <a:xfrm flipH="1">
            <a:off x="9120189" y="4221163"/>
            <a:ext cx="7207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543" name="Object 39"/>
          <p:cNvGraphicFramePr>
            <a:graphicFrameLocks noChangeAspect="1"/>
          </p:cNvGraphicFramePr>
          <p:nvPr/>
        </p:nvGraphicFramePr>
        <p:xfrm>
          <a:off x="8399464" y="5005388"/>
          <a:ext cx="11525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8" name="公式" r:id="rId33" imgW="666627" imgH="218946" progId="Equation.3">
                  <p:embed/>
                </p:oleObj>
              </mc:Choice>
              <mc:Fallback>
                <p:oleObj name="公式" r:id="rId33" imgW="666627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9464" y="5005388"/>
                        <a:ext cx="11525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484150"/>
              </p:ext>
            </p:extLst>
          </p:nvPr>
        </p:nvGraphicFramePr>
        <p:xfrm>
          <a:off x="8662988" y="1847850"/>
          <a:ext cx="17478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9" name="Equation" r:id="rId35" imgW="1091880" imgH="266400" progId="Equation.DSMT4">
                  <p:embed/>
                </p:oleObj>
              </mc:Choice>
              <mc:Fallback>
                <p:oleObj name="Equation" r:id="rId35" imgW="10918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2988" y="1847850"/>
                        <a:ext cx="17478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5" name="Line 41"/>
          <p:cNvSpPr>
            <a:spLocks noChangeShapeType="1"/>
          </p:cNvSpPr>
          <p:nvPr/>
        </p:nvSpPr>
        <p:spPr bwMode="auto">
          <a:xfrm flipH="1" flipV="1">
            <a:off x="9551988" y="2349500"/>
            <a:ext cx="576262" cy="1149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30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build="p" autoUpdateAnimBg="0"/>
      <p:bldP spid="21512" grpId="0" build="p" autoUpdateAnimBg="0" advAuto="0"/>
      <p:bldP spid="21517" grpId="0" autoUpdateAnimBg="0"/>
      <p:bldP spid="21518" grpId="0" autoUpdateAnimBg="0"/>
      <p:bldP spid="21519" grpId="0" autoUpdateAnimBg="0"/>
      <p:bldP spid="21520" grpId="0" autoUpdateAnimBg="0"/>
      <p:bldP spid="21527" grpId="0" autoUpdateAnimBg="0"/>
      <p:bldP spid="21528" grpId="0" build="p" autoUpdateAnimBg="0"/>
      <p:bldP spid="21541" grpId="0" animBg="1"/>
      <p:bldP spid="21542" grpId="0" animBg="1"/>
      <p:bldP spid="215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7620000" y="1219201"/>
            <a:ext cx="2654300" cy="2587625"/>
            <a:chOff x="3840" y="768"/>
            <a:chExt cx="1672" cy="1630"/>
          </a:xfrm>
        </p:grpSpPr>
        <p:grpSp>
          <p:nvGrpSpPr>
            <p:cNvPr id="21528" name="Group 3"/>
            <p:cNvGrpSpPr>
              <a:grpSpLocks/>
            </p:cNvGrpSpPr>
            <p:nvPr/>
          </p:nvGrpSpPr>
          <p:grpSpPr bwMode="auto">
            <a:xfrm>
              <a:off x="3840" y="768"/>
              <a:ext cx="1672" cy="1630"/>
              <a:chOff x="3840" y="768"/>
              <a:chExt cx="1672" cy="1630"/>
            </a:xfrm>
          </p:grpSpPr>
          <p:graphicFrame>
            <p:nvGraphicFramePr>
              <p:cNvPr id="21533" name="Object 4"/>
              <p:cNvGraphicFramePr>
                <a:graphicFrameLocks noChangeAspect="1"/>
              </p:cNvGraphicFramePr>
              <p:nvPr/>
            </p:nvGraphicFramePr>
            <p:xfrm>
              <a:off x="3998" y="768"/>
              <a:ext cx="1146" cy="1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06" name="BMP 图象" r:id="rId3" imgW="1819529" imgH="2019048" progId="Paint.Picture">
                      <p:embed/>
                    </p:oleObj>
                  </mc:Choice>
                  <mc:Fallback>
                    <p:oleObj name="BMP 图象" r:id="rId3" imgW="1819529" imgH="2019048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8" y="768"/>
                            <a:ext cx="1146" cy="1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4" name="Arc 5"/>
              <p:cNvSpPr>
                <a:spLocks/>
              </p:cNvSpPr>
              <p:nvPr/>
            </p:nvSpPr>
            <p:spPr bwMode="auto">
              <a:xfrm>
                <a:off x="4391" y="1551"/>
                <a:ext cx="186" cy="163"/>
              </a:xfrm>
              <a:custGeom>
                <a:avLst/>
                <a:gdLst>
                  <a:gd name="T0" fmla="*/ 0 w 19886"/>
                  <a:gd name="T1" fmla="*/ 0 h 17541"/>
                  <a:gd name="T2" fmla="*/ 0 w 19886"/>
                  <a:gd name="T3" fmla="*/ 0 h 17541"/>
                  <a:gd name="T4" fmla="*/ 0 w 19886"/>
                  <a:gd name="T5" fmla="*/ 0 h 175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886" h="17541" fill="none" extrusionOk="0">
                    <a:moveTo>
                      <a:pt x="12604" y="-1"/>
                    </a:moveTo>
                    <a:cubicBezTo>
                      <a:pt x="15820" y="2311"/>
                      <a:pt x="18339" y="5462"/>
                      <a:pt x="19886" y="9108"/>
                    </a:cubicBezTo>
                  </a:path>
                  <a:path w="19886" h="17541" stroke="0" extrusionOk="0">
                    <a:moveTo>
                      <a:pt x="12604" y="-1"/>
                    </a:moveTo>
                    <a:cubicBezTo>
                      <a:pt x="15820" y="2311"/>
                      <a:pt x="18339" y="5462"/>
                      <a:pt x="19886" y="9108"/>
                    </a:cubicBezTo>
                    <a:lnTo>
                      <a:pt x="0" y="17541"/>
                    </a:lnTo>
                    <a:lnTo>
                      <a:pt x="12604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35" name="Object 6"/>
              <p:cNvGraphicFramePr>
                <a:graphicFrameLocks noChangeAspect="1"/>
              </p:cNvGraphicFramePr>
              <p:nvPr/>
            </p:nvGraphicFramePr>
            <p:xfrm>
              <a:off x="4226" y="1680"/>
              <a:ext cx="190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07" name="Equation" r:id="rId5" imgW="257142" imgH="266558" progId="Equation.3">
                      <p:embed/>
                    </p:oleObj>
                  </mc:Choice>
                  <mc:Fallback>
                    <p:oleObj name="Equation" r:id="rId5" imgW="257142" imgH="26655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6" y="1680"/>
                            <a:ext cx="190" cy="2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36" name="Object 7"/>
              <p:cNvGraphicFramePr>
                <a:graphicFrameLocks noChangeAspect="1"/>
              </p:cNvGraphicFramePr>
              <p:nvPr/>
            </p:nvGraphicFramePr>
            <p:xfrm>
              <a:off x="4619" y="1957"/>
              <a:ext cx="229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08" name="Equation" r:id="rId7" imgW="104800" imgH="114339" progId="Equation.3">
                      <p:embed/>
                    </p:oleObj>
                  </mc:Choice>
                  <mc:Fallback>
                    <p:oleObj name="Equation" r:id="rId7" imgW="104800" imgH="11433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9" y="1957"/>
                            <a:ext cx="229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7" name="Line 8"/>
              <p:cNvSpPr>
                <a:spLocks noChangeShapeType="1"/>
              </p:cNvSpPr>
              <p:nvPr/>
            </p:nvSpPr>
            <p:spPr bwMode="auto">
              <a:xfrm>
                <a:off x="3840" y="1233"/>
                <a:ext cx="1292" cy="10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8" name="Line 9"/>
              <p:cNvSpPr>
                <a:spLocks noChangeShapeType="1"/>
              </p:cNvSpPr>
              <p:nvPr/>
            </p:nvSpPr>
            <p:spPr bwMode="auto">
              <a:xfrm flipV="1">
                <a:off x="4430" y="1310"/>
                <a:ext cx="86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39" name="Object 10"/>
              <p:cNvGraphicFramePr>
                <a:graphicFrameLocks noChangeAspect="1"/>
              </p:cNvGraphicFramePr>
              <p:nvPr/>
            </p:nvGraphicFramePr>
            <p:xfrm>
              <a:off x="4943" y="224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09" name="Equation" r:id="rId9" imgW="181145" imgH="190449" progId="Equation.3">
                      <p:embed/>
                    </p:oleObj>
                  </mc:Choice>
                  <mc:Fallback>
                    <p:oleObj name="Equation" r:id="rId9" imgW="181145" imgH="1904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3" y="224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0" name="Object 11"/>
              <p:cNvGraphicFramePr>
                <a:graphicFrameLocks noChangeAspect="1"/>
              </p:cNvGraphicFramePr>
              <p:nvPr/>
            </p:nvGraphicFramePr>
            <p:xfrm>
              <a:off x="5003" y="1864"/>
              <a:ext cx="50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10" name="Equation" r:id="rId11" imgW="781144" imgH="361783" progId="Equation.3">
                      <p:embed/>
                    </p:oleObj>
                  </mc:Choice>
                  <mc:Fallback>
                    <p:oleObj name="Equation" r:id="rId11" imgW="781144" imgH="36178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3" y="1864"/>
                            <a:ext cx="50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29" name="Object 12"/>
            <p:cNvGraphicFramePr>
              <a:graphicFrameLocks noChangeAspect="1"/>
            </p:cNvGraphicFramePr>
            <p:nvPr/>
          </p:nvGraphicFramePr>
          <p:xfrm>
            <a:off x="4080" y="1631"/>
            <a:ext cx="160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1" name="Equation" r:id="rId13" imgW="218970" imgH="190449" progId="Equation.3">
                    <p:embed/>
                  </p:oleObj>
                </mc:Choice>
                <mc:Fallback>
                  <p:oleObj name="Equation" r:id="rId13" imgW="218970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631"/>
                          <a:ext cx="160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0" name="Freeform 13"/>
            <p:cNvSpPr>
              <a:spLocks/>
            </p:cNvSpPr>
            <p:nvPr/>
          </p:nvSpPr>
          <p:spPr bwMode="auto">
            <a:xfrm>
              <a:off x="4176" y="1536"/>
              <a:ext cx="336" cy="96"/>
            </a:xfrm>
            <a:custGeom>
              <a:avLst/>
              <a:gdLst>
                <a:gd name="T0" fmla="*/ 0 w 336"/>
                <a:gd name="T1" fmla="*/ 96 h 96"/>
                <a:gd name="T2" fmla="*/ 144 w 336"/>
                <a:gd name="T3" fmla="*/ 0 h 96"/>
                <a:gd name="T4" fmla="*/ 336 w 336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cubicBezTo>
                    <a:pt x="44" y="48"/>
                    <a:pt x="88" y="0"/>
                    <a:pt x="144" y="0"/>
                  </a:cubicBezTo>
                  <a:cubicBezTo>
                    <a:pt x="200" y="0"/>
                    <a:pt x="268" y="48"/>
                    <a:pt x="336" y="9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31" name="Object 14"/>
            <p:cNvGraphicFramePr>
              <a:graphicFrameLocks noChangeAspect="1"/>
            </p:cNvGraphicFramePr>
            <p:nvPr/>
          </p:nvGraphicFramePr>
          <p:xfrm>
            <a:off x="5135" y="114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2" name="Equation" r:id="rId15" imgW="190514" imgH="266558" progId="Equation.3">
                    <p:embed/>
                  </p:oleObj>
                </mc:Choice>
                <mc:Fallback>
                  <p:oleObj name="Equation" r:id="rId15" imgW="190514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5" y="114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2" name="Object 15"/>
            <p:cNvGraphicFramePr>
              <a:graphicFrameLocks noChangeAspect="1"/>
            </p:cNvGraphicFramePr>
            <p:nvPr/>
          </p:nvGraphicFramePr>
          <p:xfrm>
            <a:off x="4848" y="1275"/>
            <a:ext cx="158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3" name="Equation" r:id="rId17" imgW="228687" imgH="247792" progId="Equation.3">
                    <p:embed/>
                  </p:oleObj>
                </mc:Choice>
                <mc:Fallback>
                  <p:oleObj name="Equation" r:id="rId17" imgW="228687" imgH="2477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275"/>
                          <a:ext cx="158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44" name="Group 16"/>
          <p:cNvGrpSpPr>
            <a:grpSpLocks/>
          </p:cNvGrpSpPr>
          <p:nvPr/>
        </p:nvGrpSpPr>
        <p:grpSpPr bwMode="auto">
          <a:xfrm>
            <a:off x="8382000" y="1727200"/>
            <a:ext cx="1143000" cy="1219200"/>
            <a:chOff x="4320" y="1088"/>
            <a:chExt cx="720" cy="768"/>
          </a:xfrm>
        </p:grpSpPr>
        <p:sp>
          <p:nvSpPr>
            <p:cNvPr id="21526" name="Freeform 17"/>
            <p:cNvSpPr>
              <a:spLocks/>
            </p:cNvSpPr>
            <p:nvPr/>
          </p:nvSpPr>
          <p:spPr bwMode="auto">
            <a:xfrm>
              <a:off x="4320" y="1088"/>
              <a:ext cx="720" cy="768"/>
            </a:xfrm>
            <a:custGeom>
              <a:avLst/>
              <a:gdLst>
                <a:gd name="T0" fmla="*/ 0 w 720"/>
                <a:gd name="T1" fmla="*/ 0 h 768"/>
                <a:gd name="T2" fmla="*/ 0 w 720"/>
                <a:gd name="T3" fmla="*/ 240 h 768"/>
                <a:gd name="T4" fmla="*/ 720 w 720"/>
                <a:gd name="T5" fmla="*/ 768 h 768"/>
                <a:gd name="T6" fmla="*/ 720 w 720"/>
                <a:gd name="T7" fmla="*/ 576 h 768"/>
                <a:gd name="T8" fmla="*/ 0 w 720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768">
                  <a:moveTo>
                    <a:pt x="0" y="0"/>
                  </a:moveTo>
                  <a:lnTo>
                    <a:pt x="0" y="240"/>
                  </a:lnTo>
                  <a:lnTo>
                    <a:pt x="720" y="768"/>
                  </a:lnTo>
                  <a:lnTo>
                    <a:pt x="720" y="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>
                <a:alpha val="50195"/>
              </a:srgbClr>
            </a:solidFill>
            <a:ln w="9525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18"/>
            <p:cNvSpPr>
              <a:spLocks noChangeShapeType="1"/>
            </p:cNvSpPr>
            <p:nvPr/>
          </p:nvSpPr>
          <p:spPr bwMode="auto">
            <a:xfrm>
              <a:off x="4656" y="13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08" name="Rectangle 19"/>
          <p:cNvSpPr>
            <a:spLocks noGrp="1" noChangeArrowheads="1"/>
          </p:cNvSpPr>
          <p:nvPr>
            <p:ph type="title"/>
          </p:nvPr>
        </p:nvSpPr>
        <p:spPr>
          <a:xfrm>
            <a:off x="2218198" y="887368"/>
            <a:ext cx="5029200" cy="609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思考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可否选择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作积分变量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2971800" y="1567427"/>
            <a:ext cx="4491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此时截面面积函数是什么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2971800" y="222745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如何用定积分表示体积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?</a:t>
            </a:r>
          </a:p>
        </p:txBody>
      </p:sp>
      <p:graphicFrame>
        <p:nvGraphicFramePr>
          <p:cNvPr id="225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6664"/>
              </p:ext>
            </p:extLst>
          </p:nvPr>
        </p:nvGraphicFramePr>
        <p:xfrm>
          <a:off x="2938861" y="3433606"/>
          <a:ext cx="1195600" cy="538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4" name="Equation" r:id="rId19" imgW="482400" imgH="203040" progId="Equation.DSMT4">
                  <p:embed/>
                </p:oleObj>
              </mc:Choice>
              <mc:Fallback>
                <p:oleObj name="Equation" r:id="rId19" imgW="48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861" y="3433606"/>
                        <a:ext cx="1195600" cy="538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2351485" y="2946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25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528349"/>
              </p:ext>
            </p:extLst>
          </p:nvPr>
        </p:nvGraphicFramePr>
        <p:xfrm>
          <a:off x="4134461" y="3433606"/>
          <a:ext cx="1802364" cy="542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5" name="Equation" r:id="rId21" imgW="749160" imgH="203040" progId="Equation.DSMT4">
                  <p:embed/>
                </p:oleObj>
              </mc:Choice>
              <mc:Fallback>
                <p:oleObj name="Equation" r:id="rId21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461" y="3433606"/>
                        <a:ext cx="1802364" cy="542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299693"/>
              </p:ext>
            </p:extLst>
          </p:nvPr>
        </p:nvGraphicFramePr>
        <p:xfrm>
          <a:off x="3733851" y="3953623"/>
          <a:ext cx="3181198" cy="715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6" name="Equation" r:id="rId23" imgW="1346040" imgH="279360" progId="Equation.DSMT4">
                  <p:embed/>
                </p:oleObj>
              </mc:Choice>
              <mc:Fallback>
                <p:oleObj name="Equation" r:id="rId23" imgW="1346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51" y="3953623"/>
                        <a:ext cx="3181198" cy="715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358532"/>
              </p:ext>
            </p:extLst>
          </p:nvPr>
        </p:nvGraphicFramePr>
        <p:xfrm>
          <a:off x="3040573" y="4890399"/>
          <a:ext cx="691564" cy="479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7" name="Equation" r:id="rId25" imgW="279360" imgH="177480" progId="Equation.DSMT4">
                  <p:embed/>
                </p:oleObj>
              </mc:Choice>
              <mc:Fallback>
                <p:oleObj name="Equation" r:id="rId25" imgW="2793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573" y="4890399"/>
                        <a:ext cx="691564" cy="479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884121"/>
              </p:ext>
            </p:extLst>
          </p:nvPr>
        </p:nvGraphicFramePr>
        <p:xfrm>
          <a:off x="3699153" y="4729006"/>
          <a:ext cx="1758393" cy="837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8" name="Equation" r:id="rId27" imgW="749160" imgH="342720" progId="Equation.DSMT4">
                  <p:embed/>
                </p:oleObj>
              </mc:Choice>
              <mc:Fallback>
                <p:oleObj name="Equation" r:id="rId27" imgW="749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153" y="4729006"/>
                        <a:ext cx="1758393" cy="837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809399"/>
              </p:ext>
            </p:extLst>
          </p:nvPr>
        </p:nvGraphicFramePr>
        <p:xfrm>
          <a:off x="5217319" y="4703028"/>
          <a:ext cx="2130425" cy="70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9" name="Equation" r:id="rId29" imgW="914400" imgH="279360" progId="Equation.DSMT4">
                  <p:embed/>
                </p:oleObj>
              </mc:Choice>
              <mc:Fallback>
                <p:oleObj name="Equation" r:id="rId29" imgW="914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319" y="4703028"/>
                        <a:ext cx="2130425" cy="70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8543926" y="2708275"/>
            <a:ext cx="936625" cy="2159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 flipV="1">
            <a:off x="8543925" y="2492375"/>
            <a:ext cx="431800" cy="2159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8904288" y="2133600"/>
            <a:ext cx="0" cy="381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8904288" y="2492375"/>
            <a:ext cx="576262" cy="431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 flipH="1">
            <a:off x="8472489" y="2708275"/>
            <a:ext cx="649287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62" name="Object 34"/>
          <p:cNvGraphicFramePr>
            <a:graphicFrameLocks noChangeAspect="1"/>
          </p:cNvGraphicFramePr>
          <p:nvPr/>
        </p:nvGraphicFramePr>
        <p:xfrm>
          <a:off x="7759700" y="3644901"/>
          <a:ext cx="15763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0" name="公式" r:id="rId31" imgW="905030" imgH="228677" progId="Equation.3">
                  <p:embed/>
                </p:oleObj>
              </mc:Choice>
              <mc:Fallback>
                <p:oleObj name="公式" r:id="rId31" imgW="905030" imgH="228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700" y="3644901"/>
                        <a:ext cx="15763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3" name="Object 35"/>
          <p:cNvGraphicFramePr>
            <a:graphicFrameLocks noChangeAspect="1"/>
          </p:cNvGraphicFramePr>
          <p:nvPr/>
        </p:nvGraphicFramePr>
        <p:xfrm>
          <a:off x="8040688" y="769938"/>
          <a:ext cx="10080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1" name="公式" r:id="rId33" imgW="524002" imgH="152567" progId="Equation.3">
                  <p:embed/>
                </p:oleObj>
              </mc:Choice>
              <mc:Fallback>
                <p:oleObj name="公式" r:id="rId33" imgW="524002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769938"/>
                        <a:ext cx="10080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4" name="Line 36"/>
          <p:cNvSpPr>
            <a:spLocks noChangeShapeType="1"/>
          </p:cNvSpPr>
          <p:nvPr/>
        </p:nvSpPr>
        <p:spPr bwMode="auto">
          <a:xfrm flipH="1" flipV="1">
            <a:off x="8328026" y="1196975"/>
            <a:ext cx="576263" cy="1149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360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 autoUpdateAnimBg="0"/>
      <p:bldP spid="22549" grpId="0" autoUpdateAnimBg="0"/>
      <p:bldP spid="22551" grpId="0" autoUpdateAnimBg="0"/>
      <p:bldP spid="22557" grpId="0" animBg="1"/>
      <p:bldP spid="22558" grpId="0" animBg="1"/>
      <p:bldP spid="22559" grpId="0" animBg="1"/>
      <p:bldP spid="22560" grpId="0" animBg="1"/>
      <p:bldP spid="22561" grpId="0" animBg="1"/>
      <p:bldP spid="225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8610601" y="3810001"/>
          <a:ext cx="8286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BMP 图象" r:id="rId3" imgW="828791" imgH="1057423" progId="Paint.Picture">
                  <p:embed/>
                </p:oleObj>
              </mc:Choice>
              <mc:Fallback>
                <p:oleObj name="BMP 图象" r:id="rId3" imgW="828791" imgH="105742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3810001"/>
                        <a:ext cx="8286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7664451" y="3397251"/>
          <a:ext cx="191452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BMP 图象" r:id="rId5" imgW="1914286" imgH="1857143" progId="Paint.Picture">
                  <p:embed/>
                </p:oleObj>
              </mc:Choice>
              <mc:Fallback>
                <p:oleObj name="BMP 图象" r:id="rId5" imgW="1914286" imgH="18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4451" y="3397251"/>
                        <a:ext cx="1914525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5029201" y="3457576"/>
          <a:ext cx="17621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BMP 图象" r:id="rId7" imgW="1762371" imgH="1724266" progId="Paint.Picture">
                  <p:embed/>
                </p:oleObj>
              </mc:Choice>
              <mc:Fallback>
                <p:oleObj name="BMP 图象" r:id="rId7" imgW="1762371" imgH="17242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3457576"/>
                        <a:ext cx="1762125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8610600" y="3581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581400" y="3714750"/>
            <a:ext cx="533400" cy="10668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3048000" y="3429000"/>
            <a:ext cx="1066800" cy="1600200"/>
          </a:xfrm>
          <a:prstGeom prst="can">
            <a:avLst>
              <a:gd name="adj" fmla="val 52382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590800" y="1704673"/>
            <a:ext cx="7239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旋转体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就是由一个平面图形绕这平面内一条直线旋转一周而成的立体．这直线叫做</a:t>
            </a:r>
            <a:r>
              <a:rPr kumimoji="1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旋转轴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．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581400" y="33528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5943600" y="3505200"/>
            <a:ext cx="762000" cy="1371600"/>
          </a:xfrm>
          <a:prstGeom prst="rtTriangle">
            <a:avLst/>
          </a:prstGeom>
          <a:solidFill>
            <a:srgbClr val="FF00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5943600" y="32004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3200400" y="53340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圆柱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5486400" y="53340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圆锥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8153400" y="53340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圆台</a:t>
            </a:r>
          </a:p>
        </p:txBody>
      </p:sp>
      <p:sp>
        <p:nvSpPr>
          <p:cNvPr id="22543" name="Rectangle 15"/>
          <p:cNvSpPr>
            <a:spLocks noGrp="1" noChangeArrowheads="1"/>
          </p:cNvSpPr>
          <p:nvPr>
            <p:ph type="title"/>
          </p:nvPr>
        </p:nvSpPr>
        <p:spPr>
          <a:xfrm>
            <a:off x="2573992" y="817076"/>
            <a:ext cx="3312368" cy="922908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旋转体的体积</a:t>
            </a:r>
          </a:p>
        </p:txBody>
      </p:sp>
    </p:spTree>
    <p:extLst>
      <p:ext uri="{BB962C8B-B14F-4D97-AF65-F5344CB8AC3E}">
        <p14:creationId xmlns:p14="http://schemas.microsoft.com/office/powerpoint/2010/main" val="27444126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8" grpId="0" animBg="1"/>
      <p:bldP spid="23559" grpId="0" animBg="1"/>
      <p:bldP spid="23560" grpId="0" autoUpdateAnimBg="0"/>
      <p:bldP spid="23561" grpId="0" animBg="1"/>
      <p:bldP spid="23562" grpId="0" animBg="1"/>
      <p:bldP spid="23563" grpId="0" animBg="1"/>
      <p:bldP spid="23564" grpId="0" autoUpdateAnimBg="0"/>
      <p:bldP spid="23565" grpId="0" autoUpdateAnimBg="0"/>
      <p:bldP spid="2356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7267576" y="3657600"/>
            <a:ext cx="3114675" cy="2590800"/>
            <a:chOff x="3618" y="2304"/>
            <a:chExt cx="1962" cy="1632"/>
          </a:xfrm>
        </p:grpSpPr>
        <p:graphicFrame>
          <p:nvGraphicFramePr>
            <p:cNvPr id="23613" name="Object 3"/>
            <p:cNvGraphicFramePr>
              <a:graphicFrameLocks noChangeAspect="1"/>
            </p:cNvGraphicFramePr>
            <p:nvPr/>
          </p:nvGraphicFramePr>
          <p:xfrm>
            <a:off x="4274" y="3737"/>
            <a:ext cx="19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6" name="Equation" r:id="rId3" imgW="257142" imgH="266558" progId="Equation.3">
                    <p:embed/>
                  </p:oleObj>
                </mc:Choice>
                <mc:Fallback>
                  <p:oleObj name="Equation" r:id="rId3" imgW="257142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4" y="3737"/>
                          <a:ext cx="19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14005A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14" name="Object 4"/>
            <p:cNvGraphicFramePr>
              <a:graphicFrameLocks noChangeAspect="1"/>
            </p:cNvGraphicFramePr>
            <p:nvPr/>
          </p:nvGraphicFramePr>
          <p:xfrm>
            <a:off x="5088" y="374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7" name="Equation" r:id="rId5" imgW="181145" imgH="190449" progId="Equation.3">
                    <p:embed/>
                  </p:oleObj>
                </mc:Choice>
                <mc:Fallback>
                  <p:oleObj name="Equation" r:id="rId5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74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14005A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15" name="Line 5"/>
            <p:cNvSpPr>
              <a:spLocks noChangeShapeType="1"/>
            </p:cNvSpPr>
            <p:nvPr/>
          </p:nvSpPr>
          <p:spPr bwMode="auto">
            <a:xfrm>
              <a:off x="3618" y="3704"/>
              <a:ext cx="15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6" name="Line 6"/>
            <p:cNvSpPr>
              <a:spLocks noChangeShapeType="1"/>
            </p:cNvSpPr>
            <p:nvPr/>
          </p:nvSpPr>
          <p:spPr bwMode="auto">
            <a:xfrm flipV="1">
              <a:off x="4358" y="2352"/>
              <a:ext cx="0" cy="1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7" name="Freeform 7"/>
            <p:cNvSpPr>
              <a:spLocks/>
            </p:cNvSpPr>
            <p:nvPr/>
          </p:nvSpPr>
          <p:spPr bwMode="auto">
            <a:xfrm>
              <a:off x="4593" y="2764"/>
              <a:ext cx="403" cy="739"/>
            </a:xfrm>
            <a:custGeom>
              <a:avLst/>
              <a:gdLst>
                <a:gd name="T0" fmla="*/ 97 w 576"/>
                <a:gd name="T1" fmla="*/ 0 h 1056"/>
                <a:gd name="T2" fmla="*/ 32 w 576"/>
                <a:gd name="T3" fmla="*/ 73 h 1056"/>
                <a:gd name="T4" fmla="*/ 0 w 576"/>
                <a:gd name="T5" fmla="*/ 177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1056">
                  <a:moveTo>
                    <a:pt x="576" y="0"/>
                  </a:moveTo>
                  <a:cubicBezTo>
                    <a:pt x="432" y="128"/>
                    <a:pt x="288" y="256"/>
                    <a:pt x="192" y="432"/>
                  </a:cubicBezTo>
                  <a:cubicBezTo>
                    <a:pt x="96" y="608"/>
                    <a:pt x="32" y="952"/>
                    <a:pt x="0" y="1056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005A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618" name="Object 8"/>
            <p:cNvGraphicFramePr>
              <a:graphicFrameLocks noChangeAspect="1"/>
            </p:cNvGraphicFramePr>
            <p:nvPr/>
          </p:nvGraphicFramePr>
          <p:xfrm>
            <a:off x="4392" y="230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8" name="Equation" r:id="rId7" imgW="190514" imgH="266558" progId="Equation.3">
                    <p:embed/>
                  </p:oleObj>
                </mc:Choice>
                <mc:Fallback>
                  <p:oleObj name="Equation" r:id="rId7" imgW="190514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230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14005A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19" name="Object 9"/>
            <p:cNvGraphicFramePr>
              <a:graphicFrameLocks noChangeAspect="1"/>
            </p:cNvGraphicFramePr>
            <p:nvPr/>
          </p:nvGraphicFramePr>
          <p:xfrm>
            <a:off x="4752" y="3002"/>
            <a:ext cx="82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9" name="Equation" r:id="rId9" imgW="1247887" imgH="361783" progId="Equation.3">
                    <p:embed/>
                  </p:oleObj>
                </mc:Choice>
                <mc:Fallback>
                  <p:oleObj name="Equation" r:id="rId9" imgW="1247887" imgH="3617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002"/>
                          <a:ext cx="82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14005A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6" name="Rectangle 10"/>
          <p:cNvSpPr>
            <a:spLocks noGrp="1" noChangeArrowheads="1"/>
          </p:cNvSpPr>
          <p:nvPr>
            <p:ph type="title"/>
          </p:nvPr>
        </p:nvSpPr>
        <p:spPr>
          <a:xfrm>
            <a:off x="1828800" y="838200"/>
            <a:ext cx="4267200" cy="4572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当考虑连续曲线段</a:t>
            </a:r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2590800" y="1725614"/>
          <a:ext cx="320040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0" name="Equation" r:id="rId11" imgW="1247887" imgH="285673" progId="Equation.DSMT4">
                  <p:embed/>
                </p:oleObj>
              </mc:Choice>
              <mc:Fallback>
                <p:oleObj name="Equation" r:id="rId11" imgW="1247887" imgH="285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25614"/>
                        <a:ext cx="3200400" cy="81438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676401" y="1254126"/>
            <a:ext cx="5591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绕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轴旋转一周围成的立体体积时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687513" y="1893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795477"/>
              </p:ext>
            </p:extLst>
          </p:nvPr>
        </p:nvGraphicFramePr>
        <p:xfrm>
          <a:off x="6085025" y="779463"/>
          <a:ext cx="32194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1" name="Equation" r:id="rId13" imgW="1371774" imgH="190449" progId="Equation.DSMT4">
                  <p:embed/>
                </p:oleObj>
              </mc:Choice>
              <mc:Fallback>
                <p:oleObj name="Equation" r:id="rId13" imgW="1371774" imgH="1904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5025" y="779463"/>
                        <a:ext cx="32194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1981200" y="2717801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当考虑连续曲线段</a:t>
            </a:r>
          </a:p>
        </p:txBody>
      </p:sp>
      <p:graphicFrame>
        <p:nvGraphicFramePr>
          <p:cNvPr id="245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456478"/>
              </p:ext>
            </p:extLst>
          </p:nvPr>
        </p:nvGraphicFramePr>
        <p:xfrm>
          <a:off x="2776540" y="3371134"/>
          <a:ext cx="3148012" cy="544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2" name="Equation" r:id="rId15" imgW="1320480" imgH="203040" progId="Equation.DSMT4">
                  <p:embed/>
                </p:oleObj>
              </mc:Choice>
              <mc:Fallback>
                <p:oleObj name="Equation" r:id="rId15" imgW="1320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40" y="3371134"/>
                        <a:ext cx="3148012" cy="544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676400" y="4114801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绕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轴旋转一周围成的立体体积时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1676400" y="47386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有</a:t>
            </a:r>
          </a:p>
        </p:txBody>
      </p:sp>
      <p:sp>
        <p:nvSpPr>
          <p:cNvPr id="24595" name="Arc 19"/>
          <p:cNvSpPr>
            <a:spLocks/>
          </p:cNvSpPr>
          <p:nvPr/>
        </p:nvSpPr>
        <p:spPr bwMode="auto">
          <a:xfrm rot="10800000">
            <a:off x="7924801" y="4800601"/>
            <a:ext cx="1082675" cy="150813"/>
          </a:xfrm>
          <a:custGeom>
            <a:avLst/>
            <a:gdLst>
              <a:gd name="T0" fmla="*/ 2147483647 w 43188"/>
              <a:gd name="T1" fmla="*/ 0 h 22229"/>
              <a:gd name="T2" fmla="*/ 0 w 43188"/>
              <a:gd name="T3" fmla="*/ 19363157 h 22229"/>
              <a:gd name="T4" fmla="*/ 2147483647 w 43188"/>
              <a:gd name="T5" fmla="*/ 9040774 h 222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88" h="22229" fill="none" extrusionOk="0">
                <a:moveTo>
                  <a:pt x="43178" y="0"/>
                </a:moveTo>
                <a:cubicBezTo>
                  <a:pt x="43184" y="209"/>
                  <a:pt x="43188" y="419"/>
                  <a:pt x="43188" y="629"/>
                </a:cubicBezTo>
                <a:cubicBezTo>
                  <a:pt x="43188" y="12558"/>
                  <a:pt x="33517" y="22229"/>
                  <a:pt x="21588" y="22229"/>
                </a:cubicBezTo>
                <a:cubicBezTo>
                  <a:pt x="9938" y="22229"/>
                  <a:pt x="387" y="12990"/>
                  <a:pt x="-1" y="1347"/>
                </a:cubicBezTo>
              </a:path>
              <a:path w="43188" h="22229" stroke="0" extrusionOk="0">
                <a:moveTo>
                  <a:pt x="43178" y="0"/>
                </a:moveTo>
                <a:cubicBezTo>
                  <a:pt x="43184" y="209"/>
                  <a:pt x="43188" y="419"/>
                  <a:pt x="43188" y="629"/>
                </a:cubicBezTo>
                <a:cubicBezTo>
                  <a:pt x="43188" y="12558"/>
                  <a:pt x="33517" y="22229"/>
                  <a:pt x="21588" y="22229"/>
                </a:cubicBezTo>
                <a:cubicBezTo>
                  <a:pt x="9938" y="22229"/>
                  <a:pt x="387" y="12990"/>
                  <a:pt x="-1" y="1347"/>
                </a:cubicBezTo>
                <a:lnTo>
                  <a:pt x="21588" y="629"/>
                </a:lnTo>
                <a:lnTo>
                  <a:pt x="43178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6600">
                    <a:alpha val="50195"/>
                  </a:srgbClr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96" name="Group 20"/>
          <p:cNvGrpSpPr>
            <a:grpSpLocks/>
          </p:cNvGrpSpPr>
          <p:nvPr/>
        </p:nvGrpSpPr>
        <p:grpSpPr bwMode="auto">
          <a:xfrm>
            <a:off x="7391400" y="4227514"/>
            <a:ext cx="2000250" cy="1335087"/>
            <a:chOff x="3899" y="2938"/>
            <a:chExt cx="1260" cy="841"/>
          </a:xfrm>
        </p:grpSpPr>
        <p:sp>
          <p:nvSpPr>
            <p:cNvPr id="23611" name="Arc 21"/>
            <p:cNvSpPr>
              <a:spLocks/>
            </p:cNvSpPr>
            <p:nvPr/>
          </p:nvSpPr>
          <p:spPr bwMode="auto">
            <a:xfrm rot="10800000">
              <a:off x="3899" y="2938"/>
              <a:ext cx="1260" cy="118"/>
            </a:xfrm>
            <a:custGeom>
              <a:avLst/>
              <a:gdLst>
                <a:gd name="T0" fmla="*/ 0 w 42855"/>
                <a:gd name="T1" fmla="*/ 0 h 25263"/>
                <a:gd name="T2" fmla="*/ 0 w 42855"/>
                <a:gd name="T3" fmla="*/ 0 h 25263"/>
                <a:gd name="T4" fmla="*/ 0 w 42855"/>
                <a:gd name="T5" fmla="*/ 0 h 252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855" h="25263" fill="none" extrusionOk="0">
                  <a:moveTo>
                    <a:pt x="42542" y="-1"/>
                  </a:moveTo>
                  <a:cubicBezTo>
                    <a:pt x="42750" y="1209"/>
                    <a:pt x="42855" y="2435"/>
                    <a:pt x="42855" y="3663"/>
                  </a:cubicBezTo>
                  <a:cubicBezTo>
                    <a:pt x="42855" y="15592"/>
                    <a:pt x="33184" y="25263"/>
                    <a:pt x="21255" y="25263"/>
                  </a:cubicBezTo>
                  <a:cubicBezTo>
                    <a:pt x="10808" y="25263"/>
                    <a:pt x="1858" y="17786"/>
                    <a:pt x="-1" y="7506"/>
                  </a:cubicBezTo>
                </a:path>
                <a:path w="42855" h="25263" stroke="0" extrusionOk="0">
                  <a:moveTo>
                    <a:pt x="42542" y="-1"/>
                  </a:moveTo>
                  <a:cubicBezTo>
                    <a:pt x="42750" y="1209"/>
                    <a:pt x="42855" y="2435"/>
                    <a:pt x="42855" y="3663"/>
                  </a:cubicBezTo>
                  <a:cubicBezTo>
                    <a:pt x="42855" y="15592"/>
                    <a:pt x="33184" y="25263"/>
                    <a:pt x="21255" y="25263"/>
                  </a:cubicBezTo>
                  <a:cubicBezTo>
                    <a:pt x="10808" y="25263"/>
                    <a:pt x="1858" y="17786"/>
                    <a:pt x="-1" y="7506"/>
                  </a:cubicBezTo>
                  <a:lnTo>
                    <a:pt x="21255" y="3663"/>
                  </a:lnTo>
                  <a:lnTo>
                    <a:pt x="42542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2" name="Arc 22"/>
            <p:cNvSpPr>
              <a:spLocks/>
            </p:cNvSpPr>
            <p:nvPr/>
          </p:nvSpPr>
          <p:spPr bwMode="auto">
            <a:xfrm>
              <a:off x="4309" y="3717"/>
              <a:ext cx="470" cy="62"/>
            </a:xfrm>
            <a:custGeom>
              <a:avLst/>
              <a:gdLst>
                <a:gd name="T0" fmla="*/ 0 w 43114"/>
                <a:gd name="T1" fmla="*/ 0 h 21600"/>
                <a:gd name="T2" fmla="*/ 0 w 43114"/>
                <a:gd name="T3" fmla="*/ 0 h 21600"/>
                <a:gd name="T4" fmla="*/ 0 w 43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14" h="21600" fill="none" extrusionOk="0">
                  <a:moveTo>
                    <a:pt x="-1" y="19677"/>
                  </a:moveTo>
                  <a:cubicBezTo>
                    <a:pt x="994" y="8537"/>
                    <a:pt x="10329" y="-1"/>
                    <a:pt x="21514" y="0"/>
                  </a:cubicBezTo>
                  <a:cubicBezTo>
                    <a:pt x="33443" y="0"/>
                    <a:pt x="43114" y="9670"/>
                    <a:pt x="43114" y="21600"/>
                  </a:cubicBezTo>
                </a:path>
                <a:path w="43114" h="21600" stroke="0" extrusionOk="0">
                  <a:moveTo>
                    <a:pt x="-1" y="19677"/>
                  </a:moveTo>
                  <a:cubicBezTo>
                    <a:pt x="994" y="8537"/>
                    <a:pt x="10329" y="-1"/>
                    <a:pt x="21514" y="0"/>
                  </a:cubicBezTo>
                  <a:cubicBezTo>
                    <a:pt x="33443" y="0"/>
                    <a:pt x="43114" y="9670"/>
                    <a:pt x="43114" y="21600"/>
                  </a:cubicBezTo>
                  <a:lnTo>
                    <a:pt x="21514" y="21600"/>
                  </a:lnTo>
                  <a:lnTo>
                    <a:pt x="-1" y="1967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99" name="Arc 23"/>
          <p:cNvSpPr>
            <a:spLocks/>
          </p:cNvSpPr>
          <p:nvPr/>
        </p:nvSpPr>
        <p:spPr bwMode="auto">
          <a:xfrm>
            <a:off x="7848601" y="4953001"/>
            <a:ext cx="1116013" cy="150813"/>
          </a:xfrm>
          <a:custGeom>
            <a:avLst/>
            <a:gdLst>
              <a:gd name="T0" fmla="*/ 2147483647 w 43188"/>
              <a:gd name="T1" fmla="*/ 0 h 22229"/>
              <a:gd name="T2" fmla="*/ 0 w 43188"/>
              <a:gd name="T3" fmla="*/ 19363157 h 22229"/>
              <a:gd name="T4" fmla="*/ 2147483647 w 43188"/>
              <a:gd name="T5" fmla="*/ 9040774 h 222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88" h="22229" fill="none" extrusionOk="0">
                <a:moveTo>
                  <a:pt x="43178" y="0"/>
                </a:moveTo>
                <a:cubicBezTo>
                  <a:pt x="43184" y="209"/>
                  <a:pt x="43188" y="419"/>
                  <a:pt x="43188" y="629"/>
                </a:cubicBezTo>
                <a:cubicBezTo>
                  <a:pt x="43188" y="12558"/>
                  <a:pt x="33517" y="22229"/>
                  <a:pt x="21588" y="22229"/>
                </a:cubicBezTo>
                <a:cubicBezTo>
                  <a:pt x="9938" y="22229"/>
                  <a:pt x="387" y="12990"/>
                  <a:pt x="-1" y="1347"/>
                </a:cubicBezTo>
              </a:path>
              <a:path w="43188" h="22229" stroke="0" extrusionOk="0">
                <a:moveTo>
                  <a:pt x="43178" y="0"/>
                </a:moveTo>
                <a:cubicBezTo>
                  <a:pt x="43184" y="209"/>
                  <a:pt x="43188" y="419"/>
                  <a:pt x="43188" y="629"/>
                </a:cubicBezTo>
                <a:cubicBezTo>
                  <a:pt x="43188" y="12558"/>
                  <a:pt x="33517" y="22229"/>
                  <a:pt x="21588" y="22229"/>
                </a:cubicBezTo>
                <a:cubicBezTo>
                  <a:pt x="9938" y="22229"/>
                  <a:pt x="387" y="12990"/>
                  <a:pt x="-1" y="1347"/>
                </a:cubicBezTo>
                <a:lnTo>
                  <a:pt x="21588" y="629"/>
                </a:lnTo>
                <a:lnTo>
                  <a:pt x="43178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14005A">
                    <a:alpha val="50195"/>
                  </a:srgbClr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600" name="Group 24"/>
          <p:cNvGrpSpPr>
            <a:grpSpLocks/>
          </p:cNvGrpSpPr>
          <p:nvPr/>
        </p:nvGrpSpPr>
        <p:grpSpPr bwMode="auto">
          <a:xfrm>
            <a:off x="8059738" y="4724401"/>
            <a:ext cx="855662" cy="466725"/>
            <a:chOff x="4117" y="2976"/>
            <a:chExt cx="539" cy="294"/>
          </a:xfrm>
        </p:grpSpPr>
        <p:graphicFrame>
          <p:nvGraphicFramePr>
            <p:cNvPr id="23609" name="Object 25"/>
            <p:cNvGraphicFramePr>
              <a:graphicFrameLocks noChangeAspect="1"/>
            </p:cNvGraphicFramePr>
            <p:nvPr/>
          </p:nvGraphicFramePr>
          <p:xfrm>
            <a:off x="4117" y="2976"/>
            <a:ext cx="25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3" name="Equation" r:id="rId17" imgW="95084" imgH="114339" progId="Equation.3">
                    <p:embed/>
                  </p:oleObj>
                </mc:Choice>
                <mc:Fallback>
                  <p:oleObj name="Equation" r:id="rId17" imgW="95084" imgH="1143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7" y="2976"/>
                          <a:ext cx="251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10" name="Line 26"/>
            <p:cNvSpPr>
              <a:spLocks noChangeShapeType="1"/>
            </p:cNvSpPr>
            <p:nvPr/>
          </p:nvSpPr>
          <p:spPr bwMode="auto">
            <a:xfrm>
              <a:off x="4368" y="31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3" name="Group 27"/>
          <p:cNvGrpSpPr>
            <a:grpSpLocks/>
          </p:cNvGrpSpPr>
          <p:nvPr/>
        </p:nvGrpSpPr>
        <p:grpSpPr bwMode="auto">
          <a:xfrm>
            <a:off x="7408863" y="4357689"/>
            <a:ext cx="2012950" cy="1290637"/>
            <a:chOff x="3906" y="3027"/>
            <a:chExt cx="1268" cy="813"/>
          </a:xfrm>
        </p:grpSpPr>
        <p:sp>
          <p:nvSpPr>
            <p:cNvPr id="23606" name="Arc 28"/>
            <p:cNvSpPr>
              <a:spLocks/>
            </p:cNvSpPr>
            <p:nvPr/>
          </p:nvSpPr>
          <p:spPr bwMode="auto">
            <a:xfrm>
              <a:off x="3914" y="3027"/>
              <a:ext cx="1260" cy="118"/>
            </a:xfrm>
            <a:custGeom>
              <a:avLst/>
              <a:gdLst>
                <a:gd name="T0" fmla="*/ 0 w 42855"/>
                <a:gd name="T1" fmla="*/ 0 h 25263"/>
                <a:gd name="T2" fmla="*/ 0 w 42855"/>
                <a:gd name="T3" fmla="*/ 0 h 25263"/>
                <a:gd name="T4" fmla="*/ 0 w 42855"/>
                <a:gd name="T5" fmla="*/ 0 h 252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855" h="25263" fill="none" extrusionOk="0">
                  <a:moveTo>
                    <a:pt x="42542" y="-1"/>
                  </a:moveTo>
                  <a:cubicBezTo>
                    <a:pt x="42750" y="1209"/>
                    <a:pt x="42855" y="2435"/>
                    <a:pt x="42855" y="3663"/>
                  </a:cubicBezTo>
                  <a:cubicBezTo>
                    <a:pt x="42855" y="15592"/>
                    <a:pt x="33184" y="25263"/>
                    <a:pt x="21255" y="25263"/>
                  </a:cubicBezTo>
                  <a:cubicBezTo>
                    <a:pt x="10808" y="25263"/>
                    <a:pt x="1858" y="17786"/>
                    <a:pt x="-1" y="7506"/>
                  </a:cubicBezTo>
                </a:path>
                <a:path w="42855" h="25263" stroke="0" extrusionOk="0">
                  <a:moveTo>
                    <a:pt x="42542" y="-1"/>
                  </a:moveTo>
                  <a:cubicBezTo>
                    <a:pt x="42750" y="1209"/>
                    <a:pt x="42855" y="2435"/>
                    <a:pt x="42855" y="3663"/>
                  </a:cubicBezTo>
                  <a:cubicBezTo>
                    <a:pt x="42855" y="15592"/>
                    <a:pt x="33184" y="25263"/>
                    <a:pt x="21255" y="25263"/>
                  </a:cubicBezTo>
                  <a:cubicBezTo>
                    <a:pt x="10808" y="25263"/>
                    <a:pt x="1858" y="17786"/>
                    <a:pt x="-1" y="7506"/>
                  </a:cubicBezTo>
                  <a:lnTo>
                    <a:pt x="21255" y="3663"/>
                  </a:lnTo>
                  <a:lnTo>
                    <a:pt x="42542" y="-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7" name="Freeform 29"/>
            <p:cNvSpPr>
              <a:spLocks/>
            </p:cNvSpPr>
            <p:nvPr/>
          </p:nvSpPr>
          <p:spPr bwMode="auto">
            <a:xfrm>
              <a:off x="3906" y="3045"/>
              <a:ext cx="403" cy="739"/>
            </a:xfrm>
            <a:custGeom>
              <a:avLst/>
              <a:gdLst>
                <a:gd name="T0" fmla="*/ 0 w 576"/>
                <a:gd name="T1" fmla="*/ 0 h 1056"/>
                <a:gd name="T2" fmla="*/ 64 w 576"/>
                <a:gd name="T3" fmla="*/ 73 h 1056"/>
                <a:gd name="T4" fmla="*/ 97 w 576"/>
                <a:gd name="T5" fmla="*/ 177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1056">
                  <a:moveTo>
                    <a:pt x="0" y="0"/>
                  </a:moveTo>
                  <a:cubicBezTo>
                    <a:pt x="144" y="128"/>
                    <a:pt x="288" y="256"/>
                    <a:pt x="384" y="432"/>
                  </a:cubicBezTo>
                  <a:cubicBezTo>
                    <a:pt x="480" y="608"/>
                    <a:pt x="528" y="832"/>
                    <a:pt x="576" y="1056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8" name="Arc 30"/>
            <p:cNvSpPr>
              <a:spLocks/>
            </p:cNvSpPr>
            <p:nvPr/>
          </p:nvSpPr>
          <p:spPr bwMode="auto">
            <a:xfrm rot="10800000">
              <a:off x="4309" y="3779"/>
              <a:ext cx="470" cy="61"/>
            </a:xfrm>
            <a:custGeom>
              <a:avLst/>
              <a:gdLst>
                <a:gd name="T0" fmla="*/ 0 w 43114"/>
                <a:gd name="T1" fmla="*/ 0 h 21600"/>
                <a:gd name="T2" fmla="*/ 0 w 43114"/>
                <a:gd name="T3" fmla="*/ 0 h 21600"/>
                <a:gd name="T4" fmla="*/ 0 w 43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14" h="21600" fill="none" extrusionOk="0">
                  <a:moveTo>
                    <a:pt x="-1" y="19677"/>
                  </a:moveTo>
                  <a:cubicBezTo>
                    <a:pt x="994" y="8537"/>
                    <a:pt x="10329" y="-1"/>
                    <a:pt x="21514" y="0"/>
                  </a:cubicBezTo>
                  <a:cubicBezTo>
                    <a:pt x="33443" y="0"/>
                    <a:pt x="43114" y="9670"/>
                    <a:pt x="43114" y="21600"/>
                  </a:cubicBezTo>
                </a:path>
                <a:path w="43114" h="21600" stroke="0" extrusionOk="0">
                  <a:moveTo>
                    <a:pt x="-1" y="19677"/>
                  </a:moveTo>
                  <a:cubicBezTo>
                    <a:pt x="994" y="8537"/>
                    <a:pt x="10329" y="-1"/>
                    <a:pt x="21514" y="0"/>
                  </a:cubicBezTo>
                  <a:cubicBezTo>
                    <a:pt x="33443" y="0"/>
                    <a:pt x="43114" y="9670"/>
                    <a:pt x="43114" y="21600"/>
                  </a:cubicBezTo>
                  <a:lnTo>
                    <a:pt x="21514" y="21600"/>
                  </a:lnTo>
                  <a:lnTo>
                    <a:pt x="-1" y="19677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7" name="Group 31"/>
          <p:cNvGrpSpPr>
            <a:grpSpLocks/>
          </p:cNvGrpSpPr>
          <p:nvPr/>
        </p:nvGrpSpPr>
        <p:grpSpPr bwMode="auto">
          <a:xfrm>
            <a:off x="8153400" y="4191000"/>
            <a:ext cx="1296988" cy="1498600"/>
            <a:chOff x="4176" y="2640"/>
            <a:chExt cx="817" cy="944"/>
          </a:xfrm>
        </p:grpSpPr>
        <p:grpSp>
          <p:nvGrpSpPr>
            <p:cNvPr id="23600" name="Group 32"/>
            <p:cNvGrpSpPr>
              <a:grpSpLocks/>
            </p:cNvGrpSpPr>
            <p:nvPr/>
          </p:nvGrpSpPr>
          <p:grpSpPr bwMode="auto">
            <a:xfrm>
              <a:off x="4192" y="3432"/>
              <a:ext cx="393" cy="152"/>
              <a:chOff x="4192" y="3432"/>
              <a:chExt cx="393" cy="152"/>
            </a:xfrm>
          </p:grpSpPr>
          <p:sp>
            <p:nvSpPr>
              <p:cNvPr id="23604" name="Line 33"/>
              <p:cNvSpPr>
                <a:spLocks noChangeShapeType="1"/>
              </p:cNvSpPr>
              <p:nvPr/>
            </p:nvSpPr>
            <p:spPr bwMode="auto">
              <a:xfrm>
                <a:off x="4358" y="3503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605" name="Object 34"/>
              <p:cNvGraphicFramePr>
                <a:graphicFrameLocks noChangeAspect="1"/>
              </p:cNvGraphicFramePr>
              <p:nvPr/>
            </p:nvGraphicFramePr>
            <p:xfrm>
              <a:off x="4192" y="3432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14" name="Equation" r:id="rId19" imgW="152342" imgH="190449" progId="Equation.3">
                      <p:embed/>
                    </p:oleObj>
                  </mc:Choice>
                  <mc:Fallback>
                    <p:oleObj name="Equation" r:id="rId19" imgW="152342" imgH="1904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2" y="3432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601" name="Group 35"/>
            <p:cNvGrpSpPr>
              <a:grpSpLocks/>
            </p:cNvGrpSpPr>
            <p:nvPr/>
          </p:nvGrpSpPr>
          <p:grpSpPr bwMode="auto">
            <a:xfrm>
              <a:off x="4176" y="2640"/>
              <a:ext cx="817" cy="208"/>
              <a:chOff x="4176" y="2640"/>
              <a:chExt cx="817" cy="208"/>
            </a:xfrm>
          </p:grpSpPr>
          <p:sp>
            <p:nvSpPr>
              <p:cNvPr id="23602" name="Line 36"/>
              <p:cNvSpPr>
                <a:spLocks noChangeShapeType="1"/>
              </p:cNvSpPr>
              <p:nvPr/>
            </p:nvSpPr>
            <p:spPr bwMode="auto">
              <a:xfrm>
                <a:off x="4358" y="2764"/>
                <a:ext cx="6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603" name="Object 37"/>
              <p:cNvGraphicFramePr>
                <a:graphicFrameLocks noChangeAspect="1"/>
              </p:cNvGraphicFramePr>
              <p:nvPr/>
            </p:nvGraphicFramePr>
            <p:xfrm>
              <a:off x="4176" y="2640"/>
              <a:ext cx="16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15" name="Equation" r:id="rId21" imgW="209601" imgH="285673" progId="Equation.3">
                      <p:embed/>
                    </p:oleObj>
                  </mc:Choice>
                  <mc:Fallback>
                    <p:oleObj name="Equation" r:id="rId21" imgW="209601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640"/>
                            <a:ext cx="16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4614" name="Group 38"/>
          <p:cNvGrpSpPr>
            <a:grpSpLocks/>
          </p:cNvGrpSpPr>
          <p:nvPr/>
        </p:nvGrpSpPr>
        <p:grpSpPr bwMode="auto">
          <a:xfrm>
            <a:off x="8443914" y="4419601"/>
            <a:ext cx="3175" cy="1116013"/>
            <a:chOff x="4359" y="2784"/>
            <a:chExt cx="2" cy="703"/>
          </a:xfrm>
        </p:grpSpPr>
        <p:sp>
          <p:nvSpPr>
            <p:cNvPr id="23598" name="Line 39"/>
            <p:cNvSpPr>
              <a:spLocks noChangeShapeType="1"/>
            </p:cNvSpPr>
            <p:nvPr/>
          </p:nvSpPr>
          <p:spPr bwMode="auto">
            <a:xfrm>
              <a:off x="4361" y="2784"/>
              <a:ext cx="0" cy="70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9" name="Line 40"/>
            <p:cNvSpPr>
              <a:spLocks noChangeShapeType="1"/>
            </p:cNvSpPr>
            <p:nvPr/>
          </p:nvSpPr>
          <p:spPr bwMode="auto">
            <a:xfrm>
              <a:off x="4359" y="2784"/>
              <a:ext cx="0" cy="7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17" name="Group 41"/>
          <p:cNvGrpSpPr>
            <a:grpSpLocks/>
          </p:cNvGrpSpPr>
          <p:nvPr/>
        </p:nvGrpSpPr>
        <p:grpSpPr bwMode="auto">
          <a:xfrm>
            <a:off x="7086600" y="1757363"/>
            <a:ext cx="3352800" cy="1885950"/>
            <a:chOff x="3552" y="1107"/>
            <a:chExt cx="2112" cy="1188"/>
          </a:xfrm>
        </p:grpSpPr>
        <p:graphicFrame>
          <p:nvGraphicFramePr>
            <p:cNvPr id="23591" name="Object 42"/>
            <p:cNvGraphicFramePr>
              <a:graphicFrameLocks noChangeAspect="1"/>
            </p:cNvGraphicFramePr>
            <p:nvPr/>
          </p:nvGraphicFramePr>
          <p:xfrm>
            <a:off x="3660" y="1107"/>
            <a:ext cx="2004" cy="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6" name="BMP 图象" r:id="rId23" imgW="3180952" imgH="1886213" progId="Paint.Picture">
                    <p:embed/>
                  </p:oleObj>
                </mc:Choice>
                <mc:Fallback>
                  <p:oleObj name="BMP 图象" r:id="rId23" imgW="3180952" imgH="188621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" y="1107"/>
                          <a:ext cx="2004" cy="1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2" name="Object 43"/>
            <p:cNvGraphicFramePr>
              <a:graphicFrameLocks noChangeAspect="1"/>
            </p:cNvGraphicFramePr>
            <p:nvPr/>
          </p:nvGraphicFramePr>
          <p:xfrm>
            <a:off x="5472" y="175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7" name="Equation" r:id="rId25" imgW="181145" imgH="190449" progId="Equation.3">
                    <p:embed/>
                  </p:oleObj>
                </mc:Choice>
                <mc:Fallback>
                  <p:oleObj name="Equation" r:id="rId25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759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3" name="Object 44"/>
            <p:cNvGraphicFramePr>
              <a:graphicFrameLocks noChangeAspect="1"/>
            </p:cNvGraphicFramePr>
            <p:nvPr/>
          </p:nvGraphicFramePr>
          <p:xfrm>
            <a:off x="3552" y="1135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8" name="Equation" r:id="rId27" imgW="190514" imgH="266558" progId="Equation.3">
                    <p:embed/>
                  </p:oleObj>
                </mc:Choice>
                <mc:Fallback>
                  <p:oleObj name="Equation" r:id="rId27" imgW="190514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135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4" name="Object 45"/>
            <p:cNvGraphicFramePr>
              <a:graphicFrameLocks noChangeAspect="1"/>
            </p:cNvGraphicFramePr>
            <p:nvPr/>
          </p:nvGraphicFramePr>
          <p:xfrm>
            <a:off x="3984" y="171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9" name="Equation" r:id="rId29" imgW="181145" imgH="190449" progId="Equation.3">
                    <p:embed/>
                  </p:oleObj>
                </mc:Choice>
                <mc:Fallback>
                  <p:oleObj name="Equation" r:id="rId29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719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5" name="Object 46"/>
            <p:cNvGraphicFramePr>
              <a:graphicFrameLocks noChangeAspect="1"/>
            </p:cNvGraphicFramePr>
            <p:nvPr/>
          </p:nvGraphicFramePr>
          <p:xfrm>
            <a:off x="5040" y="1719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0" name="Equation" r:id="rId31" imgW="171428" imgH="285673" progId="Equation.3">
                    <p:embed/>
                  </p:oleObj>
                </mc:Choice>
                <mc:Fallback>
                  <p:oleObj name="Equation" r:id="rId31" imgW="171428" imgH="285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719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6" name="Line 47"/>
            <p:cNvSpPr>
              <a:spLocks noChangeShapeType="1"/>
            </p:cNvSpPr>
            <p:nvPr/>
          </p:nvSpPr>
          <p:spPr bwMode="auto">
            <a:xfrm>
              <a:off x="4059" y="15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Line 48"/>
            <p:cNvSpPr>
              <a:spLocks noChangeShapeType="1"/>
            </p:cNvSpPr>
            <p:nvPr/>
          </p:nvSpPr>
          <p:spPr bwMode="auto">
            <a:xfrm>
              <a:off x="5067" y="13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5" name="Group 49"/>
          <p:cNvGrpSpPr>
            <a:grpSpLocks/>
          </p:cNvGrpSpPr>
          <p:nvPr/>
        </p:nvGrpSpPr>
        <p:grpSpPr bwMode="auto">
          <a:xfrm>
            <a:off x="7086601" y="1619250"/>
            <a:ext cx="3409950" cy="2114550"/>
            <a:chOff x="3552" y="1020"/>
            <a:chExt cx="2148" cy="1332"/>
          </a:xfrm>
        </p:grpSpPr>
        <p:graphicFrame>
          <p:nvGraphicFramePr>
            <p:cNvPr id="23586" name="Object 50"/>
            <p:cNvGraphicFramePr>
              <a:graphicFrameLocks noChangeAspect="1"/>
            </p:cNvGraphicFramePr>
            <p:nvPr/>
          </p:nvGraphicFramePr>
          <p:xfrm>
            <a:off x="3552" y="1020"/>
            <a:ext cx="2148" cy="1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1" name="BMP 图象" r:id="rId33" imgW="3409524" imgH="2114845" progId="Paint.Picture">
                    <p:embed/>
                  </p:oleObj>
                </mc:Choice>
                <mc:Fallback>
                  <p:oleObj name="BMP 图象" r:id="rId33" imgW="3409524" imgH="211484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020"/>
                          <a:ext cx="2148" cy="1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7" name="Object 51"/>
            <p:cNvGraphicFramePr>
              <a:graphicFrameLocks noChangeAspect="1"/>
            </p:cNvGraphicFramePr>
            <p:nvPr/>
          </p:nvGraphicFramePr>
          <p:xfrm>
            <a:off x="5472" y="176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2" name="Equation" r:id="rId35" imgW="181145" imgH="190449" progId="Equation.3">
                    <p:embed/>
                  </p:oleObj>
                </mc:Choice>
                <mc:Fallback>
                  <p:oleObj name="Equation" r:id="rId35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76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8" name="Object 52"/>
            <p:cNvGraphicFramePr>
              <a:graphicFrameLocks noChangeAspect="1"/>
            </p:cNvGraphicFramePr>
            <p:nvPr/>
          </p:nvGraphicFramePr>
          <p:xfrm>
            <a:off x="3552" y="114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3" name="Equation" r:id="rId37" imgW="190514" imgH="266558" progId="Equation.3">
                    <p:embed/>
                  </p:oleObj>
                </mc:Choice>
                <mc:Fallback>
                  <p:oleObj name="Equation" r:id="rId37" imgW="190514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14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9" name="Object 53"/>
            <p:cNvGraphicFramePr>
              <a:graphicFrameLocks noChangeAspect="1"/>
            </p:cNvGraphicFramePr>
            <p:nvPr/>
          </p:nvGraphicFramePr>
          <p:xfrm>
            <a:off x="3984" y="172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4" name="Equation" r:id="rId39" imgW="181145" imgH="190449" progId="Equation.3">
                    <p:embed/>
                  </p:oleObj>
                </mc:Choice>
                <mc:Fallback>
                  <p:oleObj name="Equation" r:id="rId39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72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0" name="Object 54"/>
            <p:cNvGraphicFramePr>
              <a:graphicFrameLocks noChangeAspect="1"/>
            </p:cNvGraphicFramePr>
            <p:nvPr/>
          </p:nvGraphicFramePr>
          <p:xfrm>
            <a:off x="5040" y="172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5" name="Equation" r:id="rId41" imgW="171428" imgH="285673" progId="Equation.3">
                    <p:embed/>
                  </p:oleObj>
                </mc:Choice>
                <mc:Fallback>
                  <p:oleObj name="Equation" r:id="rId41" imgW="171428" imgH="285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72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631" name="Object 55"/>
          <p:cNvGraphicFramePr>
            <a:graphicFrameLocks noChangeAspect="1"/>
          </p:cNvGraphicFramePr>
          <p:nvPr/>
        </p:nvGraphicFramePr>
        <p:xfrm>
          <a:off x="7086600" y="2730500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6" name="Equation" r:id="rId43" imgW="257142" imgH="266558" progId="Equation.3">
                  <p:embed/>
                </p:oleObj>
              </mc:Choice>
              <mc:Fallback>
                <p:oleObj name="Equation" r:id="rId43" imgW="257142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730500"/>
                        <a:ext cx="304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32" name="Object 56"/>
          <p:cNvGraphicFramePr>
            <a:graphicFrameLocks noChangeAspect="1"/>
          </p:cNvGraphicFramePr>
          <p:nvPr/>
        </p:nvGraphicFramePr>
        <p:xfrm>
          <a:off x="8172450" y="1566863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7" name="Equation" r:id="rId45" imgW="1238170" imgH="343016" progId="Equation.3">
                  <p:embed/>
                </p:oleObj>
              </mc:Choice>
              <mc:Fallback>
                <p:oleObj name="Equation" r:id="rId45" imgW="1238170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1566863"/>
                        <a:ext cx="128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33" name="Group 57"/>
          <p:cNvGrpSpPr>
            <a:grpSpLocks/>
          </p:cNvGrpSpPr>
          <p:nvPr/>
        </p:nvGrpSpPr>
        <p:grpSpPr bwMode="auto">
          <a:xfrm>
            <a:off x="8305801" y="1978026"/>
            <a:ext cx="574675" cy="1508125"/>
            <a:chOff x="4235" y="1060"/>
            <a:chExt cx="362" cy="908"/>
          </a:xfrm>
        </p:grpSpPr>
        <p:sp>
          <p:nvSpPr>
            <p:cNvPr id="23584" name="Arc 58"/>
            <p:cNvSpPr>
              <a:spLocks/>
            </p:cNvSpPr>
            <p:nvPr/>
          </p:nvSpPr>
          <p:spPr bwMode="auto">
            <a:xfrm>
              <a:off x="4235" y="1061"/>
              <a:ext cx="181" cy="907"/>
            </a:xfrm>
            <a:custGeom>
              <a:avLst/>
              <a:gdLst>
                <a:gd name="T0" fmla="*/ 0 w 21600"/>
                <a:gd name="T1" fmla="*/ 0 h 43179"/>
                <a:gd name="T2" fmla="*/ 0 w 21600"/>
                <a:gd name="T3" fmla="*/ 0 h 43179"/>
                <a:gd name="T4" fmla="*/ 0 w 21600"/>
                <a:gd name="T5" fmla="*/ 0 h 43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</a:path>
                <a:path w="21600" h="43179" stroke="0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  <a:lnTo>
                    <a:pt x="21600" y="21595"/>
                  </a:lnTo>
                  <a:lnTo>
                    <a:pt x="20769" y="431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Arc 59"/>
            <p:cNvSpPr>
              <a:spLocks/>
            </p:cNvSpPr>
            <p:nvPr/>
          </p:nvSpPr>
          <p:spPr bwMode="auto">
            <a:xfrm rot="10800000">
              <a:off x="4386" y="1060"/>
              <a:ext cx="211" cy="907"/>
            </a:xfrm>
            <a:custGeom>
              <a:avLst/>
              <a:gdLst>
                <a:gd name="T0" fmla="*/ 0 w 25187"/>
                <a:gd name="T1" fmla="*/ 0 h 43184"/>
                <a:gd name="T2" fmla="*/ 0 w 25187"/>
                <a:gd name="T3" fmla="*/ 0 h 43184"/>
                <a:gd name="T4" fmla="*/ 0 w 25187"/>
                <a:gd name="T5" fmla="*/ 0 h 431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87" h="43184" fill="none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</a:path>
                <a:path w="25187" h="43184" stroke="0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  <a:lnTo>
                    <a:pt x="21600" y="21600"/>
                  </a:lnTo>
                  <a:lnTo>
                    <a:pt x="20769" y="4318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36" name="Group 60"/>
          <p:cNvGrpSpPr>
            <a:grpSpLocks/>
          </p:cNvGrpSpPr>
          <p:nvPr/>
        </p:nvGrpSpPr>
        <p:grpSpPr bwMode="auto">
          <a:xfrm>
            <a:off x="8170864" y="1998663"/>
            <a:ext cx="574675" cy="1441450"/>
            <a:chOff x="4235" y="1259"/>
            <a:chExt cx="362" cy="908"/>
          </a:xfrm>
        </p:grpSpPr>
        <p:grpSp>
          <p:nvGrpSpPr>
            <p:cNvPr id="23579" name="Group 61"/>
            <p:cNvGrpSpPr>
              <a:grpSpLocks/>
            </p:cNvGrpSpPr>
            <p:nvPr/>
          </p:nvGrpSpPr>
          <p:grpSpPr bwMode="auto">
            <a:xfrm>
              <a:off x="4235" y="1259"/>
              <a:ext cx="362" cy="908"/>
              <a:chOff x="4235" y="1060"/>
              <a:chExt cx="362" cy="908"/>
            </a:xfrm>
          </p:grpSpPr>
          <p:sp>
            <p:nvSpPr>
              <p:cNvPr id="23582" name="Arc 62"/>
              <p:cNvSpPr>
                <a:spLocks/>
              </p:cNvSpPr>
              <p:nvPr/>
            </p:nvSpPr>
            <p:spPr bwMode="auto">
              <a:xfrm>
                <a:off x="4235" y="1061"/>
                <a:ext cx="181" cy="907"/>
              </a:xfrm>
              <a:custGeom>
                <a:avLst/>
                <a:gdLst>
                  <a:gd name="T0" fmla="*/ 0 w 21600"/>
                  <a:gd name="T1" fmla="*/ 0 h 43179"/>
                  <a:gd name="T2" fmla="*/ 0 w 21600"/>
                  <a:gd name="T3" fmla="*/ 0 h 43179"/>
                  <a:gd name="T4" fmla="*/ 0 w 21600"/>
                  <a:gd name="T5" fmla="*/ 0 h 43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</a:path>
                  <a:path w="21600" h="43179" stroke="0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  <a:lnTo>
                      <a:pt x="21600" y="21595"/>
                    </a:lnTo>
                    <a:lnTo>
                      <a:pt x="20769" y="4317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3" name="Arc 63"/>
              <p:cNvSpPr>
                <a:spLocks/>
              </p:cNvSpPr>
              <p:nvPr/>
            </p:nvSpPr>
            <p:spPr bwMode="auto">
              <a:xfrm rot="10800000">
                <a:off x="4386" y="1060"/>
                <a:ext cx="211" cy="907"/>
              </a:xfrm>
              <a:custGeom>
                <a:avLst/>
                <a:gdLst>
                  <a:gd name="T0" fmla="*/ 0 w 25187"/>
                  <a:gd name="T1" fmla="*/ 0 h 43184"/>
                  <a:gd name="T2" fmla="*/ 0 w 25187"/>
                  <a:gd name="T3" fmla="*/ 0 h 43184"/>
                  <a:gd name="T4" fmla="*/ 0 w 25187"/>
                  <a:gd name="T5" fmla="*/ 0 h 431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187" h="43184" fill="none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</a:path>
                  <a:path w="25187" h="43184" stroke="0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  <a:lnTo>
                      <a:pt x="21600" y="21600"/>
                    </a:lnTo>
                    <a:lnTo>
                      <a:pt x="20769" y="43184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80" name="Line 64"/>
            <p:cNvSpPr>
              <a:spLocks noChangeShapeType="1"/>
            </p:cNvSpPr>
            <p:nvPr/>
          </p:nvSpPr>
          <p:spPr bwMode="auto">
            <a:xfrm>
              <a:off x="4416" y="1269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81" name="Object 65"/>
            <p:cNvGraphicFramePr>
              <a:graphicFrameLocks noChangeAspect="1"/>
            </p:cNvGraphicFramePr>
            <p:nvPr/>
          </p:nvGraphicFramePr>
          <p:xfrm>
            <a:off x="4337" y="1754"/>
            <a:ext cx="139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8" name="Equation" r:id="rId47" imgW="181145" imgH="190449" progId="Equation.3">
                    <p:embed/>
                  </p:oleObj>
                </mc:Choice>
                <mc:Fallback>
                  <p:oleObj name="Equation" r:id="rId47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7" y="1754"/>
                          <a:ext cx="139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77" name="Rectangle 66"/>
          <p:cNvSpPr>
            <a:spLocks noChangeArrowheads="1"/>
          </p:cNvSpPr>
          <p:nvPr/>
        </p:nvSpPr>
        <p:spPr bwMode="auto">
          <a:xfrm>
            <a:off x="1607344" y="267495"/>
            <a:ext cx="33829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旋转体的体积</a:t>
            </a:r>
          </a:p>
        </p:txBody>
      </p:sp>
      <p:graphicFrame>
        <p:nvGraphicFramePr>
          <p:cNvPr id="24643" name="Object 6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046908"/>
              </p:ext>
            </p:extLst>
          </p:nvPr>
        </p:nvGraphicFramePr>
        <p:xfrm>
          <a:off x="3125788" y="5029200"/>
          <a:ext cx="35020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9" name="Equation" r:id="rId49" imgW="1282680" imgH="330120" progId="Equation.DSMT4">
                  <p:embed/>
                </p:oleObj>
              </mc:Choice>
              <mc:Fallback>
                <p:oleObj name="Equation" r:id="rId49" imgW="1282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5029200"/>
                        <a:ext cx="3502025" cy="901700"/>
                      </a:xfrm>
                      <a:prstGeom prst="rect">
                        <a:avLst/>
                      </a:prstGeom>
                      <a:noFill/>
                      <a:ln w="19050" cmpd="sng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3515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/>
      <p:bldP spid="24588" grpId="0"/>
      <p:bldP spid="24589" grpId="0" build="p" autoUpdateAnimBg="0"/>
      <p:bldP spid="24591" grpId="0" autoUpdateAnimBg="0"/>
      <p:bldP spid="24593" grpId="0" build="p" autoUpdateAnimBg="0"/>
      <p:bldP spid="24594" grpId="0" autoUpdateAnimBg="0"/>
      <p:bldP spid="24595" grpId="0" animBg="1"/>
      <p:bldP spid="2459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1992313" y="404814"/>
            <a:ext cx="3192462" cy="2738437"/>
            <a:chOff x="295" y="255"/>
            <a:chExt cx="2011" cy="1725"/>
          </a:xfrm>
        </p:grpSpPr>
        <p:graphicFrame>
          <p:nvGraphicFramePr>
            <p:cNvPr id="24619" name="Object 3"/>
            <p:cNvGraphicFramePr>
              <a:graphicFrameLocks noChangeAspect="1"/>
            </p:cNvGraphicFramePr>
            <p:nvPr/>
          </p:nvGraphicFramePr>
          <p:xfrm>
            <a:off x="295" y="255"/>
            <a:ext cx="2011" cy="1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4" name="Visio" r:id="rId3" imgW="3612023" imgH="4654868" progId="Visio.Drawing.11">
                    <p:embed/>
                  </p:oleObj>
                </mc:Choice>
                <mc:Fallback>
                  <p:oleObj name="Visio" r:id="rId3" imgW="3612023" imgH="465486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255"/>
                          <a:ext cx="2011" cy="1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0" name="Object 4"/>
            <p:cNvGraphicFramePr>
              <a:graphicFrameLocks noChangeAspect="1"/>
            </p:cNvGraphicFramePr>
            <p:nvPr/>
          </p:nvGraphicFramePr>
          <p:xfrm>
            <a:off x="567" y="1480"/>
            <a:ext cx="18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5" name="公式" r:id="rId5" imgW="76345" imgH="95224" progId="Equation.3">
                    <p:embed/>
                  </p:oleObj>
                </mc:Choice>
                <mc:Fallback>
                  <p:oleObj name="公式" r:id="rId5" imgW="76345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480"/>
                          <a:ext cx="18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1" name="Object 5"/>
            <p:cNvGraphicFramePr>
              <a:graphicFrameLocks noChangeAspect="1"/>
            </p:cNvGraphicFramePr>
            <p:nvPr/>
          </p:nvGraphicFramePr>
          <p:xfrm>
            <a:off x="1746" y="1480"/>
            <a:ext cx="18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6" name="公式" r:id="rId7" imgW="76345" imgH="133453" progId="Equation.3">
                    <p:embed/>
                  </p:oleObj>
                </mc:Choice>
                <mc:Fallback>
                  <p:oleObj name="公式" r:id="rId7" imgW="76345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480"/>
                          <a:ext cx="18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2" name="Object 6"/>
            <p:cNvGraphicFramePr>
              <a:graphicFrameLocks noChangeAspect="1"/>
            </p:cNvGraphicFramePr>
            <p:nvPr/>
          </p:nvGraphicFramePr>
          <p:xfrm>
            <a:off x="892" y="699"/>
            <a:ext cx="71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7" name="公式" r:id="rId9" imgW="533371" imgH="152567" progId="Equation.3">
                    <p:embed/>
                  </p:oleObj>
                </mc:Choice>
                <mc:Fallback>
                  <p:oleObj name="公式" r:id="rId9" imgW="533371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699"/>
                          <a:ext cx="71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3" name="Object 7"/>
            <p:cNvGraphicFramePr>
              <a:graphicFrameLocks noChangeAspect="1"/>
            </p:cNvGraphicFramePr>
            <p:nvPr/>
          </p:nvGraphicFramePr>
          <p:xfrm>
            <a:off x="907" y="1169"/>
            <a:ext cx="68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8" name="公式" r:id="rId11" imgW="524002" imgH="152567" progId="Equation.3">
                    <p:embed/>
                  </p:oleObj>
                </mc:Choice>
                <mc:Fallback>
                  <p:oleObj name="公式" r:id="rId11" imgW="524002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1169"/>
                          <a:ext cx="68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687811"/>
              </p:ext>
            </p:extLst>
          </p:nvPr>
        </p:nvGraphicFramePr>
        <p:xfrm>
          <a:off x="7176120" y="2006508"/>
          <a:ext cx="2492271" cy="61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9" name="Equation" r:id="rId13" imgW="1117440" imgH="228600" progId="Equation.DSMT4">
                  <p:embed/>
                </p:oleObj>
              </mc:Choice>
              <mc:Fallback>
                <p:oleObj name="Equation" r:id="rId13" imgW="1117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2006508"/>
                        <a:ext cx="2492271" cy="613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61529"/>
              </p:ext>
            </p:extLst>
          </p:nvPr>
        </p:nvGraphicFramePr>
        <p:xfrm>
          <a:off x="9626154" y="2095756"/>
          <a:ext cx="537467" cy="49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0" name="Equation" r:id="rId15" imgW="215640" imgH="203040" progId="Equation.DSMT4">
                  <p:embed/>
                </p:oleObj>
              </mc:Choice>
              <mc:Fallback>
                <p:oleObj name="Equation" r:id="rId15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6154" y="2095756"/>
                        <a:ext cx="537467" cy="492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550988"/>
              </p:ext>
            </p:extLst>
          </p:nvPr>
        </p:nvGraphicFramePr>
        <p:xfrm>
          <a:off x="5930899" y="1855789"/>
          <a:ext cx="1527175" cy="972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1" name="Equation" r:id="rId17" imgW="545760" imgH="342720" progId="Equation.DSMT4">
                  <p:embed/>
                </p:oleObj>
              </mc:Choice>
              <mc:Fallback>
                <p:oleObj name="Equation" r:id="rId17" imgW="5457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899" y="1855789"/>
                        <a:ext cx="1527175" cy="972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653930"/>
              </p:ext>
            </p:extLst>
          </p:nvPr>
        </p:nvGraphicFramePr>
        <p:xfrm>
          <a:off x="6799263" y="1116014"/>
          <a:ext cx="2177057" cy="53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2" name="Equation" r:id="rId19" imgW="1041120" imgH="203040" progId="Equation.DSMT4">
                  <p:embed/>
                </p:oleObj>
              </mc:Choice>
              <mc:Fallback>
                <p:oleObj name="Equation" r:id="rId19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263" y="1116014"/>
                        <a:ext cx="2177057" cy="53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071060"/>
              </p:ext>
            </p:extLst>
          </p:nvPr>
        </p:nvGraphicFramePr>
        <p:xfrm>
          <a:off x="7233594" y="4613590"/>
          <a:ext cx="2377322" cy="59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3" name="Equation" r:id="rId21" imgW="1117440" imgH="228600" progId="Equation.DSMT4">
                  <p:embed/>
                </p:oleObj>
              </mc:Choice>
              <mc:Fallback>
                <p:oleObj name="Equation" r:id="rId21" imgW="1117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3594" y="4613590"/>
                        <a:ext cx="2377322" cy="590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859083"/>
              </p:ext>
            </p:extLst>
          </p:nvPr>
        </p:nvGraphicFramePr>
        <p:xfrm>
          <a:off x="9602592" y="4676642"/>
          <a:ext cx="560074" cy="52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4" name="Equation" r:id="rId23" imgW="215640" imgH="203040" progId="Equation.DSMT4">
                  <p:embed/>
                </p:oleObj>
              </mc:Choice>
              <mc:Fallback>
                <p:oleObj name="Equation" r:id="rId23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2592" y="4676642"/>
                        <a:ext cx="560074" cy="527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0822"/>
              </p:ext>
            </p:extLst>
          </p:nvPr>
        </p:nvGraphicFramePr>
        <p:xfrm>
          <a:off x="6067425" y="4424363"/>
          <a:ext cx="154146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5" name="Equation" r:id="rId25" imgW="558720" imgH="342720" progId="Equation.DSMT4">
                  <p:embed/>
                </p:oleObj>
              </mc:Choice>
              <mc:Fallback>
                <p:oleObj name="Equation" r:id="rId25" imgW="5587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4424363"/>
                        <a:ext cx="1541463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628074"/>
              </p:ext>
            </p:extLst>
          </p:nvPr>
        </p:nvGraphicFramePr>
        <p:xfrm>
          <a:off x="6837363" y="3763523"/>
          <a:ext cx="2498997" cy="549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6" name="Equation" r:id="rId27" imgW="1041120" imgH="203040" progId="Equation.DSMT4">
                  <p:embed/>
                </p:oleObj>
              </mc:Choice>
              <mc:Fallback>
                <p:oleObj name="Equation" r:id="rId27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3" y="3763523"/>
                        <a:ext cx="2498997" cy="549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7" name="Group 16"/>
          <p:cNvGrpSpPr>
            <a:grpSpLocks/>
          </p:cNvGrpSpPr>
          <p:nvPr/>
        </p:nvGrpSpPr>
        <p:grpSpPr bwMode="auto">
          <a:xfrm>
            <a:off x="2640014" y="1916113"/>
            <a:ext cx="287337" cy="792162"/>
            <a:chOff x="4235" y="1060"/>
            <a:chExt cx="362" cy="908"/>
          </a:xfrm>
        </p:grpSpPr>
        <p:sp>
          <p:nvSpPr>
            <p:cNvPr id="24617" name="Arc 17"/>
            <p:cNvSpPr>
              <a:spLocks/>
            </p:cNvSpPr>
            <p:nvPr/>
          </p:nvSpPr>
          <p:spPr bwMode="auto">
            <a:xfrm>
              <a:off x="4235" y="1061"/>
              <a:ext cx="181" cy="907"/>
            </a:xfrm>
            <a:custGeom>
              <a:avLst/>
              <a:gdLst>
                <a:gd name="T0" fmla="*/ 0 w 21600"/>
                <a:gd name="T1" fmla="*/ 0 h 43179"/>
                <a:gd name="T2" fmla="*/ 0 w 21600"/>
                <a:gd name="T3" fmla="*/ 0 h 43179"/>
                <a:gd name="T4" fmla="*/ 0 w 21600"/>
                <a:gd name="T5" fmla="*/ 0 h 43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</a:path>
                <a:path w="21600" h="43179" stroke="0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  <a:lnTo>
                    <a:pt x="21600" y="21595"/>
                  </a:lnTo>
                  <a:lnTo>
                    <a:pt x="20769" y="43179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8" name="Arc 18"/>
            <p:cNvSpPr>
              <a:spLocks/>
            </p:cNvSpPr>
            <p:nvPr/>
          </p:nvSpPr>
          <p:spPr bwMode="auto">
            <a:xfrm rot="10800000">
              <a:off x="4386" y="1060"/>
              <a:ext cx="211" cy="907"/>
            </a:xfrm>
            <a:custGeom>
              <a:avLst/>
              <a:gdLst>
                <a:gd name="T0" fmla="*/ 0 w 25187"/>
                <a:gd name="T1" fmla="*/ 0 h 43184"/>
                <a:gd name="T2" fmla="*/ 0 w 25187"/>
                <a:gd name="T3" fmla="*/ 0 h 43184"/>
                <a:gd name="T4" fmla="*/ 0 w 25187"/>
                <a:gd name="T5" fmla="*/ 0 h 431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87" h="43184" fill="none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</a:path>
                <a:path w="25187" h="43184" stroke="0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  <a:lnTo>
                    <a:pt x="21600" y="21600"/>
                  </a:lnTo>
                  <a:lnTo>
                    <a:pt x="20769" y="43184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588" name="Object 19"/>
          <p:cNvGraphicFramePr>
            <a:graphicFrameLocks noChangeAspect="1"/>
          </p:cNvGraphicFramePr>
          <p:nvPr/>
        </p:nvGraphicFramePr>
        <p:xfrm>
          <a:off x="2720976" y="2347914"/>
          <a:ext cx="111125" cy="13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7" name="Equation" r:id="rId29" imgW="181145" imgH="190449" progId="Equation.3">
                  <p:embed/>
                </p:oleObj>
              </mc:Choice>
              <mc:Fallback>
                <p:oleObj name="Equation" r:id="rId29" imgW="181145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6" y="2347914"/>
                        <a:ext cx="111125" cy="13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9" name="Group 20"/>
          <p:cNvGrpSpPr>
            <a:grpSpLocks/>
          </p:cNvGrpSpPr>
          <p:nvPr/>
        </p:nvGrpSpPr>
        <p:grpSpPr bwMode="auto">
          <a:xfrm>
            <a:off x="2495551" y="1628776"/>
            <a:ext cx="576263" cy="1368425"/>
            <a:chOff x="612" y="1026"/>
            <a:chExt cx="363" cy="907"/>
          </a:xfrm>
        </p:grpSpPr>
        <p:sp>
          <p:nvSpPr>
            <p:cNvPr id="24615" name="Arc 21"/>
            <p:cNvSpPr>
              <a:spLocks/>
            </p:cNvSpPr>
            <p:nvPr/>
          </p:nvSpPr>
          <p:spPr bwMode="auto">
            <a:xfrm>
              <a:off x="612" y="1027"/>
              <a:ext cx="182" cy="906"/>
            </a:xfrm>
            <a:custGeom>
              <a:avLst/>
              <a:gdLst>
                <a:gd name="T0" fmla="*/ 0 w 21600"/>
                <a:gd name="T1" fmla="*/ 0 h 43179"/>
                <a:gd name="T2" fmla="*/ 0 w 21600"/>
                <a:gd name="T3" fmla="*/ 0 h 43179"/>
                <a:gd name="T4" fmla="*/ 0 w 21600"/>
                <a:gd name="T5" fmla="*/ 0 h 43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</a:path>
                <a:path w="21600" h="43179" stroke="0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  <a:lnTo>
                    <a:pt x="21600" y="21595"/>
                  </a:lnTo>
                  <a:lnTo>
                    <a:pt x="20769" y="43179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6" name="Arc 22"/>
            <p:cNvSpPr>
              <a:spLocks/>
            </p:cNvSpPr>
            <p:nvPr/>
          </p:nvSpPr>
          <p:spPr bwMode="auto">
            <a:xfrm rot="10800000">
              <a:off x="763" y="1026"/>
              <a:ext cx="212" cy="906"/>
            </a:xfrm>
            <a:custGeom>
              <a:avLst/>
              <a:gdLst>
                <a:gd name="T0" fmla="*/ 0 w 25187"/>
                <a:gd name="T1" fmla="*/ 0 h 43184"/>
                <a:gd name="T2" fmla="*/ 0 w 25187"/>
                <a:gd name="T3" fmla="*/ 0 h 43184"/>
                <a:gd name="T4" fmla="*/ 0 w 25187"/>
                <a:gd name="T5" fmla="*/ 0 h 431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87" h="43184" fill="none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</a:path>
                <a:path w="25187" h="43184" stroke="0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  <a:lnTo>
                    <a:pt x="21600" y="21600"/>
                  </a:lnTo>
                  <a:lnTo>
                    <a:pt x="20769" y="43184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90" name="Group 23"/>
          <p:cNvGrpSpPr>
            <a:grpSpLocks/>
          </p:cNvGrpSpPr>
          <p:nvPr/>
        </p:nvGrpSpPr>
        <p:grpSpPr bwMode="auto">
          <a:xfrm>
            <a:off x="4079875" y="1916113"/>
            <a:ext cx="287338" cy="792162"/>
            <a:chOff x="4235" y="1060"/>
            <a:chExt cx="362" cy="908"/>
          </a:xfrm>
        </p:grpSpPr>
        <p:sp>
          <p:nvSpPr>
            <p:cNvPr id="24613" name="Arc 24"/>
            <p:cNvSpPr>
              <a:spLocks/>
            </p:cNvSpPr>
            <p:nvPr/>
          </p:nvSpPr>
          <p:spPr bwMode="auto">
            <a:xfrm>
              <a:off x="4235" y="1061"/>
              <a:ext cx="181" cy="907"/>
            </a:xfrm>
            <a:custGeom>
              <a:avLst/>
              <a:gdLst>
                <a:gd name="T0" fmla="*/ 0 w 21600"/>
                <a:gd name="T1" fmla="*/ 0 h 43179"/>
                <a:gd name="T2" fmla="*/ 0 w 21600"/>
                <a:gd name="T3" fmla="*/ 0 h 43179"/>
                <a:gd name="T4" fmla="*/ 0 w 21600"/>
                <a:gd name="T5" fmla="*/ 0 h 43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</a:path>
                <a:path w="21600" h="43179" stroke="0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  <a:lnTo>
                    <a:pt x="21600" y="21595"/>
                  </a:lnTo>
                  <a:lnTo>
                    <a:pt x="20769" y="43179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4" name="Arc 25"/>
            <p:cNvSpPr>
              <a:spLocks/>
            </p:cNvSpPr>
            <p:nvPr/>
          </p:nvSpPr>
          <p:spPr bwMode="auto">
            <a:xfrm rot="10800000">
              <a:off x="4386" y="1060"/>
              <a:ext cx="211" cy="907"/>
            </a:xfrm>
            <a:custGeom>
              <a:avLst/>
              <a:gdLst>
                <a:gd name="T0" fmla="*/ 0 w 25187"/>
                <a:gd name="T1" fmla="*/ 0 h 43184"/>
                <a:gd name="T2" fmla="*/ 0 w 25187"/>
                <a:gd name="T3" fmla="*/ 0 h 43184"/>
                <a:gd name="T4" fmla="*/ 0 w 25187"/>
                <a:gd name="T5" fmla="*/ 0 h 431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87" h="43184" fill="none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</a:path>
                <a:path w="25187" h="43184" stroke="0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  <a:lnTo>
                    <a:pt x="21600" y="21600"/>
                  </a:lnTo>
                  <a:lnTo>
                    <a:pt x="20769" y="43184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91" name="Group 26"/>
          <p:cNvGrpSpPr>
            <a:grpSpLocks/>
          </p:cNvGrpSpPr>
          <p:nvPr/>
        </p:nvGrpSpPr>
        <p:grpSpPr bwMode="auto">
          <a:xfrm>
            <a:off x="3935413" y="1557339"/>
            <a:ext cx="576262" cy="1584325"/>
            <a:chOff x="612" y="1026"/>
            <a:chExt cx="363" cy="907"/>
          </a:xfrm>
        </p:grpSpPr>
        <p:sp>
          <p:nvSpPr>
            <p:cNvPr id="24611" name="Arc 27"/>
            <p:cNvSpPr>
              <a:spLocks/>
            </p:cNvSpPr>
            <p:nvPr/>
          </p:nvSpPr>
          <p:spPr bwMode="auto">
            <a:xfrm>
              <a:off x="612" y="1027"/>
              <a:ext cx="182" cy="906"/>
            </a:xfrm>
            <a:custGeom>
              <a:avLst/>
              <a:gdLst>
                <a:gd name="T0" fmla="*/ 0 w 21600"/>
                <a:gd name="T1" fmla="*/ 0 h 43179"/>
                <a:gd name="T2" fmla="*/ 0 w 21600"/>
                <a:gd name="T3" fmla="*/ 0 h 43179"/>
                <a:gd name="T4" fmla="*/ 0 w 21600"/>
                <a:gd name="T5" fmla="*/ 0 h 43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</a:path>
                <a:path w="21600" h="43179" stroke="0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  <a:lnTo>
                    <a:pt x="21600" y="21595"/>
                  </a:lnTo>
                  <a:lnTo>
                    <a:pt x="20769" y="43179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Arc 28"/>
            <p:cNvSpPr>
              <a:spLocks/>
            </p:cNvSpPr>
            <p:nvPr/>
          </p:nvSpPr>
          <p:spPr bwMode="auto">
            <a:xfrm rot="10800000">
              <a:off x="763" y="1026"/>
              <a:ext cx="212" cy="906"/>
            </a:xfrm>
            <a:custGeom>
              <a:avLst/>
              <a:gdLst>
                <a:gd name="T0" fmla="*/ 0 w 25187"/>
                <a:gd name="T1" fmla="*/ 0 h 43184"/>
                <a:gd name="T2" fmla="*/ 0 w 25187"/>
                <a:gd name="T3" fmla="*/ 0 h 43184"/>
                <a:gd name="T4" fmla="*/ 0 w 25187"/>
                <a:gd name="T5" fmla="*/ 0 h 431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87" h="43184" fill="none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</a:path>
                <a:path w="25187" h="43184" stroke="0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  <a:lnTo>
                    <a:pt x="21600" y="21600"/>
                  </a:lnTo>
                  <a:lnTo>
                    <a:pt x="20769" y="43184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29" name="Group 29"/>
          <p:cNvGrpSpPr>
            <a:grpSpLocks/>
          </p:cNvGrpSpPr>
          <p:nvPr/>
        </p:nvGrpSpPr>
        <p:grpSpPr bwMode="auto">
          <a:xfrm>
            <a:off x="1919288" y="3508376"/>
            <a:ext cx="3713162" cy="2297113"/>
            <a:chOff x="249" y="2210"/>
            <a:chExt cx="2339" cy="1447"/>
          </a:xfrm>
        </p:grpSpPr>
        <p:grpSp>
          <p:nvGrpSpPr>
            <p:cNvPr id="24593" name="Group 30"/>
            <p:cNvGrpSpPr>
              <a:grpSpLocks/>
            </p:cNvGrpSpPr>
            <p:nvPr/>
          </p:nvGrpSpPr>
          <p:grpSpPr bwMode="auto">
            <a:xfrm>
              <a:off x="249" y="2210"/>
              <a:ext cx="2339" cy="1447"/>
              <a:chOff x="402" y="2218"/>
              <a:chExt cx="2427" cy="1431"/>
            </a:xfrm>
          </p:grpSpPr>
          <p:graphicFrame>
            <p:nvGraphicFramePr>
              <p:cNvPr id="24606" name="Object 31"/>
              <p:cNvGraphicFramePr>
                <a:graphicFrameLocks noChangeAspect="1"/>
              </p:cNvGraphicFramePr>
              <p:nvPr/>
            </p:nvGraphicFramePr>
            <p:xfrm>
              <a:off x="402" y="2218"/>
              <a:ext cx="2365" cy="14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38" name="Visio" r:id="rId31" imgW="4101084" imgH="2471452" progId="Visio.Drawing.11">
                      <p:embed/>
                    </p:oleObj>
                  </mc:Choice>
                  <mc:Fallback>
                    <p:oleObj name="Visio" r:id="rId31" imgW="4101084" imgH="2471452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" y="2218"/>
                            <a:ext cx="2365" cy="14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7" name="Object 32"/>
              <p:cNvGraphicFramePr>
                <a:graphicFrameLocks noChangeAspect="1"/>
              </p:cNvGraphicFramePr>
              <p:nvPr/>
            </p:nvGraphicFramePr>
            <p:xfrm>
              <a:off x="1111" y="2799"/>
              <a:ext cx="642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39" name="公式" r:id="rId33" imgW="533371" imgH="152567" progId="Equation.3">
                      <p:embed/>
                    </p:oleObj>
                  </mc:Choice>
                  <mc:Fallback>
                    <p:oleObj name="公式" r:id="rId33" imgW="533371" imgH="15256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1" y="2799"/>
                            <a:ext cx="642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8" name="Object 33"/>
              <p:cNvGraphicFramePr>
                <a:graphicFrameLocks noChangeAspect="1"/>
              </p:cNvGraphicFramePr>
              <p:nvPr/>
            </p:nvGraphicFramePr>
            <p:xfrm>
              <a:off x="2200" y="2795"/>
              <a:ext cx="629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40" name="公式" r:id="rId35" imgW="524002" imgH="152567" progId="Equation.3">
                      <p:embed/>
                    </p:oleObj>
                  </mc:Choice>
                  <mc:Fallback>
                    <p:oleObj name="公式" r:id="rId35" imgW="524002" imgH="15256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0" y="2795"/>
                            <a:ext cx="629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9" name="Object 34"/>
              <p:cNvGraphicFramePr>
                <a:graphicFrameLocks noChangeAspect="1"/>
              </p:cNvGraphicFramePr>
              <p:nvPr/>
            </p:nvGraphicFramePr>
            <p:xfrm>
              <a:off x="1095" y="3294"/>
              <a:ext cx="164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41" name="公式" r:id="rId37" imgW="66628" imgH="95224" progId="Equation.3">
                      <p:embed/>
                    </p:oleObj>
                  </mc:Choice>
                  <mc:Fallback>
                    <p:oleObj name="公式" r:id="rId37" imgW="66628" imgH="95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5" y="3294"/>
                            <a:ext cx="164" cy="2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0" name="Object 35"/>
              <p:cNvGraphicFramePr>
                <a:graphicFrameLocks noChangeAspect="1"/>
              </p:cNvGraphicFramePr>
              <p:nvPr/>
            </p:nvGraphicFramePr>
            <p:xfrm>
              <a:off x="1091" y="2432"/>
              <a:ext cx="201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42" name="公式" r:id="rId39" imgW="95084" imgH="133453" progId="Equation.3">
                      <p:embed/>
                    </p:oleObj>
                  </mc:Choice>
                  <mc:Fallback>
                    <p:oleObj name="公式" r:id="rId39" imgW="95084" imgH="13345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1" y="2432"/>
                            <a:ext cx="201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594" name="Group 36"/>
            <p:cNvGrpSpPr>
              <a:grpSpLocks/>
            </p:cNvGrpSpPr>
            <p:nvPr/>
          </p:nvGrpSpPr>
          <p:grpSpPr bwMode="auto">
            <a:xfrm rot="-5400000">
              <a:off x="1018" y="2240"/>
              <a:ext cx="183" cy="841"/>
              <a:chOff x="4235" y="1060"/>
              <a:chExt cx="362" cy="908"/>
            </a:xfrm>
          </p:grpSpPr>
          <p:sp>
            <p:nvSpPr>
              <p:cNvPr id="24604" name="Arc 37"/>
              <p:cNvSpPr>
                <a:spLocks/>
              </p:cNvSpPr>
              <p:nvPr/>
            </p:nvSpPr>
            <p:spPr bwMode="auto">
              <a:xfrm>
                <a:off x="4235" y="1061"/>
                <a:ext cx="181" cy="907"/>
              </a:xfrm>
              <a:custGeom>
                <a:avLst/>
                <a:gdLst>
                  <a:gd name="T0" fmla="*/ 0 w 21600"/>
                  <a:gd name="T1" fmla="*/ 0 h 43179"/>
                  <a:gd name="T2" fmla="*/ 0 w 21600"/>
                  <a:gd name="T3" fmla="*/ 0 h 43179"/>
                  <a:gd name="T4" fmla="*/ 0 w 21600"/>
                  <a:gd name="T5" fmla="*/ 0 h 43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</a:path>
                  <a:path w="21600" h="43179" stroke="0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  <a:lnTo>
                      <a:pt x="21600" y="21595"/>
                    </a:lnTo>
                    <a:lnTo>
                      <a:pt x="20769" y="43179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5" name="Arc 38"/>
              <p:cNvSpPr>
                <a:spLocks/>
              </p:cNvSpPr>
              <p:nvPr/>
            </p:nvSpPr>
            <p:spPr bwMode="auto">
              <a:xfrm rot="10800000">
                <a:off x="4386" y="1060"/>
                <a:ext cx="211" cy="907"/>
              </a:xfrm>
              <a:custGeom>
                <a:avLst/>
                <a:gdLst>
                  <a:gd name="T0" fmla="*/ 0 w 25187"/>
                  <a:gd name="T1" fmla="*/ 0 h 43184"/>
                  <a:gd name="T2" fmla="*/ 0 w 25187"/>
                  <a:gd name="T3" fmla="*/ 0 h 43184"/>
                  <a:gd name="T4" fmla="*/ 0 w 25187"/>
                  <a:gd name="T5" fmla="*/ 0 h 431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187" h="43184" fill="none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</a:path>
                  <a:path w="25187" h="43184" stroke="0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  <a:lnTo>
                      <a:pt x="21600" y="21600"/>
                    </a:lnTo>
                    <a:lnTo>
                      <a:pt x="20769" y="4318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595" name="Group 39"/>
            <p:cNvGrpSpPr>
              <a:grpSpLocks/>
            </p:cNvGrpSpPr>
            <p:nvPr/>
          </p:nvGrpSpPr>
          <p:grpSpPr bwMode="auto">
            <a:xfrm rot="-5400000">
              <a:off x="926" y="1844"/>
              <a:ext cx="367" cy="1635"/>
              <a:chOff x="612" y="1026"/>
              <a:chExt cx="363" cy="907"/>
            </a:xfrm>
          </p:grpSpPr>
          <p:sp>
            <p:nvSpPr>
              <p:cNvPr id="24602" name="Arc 40"/>
              <p:cNvSpPr>
                <a:spLocks/>
              </p:cNvSpPr>
              <p:nvPr/>
            </p:nvSpPr>
            <p:spPr bwMode="auto">
              <a:xfrm>
                <a:off x="612" y="1027"/>
                <a:ext cx="182" cy="906"/>
              </a:xfrm>
              <a:custGeom>
                <a:avLst/>
                <a:gdLst>
                  <a:gd name="T0" fmla="*/ 0 w 21600"/>
                  <a:gd name="T1" fmla="*/ 0 h 43179"/>
                  <a:gd name="T2" fmla="*/ 0 w 21600"/>
                  <a:gd name="T3" fmla="*/ 0 h 43179"/>
                  <a:gd name="T4" fmla="*/ 0 w 21600"/>
                  <a:gd name="T5" fmla="*/ 0 h 43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</a:path>
                  <a:path w="21600" h="43179" stroke="0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  <a:lnTo>
                      <a:pt x="21600" y="21595"/>
                    </a:lnTo>
                    <a:lnTo>
                      <a:pt x="20769" y="43179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3" name="Arc 41"/>
              <p:cNvSpPr>
                <a:spLocks/>
              </p:cNvSpPr>
              <p:nvPr/>
            </p:nvSpPr>
            <p:spPr bwMode="auto">
              <a:xfrm rot="10800000">
                <a:off x="763" y="1026"/>
                <a:ext cx="212" cy="906"/>
              </a:xfrm>
              <a:custGeom>
                <a:avLst/>
                <a:gdLst>
                  <a:gd name="T0" fmla="*/ 0 w 25187"/>
                  <a:gd name="T1" fmla="*/ 0 h 43184"/>
                  <a:gd name="T2" fmla="*/ 0 w 25187"/>
                  <a:gd name="T3" fmla="*/ 0 h 43184"/>
                  <a:gd name="T4" fmla="*/ 0 w 25187"/>
                  <a:gd name="T5" fmla="*/ 0 h 431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187" h="43184" fill="none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</a:path>
                  <a:path w="25187" h="43184" stroke="0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  <a:lnTo>
                      <a:pt x="21600" y="21600"/>
                    </a:lnTo>
                    <a:lnTo>
                      <a:pt x="20769" y="4318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596" name="Group 42"/>
            <p:cNvGrpSpPr>
              <a:grpSpLocks/>
            </p:cNvGrpSpPr>
            <p:nvPr/>
          </p:nvGrpSpPr>
          <p:grpSpPr bwMode="auto">
            <a:xfrm rot="-5400000">
              <a:off x="1020" y="2876"/>
              <a:ext cx="183" cy="841"/>
              <a:chOff x="4235" y="1060"/>
              <a:chExt cx="362" cy="908"/>
            </a:xfrm>
          </p:grpSpPr>
          <p:sp>
            <p:nvSpPr>
              <p:cNvPr id="24600" name="Arc 43"/>
              <p:cNvSpPr>
                <a:spLocks/>
              </p:cNvSpPr>
              <p:nvPr/>
            </p:nvSpPr>
            <p:spPr bwMode="auto">
              <a:xfrm>
                <a:off x="4235" y="1061"/>
                <a:ext cx="181" cy="907"/>
              </a:xfrm>
              <a:custGeom>
                <a:avLst/>
                <a:gdLst>
                  <a:gd name="T0" fmla="*/ 0 w 21600"/>
                  <a:gd name="T1" fmla="*/ 0 h 43179"/>
                  <a:gd name="T2" fmla="*/ 0 w 21600"/>
                  <a:gd name="T3" fmla="*/ 0 h 43179"/>
                  <a:gd name="T4" fmla="*/ 0 w 21600"/>
                  <a:gd name="T5" fmla="*/ 0 h 43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</a:path>
                  <a:path w="21600" h="43179" stroke="0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  <a:lnTo>
                      <a:pt x="21600" y="21595"/>
                    </a:lnTo>
                    <a:lnTo>
                      <a:pt x="20769" y="43179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1" name="Arc 44"/>
              <p:cNvSpPr>
                <a:spLocks/>
              </p:cNvSpPr>
              <p:nvPr/>
            </p:nvSpPr>
            <p:spPr bwMode="auto">
              <a:xfrm rot="10800000">
                <a:off x="4386" y="1060"/>
                <a:ext cx="211" cy="907"/>
              </a:xfrm>
              <a:custGeom>
                <a:avLst/>
                <a:gdLst>
                  <a:gd name="T0" fmla="*/ 0 w 25187"/>
                  <a:gd name="T1" fmla="*/ 0 h 43184"/>
                  <a:gd name="T2" fmla="*/ 0 w 25187"/>
                  <a:gd name="T3" fmla="*/ 0 h 43184"/>
                  <a:gd name="T4" fmla="*/ 0 w 25187"/>
                  <a:gd name="T5" fmla="*/ 0 h 431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187" h="43184" fill="none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</a:path>
                  <a:path w="25187" h="43184" stroke="0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  <a:lnTo>
                      <a:pt x="21600" y="21600"/>
                    </a:lnTo>
                    <a:lnTo>
                      <a:pt x="20769" y="4318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597" name="Group 45"/>
            <p:cNvGrpSpPr>
              <a:grpSpLocks/>
            </p:cNvGrpSpPr>
            <p:nvPr/>
          </p:nvGrpSpPr>
          <p:grpSpPr bwMode="auto">
            <a:xfrm rot="-5400000">
              <a:off x="905" y="2503"/>
              <a:ext cx="367" cy="1590"/>
              <a:chOff x="612" y="1026"/>
              <a:chExt cx="363" cy="907"/>
            </a:xfrm>
          </p:grpSpPr>
          <p:sp>
            <p:nvSpPr>
              <p:cNvPr id="24598" name="Arc 46"/>
              <p:cNvSpPr>
                <a:spLocks/>
              </p:cNvSpPr>
              <p:nvPr/>
            </p:nvSpPr>
            <p:spPr bwMode="auto">
              <a:xfrm>
                <a:off x="612" y="1027"/>
                <a:ext cx="182" cy="906"/>
              </a:xfrm>
              <a:custGeom>
                <a:avLst/>
                <a:gdLst>
                  <a:gd name="T0" fmla="*/ 0 w 21600"/>
                  <a:gd name="T1" fmla="*/ 0 h 43179"/>
                  <a:gd name="T2" fmla="*/ 0 w 21600"/>
                  <a:gd name="T3" fmla="*/ 0 h 43179"/>
                  <a:gd name="T4" fmla="*/ 0 w 21600"/>
                  <a:gd name="T5" fmla="*/ 0 h 43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</a:path>
                  <a:path w="21600" h="43179" stroke="0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  <a:lnTo>
                      <a:pt x="21600" y="21595"/>
                    </a:lnTo>
                    <a:lnTo>
                      <a:pt x="20769" y="43179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9" name="Arc 47"/>
              <p:cNvSpPr>
                <a:spLocks/>
              </p:cNvSpPr>
              <p:nvPr/>
            </p:nvSpPr>
            <p:spPr bwMode="auto">
              <a:xfrm rot="10800000">
                <a:off x="763" y="1026"/>
                <a:ext cx="212" cy="906"/>
              </a:xfrm>
              <a:custGeom>
                <a:avLst/>
                <a:gdLst>
                  <a:gd name="T0" fmla="*/ 0 w 25187"/>
                  <a:gd name="T1" fmla="*/ 0 h 43184"/>
                  <a:gd name="T2" fmla="*/ 0 w 25187"/>
                  <a:gd name="T3" fmla="*/ 0 h 43184"/>
                  <a:gd name="T4" fmla="*/ 0 w 25187"/>
                  <a:gd name="T5" fmla="*/ 0 h 431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187" h="43184" fill="none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</a:path>
                  <a:path w="25187" h="43184" stroke="0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  <a:lnTo>
                      <a:pt x="21600" y="21600"/>
                    </a:lnTo>
                    <a:lnTo>
                      <a:pt x="20769" y="4318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87370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7196138" y="1357313"/>
            <a:ext cx="3243262" cy="1752600"/>
            <a:chOff x="3573" y="912"/>
            <a:chExt cx="2043" cy="1104"/>
          </a:xfrm>
        </p:grpSpPr>
        <p:graphicFrame>
          <p:nvGraphicFramePr>
            <p:cNvPr id="25633" name="Object 3"/>
            <p:cNvGraphicFramePr>
              <a:graphicFrameLocks noChangeAspect="1"/>
            </p:cNvGraphicFramePr>
            <p:nvPr/>
          </p:nvGraphicFramePr>
          <p:xfrm>
            <a:off x="5280" y="16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18" name="Equation" r:id="rId3" imgW="181145" imgH="190449" progId="Equation.3">
                    <p:embed/>
                  </p:oleObj>
                </mc:Choice>
                <mc:Fallback>
                  <p:oleObj name="Equation" r:id="rId3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6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4" name="Line 4"/>
            <p:cNvSpPr>
              <a:spLocks noChangeShapeType="1"/>
            </p:cNvSpPr>
            <p:nvPr/>
          </p:nvSpPr>
          <p:spPr bwMode="auto">
            <a:xfrm>
              <a:off x="3573" y="1632"/>
              <a:ext cx="19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5" name="Line 5"/>
            <p:cNvSpPr>
              <a:spLocks noChangeShapeType="1"/>
            </p:cNvSpPr>
            <p:nvPr/>
          </p:nvSpPr>
          <p:spPr bwMode="auto">
            <a:xfrm flipV="1">
              <a:off x="4464" y="912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36" name="Object 6"/>
            <p:cNvGraphicFramePr>
              <a:graphicFrameLocks noChangeAspect="1"/>
            </p:cNvGraphicFramePr>
            <p:nvPr/>
          </p:nvGraphicFramePr>
          <p:xfrm>
            <a:off x="4264" y="95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19" name="Equation" r:id="rId5" imgW="190514" imgH="266558" progId="Equation.3">
                    <p:embed/>
                  </p:oleObj>
                </mc:Choice>
                <mc:Fallback>
                  <p:oleObj name="Equation" r:id="rId5" imgW="190514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95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7" name="Object 7"/>
            <p:cNvGraphicFramePr>
              <a:graphicFrameLocks noChangeAspect="1"/>
            </p:cNvGraphicFramePr>
            <p:nvPr/>
          </p:nvGraphicFramePr>
          <p:xfrm>
            <a:off x="5472" y="167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20" name="Equation" r:id="rId7" imgW="181145" imgH="190449" progId="Equation.3">
                    <p:embed/>
                  </p:oleObj>
                </mc:Choice>
                <mc:Fallback>
                  <p:oleObj name="Equation" r:id="rId7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67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8" name="Object 8"/>
            <p:cNvGraphicFramePr>
              <a:graphicFrameLocks noChangeAspect="1"/>
            </p:cNvGraphicFramePr>
            <p:nvPr/>
          </p:nvGraphicFramePr>
          <p:xfrm>
            <a:off x="4520" y="108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21" name="Equation" r:id="rId9" imgW="171428" imgH="285673" progId="Equation.3">
                    <p:embed/>
                  </p:oleObj>
                </mc:Choice>
                <mc:Fallback>
                  <p:oleObj name="Equation" r:id="rId9" imgW="171428" imgH="285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108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9" name="Oval 9"/>
            <p:cNvSpPr>
              <a:spLocks noChangeArrowheads="1"/>
            </p:cNvSpPr>
            <p:nvPr/>
          </p:nvSpPr>
          <p:spPr bwMode="auto">
            <a:xfrm>
              <a:off x="3648" y="1344"/>
              <a:ext cx="1632" cy="576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7316788" y="2043114"/>
            <a:ext cx="2590800" cy="915987"/>
            <a:chOff x="3649" y="1344"/>
            <a:chExt cx="1632" cy="577"/>
          </a:xfrm>
        </p:grpSpPr>
        <p:grpSp>
          <p:nvGrpSpPr>
            <p:cNvPr id="25626" name="Group 11"/>
            <p:cNvGrpSpPr>
              <a:grpSpLocks/>
            </p:cNvGrpSpPr>
            <p:nvPr/>
          </p:nvGrpSpPr>
          <p:grpSpPr bwMode="auto">
            <a:xfrm>
              <a:off x="3649" y="1344"/>
              <a:ext cx="1632" cy="577"/>
              <a:chOff x="3649" y="1344"/>
              <a:chExt cx="1632" cy="577"/>
            </a:xfrm>
          </p:grpSpPr>
          <p:sp>
            <p:nvSpPr>
              <p:cNvPr id="25628" name="Oval 12"/>
              <p:cNvSpPr>
                <a:spLocks noChangeArrowheads="1"/>
              </p:cNvSpPr>
              <p:nvPr/>
            </p:nvSpPr>
            <p:spPr bwMode="auto">
              <a:xfrm>
                <a:off x="3649" y="1344"/>
                <a:ext cx="1632" cy="576"/>
              </a:xfrm>
              <a:prstGeom prst="ellipse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5E2F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629" name="Line 13"/>
              <p:cNvSpPr>
                <a:spLocks noChangeShapeType="1"/>
              </p:cNvSpPr>
              <p:nvPr/>
            </p:nvSpPr>
            <p:spPr bwMode="auto">
              <a:xfrm>
                <a:off x="3649" y="1632"/>
                <a:ext cx="1632" cy="0"/>
              </a:xfrm>
              <a:prstGeom prst="line">
                <a:avLst/>
              </a:prstGeom>
              <a:noFill/>
              <a:ln w="19050">
                <a:solidFill>
                  <a:srgbClr val="CC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5630" name="Group 14"/>
              <p:cNvGrpSpPr>
                <a:grpSpLocks/>
              </p:cNvGrpSpPr>
              <p:nvPr/>
            </p:nvGrpSpPr>
            <p:grpSpPr bwMode="auto">
              <a:xfrm>
                <a:off x="4288" y="1344"/>
                <a:ext cx="320" cy="577"/>
                <a:chOff x="4232" y="2976"/>
                <a:chExt cx="320" cy="577"/>
              </a:xfrm>
            </p:grpSpPr>
            <p:sp>
              <p:nvSpPr>
                <p:cNvPr id="25631" name="Arc 15"/>
                <p:cNvSpPr>
                  <a:spLocks/>
                </p:cNvSpPr>
                <p:nvPr/>
              </p:nvSpPr>
              <p:spPr bwMode="auto">
                <a:xfrm>
                  <a:off x="4368" y="2976"/>
                  <a:ext cx="184" cy="577"/>
                </a:xfrm>
                <a:custGeom>
                  <a:avLst/>
                  <a:gdLst>
                    <a:gd name="T0" fmla="*/ 0 w 27409"/>
                    <a:gd name="T1" fmla="*/ 0 h 43200"/>
                    <a:gd name="T2" fmla="*/ 0 w 27409"/>
                    <a:gd name="T3" fmla="*/ 0 h 43200"/>
                    <a:gd name="T4" fmla="*/ 0 w 27409"/>
                    <a:gd name="T5" fmla="*/ 0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409" h="43200" fill="none" extrusionOk="0">
                      <a:moveTo>
                        <a:pt x="5809" y="0"/>
                      </a:moveTo>
                      <a:cubicBezTo>
                        <a:pt x="17738" y="0"/>
                        <a:pt x="27409" y="9670"/>
                        <a:pt x="27409" y="21600"/>
                      </a:cubicBezTo>
                      <a:cubicBezTo>
                        <a:pt x="27409" y="33529"/>
                        <a:pt x="17738" y="43200"/>
                        <a:pt x="5809" y="43200"/>
                      </a:cubicBezTo>
                      <a:cubicBezTo>
                        <a:pt x="3845" y="43200"/>
                        <a:pt x="1891" y="42932"/>
                        <a:pt x="-1" y="42404"/>
                      </a:cubicBezTo>
                    </a:path>
                    <a:path w="27409" h="43200" stroke="0" extrusionOk="0">
                      <a:moveTo>
                        <a:pt x="5809" y="0"/>
                      </a:moveTo>
                      <a:cubicBezTo>
                        <a:pt x="17738" y="0"/>
                        <a:pt x="27409" y="9670"/>
                        <a:pt x="27409" y="21600"/>
                      </a:cubicBezTo>
                      <a:cubicBezTo>
                        <a:pt x="27409" y="33529"/>
                        <a:pt x="17738" y="43200"/>
                        <a:pt x="5809" y="43200"/>
                      </a:cubicBezTo>
                      <a:cubicBezTo>
                        <a:pt x="3845" y="43200"/>
                        <a:pt x="1891" y="42932"/>
                        <a:pt x="-1" y="42404"/>
                      </a:cubicBezTo>
                      <a:lnTo>
                        <a:pt x="5809" y="21600"/>
                      </a:lnTo>
                      <a:lnTo>
                        <a:pt x="580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32" name="Arc 16"/>
                <p:cNvSpPr>
                  <a:spLocks/>
                </p:cNvSpPr>
                <p:nvPr/>
              </p:nvSpPr>
              <p:spPr bwMode="auto">
                <a:xfrm rot="10800000">
                  <a:off x="4232" y="2976"/>
                  <a:ext cx="184" cy="577"/>
                </a:xfrm>
                <a:custGeom>
                  <a:avLst/>
                  <a:gdLst>
                    <a:gd name="T0" fmla="*/ 0 w 27409"/>
                    <a:gd name="T1" fmla="*/ 0 h 43200"/>
                    <a:gd name="T2" fmla="*/ 0 w 27409"/>
                    <a:gd name="T3" fmla="*/ 0 h 43200"/>
                    <a:gd name="T4" fmla="*/ 0 w 27409"/>
                    <a:gd name="T5" fmla="*/ 0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409" h="43200" fill="none" extrusionOk="0">
                      <a:moveTo>
                        <a:pt x="5809" y="0"/>
                      </a:moveTo>
                      <a:cubicBezTo>
                        <a:pt x="17738" y="0"/>
                        <a:pt x="27409" y="9670"/>
                        <a:pt x="27409" y="21600"/>
                      </a:cubicBezTo>
                      <a:cubicBezTo>
                        <a:pt x="27409" y="33529"/>
                        <a:pt x="17738" y="43200"/>
                        <a:pt x="5809" y="43200"/>
                      </a:cubicBezTo>
                      <a:cubicBezTo>
                        <a:pt x="3845" y="43200"/>
                        <a:pt x="1891" y="42932"/>
                        <a:pt x="-1" y="42404"/>
                      </a:cubicBezTo>
                    </a:path>
                    <a:path w="27409" h="43200" stroke="0" extrusionOk="0">
                      <a:moveTo>
                        <a:pt x="5809" y="0"/>
                      </a:moveTo>
                      <a:cubicBezTo>
                        <a:pt x="17738" y="0"/>
                        <a:pt x="27409" y="9670"/>
                        <a:pt x="27409" y="21600"/>
                      </a:cubicBezTo>
                      <a:cubicBezTo>
                        <a:pt x="27409" y="33529"/>
                        <a:pt x="17738" y="43200"/>
                        <a:pt x="5809" y="43200"/>
                      </a:cubicBezTo>
                      <a:cubicBezTo>
                        <a:pt x="3845" y="43200"/>
                        <a:pt x="1891" y="42932"/>
                        <a:pt x="-1" y="42404"/>
                      </a:cubicBezTo>
                      <a:lnTo>
                        <a:pt x="5809" y="21600"/>
                      </a:lnTo>
                      <a:lnTo>
                        <a:pt x="580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27" name="Line 17"/>
            <p:cNvSpPr>
              <a:spLocks noChangeShapeType="1"/>
            </p:cNvSpPr>
            <p:nvPr/>
          </p:nvSpPr>
          <p:spPr bwMode="auto">
            <a:xfrm>
              <a:off x="4465" y="1344"/>
              <a:ext cx="0" cy="576"/>
            </a:xfrm>
            <a:prstGeom prst="line">
              <a:avLst/>
            </a:prstGeom>
            <a:noFill/>
            <a:ln w="12700">
              <a:solidFill>
                <a:srgbClr val="CC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04" name="Rectangle 18"/>
          <p:cNvSpPr>
            <a:spLocks noGrp="1" noChangeArrowheads="1"/>
          </p:cNvSpPr>
          <p:nvPr>
            <p:ph type="title"/>
          </p:nvPr>
        </p:nvSpPr>
        <p:spPr>
          <a:xfrm>
            <a:off x="2279576" y="541339"/>
            <a:ext cx="2971800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1.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计算由椭圆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5605" name="Object 19"/>
          <p:cNvGraphicFramePr>
            <a:graphicFrameLocks noChangeAspect="1"/>
          </p:cNvGraphicFramePr>
          <p:nvPr/>
        </p:nvGraphicFramePr>
        <p:xfrm>
          <a:off x="4916489" y="323851"/>
          <a:ext cx="16398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2" name="Equation" r:id="rId11" imgW="762058" imgH="409742" progId="Equation.DSMT4">
                  <p:embed/>
                </p:oleObj>
              </mc:Choice>
              <mc:Fallback>
                <p:oleObj name="Equation" r:id="rId11" imgW="762058" imgH="4097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9" y="323851"/>
                        <a:ext cx="1639887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20"/>
          <p:cNvSpPr txBox="1">
            <a:spLocks noChangeArrowheads="1"/>
          </p:cNvSpPr>
          <p:nvPr/>
        </p:nvSpPr>
        <p:spPr bwMode="auto">
          <a:xfrm>
            <a:off x="6544830" y="5334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所围图形绕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轴旋转而</a:t>
            </a:r>
          </a:p>
        </p:txBody>
      </p:sp>
      <p:sp>
        <p:nvSpPr>
          <p:cNvPr id="25607" name="Text Box 21"/>
          <p:cNvSpPr txBox="1">
            <a:spLocks noChangeArrowheads="1"/>
          </p:cNvSpPr>
          <p:nvPr/>
        </p:nvSpPr>
        <p:spPr bwMode="auto">
          <a:xfrm>
            <a:off x="1676400" y="1219201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转而成的椭球体的体积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2063750" y="1814513"/>
            <a:ext cx="4794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利用直角坐标方程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647" name="Object 23"/>
          <p:cNvGraphicFramePr>
            <a:graphicFrameLocks noChangeAspect="1"/>
          </p:cNvGraphicFramePr>
          <p:nvPr/>
        </p:nvGraphicFramePr>
        <p:xfrm>
          <a:off x="2879726" y="2406650"/>
          <a:ext cx="39973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3" name="Equation" r:id="rId13" imgW="1923884" imgH="400011" progId="Equation.DSMT4">
                  <p:embed/>
                </p:oleObj>
              </mc:Choice>
              <mc:Fallback>
                <p:oleObj name="Equation" r:id="rId13" imgW="1923884" imgH="40001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6" y="2406650"/>
                        <a:ext cx="39973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1752600" y="33639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3276600" y="3911600"/>
          <a:ext cx="31432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4" name="Equation" r:id="rId15" imgW="1466857" imgH="409742" progId="Equation.DSMT4">
                  <p:embed/>
                </p:oleObj>
              </mc:Choice>
              <mc:Fallback>
                <p:oleObj name="Equation" r:id="rId15" imgW="1466857" imgH="4097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11600"/>
                        <a:ext cx="31432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7848600" y="3414713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利用对称性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26651" name="Object 27"/>
          <p:cNvGraphicFramePr>
            <a:graphicFrameLocks noChangeAspect="1"/>
          </p:cNvGraphicFramePr>
          <p:nvPr/>
        </p:nvGraphicFramePr>
        <p:xfrm>
          <a:off x="3276600" y="5029200"/>
          <a:ext cx="29987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5" name="Equation" r:id="rId17" imgW="1400229" imgH="447624" progId="Equation.DSMT4">
                  <p:embed/>
                </p:oleObj>
              </mc:Choice>
              <mc:Fallback>
                <p:oleObj name="Equation" r:id="rId17" imgW="1400229" imgH="4476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29200"/>
                        <a:ext cx="29987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08891"/>
              </p:ext>
            </p:extLst>
          </p:nvPr>
        </p:nvGraphicFramePr>
        <p:xfrm>
          <a:off x="6122289" y="5174568"/>
          <a:ext cx="247650" cy="699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6" name="Equation" r:id="rId19" imgW="114170" imgH="361783" progId="Equation.DSMT4">
                  <p:embed/>
                </p:oleObj>
              </mc:Choice>
              <mc:Fallback>
                <p:oleObj name="Equation" r:id="rId19" imgW="114170" imgH="3617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289" y="5174568"/>
                        <a:ext cx="247650" cy="699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29"/>
          <p:cNvGraphicFramePr>
            <a:graphicFrameLocks noChangeAspect="1"/>
          </p:cNvGraphicFramePr>
          <p:nvPr/>
        </p:nvGraphicFramePr>
        <p:xfrm>
          <a:off x="6565900" y="5029200"/>
          <a:ext cx="12827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7" name="Equation" r:id="rId21" imgW="590630" imgH="400011" progId="Equation.DSMT4">
                  <p:embed/>
                </p:oleObj>
              </mc:Choice>
              <mc:Fallback>
                <p:oleObj name="Equation" r:id="rId21" imgW="590630" imgH="40001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5029200"/>
                        <a:ext cx="12827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4" name="Object 30"/>
          <p:cNvGraphicFramePr>
            <a:graphicFrameLocks noChangeAspect="1"/>
          </p:cNvGraphicFramePr>
          <p:nvPr/>
        </p:nvGraphicFramePr>
        <p:xfrm>
          <a:off x="8305801" y="2501900"/>
          <a:ext cx="3016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8" name="Equation" r:id="rId23" imgW="257142" imgH="266558" progId="Equation.3">
                  <p:embed/>
                </p:oleObj>
              </mc:Choice>
              <mc:Fallback>
                <p:oleObj name="Equation" r:id="rId23" imgW="257142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1" y="2501900"/>
                        <a:ext cx="3016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5" name="Object 31"/>
          <p:cNvGraphicFramePr>
            <a:graphicFrameLocks noChangeAspect="1"/>
          </p:cNvGraphicFramePr>
          <p:nvPr/>
        </p:nvGraphicFramePr>
        <p:xfrm>
          <a:off x="2935288" y="3276601"/>
          <a:ext cx="13081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9" name="Equation" r:id="rId25" imgW="599999" imgH="333285" progId="Equation.DSMT4">
                  <p:embed/>
                </p:oleObj>
              </mc:Choice>
              <mc:Fallback>
                <p:oleObj name="Equation" r:id="rId25" imgW="599999" imgH="3332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3276601"/>
                        <a:ext cx="13081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6" name="Object 32"/>
          <p:cNvGraphicFramePr>
            <a:graphicFrameLocks noChangeAspect="1"/>
          </p:cNvGraphicFramePr>
          <p:nvPr/>
        </p:nvGraphicFramePr>
        <p:xfrm>
          <a:off x="4114800" y="3378200"/>
          <a:ext cx="10366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0" name="Equation" r:id="rId27" imgW="485829" imgH="218946" progId="Equation.DSMT4">
                  <p:embed/>
                </p:oleObj>
              </mc:Choice>
              <mc:Fallback>
                <p:oleObj name="Equation" r:id="rId27" imgW="485829" imgH="2189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78200"/>
                        <a:ext cx="10366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57" name="Group 33"/>
          <p:cNvGrpSpPr>
            <a:grpSpLocks/>
          </p:cNvGrpSpPr>
          <p:nvPr/>
        </p:nvGrpSpPr>
        <p:grpSpPr bwMode="auto">
          <a:xfrm>
            <a:off x="9048750" y="2103439"/>
            <a:ext cx="342900" cy="801687"/>
            <a:chOff x="4740" y="1382"/>
            <a:chExt cx="216" cy="505"/>
          </a:xfrm>
        </p:grpSpPr>
        <p:grpSp>
          <p:nvGrpSpPr>
            <p:cNvPr id="25620" name="Group 34"/>
            <p:cNvGrpSpPr>
              <a:grpSpLocks/>
            </p:cNvGrpSpPr>
            <p:nvPr/>
          </p:nvGrpSpPr>
          <p:grpSpPr bwMode="auto">
            <a:xfrm>
              <a:off x="4740" y="1382"/>
              <a:ext cx="216" cy="505"/>
              <a:chOff x="4740" y="1367"/>
              <a:chExt cx="216" cy="505"/>
            </a:xfrm>
          </p:grpSpPr>
          <p:sp>
            <p:nvSpPr>
              <p:cNvPr id="26659" name="Arc 35"/>
              <p:cNvSpPr>
                <a:spLocks/>
              </p:cNvSpPr>
              <p:nvPr/>
            </p:nvSpPr>
            <p:spPr bwMode="auto">
              <a:xfrm rot="10800000">
                <a:off x="4740" y="1367"/>
                <a:ext cx="108" cy="505"/>
              </a:xfrm>
              <a:custGeom>
                <a:avLst/>
                <a:gdLst>
                  <a:gd name="G0" fmla="+- 0 0 0"/>
                  <a:gd name="G1" fmla="+- 21597 0 0"/>
                  <a:gd name="G2" fmla="+- 21600 0 0"/>
                  <a:gd name="T0" fmla="*/ 376 w 21600"/>
                  <a:gd name="T1" fmla="*/ 0 h 42756"/>
                  <a:gd name="T2" fmla="*/ 4341 w 21600"/>
                  <a:gd name="T3" fmla="*/ 42756 h 42756"/>
                  <a:gd name="T4" fmla="*/ 0 w 21600"/>
                  <a:gd name="T5" fmla="*/ 21597 h 42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756" fill="none" extrusionOk="0">
                    <a:moveTo>
                      <a:pt x="375" y="0"/>
                    </a:moveTo>
                    <a:cubicBezTo>
                      <a:pt x="12156" y="205"/>
                      <a:pt x="21600" y="9814"/>
                      <a:pt x="21600" y="21597"/>
                    </a:cubicBezTo>
                    <a:cubicBezTo>
                      <a:pt x="21600" y="31853"/>
                      <a:pt x="14387" y="40695"/>
                      <a:pt x="4341" y="42756"/>
                    </a:cubicBezTo>
                  </a:path>
                  <a:path w="21600" h="42756" stroke="0" extrusionOk="0">
                    <a:moveTo>
                      <a:pt x="375" y="0"/>
                    </a:moveTo>
                    <a:cubicBezTo>
                      <a:pt x="12156" y="205"/>
                      <a:pt x="21600" y="9814"/>
                      <a:pt x="21600" y="21597"/>
                    </a:cubicBezTo>
                    <a:cubicBezTo>
                      <a:pt x="21600" y="31853"/>
                      <a:pt x="14387" y="40695"/>
                      <a:pt x="4341" y="42756"/>
                    </a:cubicBezTo>
                    <a:lnTo>
                      <a:pt x="0" y="21597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6660" name="Arc 36"/>
              <p:cNvSpPr>
                <a:spLocks/>
              </p:cNvSpPr>
              <p:nvPr/>
            </p:nvSpPr>
            <p:spPr bwMode="auto">
              <a:xfrm rot="10800000" flipH="1">
                <a:off x="4848" y="1367"/>
                <a:ext cx="108" cy="505"/>
              </a:xfrm>
              <a:custGeom>
                <a:avLst/>
                <a:gdLst>
                  <a:gd name="G0" fmla="+- 0 0 0"/>
                  <a:gd name="G1" fmla="+- 21597 0 0"/>
                  <a:gd name="G2" fmla="+- 21600 0 0"/>
                  <a:gd name="T0" fmla="*/ 376 w 21600"/>
                  <a:gd name="T1" fmla="*/ 0 h 42756"/>
                  <a:gd name="T2" fmla="*/ 4341 w 21600"/>
                  <a:gd name="T3" fmla="*/ 42756 h 42756"/>
                  <a:gd name="T4" fmla="*/ 0 w 21600"/>
                  <a:gd name="T5" fmla="*/ 21597 h 42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756" fill="none" extrusionOk="0">
                    <a:moveTo>
                      <a:pt x="375" y="0"/>
                    </a:moveTo>
                    <a:cubicBezTo>
                      <a:pt x="12156" y="205"/>
                      <a:pt x="21600" y="9814"/>
                      <a:pt x="21600" y="21597"/>
                    </a:cubicBezTo>
                    <a:cubicBezTo>
                      <a:pt x="21600" y="31853"/>
                      <a:pt x="14387" y="40695"/>
                      <a:pt x="4341" y="42756"/>
                    </a:cubicBezTo>
                  </a:path>
                  <a:path w="21600" h="42756" stroke="0" extrusionOk="0">
                    <a:moveTo>
                      <a:pt x="375" y="0"/>
                    </a:moveTo>
                    <a:cubicBezTo>
                      <a:pt x="12156" y="205"/>
                      <a:pt x="21600" y="9814"/>
                      <a:pt x="21600" y="21597"/>
                    </a:cubicBezTo>
                    <a:cubicBezTo>
                      <a:pt x="21600" y="31853"/>
                      <a:pt x="14387" y="40695"/>
                      <a:pt x="4341" y="42756"/>
                    </a:cubicBezTo>
                    <a:lnTo>
                      <a:pt x="0" y="21597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25621" name="Group 37"/>
            <p:cNvGrpSpPr>
              <a:grpSpLocks/>
            </p:cNvGrpSpPr>
            <p:nvPr/>
          </p:nvGrpSpPr>
          <p:grpSpPr bwMode="auto">
            <a:xfrm>
              <a:off x="4783" y="1598"/>
              <a:ext cx="142" cy="186"/>
              <a:chOff x="4783" y="1598"/>
              <a:chExt cx="142" cy="186"/>
            </a:xfrm>
          </p:grpSpPr>
          <p:sp>
            <p:nvSpPr>
              <p:cNvPr id="25622" name="Line 38"/>
              <p:cNvSpPr>
                <a:spLocks noChangeShapeType="1"/>
              </p:cNvSpPr>
              <p:nvPr/>
            </p:nvSpPr>
            <p:spPr bwMode="auto">
              <a:xfrm>
                <a:off x="4848" y="1598"/>
                <a:ext cx="0" cy="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623" name="Object 39"/>
              <p:cNvGraphicFramePr>
                <a:graphicFrameLocks noChangeAspect="1"/>
              </p:cNvGraphicFramePr>
              <p:nvPr/>
            </p:nvGraphicFramePr>
            <p:xfrm>
              <a:off x="4783" y="1632"/>
              <a:ext cx="14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31" name="Equation" r:id="rId29" imgW="181145" imgH="190449" progId="Equation.3">
                      <p:embed/>
                    </p:oleObj>
                  </mc:Choice>
                  <mc:Fallback>
                    <p:oleObj name="Equation" r:id="rId29" imgW="181145" imgH="1904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3" y="1632"/>
                            <a:ext cx="14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466122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6" grpId="0" autoUpdateAnimBg="0"/>
      <p:bldP spid="26648" grpId="0" autoUpdateAnimBg="0"/>
      <p:bldP spid="2665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284958"/>
            <a:ext cx="936625" cy="609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267200" y="325439"/>
          <a:ext cx="22240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0" name="Equation" r:id="rId4" imgW="952572" imgH="218946" progId="Equation.DSMT4">
                  <p:embed/>
                </p:oleObj>
              </mc:Choice>
              <mc:Fallback>
                <p:oleObj name="Equation" r:id="rId4" imgW="952572" imgH="2189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5439"/>
                        <a:ext cx="22240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400800" y="355601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与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轴围成的封闭图形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676400" y="914401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绕直线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旋转得的旋转体体积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974012" y="914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(1994 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考研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063750" y="1462088"/>
            <a:ext cx="2889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利用对称性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b="1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2919414" y="2044700"/>
          <a:ext cx="9239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1" name="Equation" r:id="rId6" imgW="438287" imgH="457354" progId="Equation.DSMT4">
                  <p:embed/>
                </p:oleObj>
              </mc:Choice>
              <mc:Fallback>
                <p:oleObj name="Equation" r:id="rId6" imgW="438287" imgH="45735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4" y="2044700"/>
                        <a:ext cx="92392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5410201" y="2087564"/>
          <a:ext cx="11541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2" name="Equation" r:id="rId8" imgW="571543" imgH="171334" progId="Equation.DSMT4">
                  <p:embed/>
                </p:oleObj>
              </mc:Choice>
              <mc:Fallback>
                <p:oleObj name="Equation" r:id="rId8" imgW="571543" imgH="171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2087564"/>
                        <a:ext cx="115411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3729038" y="1962150"/>
          <a:ext cx="10017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3" name="Equation" r:id="rId10" imgW="447657" imgH="218946" progId="Equation.DSMT4">
                  <p:embed/>
                </p:oleObj>
              </mc:Choice>
              <mc:Fallback>
                <p:oleObj name="Equation" r:id="rId10" imgW="447657" imgH="2189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1962150"/>
                        <a:ext cx="100171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5410200" y="2636838"/>
          <a:ext cx="12398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4" name="Equation" r:id="rId12" imgW="571543" imgH="171334" progId="Equation.DSMT4">
                  <p:embed/>
                </p:oleObj>
              </mc:Choice>
              <mc:Fallback>
                <p:oleObj name="Equation" r:id="rId12" imgW="571543" imgH="171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636838"/>
                        <a:ext cx="123983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3760788" y="2517776"/>
          <a:ext cx="10144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5" name="Equation" r:id="rId14" imgW="447657" imgH="218946" progId="Equation.DSMT4">
                  <p:embed/>
                </p:oleObj>
              </mc:Choice>
              <mc:Fallback>
                <p:oleObj name="Equation" r:id="rId14" imgW="447657" imgH="2189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2517776"/>
                        <a:ext cx="10144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1676400" y="3048001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故旋转体体积为</a:t>
            </a:r>
          </a:p>
        </p:txBody>
      </p:sp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2874963" y="3733801"/>
          <a:ext cx="6334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6" name="Equation" r:id="rId16" imgW="266859" imgH="171334" progId="Equation.DSMT4">
                  <p:embed/>
                </p:oleObj>
              </mc:Choice>
              <mc:Fallback>
                <p:oleObj name="Equation" r:id="rId16" imgW="266859" imgH="171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3733801"/>
                        <a:ext cx="6334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405658"/>
              </p:ext>
            </p:extLst>
          </p:nvPr>
        </p:nvGraphicFramePr>
        <p:xfrm>
          <a:off x="3590618" y="3708127"/>
          <a:ext cx="1038225" cy="465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7" name="Equation" r:id="rId18" imgW="482400" imgH="203040" progId="Equation.DSMT4">
                  <p:embed/>
                </p:oleObj>
              </mc:Choice>
              <mc:Fallback>
                <p:oleObj name="Equation" r:id="rId18" imgW="48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618" y="3708127"/>
                        <a:ext cx="1038225" cy="465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912983"/>
              </p:ext>
            </p:extLst>
          </p:nvPr>
        </p:nvGraphicFramePr>
        <p:xfrm>
          <a:off x="4719356" y="3564604"/>
          <a:ext cx="35750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8" name="Equation" r:id="rId20" imgW="1524116" imgH="333285" progId="Equation.DSMT4">
                  <p:embed/>
                </p:oleObj>
              </mc:Choice>
              <mc:Fallback>
                <p:oleObj name="Equation" r:id="rId20" imgW="1524116" imgH="3332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356" y="3564604"/>
                        <a:ext cx="35750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Object 20"/>
          <p:cNvGraphicFramePr>
            <a:graphicFrameLocks noChangeAspect="1"/>
          </p:cNvGraphicFramePr>
          <p:nvPr/>
        </p:nvGraphicFramePr>
        <p:xfrm>
          <a:off x="3255964" y="5105401"/>
          <a:ext cx="36163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9" name="Equation" r:id="rId22" imgW="1666741" imgH="333285" progId="Equation.DSMT4">
                  <p:embed/>
                </p:oleObj>
              </mc:Choice>
              <mc:Fallback>
                <p:oleObj name="Equation" r:id="rId22" imgW="1666741" imgH="3332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4" y="5105401"/>
                        <a:ext cx="36163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854365"/>
              </p:ext>
            </p:extLst>
          </p:nvPr>
        </p:nvGraphicFramePr>
        <p:xfrm>
          <a:off x="6872289" y="5029200"/>
          <a:ext cx="1281430" cy="90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0" name="Equation" r:id="rId24" imgW="571543" imgH="400011" progId="Equation.DSMT4">
                  <p:embed/>
                </p:oleObj>
              </mc:Choice>
              <mc:Fallback>
                <p:oleObj name="Equation" r:id="rId24" imgW="571543" imgH="40001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9" y="5029200"/>
                        <a:ext cx="1281430" cy="904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4730750" y="1476376"/>
            <a:ext cx="20780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在第一象限 </a:t>
            </a:r>
          </a:p>
        </p:txBody>
      </p:sp>
      <p:graphicFrame>
        <p:nvGraphicFramePr>
          <p:cNvPr id="2767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048985"/>
              </p:ext>
            </p:extLst>
          </p:nvPr>
        </p:nvGraphicFramePr>
        <p:xfrm>
          <a:off x="3846178" y="4309143"/>
          <a:ext cx="343376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1" name="Equation" r:id="rId26" imgW="1543202" imgH="333285" progId="Equation.DSMT4">
                  <p:embed/>
                </p:oleObj>
              </mc:Choice>
              <mc:Fallback>
                <p:oleObj name="Equation" r:id="rId26" imgW="1543202" imgH="3332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178" y="4309143"/>
                        <a:ext cx="3433763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72" name="Group 24"/>
          <p:cNvGrpSpPr>
            <a:grpSpLocks/>
          </p:cNvGrpSpPr>
          <p:nvPr/>
        </p:nvGrpSpPr>
        <p:grpSpPr bwMode="auto">
          <a:xfrm>
            <a:off x="8267700" y="1619250"/>
            <a:ext cx="2171700" cy="2159000"/>
            <a:chOff x="4248" y="1020"/>
            <a:chExt cx="1368" cy="1360"/>
          </a:xfrm>
        </p:grpSpPr>
        <p:graphicFrame>
          <p:nvGraphicFramePr>
            <p:cNvPr id="26650" name="Object 25"/>
            <p:cNvGraphicFramePr>
              <a:graphicFrameLocks noChangeAspect="1"/>
            </p:cNvGraphicFramePr>
            <p:nvPr/>
          </p:nvGraphicFramePr>
          <p:xfrm>
            <a:off x="4248" y="1088"/>
            <a:ext cx="1368" cy="1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2" name="BMP 图象" r:id="rId28" imgW="2172003" imgH="1876190" progId="Paint.Picture">
                    <p:embed/>
                  </p:oleObj>
                </mc:Choice>
                <mc:Fallback>
                  <p:oleObj name="BMP 图象" r:id="rId28" imgW="2172003" imgH="187619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" y="1088"/>
                          <a:ext cx="1368" cy="1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1" name="Object 26"/>
            <p:cNvGraphicFramePr>
              <a:graphicFrameLocks noChangeAspect="1"/>
            </p:cNvGraphicFramePr>
            <p:nvPr/>
          </p:nvGraphicFramePr>
          <p:xfrm>
            <a:off x="5486" y="2216"/>
            <a:ext cx="13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3" name="Equation" r:id="rId30" imgW="181145" imgH="190449" progId="Equation.3">
                    <p:embed/>
                  </p:oleObj>
                </mc:Choice>
                <mc:Fallback>
                  <p:oleObj name="Equation" r:id="rId30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" y="2216"/>
                          <a:ext cx="13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2" name="Object 27"/>
            <p:cNvGraphicFramePr>
              <a:graphicFrameLocks noChangeAspect="1"/>
            </p:cNvGraphicFramePr>
            <p:nvPr/>
          </p:nvGraphicFramePr>
          <p:xfrm>
            <a:off x="5078" y="2204"/>
            <a:ext cx="8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4" name="Equation" r:id="rId32" imgW="104800" imgH="257175" progId="Equation.3">
                    <p:embed/>
                  </p:oleObj>
                </mc:Choice>
                <mc:Fallback>
                  <p:oleObj name="Equation" r:id="rId32" imgW="104800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8" y="2204"/>
                          <a:ext cx="86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3" name="Object 28"/>
            <p:cNvGraphicFramePr>
              <a:graphicFrameLocks noChangeAspect="1"/>
            </p:cNvGraphicFramePr>
            <p:nvPr/>
          </p:nvGraphicFramePr>
          <p:xfrm>
            <a:off x="5327" y="2204"/>
            <a:ext cx="12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5" name="Equation" r:id="rId34" imgW="171428" imgH="257175" progId="Equation.3">
                    <p:embed/>
                  </p:oleObj>
                </mc:Choice>
                <mc:Fallback>
                  <p:oleObj name="Equation" r:id="rId34" imgW="171428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7" y="2204"/>
                          <a:ext cx="122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4" name="Object 29"/>
            <p:cNvGraphicFramePr>
              <a:graphicFrameLocks noChangeAspect="1"/>
            </p:cNvGraphicFramePr>
            <p:nvPr/>
          </p:nvGraphicFramePr>
          <p:xfrm>
            <a:off x="4648" y="1020"/>
            <a:ext cx="13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6" name="Equation" r:id="rId36" imgW="190514" imgH="266558" progId="Equation.3">
                    <p:embed/>
                  </p:oleObj>
                </mc:Choice>
                <mc:Fallback>
                  <p:oleObj name="Equation" r:id="rId36" imgW="190514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" y="1020"/>
                          <a:ext cx="13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5" name="Object 30"/>
            <p:cNvGraphicFramePr>
              <a:graphicFrameLocks noChangeAspect="1"/>
            </p:cNvGraphicFramePr>
            <p:nvPr/>
          </p:nvGraphicFramePr>
          <p:xfrm>
            <a:off x="5088" y="1171"/>
            <a:ext cx="15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7" name="Equation" r:id="rId38" imgW="228687" imgH="257175" progId="Equation.3">
                    <p:embed/>
                  </p:oleObj>
                </mc:Choice>
                <mc:Fallback>
                  <p:oleObj name="Equation" r:id="rId38" imgW="228687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171"/>
                          <a:ext cx="15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6" name="Object 31"/>
            <p:cNvGraphicFramePr>
              <a:graphicFrameLocks noChangeAspect="1"/>
            </p:cNvGraphicFramePr>
            <p:nvPr/>
          </p:nvGraphicFramePr>
          <p:xfrm>
            <a:off x="5376" y="1980"/>
            <a:ext cx="165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8" name="Equation" r:id="rId40" imgW="247773" imgH="266558" progId="Equation.3">
                    <p:embed/>
                  </p:oleObj>
                </mc:Choice>
                <mc:Fallback>
                  <p:oleObj name="Equation" r:id="rId40" imgW="247773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980"/>
                          <a:ext cx="165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7" name="Object 32"/>
            <p:cNvGraphicFramePr>
              <a:graphicFrameLocks noChangeAspect="1"/>
            </p:cNvGraphicFramePr>
            <p:nvPr/>
          </p:nvGraphicFramePr>
          <p:xfrm>
            <a:off x="4656" y="1632"/>
            <a:ext cx="15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9" name="Equation" r:id="rId42" imgW="228687" imgH="257175" progId="Equation.3">
                    <p:embed/>
                  </p:oleObj>
                </mc:Choice>
                <mc:Fallback>
                  <p:oleObj name="Equation" r:id="rId42" imgW="228687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632"/>
                          <a:ext cx="15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8" name="Object 33"/>
            <p:cNvGraphicFramePr>
              <a:graphicFrameLocks noChangeAspect="1"/>
            </p:cNvGraphicFramePr>
            <p:nvPr/>
          </p:nvGraphicFramePr>
          <p:xfrm>
            <a:off x="4608" y="2200"/>
            <a:ext cx="173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70" name="Equation" r:id="rId44" imgW="257142" imgH="266558" progId="Equation.3">
                    <p:embed/>
                  </p:oleObj>
                </mc:Choice>
                <mc:Fallback>
                  <p:oleObj name="Equation" r:id="rId44" imgW="257142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200"/>
                          <a:ext cx="173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9" name="Line 34"/>
            <p:cNvSpPr>
              <a:spLocks noChangeShapeType="1"/>
            </p:cNvSpPr>
            <p:nvPr/>
          </p:nvSpPr>
          <p:spPr bwMode="auto">
            <a:xfrm>
              <a:off x="4549" y="1348"/>
              <a:ext cx="56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60" name="Object 35"/>
            <p:cNvGraphicFramePr>
              <a:graphicFrameLocks noChangeAspect="1"/>
            </p:cNvGraphicFramePr>
            <p:nvPr/>
          </p:nvGraphicFramePr>
          <p:xfrm>
            <a:off x="4684" y="1260"/>
            <a:ext cx="10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71" name="Equation" r:id="rId46" imgW="142973" imgH="266558" progId="Equation.3">
                    <p:embed/>
                  </p:oleObj>
                </mc:Choice>
                <mc:Fallback>
                  <p:oleObj name="Equation" r:id="rId46" imgW="142973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4" y="1260"/>
                          <a:ext cx="10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84" name="Freeform 36" descr="10%"/>
          <p:cNvSpPr>
            <a:spLocks/>
          </p:cNvSpPr>
          <p:nvPr/>
        </p:nvSpPr>
        <p:spPr bwMode="auto">
          <a:xfrm>
            <a:off x="9699625" y="2159000"/>
            <a:ext cx="323850" cy="1079500"/>
          </a:xfrm>
          <a:custGeom>
            <a:avLst/>
            <a:gdLst>
              <a:gd name="T0" fmla="*/ 0 w 288"/>
              <a:gd name="T1" fmla="*/ 0 h 816"/>
              <a:gd name="T2" fmla="*/ 2147483647 w 288"/>
              <a:gd name="T3" fmla="*/ 0 h 816"/>
              <a:gd name="T4" fmla="*/ 2147483647 w 288"/>
              <a:gd name="T5" fmla="*/ 2147483647 h 816"/>
              <a:gd name="T6" fmla="*/ 0 w 288"/>
              <a:gd name="T7" fmla="*/ 0 h 8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816">
                <a:moveTo>
                  <a:pt x="0" y="0"/>
                </a:moveTo>
                <a:lnTo>
                  <a:pt x="288" y="0"/>
                </a:lnTo>
                <a:lnTo>
                  <a:pt x="288" y="816"/>
                </a:lnTo>
                <a:lnTo>
                  <a:pt x="0" y="0"/>
                </a:ln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5" name="Freeform 37" descr="10%"/>
          <p:cNvSpPr>
            <a:spLocks/>
          </p:cNvSpPr>
          <p:nvPr/>
        </p:nvSpPr>
        <p:spPr bwMode="auto">
          <a:xfrm>
            <a:off x="9224963" y="2159000"/>
            <a:ext cx="360362" cy="395288"/>
          </a:xfrm>
          <a:custGeom>
            <a:avLst/>
            <a:gdLst>
              <a:gd name="T0" fmla="*/ 2147483647 w 288"/>
              <a:gd name="T1" fmla="*/ 0 h 288"/>
              <a:gd name="T2" fmla="*/ 0 w 288"/>
              <a:gd name="T3" fmla="*/ 0 h 288"/>
              <a:gd name="T4" fmla="*/ 0 w 288"/>
              <a:gd name="T5" fmla="*/ 2147483647 h 288"/>
              <a:gd name="T6" fmla="*/ 2147483647 w 288"/>
              <a:gd name="T7" fmla="*/ 2147483647 h 288"/>
              <a:gd name="T8" fmla="*/ 2147483647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288">
                <a:moveTo>
                  <a:pt x="288" y="0"/>
                </a:moveTo>
                <a:lnTo>
                  <a:pt x="0" y="0"/>
                </a:lnTo>
                <a:lnTo>
                  <a:pt x="0" y="288"/>
                </a:lnTo>
                <a:lnTo>
                  <a:pt x="144" y="192"/>
                </a:lnTo>
                <a:lnTo>
                  <a:pt x="288" y="0"/>
                </a:ln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8305800" y="2139950"/>
            <a:ext cx="1752600" cy="13096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49" name="Rectangle 39"/>
          <p:cNvSpPr>
            <a:spLocks noChangeArrowheads="1"/>
          </p:cNvSpPr>
          <p:nvPr/>
        </p:nvSpPr>
        <p:spPr bwMode="auto">
          <a:xfrm>
            <a:off x="2919414" y="333376"/>
            <a:ext cx="1266825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求曲线</a:t>
            </a:r>
          </a:p>
        </p:txBody>
      </p:sp>
    </p:spTree>
    <p:extLst>
      <p:ext uri="{BB962C8B-B14F-4D97-AF65-F5344CB8AC3E}">
        <p14:creationId xmlns:p14="http://schemas.microsoft.com/office/powerpoint/2010/main" val="573190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utoUpdateAnimBg="0"/>
      <p:bldP spid="27661" grpId="0" autoUpdateAnimBg="0"/>
      <p:bldP spid="27670" grpId="0" build="p" autoUpdateAnimBg="0"/>
      <p:bldP spid="27684" grpId="0" animBg="1"/>
      <p:bldP spid="27685" grpId="0" animBg="1"/>
      <p:bldP spid="2768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362200" y="228600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9010651" y="2362200"/>
            <a:ext cx="1739900" cy="1905000"/>
            <a:chOff x="4080" y="1151"/>
            <a:chExt cx="1288" cy="1398"/>
          </a:xfrm>
        </p:grpSpPr>
        <p:graphicFrame>
          <p:nvGraphicFramePr>
            <p:cNvPr id="27658" name="Object 5"/>
            <p:cNvGraphicFramePr>
              <a:graphicFrameLocks noChangeAspect="1"/>
            </p:cNvGraphicFramePr>
            <p:nvPr/>
          </p:nvGraphicFramePr>
          <p:xfrm>
            <a:off x="4080" y="1151"/>
            <a:ext cx="1288" cy="1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8" name="BMP 图象" r:id="rId3" imgW="3010320" imgH="3266667" progId="Paint.Picture">
                    <p:embed/>
                  </p:oleObj>
                </mc:Choice>
                <mc:Fallback>
                  <p:oleObj name="BMP 图象" r:id="rId3" imgW="3010320" imgH="326666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151"/>
                          <a:ext cx="1288" cy="1398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9" name="Object 6"/>
            <p:cNvGraphicFramePr>
              <a:graphicFrameLocks noChangeAspect="1"/>
            </p:cNvGraphicFramePr>
            <p:nvPr/>
          </p:nvGraphicFramePr>
          <p:xfrm>
            <a:off x="4837" y="1967"/>
            <a:ext cx="49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9" name="公式" r:id="rId5" imgW="914400" imgH="419126" progId="Equation.3">
                    <p:embed/>
                  </p:oleObj>
                </mc:Choice>
                <mc:Fallback>
                  <p:oleObj name="公式" r:id="rId5" imgW="914400" imgH="4191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7" y="1967"/>
                          <a:ext cx="49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Object 7"/>
            <p:cNvGraphicFramePr>
              <a:graphicFrameLocks noChangeAspect="1"/>
            </p:cNvGraphicFramePr>
            <p:nvPr/>
          </p:nvGraphicFramePr>
          <p:xfrm>
            <a:off x="4502" y="1392"/>
            <a:ext cx="48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0" name="公式" r:id="rId7" imgW="914400" imgH="419126" progId="Equation.3">
                    <p:embed/>
                  </p:oleObj>
                </mc:Choice>
                <mc:Fallback>
                  <p:oleObj name="公式" r:id="rId7" imgW="914400" imgH="4191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1392"/>
                          <a:ext cx="48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8980488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9" name="Rectangle 9" descr="宽上对角线"/>
          <p:cNvSpPr>
            <a:spLocks noChangeArrowheads="1"/>
          </p:cNvSpPr>
          <p:nvPr/>
        </p:nvSpPr>
        <p:spPr bwMode="auto">
          <a:xfrm>
            <a:off x="9614976" y="3370269"/>
            <a:ext cx="152400" cy="533400"/>
          </a:xfrm>
          <a:prstGeom prst="rect">
            <a:avLst/>
          </a:prstGeom>
          <a:pattFill prst="wdUpDiag">
            <a:fgClr>
              <a:srgbClr val="FF00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7655" name="Object 10"/>
          <p:cNvGraphicFramePr>
            <a:graphicFrameLocks noChangeAspect="1"/>
          </p:cNvGraphicFramePr>
          <p:nvPr/>
        </p:nvGraphicFramePr>
        <p:xfrm>
          <a:off x="2400301" y="2622551"/>
          <a:ext cx="48101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1" name="Equation" r:id="rId9" imgW="1714500" imgH="330200" progId="Equation.DSMT4">
                  <p:embed/>
                </p:oleObj>
              </mc:Choice>
              <mc:Fallback>
                <p:oleObj name="Equation" r:id="rId9" imgW="1714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1" y="2622551"/>
                        <a:ext cx="481012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924176" y="3733801"/>
          <a:ext cx="23336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2" name="Equation" r:id="rId11" imgW="1066800" imgH="330200" progId="Equation.DSMT4">
                  <p:embed/>
                </p:oleObj>
              </mc:Choice>
              <mc:Fallback>
                <p:oleObj name="Equation" r:id="rId11" imgW="1066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6" y="3733801"/>
                        <a:ext cx="233362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933700" y="4648200"/>
          <a:ext cx="25860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3" name="Equation" r:id="rId13" imgW="1256755" imgH="444307" progId="Equation.DSMT4">
                  <p:embed/>
                </p:oleObj>
              </mc:Choice>
              <mc:Fallback>
                <p:oleObj name="Equation" r:id="rId13" imgW="1256755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648200"/>
                        <a:ext cx="25860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89842"/>
              </p:ext>
            </p:extLst>
          </p:nvPr>
        </p:nvGraphicFramePr>
        <p:xfrm>
          <a:off x="3557288" y="859607"/>
          <a:ext cx="6806919" cy="521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4" name="Equation" r:id="rId15" imgW="2984400" imgH="228600" progId="Equation.DSMT4">
                  <p:embed/>
                </p:oleObj>
              </mc:Choice>
              <mc:Fallback>
                <p:oleObj name="Equation" r:id="rId15" imgW="2984400" imgH="228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288" y="859607"/>
                        <a:ext cx="6806919" cy="521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2362200" y="833957"/>
            <a:ext cx="9076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2248811" y="1549263"/>
            <a:ext cx="49616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图形围绕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轴的旋转体的体积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3981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8" grpId="0" animBg="1"/>
      <p:bldP spid="307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2"/>
          <p:cNvSpPr txBox="1">
            <a:spLocks noChangeArrowheads="1"/>
          </p:cNvSpPr>
          <p:nvPr/>
        </p:nvSpPr>
        <p:spPr bwMode="auto">
          <a:xfrm>
            <a:off x="1918493" y="450850"/>
            <a:ext cx="8714011" cy="18161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/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(1996.2)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2800" b="1" dirty="0"/>
              <a:t>                 在        上连续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且  </a:t>
            </a:r>
            <a:endParaRPr lang="en-US" altLang="zh-CN" sz="2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则曲线                                        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所围成的平面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图形绕直线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旋转而成的旋转体的体积可表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      ).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67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175744"/>
              </p:ext>
            </p:extLst>
          </p:nvPr>
        </p:nvGraphicFramePr>
        <p:xfrm>
          <a:off x="4079776" y="506414"/>
          <a:ext cx="1628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8" name="Equation" r:id="rId3" imgW="723586" imgH="203112" progId="Equation.DSMT4">
                  <p:embed/>
                </p:oleObj>
              </mc:Choice>
              <mc:Fallback>
                <p:oleObj name="Equation" r:id="rId3" imgW="72358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776" y="506414"/>
                        <a:ext cx="1628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对象 4"/>
          <p:cNvGraphicFramePr>
            <a:graphicFrameLocks noChangeAspect="1"/>
          </p:cNvGraphicFramePr>
          <p:nvPr/>
        </p:nvGraphicFramePr>
        <p:xfrm>
          <a:off x="2057401" y="2311400"/>
          <a:ext cx="64166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9" name="Equation" r:id="rId5" imgW="2781300" imgH="330200" progId="Equation.DSMT4">
                  <p:embed/>
                </p:oleObj>
              </mc:Choice>
              <mc:Fallback>
                <p:oleObj name="Equation" r:id="rId5" imgW="2781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2311400"/>
                        <a:ext cx="64166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对象 1"/>
          <p:cNvGraphicFramePr>
            <a:graphicFrameLocks noChangeAspect="1"/>
          </p:cNvGraphicFramePr>
          <p:nvPr/>
        </p:nvGraphicFramePr>
        <p:xfrm>
          <a:off x="6019800" y="515939"/>
          <a:ext cx="762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0" name="Equation" r:id="rId7" imgW="342751" imgH="203112" progId="Equation.DSMT4">
                  <p:embed/>
                </p:oleObj>
              </mc:Choice>
              <mc:Fallback>
                <p:oleObj name="Equation" r:id="rId7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5939"/>
                        <a:ext cx="7620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对象 2"/>
          <p:cNvGraphicFramePr>
            <a:graphicFrameLocks noChangeAspect="1"/>
          </p:cNvGraphicFramePr>
          <p:nvPr/>
        </p:nvGraphicFramePr>
        <p:xfrm>
          <a:off x="8228014" y="533401"/>
          <a:ext cx="23145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1" name="Equation" r:id="rId9" imgW="1091726" imgH="203112" progId="Equation.DSMT4">
                  <p:embed/>
                </p:oleObj>
              </mc:Choice>
              <mc:Fallback>
                <p:oleObj name="Equation" r:id="rId9" imgW="109172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8014" y="533401"/>
                        <a:ext cx="23145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3"/>
          <p:cNvGraphicFramePr>
            <a:graphicFrameLocks noChangeAspect="1"/>
          </p:cNvGraphicFramePr>
          <p:nvPr/>
        </p:nvGraphicFramePr>
        <p:xfrm>
          <a:off x="3200400" y="915989"/>
          <a:ext cx="4572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2" name="Equation" r:id="rId11" imgW="1993900" imgH="203200" progId="Equation.DSMT4">
                  <p:embed/>
                </p:oleObj>
              </mc:Choice>
              <mc:Fallback>
                <p:oleObj name="Equation" r:id="rId11" imgW="1993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915989"/>
                        <a:ext cx="4572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对象 4"/>
          <p:cNvGraphicFramePr>
            <a:graphicFrameLocks noChangeAspect="1"/>
          </p:cNvGraphicFramePr>
          <p:nvPr/>
        </p:nvGraphicFramePr>
        <p:xfrm>
          <a:off x="3886200" y="1447800"/>
          <a:ext cx="920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3" name="Equation" r:id="rId13" imgW="418918" imgH="165028" progId="Equation.DSMT4">
                  <p:embed/>
                </p:oleObj>
              </mc:Choice>
              <mc:Fallback>
                <p:oleObj name="Equation" r:id="rId13" imgW="418918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447800"/>
                        <a:ext cx="9207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5"/>
          <p:cNvGraphicFramePr>
            <a:graphicFrameLocks noChangeAspect="1"/>
          </p:cNvGraphicFramePr>
          <p:nvPr/>
        </p:nvGraphicFramePr>
        <p:xfrm>
          <a:off x="2071688" y="3276600"/>
          <a:ext cx="6388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4" name="Equation" r:id="rId15" imgW="2768600" imgH="330200" progId="Equation.DSMT4">
                  <p:embed/>
                </p:oleObj>
              </mc:Choice>
              <mc:Fallback>
                <p:oleObj name="Equation" r:id="rId15" imgW="2768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276600"/>
                        <a:ext cx="6388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对象 6"/>
          <p:cNvGraphicFramePr>
            <a:graphicFrameLocks noChangeAspect="1"/>
          </p:cNvGraphicFramePr>
          <p:nvPr/>
        </p:nvGraphicFramePr>
        <p:xfrm>
          <a:off x="2057400" y="4191000"/>
          <a:ext cx="62118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5" name="Equation" r:id="rId17" imgW="2692400" imgH="330200" progId="Equation.DSMT4">
                  <p:embed/>
                </p:oleObj>
              </mc:Choice>
              <mc:Fallback>
                <p:oleObj name="Equation" r:id="rId17" imgW="26924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91000"/>
                        <a:ext cx="62118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对象 7"/>
          <p:cNvGraphicFramePr>
            <a:graphicFrameLocks noChangeAspect="1"/>
          </p:cNvGraphicFramePr>
          <p:nvPr/>
        </p:nvGraphicFramePr>
        <p:xfrm>
          <a:off x="2057401" y="5105400"/>
          <a:ext cx="62404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6" name="Equation" r:id="rId19" imgW="2705100" imgH="330200" progId="Equation.DSMT4">
                  <p:embed/>
                </p:oleObj>
              </mc:Choice>
              <mc:Fallback>
                <p:oleObj name="Equation" r:id="rId19" imgW="2705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5105400"/>
                        <a:ext cx="62404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4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1310" y="7531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919015"/>
              </p:ext>
            </p:extLst>
          </p:nvPr>
        </p:nvGraphicFramePr>
        <p:xfrm>
          <a:off x="1686419" y="764865"/>
          <a:ext cx="1538882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4" name="Equation" r:id="rId3" imgW="634680" imgH="215640" progId="Equation.DSMT4">
                  <p:embed/>
                </p:oleObj>
              </mc:Choice>
              <mc:Fallback>
                <p:oleObj name="Equation" r:id="rId3" imgW="634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6419" y="764865"/>
                        <a:ext cx="1538882" cy="52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873892"/>
              </p:ext>
            </p:extLst>
          </p:nvPr>
        </p:nvGraphicFramePr>
        <p:xfrm>
          <a:off x="3359696" y="541049"/>
          <a:ext cx="6643161" cy="93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5" name="Equation" r:id="rId5" imgW="2895480" imgH="406080" progId="Equation.DSMT4">
                  <p:embed/>
                </p:oleObj>
              </mc:Choice>
              <mc:Fallback>
                <p:oleObj name="Equation" r:id="rId5" imgW="2895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9696" y="541049"/>
                        <a:ext cx="6643161" cy="933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02104"/>
              </p:ext>
            </p:extLst>
          </p:nvPr>
        </p:nvGraphicFramePr>
        <p:xfrm>
          <a:off x="816616" y="1299796"/>
          <a:ext cx="4792345" cy="90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6" name="Equation" r:id="rId7" imgW="2158920" imgH="406080" progId="Equation.DSMT4">
                  <p:embed/>
                </p:oleObj>
              </mc:Choice>
              <mc:Fallback>
                <p:oleObj name="Equation" r:id="rId7" imgW="21589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6616" y="1299796"/>
                        <a:ext cx="4792345" cy="90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731404"/>
              </p:ext>
            </p:extLst>
          </p:nvPr>
        </p:nvGraphicFramePr>
        <p:xfrm>
          <a:off x="5735960" y="1486110"/>
          <a:ext cx="4936602" cy="513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7" name="Equation" r:id="rId9" imgW="2197080" imgH="228600" progId="Equation.DSMT4">
                  <p:embed/>
                </p:oleObj>
              </mc:Choice>
              <mc:Fallback>
                <p:oleObj name="Equation" r:id="rId9" imgW="2197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35960" y="1486110"/>
                        <a:ext cx="4936602" cy="513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424962"/>
              </p:ext>
            </p:extLst>
          </p:nvPr>
        </p:nvGraphicFramePr>
        <p:xfrm>
          <a:off x="816616" y="2202658"/>
          <a:ext cx="3479184" cy="475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8" name="Equation" r:id="rId11" imgW="1485720" imgH="203040" progId="Equation.DSMT4">
                  <p:embed/>
                </p:oleObj>
              </mc:Choice>
              <mc:Fallback>
                <p:oleObj name="Equation" r:id="rId11" imgW="1485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6616" y="2202658"/>
                        <a:ext cx="3479184" cy="475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557098"/>
              </p:ext>
            </p:extLst>
          </p:nvPr>
        </p:nvGraphicFramePr>
        <p:xfrm>
          <a:off x="4439816" y="2202658"/>
          <a:ext cx="3154630" cy="52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9" name="Equation" r:id="rId13" imgW="1384200" imgH="228600" progId="Equation.DSMT4">
                  <p:embed/>
                </p:oleObj>
              </mc:Choice>
              <mc:Fallback>
                <p:oleObj name="Equation" r:id="rId13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39816" y="2202658"/>
                        <a:ext cx="3154630" cy="520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42138" y="27332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68010" y="2733269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由旋转体体积公式得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896057"/>
              </p:ext>
            </p:extLst>
          </p:nvPr>
        </p:nvGraphicFramePr>
        <p:xfrm>
          <a:off x="983432" y="3209055"/>
          <a:ext cx="5402255" cy="871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0" name="Equation" r:id="rId15" imgW="2361960" imgH="380880" progId="Equation.DSMT4">
                  <p:embed/>
                </p:oleObj>
              </mc:Choice>
              <mc:Fallback>
                <p:oleObj name="Equation" r:id="rId15" imgW="2361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3432" y="3209055"/>
                        <a:ext cx="5402255" cy="871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50839"/>
              </p:ext>
            </p:extLst>
          </p:nvPr>
        </p:nvGraphicFramePr>
        <p:xfrm>
          <a:off x="6385687" y="3209055"/>
          <a:ext cx="2760949" cy="941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1" name="Equation" r:id="rId17" imgW="1422360" imgH="419040" progId="Equation.DSMT4">
                  <p:embed/>
                </p:oleObj>
              </mc:Choice>
              <mc:Fallback>
                <p:oleObj name="Equation" r:id="rId17" imgW="1422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85687" y="3209055"/>
                        <a:ext cx="2760949" cy="941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26233"/>
              </p:ext>
            </p:extLst>
          </p:nvPr>
        </p:nvGraphicFramePr>
        <p:xfrm>
          <a:off x="9146636" y="3230613"/>
          <a:ext cx="1256608" cy="90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2" name="Equation" r:id="rId19" imgW="583920" imgH="419040" progId="Equation.DSMT4">
                  <p:embed/>
                </p:oleObj>
              </mc:Choice>
              <mc:Fallback>
                <p:oleObj name="Equation" r:id="rId19" imgW="583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146636" y="3230613"/>
                        <a:ext cx="1256608" cy="90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492542"/>
              </p:ext>
            </p:extLst>
          </p:nvPr>
        </p:nvGraphicFramePr>
        <p:xfrm>
          <a:off x="983432" y="4132093"/>
          <a:ext cx="2815533" cy="908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3" name="Equation" r:id="rId21" imgW="1180800" imgH="380880" progId="Equation.DSMT4">
                  <p:embed/>
                </p:oleObj>
              </mc:Choice>
              <mc:Fallback>
                <p:oleObj name="Equation" r:id="rId21" imgW="11808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83432" y="4132093"/>
                        <a:ext cx="2815533" cy="908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149240"/>
              </p:ext>
            </p:extLst>
          </p:nvPr>
        </p:nvGraphicFramePr>
        <p:xfrm>
          <a:off x="3798965" y="4151027"/>
          <a:ext cx="2920354" cy="893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4" name="Equation" r:id="rId23" imgW="1244520" imgH="380880" progId="Equation.DSMT4">
                  <p:embed/>
                </p:oleObj>
              </mc:Choice>
              <mc:Fallback>
                <p:oleObj name="Equation" r:id="rId23" imgW="1244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98965" y="4151027"/>
                        <a:ext cx="2920354" cy="893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791939"/>
              </p:ext>
            </p:extLst>
          </p:nvPr>
        </p:nvGraphicFramePr>
        <p:xfrm>
          <a:off x="6726519" y="4407688"/>
          <a:ext cx="1115340" cy="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5" name="Equation" r:id="rId25" imgW="495000" imgH="203040" progId="Equation.DSMT4">
                  <p:embed/>
                </p:oleObj>
              </mc:Choice>
              <mc:Fallback>
                <p:oleObj name="Equation" r:id="rId25" imgW="495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726519" y="4407688"/>
                        <a:ext cx="1115340" cy="45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161192"/>
              </p:ext>
            </p:extLst>
          </p:nvPr>
        </p:nvGraphicFramePr>
        <p:xfrm>
          <a:off x="983432" y="5229200"/>
          <a:ext cx="1656183" cy="55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6" name="Equation" r:id="rId27" imgW="685800" imgH="228600" progId="Equation.DSMT4">
                  <p:embed/>
                </p:oleObj>
              </mc:Choice>
              <mc:Fallback>
                <p:oleObj name="Equation" r:id="rId27" imgW="685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83432" y="5229200"/>
                        <a:ext cx="1656183" cy="55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277803"/>
              </p:ext>
            </p:extLst>
          </p:nvPr>
        </p:nvGraphicFramePr>
        <p:xfrm>
          <a:off x="2783632" y="5000870"/>
          <a:ext cx="2825329" cy="981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7" name="Equation" r:id="rId29" imgW="1206360" imgH="419040" progId="Equation.DSMT4">
                  <p:embed/>
                </p:oleObj>
              </mc:Choice>
              <mc:Fallback>
                <p:oleObj name="Equation" r:id="rId29" imgW="1206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783632" y="5000870"/>
                        <a:ext cx="2825329" cy="981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100963"/>
              </p:ext>
            </p:extLst>
          </p:nvPr>
        </p:nvGraphicFramePr>
        <p:xfrm>
          <a:off x="5752978" y="5008759"/>
          <a:ext cx="1947083" cy="973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8" name="Equation" r:id="rId31" imgW="812520" imgH="406080" progId="Equation.DSMT4">
                  <p:embed/>
                </p:oleObj>
              </mc:Choice>
              <mc:Fallback>
                <p:oleObj name="Equation" r:id="rId31" imgW="8125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752978" y="5008759"/>
                        <a:ext cx="1947083" cy="973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2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495570"/>
              </p:ext>
            </p:extLst>
          </p:nvPr>
        </p:nvGraphicFramePr>
        <p:xfrm>
          <a:off x="2286000" y="2276872"/>
          <a:ext cx="718026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3" imgW="2793960" imgH="457200" progId="Equation.DSMT4">
                  <p:embed/>
                </p:oleObj>
              </mc:Choice>
              <mc:Fallback>
                <p:oleObj name="Equation" r:id="rId3" imgW="27939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76872"/>
                        <a:ext cx="7180262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178369"/>
              </p:ext>
            </p:extLst>
          </p:nvPr>
        </p:nvGraphicFramePr>
        <p:xfrm>
          <a:off x="2264993" y="3314837"/>
          <a:ext cx="5106144" cy="104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5" imgW="2057400" imgH="431800" progId="Equation.3">
                  <p:embed/>
                </p:oleObj>
              </mc:Choice>
              <mc:Fallback>
                <p:oleObj name="Equation" r:id="rId5" imgW="2057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993" y="3314837"/>
                        <a:ext cx="5106144" cy="104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219792"/>
              </p:ext>
            </p:extLst>
          </p:nvPr>
        </p:nvGraphicFramePr>
        <p:xfrm>
          <a:off x="2286000" y="4261189"/>
          <a:ext cx="72199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7" imgW="2958840" imgH="469800" progId="Equation.DSMT4">
                  <p:embed/>
                </p:oleObj>
              </mc:Choice>
              <mc:Fallback>
                <p:oleObj name="Equation" r:id="rId7" imgW="29588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261189"/>
                        <a:ext cx="721995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135560" y="1562239"/>
            <a:ext cx="800100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可以应用定积分计算的量有如下特点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495600" y="609459"/>
            <a:ext cx="424847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一、微元分析法</a:t>
            </a:r>
          </a:p>
        </p:txBody>
      </p:sp>
    </p:spTree>
    <p:extLst>
      <p:ext uri="{BB962C8B-B14F-4D97-AF65-F5344CB8AC3E}">
        <p14:creationId xmlns:p14="http://schemas.microsoft.com/office/powerpoint/2010/main" val="417181129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935760" y="838264"/>
          <a:ext cx="2030834" cy="48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Equation" r:id="rId4" imgW="876240" imgH="203040" progId="Equation.DSMT4">
                  <p:embed/>
                </p:oleObj>
              </mc:Choice>
              <mc:Fallback>
                <p:oleObj name="Equation" r:id="rId4" imgW="876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838264"/>
                        <a:ext cx="2030834" cy="4845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6096000" y="856955"/>
          <a:ext cx="1672446" cy="46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Equation" r:id="rId6" imgW="723586" imgH="203112" progId="Equation.DSMT4">
                  <p:embed/>
                </p:oleObj>
              </mc:Choice>
              <mc:Fallback>
                <p:oleObj name="Equation" r:id="rId6" imgW="72358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856955"/>
                        <a:ext cx="1672446" cy="4621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371636" y="1330413"/>
          <a:ext cx="767408" cy="47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Equation" r:id="rId8" imgW="355292" imgH="215713" progId="Equation.DSMT4">
                  <p:embed/>
                </p:oleObj>
              </mc:Choice>
              <mc:Fallback>
                <p:oleObj name="Equation" r:id="rId8" imgW="355292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36" y="1330413"/>
                        <a:ext cx="767408" cy="477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635603" y="1177884"/>
          <a:ext cx="2988789" cy="76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Equation" r:id="rId10" imgW="1333440" imgH="342720" progId="Equation.DSMT4">
                  <p:embed/>
                </p:oleObj>
              </mc:Choice>
              <mc:Fallback>
                <p:oleObj name="Equation" r:id="rId10" imgW="1333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603" y="1177884"/>
                        <a:ext cx="2988789" cy="761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7488" y="771654"/>
            <a:ext cx="28817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证明：由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727912" y="795858"/>
            <a:ext cx="28140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所围成的图形绕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13312" y="1272414"/>
            <a:ext cx="48870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旋转所成的旋转体的体积为：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2998864" y="1956082"/>
          <a:ext cx="711005" cy="46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Equation" r:id="rId12" imgW="304536" imgH="203024" progId="Equation.DSMT4">
                  <p:embed/>
                </p:oleObj>
              </mc:Choice>
              <mc:Fallback>
                <p:oleObj name="Equation" r:id="rId12" imgW="30453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864" y="1956082"/>
                        <a:ext cx="711005" cy="4665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6225557" y="1956082"/>
          <a:ext cx="737539" cy="442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Equation" r:id="rId14" imgW="330057" imgH="203112" progId="Equation.DSMT4">
                  <p:embed/>
                </p:oleObj>
              </mc:Choice>
              <mc:Fallback>
                <p:oleObj name="Equation" r:id="rId14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557" y="1956082"/>
                        <a:ext cx="737539" cy="442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1560232" y="2539498"/>
          <a:ext cx="1368152" cy="442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Equation" r:id="rId16" imgW="622030" imgH="203112" progId="Equation.DSMT4">
                  <p:embed/>
                </p:oleObj>
              </mc:Choice>
              <mc:Fallback>
                <p:oleObj name="Equation" r:id="rId16" imgW="62203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32" y="2539498"/>
                        <a:ext cx="1368152" cy="4420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6469348" y="2473107"/>
          <a:ext cx="767408" cy="47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Equation" r:id="rId18" imgW="355292" imgH="215713" progId="Equation.DSMT4">
                  <p:embed/>
                </p:oleObj>
              </mc:Choice>
              <mc:Fallback>
                <p:oleObj name="Equation" r:id="rId18" imgW="355292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348" y="2473107"/>
                        <a:ext cx="767408" cy="477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8416281" y="3525682"/>
          <a:ext cx="2125699" cy="50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Equation" r:id="rId20" imgW="914400" imgH="215640" progId="Equation.DSMT4">
                  <p:embed/>
                </p:oleObj>
              </mc:Choice>
              <mc:Fallback>
                <p:oleObj name="Equation" r:id="rId20" imgW="914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6281" y="3525682"/>
                        <a:ext cx="2125699" cy="507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1564680" y="4077022"/>
          <a:ext cx="21510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name="Equation" r:id="rId22" imgW="901440" imgH="203040" progId="Equation.DSMT4">
                  <p:embed/>
                </p:oleObj>
              </mc:Choice>
              <mc:Fallback>
                <p:oleObj name="Equation" r:id="rId22" imgW="901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680" y="4077022"/>
                        <a:ext cx="2151063" cy="476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3798274" y="4070787"/>
          <a:ext cx="1843088" cy="477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Equation" r:id="rId24" imgW="723600" imgH="203040" progId="Equation.DSMT4">
                  <p:embed/>
                </p:oleObj>
              </mc:Choice>
              <mc:Fallback>
                <p:oleObj name="Equation" r:id="rId24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274" y="4070787"/>
                        <a:ext cx="1843088" cy="4778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30411" y="1957665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：以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640280" y="1907165"/>
            <a:ext cx="27012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积分变量，把在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53052" y="1899459"/>
            <a:ext cx="28487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上的任意子区间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824107" y="2460253"/>
            <a:ext cx="37914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上对应的窄曲边梯形绕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39215" y="2966775"/>
            <a:ext cx="94826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一个中空圆柱体，沿着中空圆柱体的高剪开展平，它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近似于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492043" y="3998404"/>
            <a:ext cx="5594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的长方体的体积，即旋转体的体积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7112027" y="2422081"/>
            <a:ext cx="38098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旋转而成的薄壳看作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1451512" y="3498945"/>
            <a:ext cx="92651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一块长方形的薄片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于是薄壳的体积近似等于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1530835" y="4608129"/>
            <a:ext cx="1366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微元为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549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486401" y="500063"/>
          <a:ext cx="28749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7" name="Equation" r:id="rId3" imgW="1206360" imgH="393480" progId="Equation.3">
                  <p:embed/>
                </p:oleObj>
              </mc:Choice>
              <mc:Fallback>
                <p:oleObj name="Equation" r:id="rId3" imgW="1206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500063"/>
                        <a:ext cx="28749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94" name="Rectangle 86"/>
          <p:cNvSpPr>
            <a:spLocks noChangeArrowheads="1"/>
          </p:cNvSpPr>
          <p:nvPr/>
        </p:nvSpPr>
        <p:spPr bwMode="auto">
          <a:xfrm>
            <a:off x="5410200" y="457200"/>
            <a:ext cx="3200400" cy="914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95"/>
          <p:cNvGrpSpPr>
            <a:grpSpLocks/>
          </p:cNvGrpSpPr>
          <p:nvPr/>
        </p:nvGrpSpPr>
        <p:grpSpPr bwMode="auto">
          <a:xfrm>
            <a:off x="4038600" y="3352800"/>
            <a:ext cx="5205413" cy="1341438"/>
            <a:chOff x="1584" y="2112"/>
            <a:chExt cx="3279" cy="845"/>
          </a:xfrm>
        </p:grpSpPr>
        <p:grpSp>
          <p:nvGrpSpPr>
            <p:cNvPr id="20535" name="Group 93"/>
            <p:cNvGrpSpPr>
              <a:grpSpLocks/>
            </p:cNvGrpSpPr>
            <p:nvPr/>
          </p:nvGrpSpPr>
          <p:grpSpPr bwMode="auto">
            <a:xfrm>
              <a:off x="1584" y="2320"/>
              <a:ext cx="2828" cy="637"/>
              <a:chOff x="1799" y="3264"/>
              <a:chExt cx="2226" cy="683"/>
            </a:xfrm>
          </p:grpSpPr>
          <p:sp>
            <p:nvSpPr>
              <p:cNvPr id="20536" name="Rectangle 94"/>
              <p:cNvSpPr>
                <a:spLocks noChangeArrowheads="1"/>
              </p:cNvSpPr>
              <p:nvPr/>
            </p:nvSpPr>
            <p:spPr bwMode="auto">
              <a:xfrm>
                <a:off x="2006" y="3374"/>
                <a:ext cx="2019" cy="573"/>
              </a:xfrm>
              <a:prstGeom prst="rect">
                <a:avLst/>
              </a:prstGeom>
              <a:noFill/>
              <a:ln w="31750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37" name="Freeform 95"/>
              <p:cNvSpPr>
                <a:spLocks/>
              </p:cNvSpPr>
              <p:nvPr/>
            </p:nvSpPr>
            <p:spPr bwMode="auto">
              <a:xfrm>
                <a:off x="1799" y="3264"/>
                <a:ext cx="213" cy="101"/>
              </a:xfrm>
              <a:custGeom>
                <a:avLst/>
                <a:gdLst>
                  <a:gd name="T0" fmla="*/ 0 w 213"/>
                  <a:gd name="T1" fmla="*/ 0 h 101"/>
                  <a:gd name="T2" fmla="*/ 213 w 213"/>
                  <a:gd name="T3" fmla="*/ 101 h 101"/>
                  <a:gd name="T4" fmla="*/ 0 60000 65536"/>
                  <a:gd name="T5" fmla="*/ 0 60000 65536"/>
                  <a:gd name="T6" fmla="*/ 0 w 213"/>
                  <a:gd name="T7" fmla="*/ 0 h 101"/>
                  <a:gd name="T8" fmla="*/ 213 w 213"/>
                  <a:gd name="T9" fmla="*/ 101 h 10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3" h="101">
                    <a:moveTo>
                      <a:pt x="0" y="0"/>
                    </a:moveTo>
                    <a:lnTo>
                      <a:pt x="213" y="101"/>
                    </a:lnTo>
                  </a:path>
                </a:pathLst>
              </a:custGeom>
              <a:noFill/>
              <a:ln w="31750" cmpd="sng">
                <a:solidFill>
                  <a:srgbClr val="3333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8" name="Freeform 96"/>
              <p:cNvSpPr>
                <a:spLocks/>
              </p:cNvSpPr>
              <p:nvPr/>
            </p:nvSpPr>
            <p:spPr bwMode="auto">
              <a:xfrm>
                <a:off x="3818" y="3264"/>
                <a:ext cx="206" cy="106"/>
              </a:xfrm>
              <a:custGeom>
                <a:avLst/>
                <a:gdLst>
                  <a:gd name="T0" fmla="*/ 0 w 206"/>
                  <a:gd name="T1" fmla="*/ 0 h 106"/>
                  <a:gd name="T2" fmla="*/ 206 w 206"/>
                  <a:gd name="T3" fmla="*/ 106 h 106"/>
                  <a:gd name="T4" fmla="*/ 0 60000 65536"/>
                  <a:gd name="T5" fmla="*/ 0 60000 65536"/>
                  <a:gd name="T6" fmla="*/ 0 w 206"/>
                  <a:gd name="T7" fmla="*/ 0 h 106"/>
                  <a:gd name="T8" fmla="*/ 206 w 206"/>
                  <a:gd name="T9" fmla="*/ 106 h 1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6" h="106">
                    <a:moveTo>
                      <a:pt x="0" y="0"/>
                    </a:moveTo>
                    <a:lnTo>
                      <a:pt x="206" y="106"/>
                    </a:lnTo>
                  </a:path>
                </a:pathLst>
              </a:custGeom>
              <a:noFill/>
              <a:ln w="31750" cmpd="sng">
                <a:solidFill>
                  <a:srgbClr val="3333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9" name="Line 97"/>
              <p:cNvSpPr>
                <a:spLocks noChangeShapeType="1"/>
              </p:cNvSpPr>
              <p:nvPr/>
            </p:nvSpPr>
            <p:spPr bwMode="auto">
              <a:xfrm>
                <a:off x="1799" y="3264"/>
                <a:ext cx="2019" cy="0"/>
              </a:xfrm>
              <a:prstGeom prst="line">
                <a:avLst/>
              </a:prstGeom>
              <a:noFill/>
              <a:ln w="3175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0" name="Line 98"/>
              <p:cNvSpPr>
                <a:spLocks noChangeShapeType="1"/>
              </p:cNvSpPr>
              <p:nvPr/>
            </p:nvSpPr>
            <p:spPr bwMode="auto">
              <a:xfrm>
                <a:off x="1799" y="3264"/>
                <a:ext cx="0" cy="573"/>
              </a:xfrm>
              <a:prstGeom prst="line">
                <a:avLst/>
              </a:prstGeom>
              <a:noFill/>
              <a:ln w="3175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1" name="Freeform 99"/>
              <p:cNvSpPr>
                <a:spLocks/>
              </p:cNvSpPr>
              <p:nvPr/>
            </p:nvSpPr>
            <p:spPr bwMode="auto">
              <a:xfrm>
                <a:off x="1799" y="3837"/>
                <a:ext cx="196" cy="110"/>
              </a:xfrm>
              <a:custGeom>
                <a:avLst/>
                <a:gdLst>
                  <a:gd name="T0" fmla="*/ 0 w 196"/>
                  <a:gd name="T1" fmla="*/ 0 h 110"/>
                  <a:gd name="T2" fmla="*/ 196 w 196"/>
                  <a:gd name="T3" fmla="*/ 110 h 110"/>
                  <a:gd name="T4" fmla="*/ 0 60000 65536"/>
                  <a:gd name="T5" fmla="*/ 0 60000 65536"/>
                  <a:gd name="T6" fmla="*/ 0 w 196"/>
                  <a:gd name="T7" fmla="*/ 0 h 110"/>
                  <a:gd name="T8" fmla="*/ 196 w 196"/>
                  <a:gd name="T9" fmla="*/ 110 h 1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6" h="110">
                    <a:moveTo>
                      <a:pt x="0" y="0"/>
                    </a:moveTo>
                    <a:lnTo>
                      <a:pt x="196" y="110"/>
                    </a:lnTo>
                  </a:path>
                </a:pathLst>
              </a:custGeom>
              <a:noFill/>
              <a:ln w="31750" cmpd="sng">
                <a:solidFill>
                  <a:srgbClr val="3333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2" name="Line 100"/>
              <p:cNvSpPr>
                <a:spLocks noChangeShapeType="1"/>
              </p:cNvSpPr>
              <p:nvPr/>
            </p:nvSpPr>
            <p:spPr bwMode="auto">
              <a:xfrm>
                <a:off x="3818" y="3264"/>
                <a:ext cx="0" cy="573"/>
              </a:xfrm>
              <a:prstGeom prst="line">
                <a:avLst/>
              </a:prstGeom>
              <a:noFill/>
              <a:ln w="31750">
                <a:solidFill>
                  <a:srgbClr val="3333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3" name="Line 101"/>
              <p:cNvSpPr>
                <a:spLocks noChangeShapeType="1"/>
              </p:cNvSpPr>
              <p:nvPr/>
            </p:nvSpPr>
            <p:spPr bwMode="auto">
              <a:xfrm>
                <a:off x="1799" y="3837"/>
                <a:ext cx="2019" cy="0"/>
              </a:xfrm>
              <a:prstGeom prst="line">
                <a:avLst/>
              </a:prstGeom>
              <a:noFill/>
              <a:ln w="31750">
                <a:solidFill>
                  <a:srgbClr val="3333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4" name="Freeform 102"/>
              <p:cNvSpPr>
                <a:spLocks/>
              </p:cNvSpPr>
              <p:nvPr/>
            </p:nvSpPr>
            <p:spPr bwMode="auto">
              <a:xfrm>
                <a:off x="3818" y="3837"/>
                <a:ext cx="206" cy="110"/>
              </a:xfrm>
              <a:custGeom>
                <a:avLst/>
                <a:gdLst>
                  <a:gd name="T0" fmla="*/ 0 w 206"/>
                  <a:gd name="T1" fmla="*/ 0 h 110"/>
                  <a:gd name="T2" fmla="*/ 206 w 206"/>
                  <a:gd name="T3" fmla="*/ 110 h 110"/>
                  <a:gd name="T4" fmla="*/ 0 60000 65536"/>
                  <a:gd name="T5" fmla="*/ 0 60000 65536"/>
                  <a:gd name="T6" fmla="*/ 0 w 206"/>
                  <a:gd name="T7" fmla="*/ 0 h 110"/>
                  <a:gd name="T8" fmla="*/ 206 w 206"/>
                  <a:gd name="T9" fmla="*/ 110 h 1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6" h="110">
                    <a:moveTo>
                      <a:pt x="0" y="0"/>
                    </a:moveTo>
                    <a:lnTo>
                      <a:pt x="206" y="110"/>
                    </a:lnTo>
                  </a:path>
                </a:pathLst>
              </a:custGeom>
              <a:noFill/>
              <a:ln w="31750" cap="flat" cmpd="sng">
                <a:solidFill>
                  <a:srgbClr val="3333FF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0495" name="Object 103"/>
            <p:cNvGraphicFramePr>
              <a:graphicFrameLocks noChangeAspect="1"/>
            </p:cNvGraphicFramePr>
            <p:nvPr>
              <p:extLst/>
            </p:nvPr>
          </p:nvGraphicFramePr>
          <p:xfrm>
            <a:off x="2724" y="2443"/>
            <a:ext cx="46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8" name="Equation" r:id="rId5" imgW="291960" imgH="177480" progId="Equation.3">
                    <p:embed/>
                  </p:oleObj>
                </mc:Choice>
                <mc:Fallback>
                  <p:oleObj name="Equation" r:id="rId5" imgW="2919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2443"/>
                          <a:ext cx="463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6" name="Object 104"/>
            <p:cNvGraphicFramePr>
              <a:graphicFrameLocks noChangeAspect="1"/>
            </p:cNvGraphicFramePr>
            <p:nvPr>
              <p:extLst/>
            </p:nvPr>
          </p:nvGraphicFramePr>
          <p:xfrm>
            <a:off x="4382" y="2557"/>
            <a:ext cx="48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9" name="Equation" r:id="rId7" imgW="368280" imgH="203040" progId="Equation.3">
                    <p:embed/>
                  </p:oleObj>
                </mc:Choice>
                <mc:Fallback>
                  <p:oleObj name="Equation" r:id="rId7" imgW="368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2" y="2557"/>
                          <a:ext cx="48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105"/>
            <p:cNvGraphicFramePr>
              <a:graphicFrameLocks noChangeAspect="1"/>
            </p:cNvGraphicFramePr>
            <p:nvPr>
              <p:extLst/>
            </p:nvPr>
          </p:nvGraphicFramePr>
          <p:xfrm>
            <a:off x="4272" y="2112"/>
            <a:ext cx="27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0" name="Equation" r:id="rId9" imgW="203040" imgH="177480" progId="Equation.3">
                    <p:embed/>
                  </p:oleObj>
                </mc:Choice>
                <mc:Fallback>
                  <p:oleObj name="Equation" r:id="rId9" imgW="2030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12"/>
                          <a:ext cx="279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555" name="Object 147"/>
          <p:cNvGraphicFramePr>
            <a:graphicFrameLocks noChangeAspect="1"/>
          </p:cNvGraphicFramePr>
          <p:nvPr/>
        </p:nvGraphicFramePr>
        <p:xfrm>
          <a:off x="2209800" y="533400"/>
          <a:ext cx="2895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1" name="Equation" r:id="rId11" imgW="1041120" imgH="203040" progId="Equation.3">
                  <p:embed/>
                </p:oleObj>
              </mc:Choice>
              <mc:Fallback>
                <p:oleObj name="Equation" r:id="rId11" imgW="1041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3400"/>
                        <a:ext cx="2895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9"/>
          <p:cNvGrpSpPr>
            <a:grpSpLocks/>
          </p:cNvGrpSpPr>
          <p:nvPr/>
        </p:nvGrpSpPr>
        <p:grpSpPr bwMode="auto">
          <a:xfrm>
            <a:off x="2947989" y="1066800"/>
            <a:ext cx="2249487" cy="2514600"/>
            <a:chOff x="897" y="672"/>
            <a:chExt cx="1417" cy="1584"/>
          </a:xfrm>
        </p:grpSpPr>
        <p:sp>
          <p:nvSpPr>
            <p:cNvPr id="20529" name="Line 107"/>
            <p:cNvSpPr>
              <a:spLocks noChangeShapeType="1"/>
            </p:cNvSpPr>
            <p:nvPr/>
          </p:nvSpPr>
          <p:spPr bwMode="auto">
            <a:xfrm flipV="1">
              <a:off x="1037" y="730"/>
              <a:ext cx="0" cy="1252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0" name="Freeform 108"/>
            <p:cNvSpPr>
              <a:spLocks/>
            </p:cNvSpPr>
            <p:nvPr/>
          </p:nvSpPr>
          <p:spPr bwMode="auto">
            <a:xfrm>
              <a:off x="1177" y="1332"/>
              <a:ext cx="569" cy="650"/>
            </a:xfrm>
            <a:custGeom>
              <a:avLst/>
              <a:gdLst>
                <a:gd name="T0" fmla="*/ 0 w 569"/>
                <a:gd name="T1" fmla="*/ 650 h 650"/>
                <a:gd name="T2" fmla="*/ 245 w 569"/>
                <a:gd name="T3" fmla="*/ 180 h 650"/>
                <a:gd name="T4" fmla="*/ 569 w 569"/>
                <a:gd name="T5" fmla="*/ 0 h 650"/>
                <a:gd name="T6" fmla="*/ 0 60000 65536"/>
                <a:gd name="T7" fmla="*/ 0 60000 65536"/>
                <a:gd name="T8" fmla="*/ 0 60000 65536"/>
                <a:gd name="T9" fmla="*/ 0 w 569"/>
                <a:gd name="T10" fmla="*/ 0 h 650"/>
                <a:gd name="T11" fmla="*/ 569 w 569"/>
                <a:gd name="T12" fmla="*/ 650 h 6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9" h="650">
                  <a:moveTo>
                    <a:pt x="0" y="650"/>
                  </a:moveTo>
                  <a:cubicBezTo>
                    <a:pt x="41" y="572"/>
                    <a:pt x="150" y="288"/>
                    <a:pt x="245" y="180"/>
                  </a:cubicBezTo>
                  <a:cubicBezTo>
                    <a:pt x="337" y="78"/>
                    <a:pt x="501" y="38"/>
                    <a:pt x="569" y="0"/>
                  </a:cubicBezTo>
                </a:path>
              </a:pathLst>
            </a:custGeom>
            <a:noFill/>
            <a:ln w="38100" cmpd="sng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1" name="Rectangle 112"/>
            <p:cNvSpPr>
              <a:spLocks noChangeArrowheads="1"/>
            </p:cNvSpPr>
            <p:nvPr/>
          </p:nvSpPr>
          <p:spPr bwMode="auto">
            <a:xfrm>
              <a:off x="1458" y="1481"/>
              <a:ext cx="140" cy="501"/>
            </a:xfrm>
            <a:prstGeom prst="rect">
              <a:avLst/>
            </a:prstGeom>
            <a:solidFill>
              <a:srgbClr val="66FFFF"/>
            </a:solidFill>
            <a:ln w="38100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2" name="Line 114"/>
            <p:cNvSpPr>
              <a:spLocks noChangeShapeType="1"/>
            </p:cNvSpPr>
            <p:nvPr/>
          </p:nvSpPr>
          <p:spPr bwMode="auto">
            <a:xfrm rot="5400000" flipH="1" flipV="1">
              <a:off x="1493" y="1386"/>
              <a:ext cx="0" cy="1192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87" name="Object 115"/>
            <p:cNvGraphicFramePr>
              <a:graphicFrameLocks noChangeAspect="1"/>
            </p:cNvGraphicFramePr>
            <p:nvPr/>
          </p:nvGraphicFramePr>
          <p:xfrm>
            <a:off x="1315" y="2016"/>
            <a:ext cx="19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2" name="Equation" r:id="rId13" imgW="139680" imgH="139680" progId="Equation.3">
                    <p:embed/>
                  </p:oleObj>
                </mc:Choice>
                <mc:Fallback>
                  <p:oleObj name="Equation" r:id="rId13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" y="2016"/>
                          <a:ext cx="19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116"/>
            <p:cNvGraphicFramePr>
              <a:graphicFrameLocks noChangeAspect="1"/>
            </p:cNvGraphicFramePr>
            <p:nvPr/>
          </p:nvGraphicFramePr>
          <p:xfrm>
            <a:off x="1480" y="1983"/>
            <a:ext cx="51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3" name="Equation" r:id="rId15" imgW="406080" imgH="177480" progId="Equation.3">
                    <p:embed/>
                  </p:oleObj>
                </mc:Choice>
                <mc:Fallback>
                  <p:oleObj name="Equation" r:id="rId15" imgW="4060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0" y="1983"/>
                          <a:ext cx="51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Object 117"/>
            <p:cNvGraphicFramePr>
              <a:graphicFrameLocks noChangeAspect="1"/>
            </p:cNvGraphicFramePr>
            <p:nvPr/>
          </p:nvGraphicFramePr>
          <p:xfrm>
            <a:off x="2103" y="1901"/>
            <a:ext cx="21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4" name="Equation" r:id="rId17" imgW="139680" imgH="139680" progId="Equation.3">
                    <p:embed/>
                  </p:oleObj>
                </mc:Choice>
                <mc:Fallback>
                  <p:oleObj name="Equation" r:id="rId17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3" y="1901"/>
                          <a:ext cx="21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Object 118"/>
            <p:cNvGraphicFramePr>
              <a:graphicFrameLocks noChangeAspect="1"/>
            </p:cNvGraphicFramePr>
            <p:nvPr/>
          </p:nvGraphicFramePr>
          <p:xfrm>
            <a:off x="1085" y="672"/>
            <a:ext cx="21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5" name="Equation" r:id="rId19" imgW="139680" imgH="164880" progId="Equation.3">
                    <p:embed/>
                  </p:oleObj>
                </mc:Choice>
                <mc:Fallback>
                  <p:oleObj name="Equation" r:id="rId19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" y="672"/>
                          <a:ext cx="211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3" name="Line 119"/>
            <p:cNvSpPr>
              <a:spLocks noChangeShapeType="1"/>
            </p:cNvSpPr>
            <p:nvPr/>
          </p:nvSpPr>
          <p:spPr bwMode="auto">
            <a:xfrm>
              <a:off x="1598" y="1413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1" name="Object 120"/>
            <p:cNvGraphicFramePr>
              <a:graphicFrameLocks noChangeAspect="1"/>
            </p:cNvGraphicFramePr>
            <p:nvPr/>
          </p:nvGraphicFramePr>
          <p:xfrm>
            <a:off x="1056" y="1778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6" name="Equation" r:id="rId21" imgW="126720" imgH="139680" progId="Equation.3">
                    <p:embed/>
                  </p:oleObj>
                </mc:Choice>
                <mc:Fallback>
                  <p:oleObj name="Equation" r:id="rId21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778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2" name="Object 121"/>
            <p:cNvGraphicFramePr>
              <a:graphicFrameLocks noChangeAspect="1"/>
            </p:cNvGraphicFramePr>
            <p:nvPr/>
          </p:nvGraphicFramePr>
          <p:xfrm>
            <a:off x="912" y="2018"/>
            <a:ext cx="21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7" name="Equation" r:id="rId23" imgW="126720" imgH="139680" progId="Equation.3">
                    <p:embed/>
                  </p:oleObj>
                </mc:Choice>
                <mc:Fallback>
                  <p:oleObj name="Equation" r:id="rId2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018"/>
                          <a:ext cx="213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4" name="Line 122"/>
            <p:cNvSpPr>
              <a:spLocks noChangeShapeType="1"/>
            </p:cNvSpPr>
            <p:nvPr/>
          </p:nvSpPr>
          <p:spPr bwMode="auto">
            <a:xfrm>
              <a:off x="1732" y="1336"/>
              <a:ext cx="0" cy="657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3" name="Object 123"/>
            <p:cNvGraphicFramePr>
              <a:graphicFrameLocks noChangeAspect="1"/>
            </p:cNvGraphicFramePr>
            <p:nvPr/>
          </p:nvGraphicFramePr>
          <p:xfrm>
            <a:off x="1744" y="1769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8" name="Equation" r:id="rId25" imgW="126720" imgH="177480" progId="Equation.3">
                    <p:embed/>
                  </p:oleObj>
                </mc:Choice>
                <mc:Fallback>
                  <p:oleObj name="Equation" r:id="rId25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4" y="1769"/>
                          <a:ext cx="17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Object 151"/>
            <p:cNvGraphicFramePr>
              <a:graphicFrameLocks noChangeAspect="1"/>
            </p:cNvGraphicFramePr>
            <p:nvPr/>
          </p:nvGraphicFramePr>
          <p:xfrm>
            <a:off x="1088" y="1200"/>
            <a:ext cx="478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9" name="Equation" r:id="rId27" imgW="368280" imgH="203040" progId="Equation.3">
                    <p:embed/>
                  </p:oleObj>
                </mc:Choice>
                <mc:Fallback>
                  <p:oleObj name="Equation" r:id="rId27" imgW="368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1200"/>
                          <a:ext cx="478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3333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96"/>
          <p:cNvGrpSpPr>
            <a:grpSpLocks/>
          </p:cNvGrpSpPr>
          <p:nvPr/>
        </p:nvGrpSpPr>
        <p:grpSpPr bwMode="auto">
          <a:xfrm>
            <a:off x="6400801" y="1905000"/>
            <a:ext cx="2347913" cy="1308100"/>
            <a:chOff x="3072" y="1200"/>
            <a:chExt cx="1479" cy="824"/>
          </a:xfrm>
        </p:grpSpPr>
        <p:sp>
          <p:nvSpPr>
            <p:cNvPr id="20509" name="Arc 125"/>
            <p:cNvSpPr>
              <a:spLocks/>
            </p:cNvSpPr>
            <p:nvPr/>
          </p:nvSpPr>
          <p:spPr bwMode="auto">
            <a:xfrm rot="16200000" flipH="1">
              <a:off x="3261" y="1707"/>
              <a:ext cx="139" cy="480"/>
            </a:xfrm>
            <a:custGeom>
              <a:avLst/>
              <a:gdLst>
                <a:gd name="T0" fmla="*/ 0 w 21600"/>
                <a:gd name="T1" fmla="*/ 0 h 21516"/>
                <a:gd name="T2" fmla="*/ 0 w 21600"/>
                <a:gd name="T3" fmla="*/ 0 h 21516"/>
                <a:gd name="T4" fmla="*/ 0 w 21600"/>
                <a:gd name="T5" fmla="*/ 0 h 2151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16"/>
                <a:gd name="T11" fmla="*/ 21600 w 21600"/>
                <a:gd name="T12" fmla="*/ 21516 h 21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16" fill="none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</a:path>
                <a:path w="21600" h="21516" stroke="0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  <a:lnTo>
                    <a:pt x="0" y="21516"/>
                  </a:lnTo>
                  <a:close/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Arc 126"/>
            <p:cNvSpPr>
              <a:spLocks/>
            </p:cNvSpPr>
            <p:nvPr/>
          </p:nvSpPr>
          <p:spPr bwMode="auto">
            <a:xfrm rot="-5400000" flipH="1" flipV="1">
              <a:off x="3698" y="1725"/>
              <a:ext cx="149" cy="432"/>
            </a:xfrm>
            <a:custGeom>
              <a:avLst/>
              <a:gdLst>
                <a:gd name="T0" fmla="*/ 0 w 21600"/>
                <a:gd name="T1" fmla="*/ 0 h 21516"/>
                <a:gd name="T2" fmla="*/ 0 w 21600"/>
                <a:gd name="T3" fmla="*/ 0 h 21516"/>
                <a:gd name="T4" fmla="*/ 0 w 21600"/>
                <a:gd name="T5" fmla="*/ 0 h 2151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16"/>
                <a:gd name="T11" fmla="*/ 21600 w 21600"/>
                <a:gd name="T12" fmla="*/ 21516 h 21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16" fill="none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</a:path>
                <a:path w="21600" h="21516" stroke="0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  <a:lnTo>
                    <a:pt x="0" y="21516"/>
                  </a:lnTo>
                  <a:close/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Arc 127"/>
            <p:cNvSpPr>
              <a:spLocks/>
            </p:cNvSpPr>
            <p:nvPr/>
          </p:nvSpPr>
          <p:spPr bwMode="auto">
            <a:xfrm rot="-5400000">
              <a:off x="3275" y="1563"/>
              <a:ext cx="128" cy="465"/>
            </a:xfrm>
            <a:custGeom>
              <a:avLst/>
              <a:gdLst>
                <a:gd name="T0" fmla="*/ 0 w 21600"/>
                <a:gd name="T1" fmla="*/ 0 h 21516"/>
                <a:gd name="T2" fmla="*/ 0 w 21600"/>
                <a:gd name="T3" fmla="*/ 0 h 21516"/>
                <a:gd name="T4" fmla="*/ 0 w 21600"/>
                <a:gd name="T5" fmla="*/ 0 h 2151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16"/>
                <a:gd name="T11" fmla="*/ 21600 w 21600"/>
                <a:gd name="T12" fmla="*/ 21516 h 21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16" fill="none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</a:path>
                <a:path w="21600" h="21516" stroke="0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  <a:lnTo>
                    <a:pt x="0" y="21516"/>
                  </a:lnTo>
                  <a:close/>
                </a:path>
              </a:pathLst>
            </a:custGeom>
            <a:noFill/>
            <a:ln w="38100">
              <a:solidFill>
                <a:srgbClr val="3333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Arc 128"/>
            <p:cNvSpPr>
              <a:spLocks/>
            </p:cNvSpPr>
            <p:nvPr/>
          </p:nvSpPr>
          <p:spPr bwMode="auto">
            <a:xfrm rot="16200000" flipV="1">
              <a:off x="3684" y="1569"/>
              <a:ext cx="129" cy="464"/>
            </a:xfrm>
            <a:custGeom>
              <a:avLst/>
              <a:gdLst>
                <a:gd name="T0" fmla="*/ 0 w 21600"/>
                <a:gd name="T1" fmla="*/ 0 h 21516"/>
                <a:gd name="T2" fmla="*/ 0 w 21600"/>
                <a:gd name="T3" fmla="*/ 0 h 21516"/>
                <a:gd name="T4" fmla="*/ 0 w 21600"/>
                <a:gd name="T5" fmla="*/ 0 h 2151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16"/>
                <a:gd name="T11" fmla="*/ 21600 w 21600"/>
                <a:gd name="T12" fmla="*/ 21516 h 21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16" fill="none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</a:path>
                <a:path w="21600" h="21516" stroke="0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  <a:lnTo>
                    <a:pt x="0" y="21516"/>
                  </a:lnTo>
                  <a:close/>
                </a:path>
              </a:pathLst>
            </a:custGeom>
            <a:noFill/>
            <a:ln w="38100">
              <a:solidFill>
                <a:srgbClr val="3333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Arc 129"/>
            <p:cNvSpPr>
              <a:spLocks/>
            </p:cNvSpPr>
            <p:nvPr/>
          </p:nvSpPr>
          <p:spPr bwMode="auto">
            <a:xfrm rot="16200000" flipH="1">
              <a:off x="3335" y="1194"/>
              <a:ext cx="59" cy="355"/>
            </a:xfrm>
            <a:custGeom>
              <a:avLst/>
              <a:gdLst>
                <a:gd name="T0" fmla="*/ 0 w 21600"/>
                <a:gd name="T1" fmla="*/ 0 h 21516"/>
                <a:gd name="T2" fmla="*/ 0 w 21600"/>
                <a:gd name="T3" fmla="*/ 0 h 21516"/>
                <a:gd name="T4" fmla="*/ 0 w 21600"/>
                <a:gd name="T5" fmla="*/ 0 h 2151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16"/>
                <a:gd name="T11" fmla="*/ 21600 w 21600"/>
                <a:gd name="T12" fmla="*/ 21516 h 21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16" fill="none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</a:path>
                <a:path w="21600" h="21516" stroke="0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  <a:lnTo>
                    <a:pt x="0" y="21516"/>
                  </a:lnTo>
                  <a:close/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Arc 130"/>
            <p:cNvSpPr>
              <a:spLocks/>
            </p:cNvSpPr>
            <p:nvPr/>
          </p:nvSpPr>
          <p:spPr bwMode="auto">
            <a:xfrm rot="-5400000" flipH="1" flipV="1">
              <a:off x="3681" y="1190"/>
              <a:ext cx="59" cy="355"/>
            </a:xfrm>
            <a:custGeom>
              <a:avLst/>
              <a:gdLst>
                <a:gd name="T0" fmla="*/ 0 w 21600"/>
                <a:gd name="T1" fmla="*/ 0 h 21516"/>
                <a:gd name="T2" fmla="*/ 0 w 21600"/>
                <a:gd name="T3" fmla="*/ 0 h 21516"/>
                <a:gd name="T4" fmla="*/ 0 w 21600"/>
                <a:gd name="T5" fmla="*/ 0 h 2151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16"/>
                <a:gd name="T11" fmla="*/ 21600 w 21600"/>
                <a:gd name="T12" fmla="*/ 21516 h 21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16" fill="none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</a:path>
                <a:path w="21600" h="21516" stroke="0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  <a:lnTo>
                    <a:pt x="0" y="21516"/>
                  </a:lnTo>
                  <a:close/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Arc 131"/>
            <p:cNvSpPr>
              <a:spLocks/>
            </p:cNvSpPr>
            <p:nvPr/>
          </p:nvSpPr>
          <p:spPr bwMode="auto">
            <a:xfrm rot="-5400000">
              <a:off x="3334" y="1130"/>
              <a:ext cx="61" cy="355"/>
            </a:xfrm>
            <a:custGeom>
              <a:avLst/>
              <a:gdLst>
                <a:gd name="T0" fmla="*/ 0 w 21600"/>
                <a:gd name="T1" fmla="*/ 0 h 21516"/>
                <a:gd name="T2" fmla="*/ 0 w 21600"/>
                <a:gd name="T3" fmla="*/ 0 h 21516"/>
                <a:gd name="T4" fmla="*/ 0 w 21600"/>
                <a:gd name="T5" fmla="*/ 0 h 2151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16"/>
                <a:gd name="T11" fmla="*/ 21600 w 21600"/>
                <a:gd name="T12" fmla="*/ 21516 h 21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16" fill="none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</a:path>
                <a:path w="21600" h="21516" stroke="0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  <a:lnTo>
                    <a:pt x="0" y="21516"/>
                  </a:lnTo>
                  <a:close/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Arc 132"/>
            <p:cNvSpPr>
              <a:spLocks/>
            </p:cNvSpPr>
            <p:nvPr/>
          </p:nvSpPr>
          <p:spPr bwMode="auto">
            <a:xfrm rot="16200000" flipV="1">
              <a:off x="3679" y="1125"/>
              <a:ext cx="61" cy="355"/>
            </a:xfrm>
            <a:custGeom>
              <a:avLst/>
              <a:gdLst>
                <a:gd name="T0" fmla="*/ 0 w 21600"/>
                <a:gd name="T1" fmla="*/ 0 h 21516"/>
                <a:gd name="T2" fmla="*/ 0 w 21600"/>
                <a:gd name="T3" fmla="*/ 0 h 21516"/>
                <a:gd name="T4" fmla="*/ 0 w 21600"/>
                <a:gd name="T5" fmla="*/ 0 h 2151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16"/>
                <a:gd name="T11" fmla="*/ 21600 w 21600"/>
                <a:gd name="T12" fmla="*/ 21516 h 21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16" fill="none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</a:path>
                <a:path w="21600" h="21516" stroke="0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  <a:lnTo>
                    <a:pt x="0" y="21516"/>
                  </a:lnTo>
                  <a:close/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7" name="Group 133"/>
            <p:cNvGrpSpPr>
              <a:grpSpLocks/>
            </p:cNvGrpSpPr>
            <p:nvPr/>
          </p:nvGrpSpPr>
          <p:grpSpPr bwMode="auto">
            <a:xfrm rot="-5400000">
              <a:off x="3478" y="1513"/>
              <a:ext cx="130" cy="712"/>
              <a:chOff x="6660" y="7920"/>
              <a:chExt cx="392" cy="1872"/>
            </a:xfrm>
          </p:grpSpPr>
          <p:sp>
            <p:nvSpPr>
              <p:cNvPr id="20525" name="Arc 134"/>
              <p:cNvSpPr>
                <a:spLocks/>
              </p:cNvSpPr>
              <p:nvPr/>
            </p:nvSpPr>
            <p:spPr bwMode="auto">
              <a:xfrm flipH="1">
                <a:off x="6660" y="7923"/>
                <a:ext cx="181" cy="933"/>
              </a:xfrm>
              <a:custGeom>
                <a:avLst/>
                <a:gdLst>
                  <a:gd name="T0" fmla="*/ 0 w 21600"/>
                  <a:gd name="T1" fmla="*/ 0 h 21516"/>
                  <a:gd name="T2" fmla="*/ 0 w 21600"/>
                  <a:gd name="T3" fmla="*/ 0 h 21516"/>
                  <a:gd name="T4" fmla="*/ 0 w 21600"/>
                  <a:gd name="T5" fmla="*/ 0 h 2151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16"/>
                  <a:gd name="T11" fmla="*/ 21600 w 21600"/>
                  <a:gd name="T12" fmla="*/ 21516 h 215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16" fill="none" extrusionOk="0">
                    <a:moveTo>
                      <a:pt x="1903" y="-1"/>
                    </a:moveTo>
                    <a:cubicBezTo>
                      <a:pt x="13051" y="986"/>
                      <a:pt x="21600" y="10324"/>
                      <a:pt x="21600" y="21516"/>
                    </a:cubicBezTo>
                  </a:path>
                  <a:path w="21600" h="21516" stroke="0" extrusionOk="0">
                    <a:moveTo>
                      <a:pt x="1903" y="-1"/>
                    </a:moveTo>
                    <a:cubicBezTo>
                      <a:pt x="13051" y="986"/>
                      <a:pt x="21600" y="10324"/>
                      <a:pt x="21600" y="21516"/>
                    </a:cubicBezTo>
                    <a:lnTo>
                      <a:pt x="0" y="21516"/>
                    </a:lnTo>
                    <a:close/>
                  </a:path>
                </a:pathLst>
              </a:custGeom>
              <a:noFill/>
              <a:ln w="38100">
                <a:solidFill>
                  <a:srgbClr val="3333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6" name="Arc 135"/>
              <p:cNvSpPr>
                <a:spLocks/>
              </p:cNvSpPr>
              <p:nvPr/>
            </p:nvSpPr>
            <p:spPr bwMode="auto">
              <a:xfrm flipH="1" flipV="1">
                <a:off x="6675" y="8859"/>
                <a:ext cx="181" cy="933"/>
              </a:xfrm>
              <a:custGeom>
                <a:avLst/>
                <a:gdLst>
                  <a:gd name="T0" fmla="*/ 0 w 21600"/>
                  <a:gd name="T1" fmla="*/ 0 h 21516"/>
                  <a:gd name="T2" fmla="*/ 0 w 21600"/>
                  <a:gd name="T3" fmla="*/ 0 h 21516"/>
                  <a:gd name="T4" fmla="*/ 0 w 21600"/>
                  <a:gd name="T5" fmla="*/ 0 h 2151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16"/>
                  <a:gd name="T11" fmla="*/ 21600 w 21600"/>
                  <a:gd name="T12" fmla="*/ 21516 h 215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16" fill="none" extrusionOk="0">
                    <a:moveTo>
                      <a:pt x="1903" y="-1"/>
                    </a:moveTo>
                    <a:cubicBezTo>
                      <a:pt x="13051" y="986"/>
                      <a:pt x="21600" y="10324"/>
                      <a:pt x="21600" y="21516"/>
                    </a:cubicBezTo>
                  </a:path>
                  <a:path w="21600" h="21516" stroke="0" extrusionOk="0">
                    <a:moveTo>
                      <a:pt x="1903" y="-1"/>
                    </a:moveTo>
                    <a:cubicBezTo>
                      <a:pt x="13051" y="986"/>
                      <a:pt x="21600" y="10324"/>
                      <a:pt x="21600" y="21516"/>
                    </a:cubicBezTo>
                    <a:lnTo>
                      <a:pt x="0" y="21516"/>
                    </a:lnTo>
                    <a:close/>
                  </a:path>
                </a:pathLst>
              </a:custGeom>
              <a:noFill/>
              <a:ln w="38100">
                <a:solidFill>
                  <a:srgbClr val="3333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7" name="Arc 136"/>
              <p:cNvSpPr>
                <a:spLocks/>
              </p:cNvSpPr>
              <p:nvPr/>
            </p:nvSpPr>
            <p:spPr bwMode="auto">
              <a:xfrm>
                <a:off x="6856" y="7920"/>
                <a:ext cx="181" cy="933"/>
              </a:xfrm>
              <a:custGeom>
                <a:avLst/>
                <a:gdLst>
                  <a:gd name="T0" fmla="*/ 0 w 21600"/>
                  <a:gd name="T1" fmla="*/ 0 h 21516"/>
                  <a:gd name="T2" fmla="*/ 0 w 21600"/>
                  <a:gd name="T3" fmla="*/ 0 h 21516"/>
                  <a:gd name="T4" fmla="*/ 0 w 21600"/>
                  <a:gd name="T5" fmla="*/ 0 h 2151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16"/>
                  <a:gd name="T11" fmla="*/ 21600 w 21600"/>
                  <a:gd name="T12" fmla="*/ 21516 h 215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16" fill="none" extrusionOk="0">
                    <a:moveTo>
                      <a:pt x="1903" y="-1"/>
                    </a:moveTo>
                    <a:cubicBezTo>
                      <a:pt x="13051" y="986"/>
                      <a:pt x="21600" y="10324"/>
                      <a:pt x="21600" y="21516"/>
                    </a:cubicBezTo>
                  </a:path>
                  <a:path w="21600" h="21516" stroke="0" extrusionOk="0">
                    <a:moveTo>
                      <a:pt x="1903" y="-1"/>
                    </a:moveTo>
                    <a:cubicBezTo>
                      <a:pt x="13051" y="986"/>
                      <a:pt x="21600" y="10324"/>
                      <a:pt x="21600" y="21516"/>
                    </a:cubicBezTo>
                    <a:lnTo>
                      <a:pt x="0" y="21516"/>
                    </a:lnTo>
                    <a:close/>
                  </a:path>
                </a:pathLst>
              </a:custGeom>
              <a:noFill/>
              <a:ln w="38100">
                <a:solidFill>
                  <a:srgbClr val="3333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8" name="Arc 137"/>
              <p:cNvSpPr>
                <a:spLocks/>
              </p:cNvSpPr>
              <p:nvPr/>
            </p:nvSpPr>
            <p:spPr bwMode="auto">
              <a:xfrm flipV="1">
                <a:off x="6871" y="8856"/>
                <a:ext cx="181" cy="933"/>
              </a:xfrm>
              <a:custGeom>
                <a:avLst/>
                <a:gdLst>
                  <a:gd name="T0" fmla="*/ 0 w 21600"/>
                  <a:gd name="T1" fmla="*/ 0 h 21516"/>
                  <a:gd name="T2" fmla="*/ 0 w 21600"/>
                  <a:gd name="T3" fmla="*/ 0 h 21516"/>
                  <a:gd name="T4" fmla="*/ 0 w 21600"/>
                  <a:gd name="T5" fmla="*/ 0 h 2151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16"/>
                  <a:gd name="T11" fmla="*/ 21600 w 21600"/>
                  <a:gd name="T12" fmla="*/ 21516 h 215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16" fill="none" extrusionOk="0">
                    <a:moveTo>
                      <a:pt x="1903" y="-1"/>
                    </a:moveTo>
                    <a:cubicBezTo>
                      <a:pt x="13051" y="986"/>
                      <a:pt x="21600" y="10324"/>
                      <a:pt x="21600" y="21516"/>
                    </a:cubicBezTo>
                  </a:path>
                  <a:path w="21600" h="21516" stroke="0" extrusionOk="0">
                    <a:moveTo>
                      <a:pt x="1903" y="-1"/>
                    </a:moveTo>
                    <a:cubicBezTo>
                      <a:pt x="13051" y="986"/>
                      <a:pt x="21600" y="10324"/>
                      <a:pt x="21600" y="21516"/>
                    </a:cubicBezTo>
                    <a:lnTo>
                      <a:pt x="0" y="21516"/>
                    </a:lnTo>
                    <a:close/>
                  </a:path>
                </a:pathLst>
              </a:custGeom>
              <a:noFill/>
              <a:ln w="38100">
                <a:solidFill>
                  <a:srgbClr val="3333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Freeform 138"/>
            <p:cNvSpPr>
              <a:spLocks/>
            </p:cNvSpPr>
            <p:nvPr/>
          </p:nvSpPr>
          <p:spPr bwMode="auto">
            <a:xfrm>
              <a:off x="3187" y="1345"/>
              <a:ext cx="1" cy="536"/>
            </a:xfrm>
            <a:custGeom>
              <a:avLst/>
              <a:gdLst>
                <a:gd name="T0" fmla="*/ 0 w 1"/>
                <a:gd name="T1" fmla="*/ 0 h 1185"/>
                <a:gd name="T2" fmla="*/ 0 w 1"/>
                <a:gd name="T3" fmla="*/ 109 h 1185"/>
                <a:gd name="T4" fmla="*/ 0 60000 65536"/>
                <a:gd name="T5" fmla="*/ 0 60000 65536"/>
                <a:gd name="T6" fmla="*/ 0 w 1"/>
                <a:gd name="T7" fmla="*/ 0 h 1185"/>
                <a:gd name="T8" fmla="*/ 1 w 1"/>
                <a:gd name="T9" fmla="*/ 1185 h 11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85">
                  <a:moveTo>
                    <a:pt x="0" y="0"/>
                  </a:moveTo>
                  <a:lnTo>
                    <a:pt x="0" y="1185"/>
                  </a:lnTo>
                </a:path>
              </a:pathLst>
            </a:custGeom>
            <a:noFill/>
            <a:ln w="38100" cap="flat" cmpd="sng">
              <a:solidFill>
                <a:srgbClr val="3333FF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Freeform 139"/>
            <p:cNvSpPr>
              <a:spLocks/>
            </p:cNvSpPr>
            <p:nvPr/>
          </p:nvSpPr>
          <p:spPr bwMode="auto">
            <a:xfrm>
              <a:off x="3902" y="1339"/>
              <a:ext cx="1" cy="535"/>
            </a:xfrm>
            <a:custGeom>
              <a:avLst/>
              <a:gdLst>
                <a:gd name="T0" fmla="*/ 0 w 1"/>
                <a:gd name="T1" fmla="*/ 0 h 1185"/>
                <a:gd name="T2" fmla="*/ 0 w 1"/>
                <a:gd name="T3" fmla="*/ 109 h 1185"/>
                <a:gd name="T4" fmla="*/ 0 60000 65536"/>
                <a:gd name="T5" fmla="*/ 0 60000 65536"/>
                <a:gd name="T6" fmla="*/ 0 w 1"/>
                <a:gd name="T7" fmla="*/ 0 h 1185"/>
                <a:gd name="T8" fmla="*/ 1 w 1"/>
                <a:gd name="T9" fmla="*/ 1185 h 11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85">
                  <a:moveTo>
                    <a:pt x="0" y="0"/>
                  </a:moveTo>
                  <a:lnTo>
                    <a:pt x="0" y="1185"/>
                  </a:lnTo>
                </a:path>
              </a:pathLst>
            </a:custGeom>
            <a:noFill/>
            <a:ln w="38100" cap="flat" cmpd="sng">
              <a:solidFill>
                <a:srgbClr val="3333FF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85" name="Object 141"/>
            <p:cNvGraphicFramePr>
              <a:graphicFrameLocks noChangeAspect="1"/>
            </p:cNvGraphicFramePr>
            <p:nvPr/>
          </p:nvGraphicFramePr>
          <p:xfrm>
            <a:off x="3605" y="1845"/>
            <a:ext cx="19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0" name="Equation" r:id="rId29" imgW="139680" imgH="139680" progId="Equation.3">
                    <p:embed/>
                  </p:oleObj>
                </mc:Choice>
                <mc:Fallback>
                  <p:oleObj name="Equation" r:id="rId29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" y="1845"/>
                          <a:ext cx="19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3333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0" name="Oval 142"/>
            <p:cNvSpPr>
              <a:spLocks noChangeArrowheads="1"/>
            </p:cNvSpPr>
            <p:nvPr/>
          </p:nvSpPr>
          <p:spPr bwMode="auto">
            <a:xfrm>
              <a:off x="3072" y="1200"/>
              <a:ext cx="918" cy="256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21" name="Line 143"/>
            <p:cNvSpPr>
              <a:spLocks noChangeShapeType="1"/>
            </p:cNvSpPr>
            <p:nvPr/>
          </p:nvSpPr>
          <p:spPr bwMode="auto">
            <a:xfrm>
              <a:off x="3081" y="1342"/>
              <a:ext cx="0" cy="568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2" name="Freeform 144"/>
            <p:cNvSpPr>
              <a:spLocks/>
            </p:cNvSpPr>
            <p:nvPr/>
          </p:nvSpPr>
          <p:spPr bwMode="auto">
            <a:xfrm>
              <a:off x="3990" y="1330"/>
              <a:ext cx="1" cy="547"/>
            </a:xfrm>
            <a:custGeom>
              <a:avLst/>
              <a:gdLst>
                <a:gd name="T0" fmla="*/ 0 w 1"/>
                <a:gd name="T1" fmla="*/ 0 h 741"/>
                <a:gd name="T2" fmla="*/ 0 w 1"/>
                <a:gd name="T3" fmla="*/ 298 h 741"/>
                <a:gd name="T4" fmla="*/ 0 60000 65536"/>
                <a:gd name="T5" fmla="*/ 0 60000 65536"/>
                <a:gd name="T6" fmla="*/ 0 w 1"/>
                <a:gd name="T7" fmla="*/ 0 h 741"/>
                <a:gd name="T8" fmla="*/ 1 w 1"/>
                <a:gd name="T9" fmla="*/ 741 h 7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41">
                  <a:moveTo>
                    <a:pt x="0" y="0"/>
                  </a:moveTo>
                  <a:lnTo>
                    <a:pt x="0" y="741"/>
                  </a:lnTo>
                </a:path>
              </a:pathLst>
            </a:custGeom>
            <a:noFill/>
            <a:ln w="38100" cmpd="sng">
              <a:solidFill>
                <a:srgbClr val="3333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3" name="Freeform 145"/>
            <p:cNvSpPr>
              <a:spLocks/>
            </p:cNvSpPr>
            <p:nvPr/>
          </p:nvSpPr>
          <p:spPr bwMode="auto">
            <a:xfrm>
              <a:off x="3572" y="1860"/>
              <a:ext cx="335" cy="0"/>
            </a:xfrm>
            <a:custGeom>
              <a:avLst/>
              <a:gdLst>
                <a:gd name="T0" fmla="*/ 0 w 335"/>
                <a:gd name="T1" fmla="*/ 0 h 1"/>
                <a:gd name="T2" fmla="*/ 335 w 335"/>
                <a:gd name="T3" fmla="*/ 0 h 1"/>
                <a:gd name="T4" fmla="*/ 0 60000 65536"/>
                <a:gd name="T5" fmla="*/ 0 60000 65536"/>
                <a:gd name="T6" fmla="*/ 0 w 335"/>
                <a:gd name="T7" fmla="*/ 0 h 1"/>
                <a:gd name="T8" fmla="*/ 335 w 335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5" h="1">
                  <a:moveTo>
                    <a:pt x="0" y="0"/>
                  </a:moveTo>
                  <a:lnTo>
                    <a:pt x="335" y="0"/>
                  </a:lnTo>
                </a:path>
              </a:pathLst>
            </a:custGeom>
            <a:noFill/>
            <a:ln w="38100" cmpd="sng">
              <a:solidFill>
                <a:srgbClr val="3333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6" name="Object 152"/>
            <p:cNvGraphicFramePr>
              <a:graphicFrameLocks noChangeAspect="1"/>
            </p:cNvGraphicFramePr>
            <p:nvPr/>
          </p:nvGraphicFramePr>
          <p:xfrm>
            <a:off x="3993" y="1386"/>
            <a:ext cx="55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1" name="Equation" r:id="rId31" imgW="368280" imgH="203040" progId="Equation.3">
                    <p:embed/>
                  </p:oleObj>
                </mc:Choice>
                <mc:Fallback>
                  <p:oleObj name="Equation" r:id="rId31" imgW="368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3" y="1386"/>
                          <a:ext cx="55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3333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4" name="Line 172"/>
            <p:cNvSpPr>
              <a:spLocks noChangeShapeType="1"/>
            </p:cNvSpPr>
            <p:nvPr/>
          </p:nvSpPr>
          <p:spPr bwMode="auto">
            <a:xfrm>
              <a:off x="3552" y="1332"/>
              <a:ext cx="0" cy="528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98"/>
          <p:cNvGrpSpPr>
            <a:grpSpLocks/>
          </p:cNvGrpSpPr>
          <p:nvPr/>
        </p:nvGrpSpPr>
        <p:grpSpPr bwMode="auto">
          <a:xfrm>
            <a:off x="2057401" y="1755776"/>
            <a:ext cx="2225675" cy="1444625"/>
            <a:chOff x="336" y="1106"/>
            <a:chExt cx="1402" cy="910"/>
          </a:xfrm>
        </p:grpSpPr>
        <p:sp>
          <p:nvSpPr>
            <p:cNvPr id="20504" name="Freeform 184"/>
            <p:cNvSpPr>
              <a:spLocks/>
            </p:cNvSpPr>
            <p:nvPr/>
          </p:nvSpPr>
          <p:spPr bwMode="auto">
            <a:xfrm flipH="1">
              <a:off x="722" y="1573"/>
              <a:ext cx="175" cy="409"/>
            </a:xfrm>
            <a:custGeom>
              <a:avLst/>
              <a:gdLst>
                <a:gd name="T0" fmla="*/ 0 w 225"/>
                <a:gd name="T1" fmla="*/ 263 h 510"/>
                <a:gd name="T2" fmla="*/ 106 w 225"/>
                <a:gd name="T3" fmla="*/ 0 h 510"/>
                <a:gd name="T4" fmla="*/ 0 60000 65536"/>
                <a:gd name="T5" fmla="*/ 0 60000 65536"/>
                <a:gd name="T6" fmla="*/ 0 w 225"/>
                <a:gd name="T7" fmla="*/ 0 h 510"/>
                <a:gd name="T8" fmla="*/ 225 w 225"/>
                <a:gd name="T9" fmla="*/ 510 h 5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5" h="510">
                  <a:moveTo>
                    <a:pt x="0" y="510"/>
                  </a:moveTo>
                  <a:lnTo>
                    <a:pt x="225" y="0"/>
                  </a:lnTo>
                </a:path>
              </a:pathLst>
            </a:custGeom>
            <a:noFill/>
            <a:ln w="38100" cmpd="sng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Freeform 185"/>
            <p:cNvSpPr>
              <a:spLocks/>
            </p:cNvSpPr>
            <p:nvPr/>
          </p:nvSpPr>
          <p:spPr bwMode="auto">
            <a:xfrm>
              <a:off x="336" y="1344"/>
              <a:ext cx="395" cy="247"/>
            </a:xfrm>
            <a:custGeom>
              <a:avLst/>
              <a:gdLst>
                <a:gd name="T0" fmla="*/ 395 w 395"/>
                <a:gd name="T1" fmla="*/ 247 h 247"/>
                <a:gd name="T2" fmla="*/ 199 w 395"/>
                <a:gd name="T3" fmla="*/ 96 h 247"/>
                <a:gd name="T4" fmla="*/ 0 w 395"/>
                <a:gd name="T5" fmla="*/ 0 h 247"/>
                <a:gd name="T6" fmla="*/ 0 60000 65536"/>
                <a:gd name="T7" fmla="*/ 0 60000 65536"/>
                <a:gd name="T8" fmla="*/ 0 60000 65536"/>
                <a:gd name="T9" fmla="*/ 0 w 395"/>
                <a:gd name="T10" fmla="*/ 0 h 247"/>
                <a:gd name="T11" fmla="*/ 395 w 395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5" h="247">
                  <a:moveTo>
                    <a:pt x="395" y="247"/>
                  </a:moveTo>
                  <a:lnTo>
                    <a:pt x="199" y="96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3333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06" name="Group 186"/>
            <p:cNvGrpSpPr>
              <a:grpSpLocks/>
            </p:cNvGrpSpPr>
            <p:nvPr/>
          </p:nvGrpSpPr>
          <p:grpSpPr bwMode="auto">
            <a:xfrm>
              <a:off x="336" y="1106"/>
              <a:ext cx="1402" cy="910"/>
              <a:chOff x="336" y="1106"/>
              <a:chExt cx="1402" cy="910"/>
            </a:xfrm>
          </p:grpSpPr>
          <p:sp>
            <p:nvSpPr>
              <p:cNvPr id="20507" name="Oval 187"/>
              <p:cNvSpPr>
                <a:spLocks noChangeArrowheads="1"/>
              </p:cNvSpPr>
              <p:nvPr/>
            </p:nvSpPr>
            <p:spPr bwMode="auto">
              <a:xfrm>
                <a:off x="336" y="1106"/>
                <a:ext cx="1402" cy="5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08" name="Oval 188"/>
              <p:cNvSpPr>
                <a:spLocks noChangeArrowheads="1"/>
              </p:cNvSpPr>
              <p:nvPr/>
            </p:nvSpPr>
            <p:spPr bwMode="auto">
              <a:xfrm>
                <a:off x="884" y="1920"/>
                <a:ext cx="288" cy="96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/>
              </a:p>
            </p:txBody>
          </p:sp>
        </p:grpSp>
      </p:grp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657600" y="5124536"/>
          <a:ext cx="2038350" cy="46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2" name="Equation" r:id="rId33" imgW="876240" imgH="203040" progId="Equation.DSMT4">
                  <p:embed/>
                </p:oleObj>
              </mc:Choice>
              <mc:Fallback>
                <p:oleObj name="Equation" r:id="rId33" imgW="876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24536"/>
                        <a:ext cx="2038350" cy="4629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5874545" y="5085364"/>
          <a:ext cx="1968500" cy="47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3" name="Equation" r:id="rId35" imgW="825480" imgH="203040" progId="Equation.DSMT4">
                  <p:embed/>
                </p:oleObj>
              </mc:Choice>
              <mc:Fallback>
                <p:oleObj name="Equation" r:id="rId35" imgW="825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4545" y="5085364"/>
                        <a:ext cx="1968500" cy="4788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697829" y="5638800"/>
          <a:ext cx="812781" cy="46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4" name="Equation" r:id="rId37" imgW="355292" imgH="203024" progId="Equation.DSMT4">
                  <p:embed/>
                </p:oleObj>
              </mc:Choice>
              <mc:Fallback>
                <p:oleObj name="Equation" r:id="rId37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829" y="5638800"/>
                        <a:ext cx="812781" cy="4613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7244815" y="5574377"/>
          <a:ext cx="2800351" cy="8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5" name="Equation" r:id="rId39" imgW="1218671" imgH="393529" progId="Equation.DSMT4">
                  <p:embed/>
                </p:oleObj>
              </mc:Choice>
              <mc:Fallback>
                <p:oleObj name="Equation" r:id="rId39" imgW="1218671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4815" y="5574377"/>
                        <a:ext cx="2800351" cy="896987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1490019" y="5040968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类似地，由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7726364" y="5058995"/>
            <a:ext cx="28971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所围成的图形绕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2402683" y="5615402"/>
            <a:ext cx="4873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旋转所成的旋转体的体积为：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878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9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/>
          </p:nvPr>
        </p:nvGraphicFramePr>
        <p:xfrm>
          <a:off x="3518113" y="850107"/>
          <a:ext cx="6826360" cy="500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Equation" r:id="rId3" imgW="2946240" imgH="215640" progId="Equation.DSMT4">
                  <p:embed/>
                </p:oleObj>
              </mc:Choice>
              <mc:Fallback>
                <p:oleObj name="Equation" r:id="rId3" imgW="2946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113" y="850107"/>
                        <a:ext cx="6826360" cy="500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Rectangle 3"/>
          <p:cNvSpPr>
            <a:spLocks noGrp="1" noChangeArrowheads="1"/>
          </p:cNvSpPr>
          <p:nvPr>
            <p:ph type="title"/>
          </p:nvPr>
        </p:nvSpPr>
        <p:spPr>
          <a:xfrm>
            <a:off x="2053418" y="255394"/>
            <a:ext cx="1288527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/>
          </p:nvPr>
        </p:nvGraphicFramePr>
        <p:xfrm>
          <a:off x="3341945" y="310317"/>
          <a:ext cx="1352402" cy="441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name="Equation" r:id="rId5" imgW="622080" imgH="203040" progId="Equation.DSMT4">
                  <p:embed/>
                </p:oleObj>
              </mc:Choice>
              <mc:Fallback>
                <p:oleObj name="Equation" r:id="rId5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945" y="310317"/>
                        <a:ext cx="1352402" cy="44160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Text Box 5"/>
          <p:cNvSpPr txBox="1">
            <a:spLocks noChangeArrowheads="1"/>
          </p:cNvSpPr>
          <p:nvPr/>
        </p:nvSpPr>
        <p:spPr bwMode="auto">
          <a:xfrm>
            <a:off x="4630472" y="231471"/>
            <a:ext cx="54102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</a:t>
            </a:r>
            <a:r>
              <a:rPr lang="zh-CN" altLang="en-US" sz="2800" b="1" i="1" dirty="0">
                <a:ea typeface="楷体_GB2312" pitchFamily="49" charset="-122"/>
              </a:rPr>
              <a:t> </a:t>
            </a:r>
            <a:r>
              <a:rPr lang="en-US" altLang="zh-CN" sz="2800" b="1" i="1" dirty="0" smtClean="0">
                <a:ea typeface="楷体_GB2312" pitchFamily="49" charset="-122"/>
              </a:rPr>
              <a:t>x </a:t>
            </a:r>
            <a:r>
              <a:rPr lang="en-US" altLang="zh-CN" sz="2800" b="1" dirty="0" smtClean="0">
                <a:ea typeface="楷体_GB2312" pitchFamily="49" charset="-122"/>
              </a:rPr>
              <a:t>≥ 0 </a:t>
            </a:r>
            <a:r>
              <a:rPr lang="zh-CN" altLang="en-US" sz="2800" b="1" dirty="0">
                <a:ea typeface="楷体_GB2312" pitchFamily="49" charset="-122"/>
              </a:rPr>
              <a:t>时为连续的非负函数</a:t>
            </a:r>
            <a:r>
              <a:rPr lang="en-US" altLang="zh-CN" sz="2800" b="1" dirty="0">
                <a:ea typeface="楷体_GB2312" pitchFamily="49" charset="-122"/>
              </a:rPr>
              <a:t>,  </a:t>
            </a:r>
            <a:r>
              <a:rPr lang="zh-CN" altLang="en-US" sz="2800" b="1" dirty="0">
                <a:ea typeface="楷体_GB2312" pitchFamily="49" charset="-122"/>
              </a:rPr>
              <a:t>且 </a:t>
            </a:r>
          </a:p>
        </p:txBody>
      </p:sp>
      <p:graphicFrame>
        <p:nvGraphicFramePr>
          <p:cNvPr id="47110" name="Object 4"/>
          <p:cNvGraphicFramePr>
            <a:graphicFrameLocks noChangeAspect="1"/>
          </p:cNvGraphicFramePr>
          <p:nvPr>
            <p:extLst/>
          </p:nvPr>
        </p:nvGraphicFramePr>
        <p:xfrm>
          <a:off x="1837097" y="863537"/>
          <a:ext cx="1504848" cy="48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Equation" r:id="rId7" imgW="634680" imgH="203040" progId="Equation.DSMT4">
                  <p:embed/>
                </p:oleObj>
              </mc:Choice>
              <mc:Fallback>
                <p:oleObj name="Equation" r:id="rId7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097" y="863537"/>
                        <a:ext cx="1504848" cy="481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752600" y="1370013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形绕直线 </a:t>
            </a:r>
            <a:r>
              <a:rPr lang="en-US" altLang="zh-CN" sz="2800" b="1" i="1" dirty="0">
                <a:ea typeface="楷体_GB2312" pitchFamily="49" charset="-122"/>
              </a:rPr>
              <a:t>x</a:t>
            </a:r>
            <a:r>
              <a:rPr lang="zh-CN" altLang="en-US" sz="2800" b="1" dirty="0">
                <a:ea typeface="楷体_GB2312" pitchFamily="49" charset="-122"/>
              </a:rPr>
              <a:t>＝</a:t>
            </a:r>
            <a:r>
              <a:rPr lang="en-US" altLang="zh-CN" sz="2800" b="1" i="1" dirty="0">
                <a:ea typeface="楷体_GB2312" pitchFamily="49" charset="-122"/>
              </a:rPr>
              <a:t>t</a:t>
            </a:r>
            <a:r>
              <a:rPr lang="en-US" altLang="zh-CN" sz="2800" b="1" dirty="0"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旋转一周所成旋转体体积 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8229600" y="137160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证明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47113" name="Object 5"/>
          <p:cNvGraphicFramePr>
            <a:graphicFrameLocks noChangeAspect="1"/>
          </p:cNvGraphicFramePr>
          <p:nvPr>
            <p:extLst/>
          </p:nvPr>
        </p:nvGraphicFramePr>
        <p:xfrm>
          <a:off x="3735995" y="1920876"/>
          <a:ext cx="2646759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name="Equation" r:id="rId9" imgW="990360" imgH="203040" progId="Equation.DSMT4">
                  <p:embed/>
                </p:oleObj>
              </mc:Choice>
              <mc:Fallback>
                <p:oleObj name="Equation" r:id="rId9" imgW="990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995" y="1920876"/>
                        <a:ext cx="2646759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2063750" y="25146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8529638" y="2841625"/>
            <a:ext cx="0" cy="1074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531226" y="2614614"/>
            <a:ext cx="1185863" cy="1328737"/>
            <a:chOff x="4414" y="1647"/>
            <a:chExt cx="747" cy="837"/>
          </a:xfrm>
        </p:grpSpPr>
        <p:sp>
          <p:nvSpPr>
            <p:cNvPr id="21557" name="Arc 13"/>
            <p:cNvSpPr>
              <a:spLocks/>
            </p:cNvSpPr>
            <p:nvPr/>
          </p:nvSpPr>
          <p:spPr bwMode="auto">
            <a:xfrm>
              <a:off x="4414" y="2324"/>
              <a:ext cx="747" cy="160"/>
            </a:xfrm>
            <a:custGeom>
              <a:avLst/>
              <a:gdLst>
                <a:gd name="T0" fmla="*/ 0 w 43200"/>
                <a:gd name="T1" fmla="*/ 0 h 22152"/>
                <a:gd name="T2" fmla="*/ 0 w 43200"/>
                <a:gd name="T3" fmla="*/ 0 h 22152"/>
                <a:gd name="T4" fmla="*/ 0 w 43200"/>
                <a:gd name="T5" fmla="*/ 0 h 2215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52"/>
                <a:gd name="T11" fmla="*/ 43200 w 43200"/>
                <a:gd name="T12" fmla="*/ 22152 h 22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52" fill="none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</a:path>
                <a:path w="43200" h="22152" stroke="0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8" name="Arc 14"/>
            <p:cNvSpPr>
              <a:spLocks/>
            </p:cNvSpPr>
            <p:nvPr/>
          </p:nvSpPr>
          <p:spPr bwMode="auto">
            <a:xfrm>
              <a:off x="4414" y="1647"/>
              <a:ext cx="747" cy="160"/>
            </a:xfrm>
            <a:custGeom>
              <a:avLst/>
              <a:gdLst>
                <a:gd name="T0" fmla="*/ 0 w 43200"/>
                <a:gd name="T1" fmla="*/ 0 h 22152"/>
                <a:gd name="T2" fmla="*/ 0 w 43200"/>
                <a:gd name="T3" fmla="*/ 0 h 22152"/>
                <a:gd name="T4" fmla="*/ 0 w 43200"/>
                <a:gd name="T5" fmla="*/ 0 h 2215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52"/>
                <a:gd name="T11" fmla="*/ 43200 w 43200"/>
                <a:gd name="T12" fmla="*/ 22152 h 22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52" fill="none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</a:path>
                <a:path w="43200" h="22152" stroke="0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8529638" y="2833689"/>
            <a:ext cx="1187450" cy="1328737"/>
            <a:chOff x="4413" y="1785"/>
            <a:chExt cx="748" cy="837"/>
          </a:xfrm>
        </p:grpSpPr>
        <p:sp>
          <p:nvSpPr>
            <p:cNvPr id="21554" name="Arc 16"/>
            <p:cNvSpPr>
              <a:spLocks/>
            </p:cNvSpPr>
            <p:nvPr/>
          </p:nvSpPr>
          <p:spPr bwMode="auto">
            <a:xfrm rot="10800000">
              <a:off x="4413" y="2462"/>
              <a:ext cx="747" cy="160"/>
            </a:xfrm>
            <a:custGeom>
              <a:avLst/>
              <a:gdLst>
                <a:gd name="T0" fmla="*/ 0 w 43200"/>
                <a:gd name="T1" fmla="*/ 0 h 22152"/>
                <a:gd name="T2" fmla="*/ 0 w 43200"/>
                <a:gd name="T3" fmla="*/ 0 h 22152"/>
                <a:gd name="T4" fmla="*/ 0 w 43200"/>
                <a:gd name="T5" fmla="*/ 0 h 2215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52"/>
                <a:gd name="T11" fmla="*/ 43200 w 43200"/>
                <a:gd name="T12" fmla="*/ 22152 h 22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52" fill="none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</a:path>
                <a:path w="43200" h="22152" stroke="0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5" name="Arc 17"/>
            <p:cNvSpPr>
              <a:spLocks/>
            </p:cNvSpPr>
            <p:nvPr/>
          </p:nvSpPr>
          <p:spPr bwMode="auto">
            <a:xfrm rot="10800000">
              <a:off x="4413" y="1785"/>
              <a:ext cx="747" cy="160"/>
            </a:xfrm>
            <a:custGeom>
              <a:avLst/>
              <a:gdLst>
                <a:gd name="T0" fmla="*/ 0 w 43200"/>
                <a:gd name="T1" fmla="*/ 0 h 22152"/>
                <a:gd name="T2" fmla="*/ 0 w 43200"/>
                <a:gd name="T3" fmla="*/ 0 h 22152"/>
                <a:gd name="T4" fmla="*/ 0 w 43200"/>
                <a:gd name="T5" fmla="*/ 0 h 2215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52"/>
                <a:gd name="T11" fmla="*/ 43200 w 43200"/>
                <a:gd name="T12" fmla="*/ 22152 h 22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52" fill="none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</a:path>
                <a:path w="43200" h="22152" stroke="0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6" name="Line 18"/>
            <p:cNvSpPr>
              <a:spLocks noChangeShapeType="1"/>
            </p:cNvSpPr>
            <p:nvPr/>
          </p:nvSpPr>
          <p:spPr bwMode="auto">
            <a:xfrm>
              <a:off x="5161" y="1816"/>
              <a:ext cx="0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7123" name="Object 6"/>
          <p:cNvGraphicFramePr>
            <a:graphicFrameLocks noChangeAspect="1"/>
          </p:cNvGraphicFramePr>
          <p:nvPr/>
        </p:nvGraphicFramePr>
        <p:xfrm>
          <a:off x="8385176" y="3962400"/>
          <a:ext cx="2254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name="Equation" r:id="rId11" imgW="228600" imgH="241200" progId="Equation.3">
                  <p:embed/>
                </p:oleObj>
              </mc:Choice>
              <mc:Fallback>
                <p:oleObj name="Equation" r:id="rId11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5176" y="3962400"/>
                        <a:ext cx="22542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4" name="Line 20"/>
          <p:cNvSpPr>
            <a:spLocks noChangeShapeType="1"/>
          </p:cNvSpPr>
          <p:nvPr/>
        </p:nvSpPr>
        <p:spPr bwMode="auto">
          <a:xfrm flipH="1" flipV="1">
            <a:off x="9107488" y="1905001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315200" y="2008188"/>
            <a:ext cx="2819400" cy="2195512"/>
            <a:chOff x="3648" y="1265"/>
            <a:chExt cx="1776" cy="1383"/>
          </a:xfrm>
        </p:grpSpPr>
        <p:graphicFrame>
          <p:nvGraphicFramePr>
            <p:cNvPr id="21521" name="Object 17"/>
            <p:cNvGraphicFramePr>
              <a:graphicFrameLocks noChangeAspect="1"/>
            </p:cNvGraphicFramePr>
            <p:nvPr/>
          </p:nvGraphicFramePr>
          <p:xfrm>
            <a:off x="4155" y="1392"/>
            <a:ext cx="453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46" name="Equation" r:id="rId13" imgW="736560" imgH="406080" progId="Equation.3">
                    <p:embed/>
                  </p:oleObj>
                </mc:Choice>
                <mc:Fallback>
                  <p:oleObj name="Equation" r:id="rId13" imgW="7365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1392"/>
                          <a:ext cx="453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50" name="Group 23"/>
            <p:cNvGrpSpPr>
              <a:grpSpLocks/>
            </p:cNvGrpSpPr>
            <p:nvPr/>
          </p:nvGrpSpPr>
          <p:grpSpPr bwMode="auto">
            <a:xfrm>
              <a:off x="3648" y="1265"/>
              <a:ext cx="1776" cy="1383"/>
              <a:chOff x="3648" y="1265"/>
              <a:chExt cx="1776" cy="1383"/>
            </a:xfrm>
          </p:grpSpPr>
          <p:sp>
            <p:nvSpPr>
              <p:cNvPr id="21551" name="Freeform 24"/>
              <p:cNvSpPr>
                <a:spLocks/>
              </p:cNvSpPr>
              <p:nvPr/>
            </p:nvSpPr>
            <p:spPr bwMode="auto">
              <a:xfrm>
                <a:off x="3836" y="1473"/>
                <a:ext cx="922" cy="999"/>
              </a:xfrm>
              <a:custGeom>
                <a:avLst/>
                <a:gdLst>
                  <a:gd name="T0" fmla="*/ 0 w 1152"/>
                  <a:gd name="T1" fmla="*/ 640 h 1248"/>
                  <a:gd name="T2" fmla="*/ 246 w 1152"/>
                  <a:gd name="T3" fmla="*/ 295 h 1248"/>
                  <a:gd name="T4" fmla="*/ 591 w 1152"/>
                  <a:gd name="T5" fmla="*/ 0 h 1248"/>
                  <a:gd name="T6" fmla="*/ 0 60000 65536"/>
                  <a:gd name="T7" fmla="*/ 0 60000 65536"/>
                  <a:gd name="T8" fmla="*/ 0 60000 65536"/>
                  <a:gd name="T9" fmla="*/ 0 w 1152"/>
                  <a:gd name="T10" fmla="*/ 0 h 1248"/>
                  <a:gd name="T11" fmla="*/ 1152 w 1152"/>
                  <a:gd name="T12" fmla="*/ 1248 h 12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52" h="1248">
                    <a:moveTo>
                      <a:pt x="0" y="1248"/>
                    </a:moveTo>
                    <a:cubicBezTo>
                      <a:pt x="144" y="1016"/>
                      <a:pt x="288" y="784"/>
                      <a:pt x="480" y="576"/>
                    </a:cubicBezTo>
                    <a:cubicBezTo>
                      <a:pt x="672" y="368"/>
                      <a:pt x="912" y="184"/>
                      <a:pt x="1152" y="0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22" name="Object 18"/>
              <p:cNvGraphicFramePr>
                <a:graphicFrameLocks noChangeAspect="1"/>
              </p:cNvGraphicFramePr>
              <p:nvPr/>
            </p:nvGraphicFramePr>
            <p:xfrm>
              <a:off x="5280" y="249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47" name="Equation" r:id="rId15" imgW="228600" imgH="241200" progId="Equation.3">
                      <p:embed/>
                    </p:oleObj>
                  </mc:Choice>
                  <mc:Fallback>
                    <p:oleObj name="Equation" r:id="rId15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49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52" name="Line 26"/>
              <p:cNvSpPr>
                <a:spLocks noChangeShapeType="1"/>
              </p:cNvSpPr>
              <p:nvPr/>
            </p:nvSpPr>
            <p:spPr bwMode="auto">
              <a:xfrm>
                <a:off x="3836" y="2472"/>
                <a:ext cx="1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3" name="Line 27"/>
              <p:cNvSpPr>
                <a:spLocks noChangeShapeType="1"/>
              </p:cNvSpPr>
              <p:nvPr/>
            </p:nvSpPr>
            <p:spPr bwMode="auto">
              <a:xfrm flipH="1" flipV="1">
                <a:off x="3830" y="1265"/>
                <a:ext cx="0" cy="1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23" name="Object 19"/>
              <p:cNvGraphicFramePr>
                <a:graphicFrameLocks noChangeAspect="1"/>
              </p:cNvGraphicFramePr>
              <p:nvPr/>
            </p:nvGraphicFramePr>
            <p:xfrm>
              <a:off x="3716" y="249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48" name="Equation" r:id="rId17" imgW="215640" imgH="241200" progId="Equation.3">
                      <p:embed/>
                    </p:oleObj>
                  </mc:Choice>
                  <mc:Fallback>
                    <p:oleObj name="Equation" r:id="rId17" imgW="215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6" y="249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4" name="Object 20"/>
              <p:cNvGraphicFramePr>
                <a:graphicFrameLocks noChangeAspect="1"/>
              </p:cNvGraphicFramePr>
              <p:nvPr/>
            </p:nvGraphicFramePr>
            <p:xfrm>
              <a:off x="3648" y="127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49" name="Equation" r:id="rId19" imgW="241200" imgH="317160" progId="Equation.3">
                      <p:embed/>
                    </p:oleObj>
                  </mc:Choice>
                  <mc:Fallback>
                    <p:oleObj name="Equation" r:id="rId19" imgW="2412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27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8653464" y="2554289"/>
            <a:ext cx="968375" cy="1392237"/>
            <a:chOff x="4491" y="1609"/>
            <a:chExt cx="610" cy="877"/>
          </a:xfrm>
        </p:grpSpPr>
        <p:sp>
          <p:nvSpPr>
            <p:cNvPr id="21548" name="Arc 31"/>
            <p:cNvSpPr>
              <a:spLocks/>
            </p:cNvSpPr>
            <p:nvPr/>
          </p:nvSpPr>
          <p:spPr bwMode="auto">
            <a:xfrm>
              <a:off x="4491" y="2389"/>
              <a:ext cx="610" cy="97"/>
            </a:xfrm>
            <a:custGeom>
              <a:avLst/>
              <a:gdLst>
                <a:gd name="T0" fmla="*/ 0 w 43200"/>
                <a:gd name="T1" fmla="*/ 0 h 22152"/>
                <a:gd name="T2" fmla="*/ 0 w 43200"/>
                <a:gd name="T3" fmla="*/ 0 h 22152"/>
                <a:gd name="T4" fmla="*/ 0 w 43200"/>
                <a:gd name="T5" fmla="*/ 0 h 2215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52"/>
                <a:gd name="T11" fmla="*/ 43200 w 43200"/>
                <a:gd name="T12" fmla="*/ 22152 h 22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52" fill="none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</a:path>
                <a:path w="43200" h="22152" stroke="0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9" name="Arc 32"/>
            <p:cNvSpPr>
              <a:spLocks/>
            </p:cNvSpPr>
            <p:nvPr/>
          </p:nvSpPr>
          <p:spPr bwMode="auto">
            <a:xfrm>
              <a:off x="4491" y="1609"/>
              <a:ext cx="610" cy="97"/>
            </a:xfrm>
            <a:custGeom>
              <a:avLst/>
              <a:gdLst>
                <a:gd name="T0" fmla="*/ 0 w 43200"/>
                <a:gd name="T1" fmla="*/ 0 h 22152"/>
                <a:gd name="T2" fmla="*/ 0 w 43200"/>
                <a:gd name="T3" fmla="*/ 0 h 22152"/>
                <a:gd name="T4" fmla="*/ 0 w 43200"/>
                <a:gd name="T5" fmla="*/ 0 h 2215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52"/>
                <a:gd name="T11" fmla="*/ 43200 w 43200"/>
                <a:gd name="T12" fmla="*/ 22152 h 22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52" fill="none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</a:path>
                <a:path w="43200" h="22152" stroke="0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8650288" y="2670175"/>
            <a:ext cx="971550" cy="1409700"/>
            <a:chOff x="4489" y="1682"/>
            <a:chExt cx="612" cy="888"/>
          </a:xfrm>
        </p:grpSpPr>
        <p:sp>
          <p:nvSpPr>
            <p:cNvPr id="21544" name="Arc 34"/>
            <p:cNvSpPr>
              <a:spLocks/>
            </p:cNvSpPr>
            <p:nvPr/>
          </p:nvSpPr>
          <p:spPr bwMode="auto">
            <a:xfrm rot="10800000">
              <a:off x="4490" y="2473"/>
              <a:ext cx="610" cy="97"/>
            </a:xfrm>
            <a:custGeom>
              <a:avLst/>
              <a:gdLst>
                <a:gd name="T0" fmla="*/ 0 w 43200"/>
                <a:gd name="T1" fmla="*/ 0 h 22152"/>
                <a:gd name="T2" fmla="*/ 0 w 43200"/>
                <a:gd name="T3" fmla="*/ 0 h 22152"/>
                <a:gd name="T4" fmla="*/ 0 w 43200"/>
                <a:gd name="T5" fmla="*/ 0 h 2215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52"/>
                <a:gd name="T11" fmla="*/ 43200 w 43200"/>
                <a:gd name="T12" fmla="*/ 22152 h 22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52" fill="none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</a:path>
                <a:path w="43200" h="22152" stroke="0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5" name="Arc 35"/>
            <p:cNvSpPr>
              <a:spLocks/>
            </p:cNvSpPr>
            <p:nvPr/>
          </p:nvSpPr>
          <p:spPr bwMode="auto">
            <a:xfrm rot="10800000">
              <a:off x="4490" y="1693"/>
              <a:ext cx="610" cy="97"/>
            </a:xfrm>
            <a:custGeom>
              <a:avLst/>
              <a:gdLst>
                <a:gd name="T0" fmla="*/ 0 w 43200"/>
                <a:gd name="T1" fmla="*/ 0 h 22152"/>
                <a:gd name="T2" fmla="*/ 0 w 43200"/>
                <a:gd name="T3" fmla="*/ 0 h 22152"/>
                <a:gd name="T4" fmla="*/ 0 w 43200"/>
                <a:gd name="T5" fmla="*/ 0 h 2215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52"/>
                <a:gd name="T11" fmla="*/ 43200 w 43200"/>
                <a:gd name="T12" fmla="*/ 22152 h 22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52" fill="none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</a:path>
                <a:path w="43200" h="22152" stroke="0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Line 36"/>
            <p:cNvSpPr>
              <a:spLocks noChangeShapeType="1"/>
            </p:cNvSpPr>
            <p:nvPr/>
          </p:nvSpPr>
          <p:spPr bwMode="auto">
            <a:xfrm flipH="1">
              <a:off x="4489" y="1682"/>
              <a:ext cx="0" cy="80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7" name="Line 37"/>
            <p:cNvSpPr>
              <a:spLocks noChangeShapeType="1"/>
            </p:cNvSpPr>
            <p:nvPr/>
          </p:nvSpPr>
          <p:spPr bwMode="auto">
            <a:xfrm flipH="1">
              <a:off x="5101" y="1682"/>
              <a:ext cx="0" cy="80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7142" name="Object 7"/>
          <p:cNvGraphicFramePr>
            <a:graphicFrameLocks noChangeAspect="1"/>
          </p:cNvGraphicFramePr>
          <p:nvPr/>
        </p:nvGraphicFramePr>
        <p:xfrm>
          <a:off x="9069388" y="3962400"/>
          <a:ext cx="150812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0" name="Equation" r:id="rId21" imgW="152280" imgH="279360" progId="Equation.3">
                  <p:embed/>
                </p:oleObj>
              </mc:Choice>
              <mc:Fallback>
                <p:oleObj name="Equation" r:id="rId21" imgW="1522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9388" y="3962400"/>
                        <a:ext cx="150812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3" name="Line 39"/>
          <p:cNvSpPr>
            <a:spLocks noChangeShapeType="1"/>
          </p:cNvSpPr>
          <p:nvPr/>
        </p:nvSpPr>
        <p:spPr bwMode="auto">
          <a:xfrm>
            <a:off x="8650288" y="3962400"/>
            <a:ext cx="265112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144" name="Object 8"/>
          <p:cNvGraphicFramePr>
            <a:graphicFrameLocks noChangeAspect="1"/>
          </p:cNvGraphicFramePr>
          <p:nvPr>
            <p:extLst/>
          </p:nvPr>
        </p:nvGraphicFramePr>
        <p:xfrm>
          <a:off x="8930148" y="4357443"/>
          <a:ext cx="897582" cy="33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1" name="Equation" r:id="rId23" imgW="482400" imgH="177480" progId="Equation.DSMT4">
                  <p:embed/>
                </p:oleObj>
              </mc:Choice>
              <mc:Fallback>
                <p:oleObj name="Equation" r:id="rId23" imgW="482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0148" y="4357443"/>
                        <a:ext cx="897582" cy="33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2819400" y="249713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利用柱壳法</a:t>
            </a:r>
          </a:p>
        </p:txBody>
      </p:sp>
      <p:graphicFrame>
        <p:nvGraphicFramePr>
          <p:cNvPr id="47146" name="Object 9"/>
          <p:cNvGraphicFramePr>
            <a:graphicFrameLocks noChangeAspect="1"/>
          </p:cNvGraphicFramePr>
          <p:nvPr>
            <p:extLst/>
          </p:nvPr>
        </p:nvGraphicFramePr>
        <p:xfrm>
          <a:off x="3001963" y="3076575"/>
          <a:ext cx="3663306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2" name="Equation" r:id="rId25" imgW="1523880" imgH="203040" progId="Equation.DSMT4">
                  <p:embed/>
                </p:oleObj>
              </mc:Choice>
              <mc:Fallback>
                <p:oleObj name="Equation" r:id="rId25" imgW="1523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3076575"/>
                        <a:ext cx="3663306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7" name="Text Box 43"/>
          <p:cNvSpPr txBox="1">
            <a:spLocks noChangeArrowheads="1"/>
          </p:cNvSpPr>
          <p:nvPr/>
        </p:nvSpPr>
        <p:spPr bwMode="auto">
          <a:xfrm>
            <a:off x="1942641" y="3689351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则</a:t>
            </a:r>
          </a:p>
        </p:txBody>
      </p:sp>
      <p:graphicFrame>
        <p:nvGraphicFramePr>
          <p:cNvPr id="47148" name="Object 10"/>
          <p:cNvGraphicFramePr>
            <a:graphicFrameLocks noChangeAspect="1"/>
          </p:cNvGraphicFramePr>
          <p:nvPr>
            <p:extLst/>
          </p:nvPr>
        </p:nvGraphicFramePr>
        <p:xfrm>
          <a:off x="2622039" y="3560502"/>
          <a:ext cx="4401060" cy="855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3" name="Equation" r:id="rId27" imgW="1765080" imgH="342720" progId="Equation.DSMT4">
                  <p:embed/>
                </p:oleObj>
              </mc:Choice>
              <mc:Fallback>
                <p:oleObj name="Equation" r:id="rId27" imgW="1765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039" y="3560502"/>
                        <a:ext cx="4401060" cy="855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9" name="Object 11"/>
          <p:cNvGraphicFramePr>
            <a:graphicFrameLocks noChangeAspect="1"/>
          </p:cNvGraphicFramePr>
          <p:nvPr>
            <p:extLst/>
          </p:nvPr>
        </p:nvGraphicFramePr>
        <p:xfrm>
          <a:off x="3270486" y="4327191"/>
          <a:ext cx="2628664" cy="807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4" name="Equation" r:id="rId29" imgW="1117440" imgH="342720" progId="Equation.DSMT4">
                  <p:embed/>
                </p:oleObj>
              </mc:Choice>
              <mc:Fallback>
                <p:oleObj name="Equation" r:id="rId29" imgW="1117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486" y="4327191"/>
                        <a:ext cx="2628664" cy="807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0" name="Object 12"/>
          <p:cNvGraphicFramePr>
            <a:graphicFrameLocks noChangeAspect="1"/>
          </p:cNvGraphicFramePr>
          <p:nvPr>
            <p:extLst/>
          </p:nvPr>
        </p:nvGraphicFramePr>
        <p:xfrm>
          <a:off x="5850602" y="4322859"/>
          <a:ext cx="2634484" cy="808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Equation" r:id="rId31" imgW="1117440" imgH="342720" progId="Equation.DSMT4">
                  <p:embed/>
                </p:oleObj>
              </mc:Choice>
              <mc:Fallback>
                <p:oleObj name="Equation" r:id="rId31" imgW="1117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602" y="4322859"/>
                        <a:ext cx="2634484" cy="808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1" name="Object 13"/>
          <p:cNvGraphicFramePr>
            <a:graphicFrameLocks noChangeAspect="1"/>
          </p:cNvGraphicFramePr>
          <p:nvPr>
            <p:extLst/>
          </p:nvPr>
        </p:nvGraphicFramePr>
        <p:xfrm>
          <a:off x="2647191" y="5002309"/>
          <a:ext cx="3458489" cy="85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Equation" r:id="rId33" imgW="1384200" imgH="342720" progId="Equation.DSMT4">
                  <p:embed/>
                </p:oleObj>
              </mc:Choice>
              <mc:Fallback>
                <p:oleObj name="Equation" r:id="rId33" imgW="13842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191" y="5002309"/>
                        <a:ext cx="3458489" cy="856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2" name="Object 14"/>
          <p:cNvGraphicFramePr>
            <a:graphicFrameLocks noChangeAspect="1"/>
          </p:cNvGraphicFramePr>
          <p:nvPr>
            <p:extLst/>
          </p:nvPr>
        </p:nvGraphicFramePr>
        <p:xfrm>
          <a:off x="6045395" y="5173487"/>
          <a:ext cx="1649413" cy="538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Equation" r:id="rId35" imgW="622080" imgH="203040" progId="Equation.DSMT4">
                  <p:embed/>
                </p:oleObj>
              </mc:Choice>
              <mc:Fallback>
                <p:oleObj name="Equation" r:id="rId35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395" y="5173487"/>
                        <a:ext cx="1649413" cy="538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3" name="Object 15"/>
          <p:cNvGraphicFramePr>
            <a:graphicFrameLocks noChangeAspect="1"/>
          </p:cNvGraphicFramePr>
          <p:nvPr>
            <p:extLst/>
          </p:nvPr>
        </p:nvGraphicFramePr>
        <p:xfrm>
          <a:off x="7621416" y="5173487"/>
          <a:ext cx="1549401" cy="505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name="Equation" r:id="rId37" imgW="622080" imgH="203040" progId="Equation.DSMT4">
                  <p:embed/>
                </p:oleObj>
              </mc:Choice>
              <mc:Fallback>
                <p:oleObj name="Equation" r:id="rId37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416" y="5173487"/>
                        <a:ext cx="1549401" cy="505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4" name="Object 16"/>
          <p:cNvGraphicFramePr>
            <a:graphicFrameLocks noChangeAspect="1"/>
          </p:cNvGraphicFramePr>
          <p:nvPr>
            <p:extLst/>
          </p:nvPr>
        </p:nvGraphicFramePr>
        <p:xfrm>
          <a:off x="2706593" y="5836050"/>
          <a:ext cx="2514795" cy="502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Equation" r:id="rId39" imgW="1015920" imgH="203040" progId="Equation.DSMT4">
                  <p:embed/>
                </p:oleObj>
              </mc:Choice>
              <mc:Fallback>
                <p:oleObj name="Equation" r:id="rId39" imgW="1015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593" y="5836050"/>
                        <a:ext cx="2514795" cy="502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62" name="Text Box 58"/>
          <p:cNvSpPr txBox="1">
            <a:spLocks noChangeArrowheads="1"/>
          </p:cNvSpPr>
          <p:nvPr/>
        </p:nvSpPr>
        <p:spPr bwMode="auto">
          <a:xfrm>
            <a:off x="1703388" y="5683251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</a:rPr>
              <a:t>故</a:t>
            </a:r>
          </a:p>
        </p:txBody>
      </p:sp>
      <p:sp>
        <p:nvSpPr>
          <p:cNvPr id="47163" name="Line 59"/>
          <p:cNvSpPr>
            <a:spLocks noChangeShapeType="1"/>
          </p:cNvSpPr>
          <p:nvPr/>
        </p:nvSpPr>
        <p:spPr bwMode="auto">
          <a:xfrm>
            <a:off x="6400800" y="5257800"/>
            <a:ext cx="91440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64" name="Line 60"/>
          <p:cNvSpPr>
            <a:spLocks noChangeShapeType="1"/>
          </p:cNvSpPr>
          <p:nvPr/>
        </p:nvSpPr>
        <p:spPr bwMode="auto">
          <a:xfrm>
            <a:off x="7924800" y="5257800"/>
            <a:ext cx="91440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7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build="p" autoUpdateAnimBg="0"/>
      <p:bldP spid="47112" grpId="0" build="p" autoUpdateAnimBg="0"/>
      <p:bldP spid="47114" grpId="0" autoUpdateAnimBg="0"/>
      <p:bldP spid="47115" grpId="0" animBg="1"/>
      <p:bldP spid="47124" grpId="0" animBg="1"/>
      <p:bldP spid="47143" grpId="0" animBg="1"/>
      <p:bldP spid="47145" grpId="0" autoUpdateAnimBg="0"/>
      <p:bldP spid="47147" grpId="0" autoUpdateAnimBg="0"/>
      <p:bldP spid="47162" grpId="0" build="p" autoUpdateAnimBg="0"/>
      <p:bldP spid="47163" grpId="0" animBg="1"/>
      <p:bldP spid="471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596370"/>
              </p:ext>
            </p:extLst>
          </p:nvPr>
        </p:nvGraphicFramePr>
        <p:xfrm>
          <a:off x="8436804" y="4431584"/>
          <a:ext cx="1813997" cy="1065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25" name="公式" r:id="rId3" imgW="774364" imgH="431613" progId="Equation.3">
                  <p:embed/>
                </p:oleObj>
              </mc:Choice>
              <mc:Fallback>
                <p:oleObj name="公式" r:id="rId3" imgW="77436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6804" y="4431584"/>
                        <a:ext cx="1813997" cy="1065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561700"/>
              </p:ext>
            </p:extLst>
          </p:nvPr>
        </p:nvGraphicFramePr>
        <p:xfrm>
          <a:off x="6991350" y="2995614"/>
          <a:ext cx="3137098" cy="777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26" name="公式" r:id="rId5" imgW="1117600" imgH="292100" progId="Equation.3">
                  <p:embed/>
                </p:oleObj>
              </mc:Choice>
              <mc:Fallback>
                <p:oleObj name="公式" r:id="rId5" imgW="11176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2995614"/>
                        <a:ext cx="3137098" cy="777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711221"/>
              </p:ext>
            </p:extLst>
          </p:nvPr>
        </p:nvGraphicFramePr>
        <p:xfrm>
          <a:off x="7245129" y="4671817"/>
          <a:ext cx="1292447" cy="767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27" name="Equation" r:id="rId7" imgW="469900" imgH="279400" progId="Equation.3">
                  <p:embed/>
                </p:oleObj>
              </mc:Choice>
              <mc:Fallback>
                <p:oleObj name="Equation" r:id="rId7" imgW="4699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129" y="4671817"/>
                        <a:ext cx="1292447" cy="767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1752600" y="2362200"/>
            <a:ext cx="5943600" cy="3790950"/>
            <a:chOff x="144" y="1488"/>
            <a:chExt cx="3744" cy="2388"/>
          </a:xfrm>
        </p:grpSpPr>
        <p:sp>
          <p:nvSpPr>
            <p:cNvPr id="29725" name="Line 6"/>
            <p:cNvSpPr>
              <a:spLocks noChangeShapeType="1"/>
            </p:cNvSpPr>
            <p:nvPr/>
          </p:nvSpPr>
          <p:spPr bwMode="auto">
            <a:xfrm flipV="1">
              <a:off x="144" y="3552"/>
              <a:ext cx="36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Line 7"/>
            <p:cNvSpPr>
              <a:spLocks noChangeShapeType="1"/>
            </p:cNvSpPr>
            <p:nvPr/>
          </p:nvSpPr>
          <p:spPr bwMode="auto">
            <a:xfrm flipV="1">
              <a:off x="528" y="1488"/>
              <a:ext cx="0" cy="2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27" name="Object 8"/>
            <p:cNvGraphicFramePr>
              <a:graphicFrameLocks noChangeAspect="1"/>
            </p:cNvGraphicFramePr>
            <p:nvPr/>
          </p:nvGraphicFramePr>
          <p:xfrm>
            <a:off x="576" y="3022"/>
            <a:ext cx="22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28" name="公式" r:id="rId9" imgW="164885" imgH="164885" progId="Equation.3">
                    <p:embed/>
                  </p:oleObj>
                </mc:Choice>
                <mc:Fallback>
                  <p:oleObj name="公式" r:id="rId9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022"/>
                          <a:ext cx="226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958108"/>
                </p:ext>
              </p:extLst>
            </p:nvPr>
          </p:nvGraphicFramePr>
          <p:xfrm>
            <a:off x="2860" y="2606"/>
            <a:ext cx="20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29" name="公式" r:id="rId11" imgW="164885" imgH="164885" progId="Equation.3">
                    <p:embed/>
                  </p:oleObj>
                </mc:Choice>
                <mc:Fallback>
                  <p:oleObj name="公式" r:id="rId11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2606"/>
                          <a:ext cx="20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9" name="Object 10"/>
            <p:cNvGraphicFramePr>
              <a:graphicFrameLocks noChangeAspect="1"/>
            </p:cNvGraphicFramePr>
            <p:nvPr/>
          </p:nvGraphicFramePr>
          <p:xfrm>
            <a:off x="3552" y="3600"/>
            <a:ext cx="33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30" name="公式" r:id="rId13" imgW="139700" imgH="139700" progId="Equation.3">
                    <p:embed/>
                  </p:oleObj>
                </mc:Choice>
                <mc:Fallback>
                  <p:oleObj name="公式" r:id="rId13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600"/>
                          <a:ext cx="33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8938319"/>
                </p:ext>
              </p:extLst>
            </p:nvPr>
          </p:nvGraphicFramePr>
          <p:xfrm flipH="1" flipV="1">
            <a:off x="220" y="1661"/>
            <a:ext cx="233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31" name="公式" r:id="rId15" imgW="139579" imgH="164957" progId="Equation.3">
                    <p:embed/>
                  </p:oleObj>
                </mc:Choice>
                <mc:Fallback>
                  <p:oleObj name="公式" r:id="rId15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 flipV="1">
                          <a:off x="220" y="1661"/>
                          <a:ext cx="233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1" name="Object 12"/>
            <p:cNvGraphicFramePr>
              <a:graphicFrameLocks noChangeAspect="1"/>
            </p:cNvGraphicFramePr>
            <p:nvPr/>
          </p:nvGraphicFramePr>
          <p:xfrm>
            <a:off x="240" y="3504"/>
            <a:ext cx="29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32" name="公式" r:id="rId17" imgW="126835" imgH="139518" progId="Equation.3">
                    <p:embed/>
                  </p:oleObj>
                </mc:Choice>
                <mc:Fallback>
                  <p:oleObj name="公式" r:id="rId17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3504"/>
                          <a:ext cx="29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2" name="Freeform 13"/>
            <p:cNvSpPr>
              <a:spLocks/>
            </p:cNvSpPr>
            <p:nvPr/>
          </p:nvSpPr>
          <p:spPr bwMode="auto">
            <a:xfrm>
              <a:off x="768" y="1728"/>
              <a:ext cx="2208" cy="1272"/>
            </a:xfrm>
            <a:custGeom>
              <a:avLst/>
              <a:gdLst>
                <a:gd name="T0" fmla="*/ 2208 w 2208"/>
                <a:gd name="T1" fmla="*/ 936 h 1272"/>
                <a:gd name="T2" fmla="*/ 2160 w 2208"/>
                <a:gd name="T3" fmla="*/ 600 h 1272"/>
                <a:gd name="T4" fmla="*/ 1920 w 2208"/>
                <a:gd name="T5" fmla="*/ 264 h 1272"/>
                <a:gd name="T6" fmla="*/ 1584 w 2208"/>
                <a:gd name="T7" fmla="*/ 72 h 1272"/>
                <a:gd name="T8" fmla="*/ 1104 w 2208"/>
                <a:gd name="T9" fmla="*/ 24 h 1272"/>
                <a:gd name="T10" fmla="*/ 672 w 2208"/>
                <a:gd name="T11" fmla="*/ 216 h 1272"/>
                <a:gd name="T12" fmla="*/ 192 w 2208"/>
                <a:gd name="T13" fmla="*/ 792 h 1272"/>
                <a:gd name="T14" fmla="*/ 0 w 2208"/>
                <a:gd name="T15" fmla="*/ 1272 h 12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08" h="1272">
                  <a:moveTo>
                    <a:pt x="2208" y="936"/>
                  </a:moveTo>
                  <a:cubicBezTo>
                    <a:pt x="2208" y="824"/>
                    <a:pt x="2208" y="712"/>
                    <a:pt x="2160" y="600"/>
                  </a:cubicBezTo>
                  <a:cubicBezTo>
                    <a:pt x="2112" y="488"/>
                    <a:pt x="2016" y="352"/>
                    <a:pt x="1920" y="264"/>
                  </a:cubicBezTo>
                  <a:cubicBezTo>
                    <a:pt x="1824" y="176"/>
                    <a:pt x="1720" y="112"/>
                    <a:pt x="1584" y="72"/>
                  </a:cubicBezTo>
                  <a:cubicBezTo>
                    <a:pt x="1448" y="32"/>
                    <a:pt x="1256" y="0"/>
                    <a:pt x="1104" y="24"/>
                  </a:cubicBezTo>
                  <a:cubicBezTo>
                    <a:pt x="952" y="48"/>
                    <a:pt x="824" y="88"/>
                    <a:pt x="672" y="216"/>
                  </a:cubicBezTo>
                  <a:cubicBezTo>
                    <a:pt x="520" y="344"/>
                    <a:pt x="304" y="616"/>
                    <a:pt x="192" y="792"/>
                  </a:cubicBezTo>
                  <a:cubicBezTo>
                    <a:pt x="80" y="968"/>
                    <a:pt x="32" y="1192"/>
                    <a:pt x="0" y="127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58" name="Group 14"/>
          <p:cNvGrpSpPr>
            <a:grpSpLocks/>
          </p:cNvGrpSpPr>
          <p:nvPr/>
        </p:nvGrpSpPr>
        <p:grpSpPr bwMode="auto">
          <a:xfrm>
            <a:off x="3429000" y="2895600"/>
            <a:ext cx="1905000" cy="3276600"/>
            <a:chOff x="1200" y="1824"/>
            <a:chExt cx="1200" cy="2064"/>
          </a:xfrm>
        </p:grpSpPr>
        <p:sp>
          <p:nvSpPr>
            <p:cNvPr id="29720" name="Line 15"/>
            <p:cNvSpPr>
              <a:spLocks noChangeShapeType="1"/>
            </p:cNvSpPr>
            <p:nvPr/>
          </p:nvSpPr>
          <p:spPr bwMode="auto">
            <a:xfrm>
              <a:off x="1344" y="2064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Line 16"/>
            <p:cNvSpPr>
              <a:spLocks noChangeShapeType="1"/>
            </p:cNvSpPr>
            <p:nvPr/>
          </p:nvSpPr>
          <p:spPr bwMode="auto">
            <a:xfrm>
              <a:off x="1728" y="1824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22" name="Object 17"/>
            <p:cNvGraphicFramePr>
              <a:graphicFrameLocks noChangeAspect="1"/>
            </p:cNvGraphicFramePr>
            <p:nvPr/>
          </p:nvGraphicFramePr>
          <p:xfrm>
            <a:off x="1584" y="3504"/>
            <a:ext cx="81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33" name="公式" r:id="rId19" imgW="571252" imgH="228501" progId="Equation.3">
                    <p:embed/>
                  </p:oleObj>
                </mc:Choice>
                <mc:Fallback>
                  <p:oleObj name="公式" r:id="rId19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504"/>
                          <a:ext cx="81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3" name="Object 18"/>
            <p:cNvGraphicFramePr>
              <a:graphicFrameLocks noChangeAspect="1"/>
            </p:cNvGraphicFramePr>
            <p:nvPr/>
          </p:nvGraphicFramePr>
          <p:xfrm>
            <a:off x="1200" y="3504"/>
            <a:ext cx="28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34" name="公式" r:id="rId21" imgW="177646" imgH="228402" progId="Equation.3">
                    <p:embed/>
                  </p:oleObj>
                </mc:Choice>
                <mc:Fallback>
                  <p:oleObj name="公式" r:id="rId21" imgW="177646" imgH="228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504"/>
                          <a:ext cx="28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4" name="Line 19"/>
            <p:cNvSpPr>
              <a:spLocks noChangeShapeType="1"/>
            </p:cNvSpPr>
            <p:nvPr/>
          </p:nvSpPr>
          <p:spPr bwMode="auto">
            <a:xfrm>
              <a:off x="1344" y="206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03" name="Text Box 20"/>
          <p:cNvSpPr txBox="1">
            <a:spLocks noChangeArrowheads="1"/>
          </p:cNvSpPr>
          <p:nvPr/>
        </p:nvSpPr>
        <p:spPr bwMode="auto">
          <a:xfrm>
            <a:off x="2088638" y="680679"/>
            <a:ext cx="4580756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三</a:t>
            </a:r>
            <a:r>
              <a:rPr kumimoji="1"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平面曲线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的弧长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2095500" y="1434895"/>
            <a:ext cx="388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何谓曲线的长 ？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5219700" y="1438920"/>
            <a:ext cx="441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内接折线长的极限</a:t>
            </a:r>
          </a:p>
        </p:txBody>
      </p:sp>
      <p:grpSp>
        <p:nvGrpSpPr>
          <p:cNvPr id="31767" name="Group 23"/>
          <p:cNvGrpSpPr>
            <a:grpSpLocks/>
          </p:cNvGrpSpPr>
          <p:nvPr/>
        </p:nvGrpSpPr>
        <p:grpSpPr bwMode="auto">
          <a:xfrm>
            <a:off x="2514600" y="2362200"/>
            <a:ext cx="4513263" cy="2947988"/>
            <a:chOff x="624" y="1488"/>
            <a:chExt cx="2843" cy="1857"/>
          </a:xfrm>
        </p:grpSpPr>
        <p:graphicFrame>
          <p:nvGraphicFramePr>
            <p:cNvPr id="29707" name="Object 24"/>
            <p:cNvGraphicFramePr>
              <a:graphicFrameLocks noChangeAspect="1"/>
            </p:cNvGraphicFramePr>
            <p:nvPr/>
          </p:nvGraphicFramePr>
          <p:xfrm>
            <a:off x="624" y="2352"/>
            <a:ext cx="30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35" name="公式" r:id="rId23" imgW="241091" imgH="215713" progId="Equation.3">
                    <p:embed/>
                  </p:oleObj>
                </mc:Choice>
                <mc:Fallback>
                  <p:oleObj name="公式" r:id="rId23" imgW="241091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352"/>
                          <a:ext cx="306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8" name="Object 25"/>
            <p:cNvGraphicFramePr>
              <a:graphicFrameLocks noChangeAspect="1"/>
            </p:cNvGraphicFramePr>
            <p:nvPr/>
          </p:nvGraphicFramePr>
          <p:xfrm>
            <a:off x="1008" y="1728"/>
            <a:ext cx="40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36" name="公式" r:id="rId25" imgW="330200" imgH="228600" progId="Equation.3">
                    <p:embed/>
                  </p:oleObj>
                </mc:Choice>
                <mc:Fallback>
                  <p:oleObj name="公式" r:id="rId25" imgW="330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728"/>
                          <a:ext cx="405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9" name="Object 26"/>
            <p:cNvGraphicFramePr>
              <a:graphicFrameLocks noChangeAspect="1"/>
            </p:cNvGraphicFramePr>
            <p:nvPr/>
          </p:nvGraphicFramePr>
          <p:xfrm>
            <a:off x="1584" y="1488"/>
            <a:ext cx="31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37" name="公式" r:id="rId27" imgW="241300" imgH="228600" progId="Equation.3">
                    <p:embed/>
                  </p:oleObj>
                </mc:Choice>
                <mc:Fallback>
                  <p:oleObj name="公式" r:id="rId27" imgW="241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88"/>
                          <a:ext cx="31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0" name="Line 27"/>
            <p:cNvSpPr>
              <a:spLocks noChangeShapeType="1"/>
            </p:cNvSpPr>
            <p:nvPr/>
          </p:nvSpPr>
          <p:spPr bwMode="auto">
            <a:xfrm flipH="1" flipV="1">
              <a:off x="2880" y="2256"/>
              <a:ext cx="96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28"/>
            <p:cNvSpPr>
              <a:spLocks noChangeShapeType="1"/>
            </p:cNvSpPr>
            <p:nvPr/>
          </p:nvSpPr>
          <p:spPr bwMode="auto">
            <a:xfrm flipH="1" flipV="1">
              <a:off x="2592" y="1920"/>
              <a:ext cx="288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Line 29"/>
            <p:cNvSpPr>
              <a:spLocks noChangeShapeType="1"/>
            </p:cNvSpPr>
            <p:nvPr/>
          </p:nvSpPr>
          <p:spPr bwMode="auto">
            <a:xfrm flipH="1" flipV="1">
              <a:off x="2208" y="1776"/>
              <a:ext cx="384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30"/>
            <p:cNvSpPr>
              <a:spLocks noChangeShapeType="1"/>
            </p:cNvSpPr>
            <p:nvPr/>
          </p:nvSpPr>
          <p:spPr bwMode="auto">
            <a:xfrm flipH="1">
              <a:off x="1728" y="1776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31"/>
            <p:cNvSpPr>
              <a:spLocks noChangeShapeType="1"/>
            </p:cNvSpPr>
            <p:nvPr/>
          </p:nvSpPr>
          <p:spPr bwMode="auto">
            <a:xfrm flipH="1">
              <a:off x="1344" y="1776"/>
              <a:ext cx="384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Line 32"/>
            <p:cNvSpPr>
              <a:spLocks noChangeShapeType="1"/>
            </p:cNvSpPr>
            <p:nvPr/>
          </p:nvSpPr>
          <p:spPr bwMode="auto">
            <a:xfrm flipV="1">
              <a:off x="768" y="2544"/>
              <a:ext cx="192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33"/>
            <p:cNvSpPr>
              <a:spLocks noChangeShapeType="1"/>
            </p:cNvSpPr>
            <p:nvPr/>
          </p:nvSpPr>
          <p:spPr bwMode="auto">
            <a:xfrm flipV="1">
              <a:off x="960" y="2304"/>
              <a:ext cx="144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Line 34"/>
            <p:cNvSpPr>
              <a:spLocks noChangeShapeType="1"/>
            </p:cNvSpPr>
            <p:nvPr/>
          </p:nvSpPr>
          <p:spPr bwMode="auto">
            <a:xfrm flipV="1">
              <a:off x="1104" y="2064"/>
              <a:ext cx="24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18" name="Object 35"/>
            <p:cNvGraphicFramePr>
              <a:graphicFrameLocks noChangeAspect="1"/>
            </p:cNvGraphicFramePr>
            <p:nvPr/>
          </p:nvGraphicFramePr>
          <p:xfrm>
            <a:off x="777" y="3024"/>
            <a:ext cx="51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38" name="公式" r:id="rId29" imgW="368300" imgH="228600" progId="Equation.3">
                    <p:embed/>
                  </p:oleObj>
                </mc:Choice>
                <mc:Fallback>
                  <p:oleObj name="公式" r:id="rId29" imgW="368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" y="3024"/>
                          <a:ext cx="510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9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2768706"/>
                </p:ext>
              </p:extLst>
            </p:nvPr>
          </p:nvGraphicFramePr>
          <p:xfrm>
            <a:off x="3044" y="2606"/>
            <a:ext cx="423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39" name="公式" r:id="rId31" imgW="381000" imgH="228600" progId="Equation.3">
                    <p:embed/>
                  </p:oleObj>
                </mc:Choice>
                <mc:Fallback>
                  <p:oleObj name="公式" r:id="rId31" imgW="381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4" y="2606"/>
                          <a:ext cx="423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23924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5" grpId="0" autoUpdateAnimBg="0"/>
      <p:bldP spid="3176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162736"/>
              </p:ext>
            </p:extLst>
          </p:nvPr>
        </p:nvGraphicFramePr>
        <p:xfrm>
          <a:off x="2071696" y="757032"/>
          <a:ext cx="3702180" cy="57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" name="公式" r:id="rId4" imgW="1358310" imgH="215806" progId="Equation.3">
                  <p:embed/>
                </p:oleObj>
              </mc:Choice>
              <mc:Fallback>
                <p:oleObj name="公式" r:id="rId4" imgW="135831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96" y="757032"/>
                        <a:ext cx="3702180" cy="57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445778"/>
              </p:ext>
            </p:extLst>
          </p:nvPr>
        </p:nvGraphicFramePr>
        <p:xfrm>
          <a:off x="5791255" y="795718"/>
          <a:ext cx="3600400" cy="535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0" name="公式" r:id="rId6" imgW="1422400" imgH="203200" progId="Equation.3">
                  <p:embed/>
                </p:oleObj>
              </mc:Choice>
              <mc:Fallback>
                <p:oleObj name="公式" r:id="rId6" imgW="1422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55" y="795718"/>
                        <a:ext cx="3600400" cy="535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722801"/>
              </p:ext>
            </p:extLst>
          </p:nvPr>
        </p:nvGraphicFramePr>
        <p:xfrm>
          <a:off x="2071266" y="1375978"/>
          <a:ext cx="7405221" cy="60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1" name="公式" r:id="rId8" imgW="2527300" imgH="228600" progId="Equation.3">
                  <p:embed/>
                </p:oleObj>
              </mc:Choice>
              <mc:Fallback>
                <p:oleObj name="公式" r:id="rId8" imgW="2527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266" y="1375978"/>
                        <a:ext cx="7405221" cy="607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349614"/>
              </p:ext>
            </p:extLst>
          </p:nvPr>
        </p:nvGraphicFramePr>
        <p:xfrm>
          <a:off x="2476927" y="1996406"/>
          <a:ext cx="6999560" cy="75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2" name="公式" r:id="rId10" imgW="2997200" imgH="292100" progId="Equation.3">
                  <p:embed/>
                </p:oleObj>
              </mc:Choice>
              <mc:Fallback>
                <p:oleObj name="公式" r:id="rId10" imgW="2997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927" y="1996406"/>
                        <a:ext cx="6999560" cy="754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889354"/>
              </p:ext>
            </p:extLst>
          </p:nvPr>
        </p:nvGraphicFramePr>
        <p:xfrm>
          <a:off x="2090645" y="2844219"/>
          <a:ext cx="4974704" cy="586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3" name="公式" r:id="rId12" imgW="1701800" imgH="215900" progId="Equation.3">
                  <p:embed/>
                </p:oleObj>
              </mc:Choice>
              <mc:Fallback>
                <p:oleObj name="公式" r:id="rId12" imgW="1701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645" y="2844219"/>
                        <a:ext cx="4974704" cy="586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675683"/>
              </p:ext>
            </p:extLst>
          </p:nvPr>
        </p:nvGraphicFramePr>
        <p:xfrm>
          <a:off x="2888754" y="3473450"/>
          <a:ext cx="6224736" cy="659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4" name="公式" r:id="rId14" imgW="2298700" imgH="228600" progId="Equation.3">
                  <p:embed/>
                </p:oleObj>
              </mc:Choice>
              <mc:Fallback>
                <p:oleObj name="公式" r:id="rId14" imgW="229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754" y="3473450"/>
                        <a:ext cx="6224736" cy="659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196492"/>
              </p:ext>
            </p:extLst>
          </p:nvPr>
        </p:nvGraphicFramePr>
        <p:xfrm>
          <a:off x="7924800" y="4114938"/>
          <a:ext cx="2438400" cy="59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5" name="公式" r:id="rId16" imgW="965200" imgH="228600" progId="Equation.3">
                  <p:embed/>
                </p:oleObj>
              </mc:Choice>
              <mc:Fallback>
                <p:oleObj name="公式" r:id="rId16" imgW="96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114938"/>
                        <a:ext cx="2438400" cy="597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990579"/>
              </p:ext>
            </p:extLst>
          </p:nvPr>
        </p:nvGraphicFramePr>
        <p:xfrm>
          <a:off x="2057400" y="4728999"/>
          <a:ext cx="8305800" cy="736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6" name="公式" r:id="rId18" imgW="3162300" imgH="292100" progId="Equation.3">
                  <p:embed/>
                </p:oleObj>
              </mc:Choice>
              <mc:Fallback>
                <p:oleObj name="公式" r:id="rId18" imgW="31623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28999"/>
                        <a:ext cx="8305800" cy="736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982173"/>
              </p:ext>
            </p:extLst>
          </p:nvPr>
        </p:nvGraphicFramePr>
        <p:xfrm>
          <a:off x="3169940" y="5465766"/>
          <a:ext cx="5662364" cy="1032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7" name="公式" r:id="rId20" imgW="2311400" imgH="431800" progId="Equation.3">
                  <p:embed/>
                </p:oleObj>
              </mc:Choice>
              <mc:Fallback>
                <p:oleObj name="公式" r:id="rId20" imgW="2311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940" y="5465766"/>
                        <a:ext cx="5662364" cy="1032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500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782402"/>
              </p:ext>
            </p:extLst>
          </p:nvPr>
        </p:nvGraphicFramePr>
        <p:xfrm>
          <a:off x="2063552" y="614697"/>
          <a:ext cx="3384376" cy="71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0" name="公式" r:id="rId3" imgW="1422400" imgH="292100" progId="Equation.3">
                  <p:embed/>
                </p:oleObj>
              </mc:Choice>
              <mc:Fallback>
                <p:oleObj name="公式" r:id="rId3" imgW="14224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614697"/>
                        <a:ext cx="3384376" cy="716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7210"/>
              </p:ext>
            </p:extLst>
          </p:nvPr>
        </p:nvGraphicFramePr>
        <p:xfrm>
          <a:off x="5807968" y="593322"/>
          <a:ext cx="2376264" cy="700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1" name="公式" r:id="rId5" imgW="952087" imgH="279279" progId="Equation.3">
                  <p:embed/>
                </p:oleObj>
              </mc:Choice>
              <mc:Fallback>
                <p:oleObj name="公式" r:id="rId5" imgW="952087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593322"/>
                        <a:ext cx="2376264" cy="700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49053"/>
              </p:ext>
            </p:extLst>
          </p:nvPr>
        </p:nvGraphicFramePr>
        <p:xfrm>
          <a:off x="2999656" y="1272305"/>
          <a:ext cx="4437112" cy="66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2" name="公式" r:id="rId7" imgW="1536033" imgH="253890" progId="Equation.3">
                  <p:embed/>
                </p:oleObj>
              </mc:Choice>
              <mc:Fallback>
                <p:oleObj name="公式" r:id="rId7" imgW="153603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1272305"/>
                        <a:ext cx="4437112" cy="666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225289"/>
              </p:ext>
            </p:extLst>
          </p:nvPr>
        </p:nvGraphicFramePr>
        <p:xfrm>
          <a:off x="2063552" y="1916112"/>
          <a:ext cx="6048672" cy="596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3" name="公式" r:id="rId9" imgW="2171700" imgH="228600" progId="Equation.3">
                  <p:embed/>
                </p:oleObj>
              </mc:Choice>
              <mc:Fallback>
                <p:oleObj name="公式" r:id="rId9" imgW="2171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1916112"/>
                        <a:ext cx="6048672" cy="596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40317"/>
              </p:ext>
            </p:extLst>
          </p:nvPr>
        </p:nvGraphicFramePr>
        <p:xfrm>
          <a:off x="2855640" y="2374053"/>
          <a:ext cx="4940150" cy="3122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4" name="Equation" r:id="rId11" imgW="1803400" imgH="1231900" progId="Equation.3">
                  <p:embed/>
                </p:oleObj>
              </mc:Choice>
              <mc:Fallback>
                <p:oleObj name="Equation" r:id="rId11" imgW="1803400" imgH="1231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2374053"/>
                        <a:ext cx="4940150" cy="3122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246464"/>
              </p:ext>
            </p:extLst>
          </p:nvPr>
        </p:nvGraphicFramePr>
        <p:xfrm>
          <a:off x="1919536" y="5542941"/>
          <a:ext cx="1152502" cy="529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5" name="公式" r:id="rId13" imgW="393529" imgH="203112" progId="Equation.3">
                  <p:embed/>
                </p:oleObj>
              </mc:Choice>
              <mc:Fallback>
                <p:oleObj name="公式" r:id="rId13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5542941"/>
                        <a:ext cx="1152502" cy="529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409017"/>
              </p:ext>
            </p:extLst>
          </p:nvPr>
        </p:nvGraphicFramePr>
        <p:xfrm>
          <a:off x="3215680" y="5523573"/>
          <a:ext cx="5761433" cy="89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6" name="Equation" r:id="rId15" imgW="2314629" imgH="304787" progId="Equation.3">
                  <p:embed/>
                </p:oleObj>
              </mc:Choice>
              <mc:Fallback>
                <p:oleObj name="Equation" r:id="rId15" imgW="23146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5523573"/>
                        <a:ext cx="5761433" cy="8997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801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019726"/>
              </p:ext>
            </p:extLst>
          </p:nvPr>
        </p:nvGraphicFramePr>
        <p:xfrm>
          <a:off x="2279576" y="766914"/>
          <a:ext cx="5798743" cy="636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7" name="Equation" r:id="rId3" imgW="1981200" imgH="228600" progId="Equation.DSMT4">
                  <p:embed/>
                </p:oleObj>
              </mc:Choice>
              <mc:Fallback>
                <p:oleObj name="Equation" r:id="rId3" imgW="198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766914"/>
                        <a:ext cx="5798743" cy="636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375643"/>
              </p:ext>
            </p:extLst>
          </p:nvPr>
        </p:nvGraphicFramePr>
        <p:xfrm>
          <a:off x="3220065" y="1453451"/>
          <a:ext cx="2324558" cy="128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8" name="公式" r:id="rId5" imgW="634725" imgH="469696" progId="Equation.3">
                  <p:embed/>
                </p:oleObj>
              </mc:Choice>
              <mc:Fallback>
                <p:oleObj name="公式" r:id="rId5" imgW="634725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065" y="1453451"/>
                        <a:ext cx="2324558" cy="1281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744013"/>
              </p:ext>
            </p:extLst>
          </p:nvPr>
        </p:nvGraphicFramePr>
        <p:xfrm>
          <a:off x="5823923" y="1778227"/>
          <a:ext cx="2270351" cy="521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9" name="公式" r:id="rId7" imgW="736600" imgH="203200" progId="Equation.3">
                  <p:embed/>
                </p:oleObj>
              </mc:Choice>
              <mc:Fallback>
                <p:oleObj name="公式" r:id="rId7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923" y="1778227"/>
                        <a:ext cx="2270351" cy="521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44013"/>
              </p:ext>
            </p:extLst>
          </p:nvPr>
        </p:nvGraphicFramePr>
        <p:xfrm>
          <a:off x="2279576" y="2802359"/>
          <a:ext cx="67167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0" name="Equation" r:id="rId9" imgW="2336760" imgH="215640" progId="Equation.DSMT4">
                  <p:embed/>
                </p:oleObj>
              </mc:Choice>
              <mc:Fallback>
                <p:oleObj name="Equation" r:id="rId9" imgW="2336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2802359"/>
                        <a:ext cx="671671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719054"/>
              </p:ext>
            </p:extLst>
          </p:nvPr>
        </p:nvGraphicFramePr>
        <p:xfrm>
          <a:off x="2279575" y="3476170"/>
          <a:ext cx="7088695" cy="1238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1" name="Equation" r:id="rId11" imgW="2413000" imgH="457200" progId="Equation.3">
                  <p:embed/>
                </p:oleObj>
              </mc:Choice>
              <mc:Fallback>
                <p:oleObj name="Equation" r:id="rId11" imgW="2413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5" y="3476170"/>
                        <a:ext cx="7088695" cy="123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50809"/>
              </p:ext>
            </p:extLst>
          </p:nvPr>
        </p:nvGraphicFramePr>
        <p:xfrm>
          <a:off x="4717474" y="4941733"/>
          <a:ext cx="4483248" cy="1080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2" name="Equation" r:id="rId13" imgW="1505030" imgH="304787" progId="Equation.3">
                  <p:embed/>
                </p:oleObj>
              </mc:Choice>
              <mc:Fallback>
                <p:oleObj name="Equation" r:id="rId13" imgW="1505030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474" y="4941733"/>
                        <a:ext cx="4483248" cy="108044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711337"/>
              </p:ext>
            </p:extLst>
          </p:nvPr>
        </p:nvGraphicFramePr>
        <p:xfrm>
          <a:off x="2279576" y="5208158"/>
          <a:ext cx="2102768" cy="547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3" name="公式" r:id="rId15" imgW="710891" imgH="203112" progId="Equation.3">
                  <p:embed/>
                </p:oleObj>
              </mc:Choice>
              <mc:Fallback>
                <p:oleObj name="公式" r:id="rId15" imgW="71089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5208158"/>
                        <a:ext cx="2102768" cy="547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994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852102"/>
              </p:ext>
            </p:extLst>
          </p:nvPr>
        </p:nvGraphicFramePr>
        <p:xfrm>
          <a:off x="1981199" y="875472"/>
          <a:ext cx="6635081" cy="64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1" name="公式" r:id="rId3" imgW="2145369" imgH="215806" progId="Equation.3">
                  <p:embed/>
                </p:oleObj>
              </mc:Choice>
              <mc:Fallback>
                <p:oleObj name="公式" r:id="rId3" imgW="214536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875472"/>
                        <a:ext cx="6635081" cy="640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231840"/>
              </p:ext>
            </p:extLst>
          </p:nvPr>
        </p:nvGraphicFramePr>
        <p:xfrm>
          <a:off x="3602358" y="1593924"/>
          <a:ext cx="4373587" cy="56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2" name="公式" r:id="rId5" imgW="1485900" imgH="203200" progId="Equation.3">
                  <p:embed/>
                </p:oleObj>
              </mc:Choice>
              <mc:Fallback>
                <p:oleObj name="公式" r:id="rId5" imgW="148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358" y="1593924"/>
                        <a:ext cx="4373587" cy="561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004071"/>
              </p:ext>
            </p:extLst>
          </p:nvPr>
        </p:nvGraphicFramePr>
        <p:xfrm>
          <a:off x="1981199" y="2233399"/>
          <a:ext cx="40306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3" name="Equation" r:id="rId7" imgW="1396800" imgH="215640" progId="Equation.DSMT4">
                  <p:embed/>
                </p:oleObj>
              </mc:Choice>
              <mc:Fallback>
                <p:oleObj name="Equation" r:id="rId7" imgW="1396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2233399"/>
                        <a:ext cx="403066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892668"/>
              </p:ext>
            </p:extLst>
          </p:nvPr>
        </p:nvGraphicFramePr>
        <p:xfrm>
          <a:off x="1981199" y="3173884"/>
          <a:ext cx="3242319" cy="70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4" name="公式" r:id="rId9" imgW="952087" imgH="228501" progId="Equation.3">
                  <p:embed/>
                </p:oleObj>
              </mc:Choice>
              <mc:Fallback>
                <p:oleObj name="公式" r:id="rId9" imgW="95208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3173884"/>
                        <a:ext cx="3242319" cy="701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498799"/>
              </p:ext>
            </p:extLst>
          </p:nvPr>
        </p:nvGraphicFramePr>
        <p:xfrm>
          <a:off x="3237001" y="3860346"/>
          <a:ext cx="5178250" cy="123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5" name="公式" r:id="rId11" imgW="1879600" imgH="469900" progId="Equation.3">
                  <p:embed/>
                </p:oleObj>
              </mc:Choice>
              <mc:Fallback>
                <p:oleObj name="公式" r:id="rId11" imgW="1879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001" y="3860346"/>
                        <a:ext cx="5178250" cy="123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378365"/>
              </p:ext>
            </p:extLst>
          </p:nvPr>
        </p:nvGraphicFramePr>
        <p:xfrm>
          <a:off x="1981199" y="5486400"/>
          <a:ext cx="2330477" cy="606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6" name="公式" r:id="rId13" imgW="710891" imgH="203112" progId="Equation.3">
                  <p:embed/>
                </p:oleObj>
              </mc:Choice>
              <mc:Fallback>
                <p:oleObj name="公式" r:id="rId13" imgW="71089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5486400"/>
                        <a:ext cx="2330477" cy="606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629538"/>
              </p:ext>
            </p:extLst>
          </p:nvPr>
        </p:nvGraphicFramePr>
        <p:xfrm>
          <a:off x="4520596" y="5247560"/>
          <a:ext cx="4568826" cy="1018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7" name="Equation" r:id="rId15" imgW="1628916" imgH="304787" progId="Equation.3">
                  <p:embed/>
                </p:oleObj>
              </mc:Choice>
              <mc:Fallback>
                <p:oleObj name="Equation" r:id="rId15" imgW="1628916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596" y="5247560"/>
                        <a:ext cx="4568826" cy="101879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2317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WordArt 2"/>
          <p:cNvSpPr>
            <a:spLocks noChangeArrowheads="1" noChangeShapeType="1" noTextEdit="1"/>
          </p:cNvSpPr>
          <p:nvPr/>
        </p:nvSpPr>
        <p:spPr bwMode="auto">
          <a:xfrm>
            <a:off x="3935760" y="2708920"/>
            <a:ext cx="3528392" cy="62636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000" b="1" kern="10" dirty="0">
                <a:solidFill>
                  <a:srgbClr val="FF0000"/>
                </a:solidFill>
                <a:latin typeface="宋体" panose="02010600030101010101" pitchFamily="2" charset="-122"/>
              </a:rPr>
              <a:t>弧微分公式</a:t>
            </a:r>
          </a:p>
        </p:txBody>
      </p:sp>
    </p:spTree>
    <p:extLst>
      <p:ext uri="{BB962C8B-B14F-4D97-AF65-F5344CB8AC3E}">
        <p14:creationId xmlns:p14="http://schemas.microsoft.com/office/powerpoint/2010/main" val="3519814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738473"/>
              </p:ext>
            </p:extLst>
          </p:nvPr>
        </p:nvGraphicFramePr>
        <p:xfrm>
          <a:off x="1839566" y="1052736"/>
          <a:ext cx="806132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4" name="Equation" r:id="rId4" imgW="2743200" imgH="457200" progId="Equation.DSMT4">
                  <p:embed/>
                </p:oleObj>
              </mc:Choice>
              <mc:Fallback>
                <p:oleObj name="Equation" r:id="rId4" imgW="2743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566" y="1052736"/>
                        <a:ext cx="806132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430916"/>
              </p:ext>
            </p:extLst>
          </p:nvPr>
        </p:nvGraphicFramePr>
        <p:xfrm>
          <a:off x="3999131" y="2362528"/>
          <a:ext cx="4110037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5" name="Equation" r:id="rId6" imgW="1485720" imgH="444240" progId="Equation.DSMT4">
                  <p:embed/>
                </p:oleObj>
              </mc:Choice>
              <mc:Fallback>
                <p:oleObj name="Equation" r:id="rId6" imgW="1485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9131" y="2362528"/>
                        <a:ext cx="4110037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792747"/>
              </p:ext>
            </p:extLst>
          </p:nvPr>
        </p:nvGraphicFramePr>
        <p:xfrm>
          <a:off x="1866900" y="3855124"/>
          <a:ext cx="7901508" cy="1170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6" name="Equation" r:id="rId8" imgW="2692080" imgH="431640" progId="Equation.DSMT4">
                  <p:embed/>
                </p:oleObj>
              </mc:Choice>
              <mc:Fallback>
                <p:oleObj name="Equation" r:id="rId8" imgW="2692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855124"/>
                        <a:ext cx="7901508" cy="1170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841819"/>
              </p:ext>
            </p:extLst>
          </p:nvPr>
        </p:nvGraphicFramePr>
        <p:xfrm>
          <a:off x="4284109" y="4797152"/>
          <a:ext cx="3540083" cy="1240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7" name="Equation" r:id="rId10" imgW="1244600" imgH="444500" progId="Equation.3">
                  <p:embed/>
                </p:oleObj>
              </mc:Choice>
              <mc:Fallback>
                <p:oleObj name="Equation" r:id="rId10" imgW="1244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109" y="4797152"/>
                        <a:ext cx="3540083" cy="1240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2725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7118293" y="1562325"/>
            <a:ext cx="1150938" cy="1863725"/>
            <a:chOff x="2827" y="1258"/>
            <a:chExt cx="725" cy="1174"/>
          </a:xfrm>
        </p:grpSpPr>
        <p:sp>
          <p:nvSpPr>
            <p:cNvPr id="4123" name="Line 3"/>
            <p:cNvSpPr>
              <a:spLocks noChangeShapeType="1"/>
            </p:cNvSpPr>
            <p:nvPr/>
          </p:nvSpPr>
          <p:spPr bwMode="auto">
            <a:xfrm>
              <a:off x="3377" y="1258"/>
              <a:ext cx="9" cy="9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24" name="Object 4"/>
            <p:cNvGraphicFramePr>
              <a:graphicFrameLocks noChangeAspect="1"/>
            </p:cNvGraphicFramePr>
            <p:nvPr/>
          </p:nvGraphicFramePr>
          <p:xfrm>
            <a:off x="3264" y="2208"/>
            <a:ext cx="28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6" name="公式" r:id="rId3" imgW="139700" imgH="139700" progId="Equation.3">
                    <p:embed/>
                  </p:oleObj>
                </mc:Choice>
                <mc:Fallback>
                  <p:oleObj name="公式" r:id="rId3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208"/>
                          <a:ext cx="28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0422094"/>
                </p:ext>
              </p:extLst>
            </p:nvPr>
          </p:nvGraphicFramePr>
          <p:xfrm>
            <a:off x="2827" y="1716"/>
            <a:ext cx="4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7" name="公式" r:id="rId5" imgW="355292" imgH="203024" progId="Equation.3">
                    <p:embed/>
                  </p:oleObj>
                </mc:Choice>
                <mc:Fallback>
                  <p:oleObj name="公式" r:id="rId5" imgW="355292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7" y="1716"/>
                          <a:ext cx="4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8162480" y="1010005"/>
            <a:ext cx="1217613" cy="2444751"/>
            <a:chOff x="3400" y="924"/>
            <a:chExt cx="767" cy="1540"/>
          </a:xfrm>
        </p:grpSpPr>
        <p:sp>
          <p:nvSpPr>
            <p:cNvPr id="4120" name="Line 7"/>
            <p:cNvSpPr>
              <a:spLocks noChangeShapeType="1"/>
            </p:cNvSpPr>
            <p:nvPr/>
          </p:nvSpPr>
          <p:spPr bwMode="auto">
            <a:xfrm flipH="1">
              <a:off x="3792" y="924"/>
              <a:ext cx="10" cy="1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2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257136"/>
                </p:ext>
              </p:extLst>
            </p:nvPr>
          </p:nvGraphicFramePr>
          <p:xfrm>
            <a:off x="3543" y="2169"/>
            <a:ext cx="62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8" name="公式" r:id="rId7" imgW="494870" imgH="203024" progId="Equation.3">
                    <p:embed/>
                  </p:oleObj>
                </mc:Choice>
                <mc:Fallback>
                  <p:oleObj name="公式" r:id="rId7" imgW="494870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3" y="2169"/>
                          <a:ext cx="62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2" name="Object 9"/>
            <p:cNvGraphicFramePr>
              <a:graphicFrameLocks noChangeAspect="1"/>
            </p:cNvGraphicFramePr>
            <p:nvPr/>
          </p:nvGraphicFramePr>
          <p:xfrm>
            <a:off x="3400" y="1351"/>
            <a:ext cx="35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9" name="公式" r:id="rId9" imgW="241091" imgH="164957" progId="Equation.3">
                    <p:embed/>
                  </p:oleObj>
                </mc:Choice>
                <mc:Fallback>
                  <p:oleObj name="公式" r:id="rId9" imgW="241091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1351"/>
                          <a:ext cx="35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5543136" y="559719"/>
            <a:ext cx="5524123" cy="2928643"/>
            <a:chOff x="1056" y="288"/>
            <a:chExt cx="4560" cy="2256"/>
          </a:xfrm>
        </p:grpSpPr>
        <p:sp>
          <p:nvSpPr>
            <p:cNvPr id="4109" name="Line 11"/>
            <p:cNvSpPr>
              <a:spLocks noChangeShapeType="1"/>
            </p:cNvSpPr>
            <p:nvPr/>
          </p:nvSpPr>
          <p:spPr bwMode="auto">
            <a:xfrm>
              <a:off x="1056" y="2208"/>
              <a:ext cx="44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12"/>
            <p:cNvSpPr>
              <a:spLocks noChangeShapeType="1"/>
            </p:cNvSpPr>
            <p:nvPr/>
          </p:nvSpPr>
          <p:spPr bwMode="auto">
            <a:xfrm flipV="1">
              <a:off x="1536" y="288"/>
              <a:ext cx="0" cy="2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Freeform 13"/>
            <p:cNvSpPr>
              <a:spLocks/>
            </p:cNvSpPr>
            <p:nvPr/>
          </p:nvSpPr>
          <p:spPr bwMode="auto">
            <a:xfrm>
              <a:off x="2160" y="576"/>
              <a:ext cx="2304" cy="872"/>
            </a:xfrm>
            <a:custGeom>
              <a:avLst/>
              <a:gdLst>
                <a:gd name="T0" fmla="*/ 0 w 3024"/>
                <a:gd name="T1" fmla="*/ 77 h 1208"/>
                <a:gd name="T2" fmla="*/ 148 w 3024"/>
                <a:gd name="T3" fmla="*/ 227 h 1208"/>
                <a:gd name="T4" fmla="*/ 505 w 3024"/>
                <a:gd name="T5" fmla="*/ 20 h 1208"/>
                <a:gd name="T6" fmla="*/ 776 w 3024"/>
                <a:gd name="T7" fmla="*/ 105 h 12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4" h="1208">
                  <a:moveTo>
                    <a:pt x="0" y="392"/>
                  </a:moveTo>
                  <a:cubicBezTo>
                    <a:pt x="124" y="800"/>
                    <a:pt x="248" y="1208"/>
                    <a:pt x="576" y="1160"/>
                  </a:cubicBezTo>
                  <a:cubicBezTo>
                    <a:pt x="904" y="1112"/>
                    <a:pt x="1560" y="208"/>
                    <a:pt x="1968" y="104"/>
                  </a:cubicBezTo>
                  <a:cubicBezTo>
                    <a:pt x="2376" y="0"/>
                    <a:pt x="2848" y="464"/>
                    <a:pt x="3024" y="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Line 14"/>
            <p:cNvSpPr>
              <a:spLocks noChangeShapeType="1"/>
            </p:cNvSpPr>
            <p:nvPr/>
          </p:nvSpPr>
          <p:spPr bwMode="auto">
            <a:xfrm>
              <a:off x="2160" y="864"/>
              <a:ext cx="0" cy="1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Line 15"/>
            <p:cNvSpPr>
              <a:spLocks noChangeShapeType="1"/>
            </p:cNvSpPr>
            <p:nvPr/>
          </p:nvSpPr>
          <p:spPr bwMode="auto">
            <a:xfrm flipH="1">
              <a:off x="4464" y="960"/>
              <a:ext cx="0" cy="1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4" name="Object 16"/>
            <p:cNvGraphicFramePr>
              <a:graphicFrameLocks noChangeAspect="1"/>
            </p:cNvGraphicFramePr>
            <p:nvPr/>
          </p:nvGraphicFramePr>
          <p:xfrm>
            <a:off x="5328" y="2256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0" name="公式" r:id="rId11" imgW="139700" imgH="139700" progId="Equation.3">
                    <p:embed/>
                  </p:oleObj>
                </mc:Choice>
                <mc:Fallback>
                  <p:oleObj name="公式" r:id="rId11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256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17"/>
            <p:cNvGraphicFramePr>
              <a:graphicFrameLocks noChangeAspect="1"/>
            </p:cNvGraphicFramePr>
            <p:nvPr/>
          </p:nvGraphicFramePr>
          <p:xfrm>
            <a:off x="1152" y="340"/>
            <a:ext cx="33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1" name="公式" r:id="rId12" imgW="139579" imgH="164957" progId="Equation.3">
                    <p:embed/>
                  </p:oleObj>
                </mc:Choice>
                <mc:Fallback>
                  <p:oleObj name="公式" r:id="rId12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40"/>
                          <a:ext cx="336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" name="Object 18"/>
            <p:cNvGraphicFramePr>
              <a:graphicFrameLocks noChangeAspect="1"/>
            </p:cNvGraphicFramePr>
            <p:nvPr/>
          </p:nvGraphicFramePr>
          <p:xfrm>
            <a:off x="2016" y="2208"/>
            <a:ext cx="25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" name="公式" r:id="rId14" imgW="126835" imgH="139518" progId="Equation.3">
                    <p:embed/>
                  </p:oleObj>
                </mc:Choice>
                <mc:Fallback>
                  <p:oleObj name="公式" r:id="rId14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208"/>
                          <a:ext cx="25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7" name="Object 19"/>
            <p:cNvGraphicFramePr>
              <a:graphicFrameLocks noChangeAspect="1"/>
            </p:cNvGraphicFramePr>
            <p:nvPr/>
          </p:nvGraphicFramePr>
          <p:xfrm>
            <a:off x="4368" y="2160"/>
            <a:ext cx="28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3" name="公式" r:id="rId16" imgW="126725" imgH="177415" progId="Equation.3">
                    <p:embed/>
                  </p:oleObj>
                </mc:Choice>
                <mc:Fallback>
                  <p:oleObj name="公式" r:id="rId16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160"/>
                          <a:ext cx="28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9101600"/>
                </p:ext>
              </p:extLst>
            </p:nvPr>
          </p:nvGraphicFramePr>
          <p:xfrm>
            <a:off x="2331" y="483"/>
            <a:ext cx="107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4" name="公式" r:id="rId18" imgW="622030" imgH="203112" progId="Equation.3">
                    <p:embed/>
                  </p:oleObj>
                </mc:Choice>
                <mc:Fallback>
                  <p:oleObj name="公式" r:id="rId18" imgW="62203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1" y="483"/>
                          <a:ext cx="1076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9" name="Object 21"/>
            <p:cNvGraphicFramePr>
              <a:graphicFrameLocks noChangeAspect="1"/>
            </p:cNvGraphicFramePr>
            <p:nvPr/>
          </p:nvGraphicFramePr>
          <p:xfrm>
            <a:off x="1344" y="2208"/>
            <a:ext cx="28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5" name="公式" r:id="rId20" imgW="126835" imgH="139518" progId="Equation.3">
                    <p:embed/>
                  </p:oleObj>
                </mc:Choice>
                <mc:Fallback>
                  <p:oleObj name="公式" r:id="rId20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208"/>
                          <a:ext cx="28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647370"/>
              </p:ext>
            </p:extLst>
          </p:nvPr>
        </p:nvGraphicFramePr>
        <p:xfrm>
          <a:off x="2705579" y="3691441"/>
          <a:ext cx="2607536" cy="805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" name="公式" r:id="rId22" imgW="1104900" imgH="342900" progId="Equation.3">
                  <p:embed/>
                </p:oleObj>
              </mc:Choice>
              <mc:Fallback>
                <p:oleObj name="公式" r:id="rId22" imgW="11049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579" y="3691441"/>
                        <a:ext cx="2607536" cy="805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354588"/>
              </p:ext>
            </p:extLst>
          </p:nvPr>
        </p:nvGraphicFramePr>
        <p:xfrm>
          <a:off x="6873876" y="4446487"/>
          <a:ext cx="2007334" cy="47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" name="公式" r:id="rId24" imgW="901309" imgH="203112" progId="Equation.3">
                  <p:embed/>
                </p:oleObj>
              </mc:Choice>
              <mc:Fallback>
                <p:oleObj name="公式" r:id="rId24" imgW="90130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76" y="4446487"/>
                        <a:ext cx="2007334" cy="47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972940"/>
              </p:ext>
            </p:extLst>
          </p:nvPr>
        </p:nvGraphicFramePr>
        <p:xfrm>
          <a:off x="5414203" y="3817086"/>
          <a:ext cx="2890995" cy="499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" name="公式" r:id="rId26" imgW="1167893" imgH="203112" progId="Equation.3">
                  <p:embed/>
                </p:oleObj>
              </mc:Choice>
              <mc:Fallback>
                <p:oleObj name="公式" r:id="rId26" imgW="116789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203" y="3817086"/>
                        <a:ext cx="2890995" cy="499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710387"/>
              </p:ext>
            </p:extLst>
          </p:nvPr>
        </p:nvGraphicFramePr>
        <p:xfrm>
          <a:off x="2917931" y="3003405"/>
          <a:ext cx="2487896" cy="52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" name="公式" r:id="rId28" imgW="942856" imgH="152567" progId="Equation.3">
                  <p:embed/>
                </p:oleObj>
              </mc:Choice>
              <mc:Fallback>
                <p:oleObj name="公式" r:id="rId28" imgW="942856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931" y="3003405"/>
                        <a:ext cx="2487896" cy="52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463452"/>
              </p:ext>
            </p:extLst>
          </p:nvPr>
        </p:nvGraphicFramePr>
        <p:xfrm>
          <a:off x="3199427" y="4869658"/>
          <a:ext cx="3040631" cy="499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" name="公式" r:id="rId30" imgW="1295400" imgH="203200" progId="Equation.3">
                  <p:embed/>
                </p:oleObj>
              </mc:Choice>
              <mc:Fallback>
                <p:oleObj name="公式" r:id="rId30" imgW="1295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9427" y="4869658"/>
                        <a:ext cx="3040631" cy="499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568775"/>
              </p:ext>
            </p:extLst>
          </p:nvPr>
        </p:nvGraphicFramePr>
        <p:xfrm>
          <a:off x="3173617" y="5434028"/>
          <a:ext cx="5226640" cy="50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" name="公式" r:id="rId32" imgW="2209800" imgH="203200" progId="Equation.3">
                  <p:embed/>
                </p:oleObj>
              </mc:Choice>
              <mc:Fallback>
                <p:oleObj name="公式" r:id="rId32" imgW="2209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617" y="5434028"/>
                        <a:ext cx="5226640" cy="503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2705579" y="1113249"/>
            <a:ext cx="1339243" cy="138499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关键是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部分量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的近似</a:t>
            </a:r>
          </a:p>
        </p:txBody>
      </p:sp>
      <p:graphicFrame>
        <p:nvGraphicFramePr>
          <p:cNvPr id="71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757003"/>
              </p:ext>
            </p:extLst>
          </p:nvPr>
        </p:nvGraphicFramePr>
        <p:xfrm>
          <a:off x="9187862" y="420340"/>
          <a:ext cx="2238879" cy="725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" name="公式" r:id="rId34" imgW="1054100" imgH="342900" progId="Equation.3">
                  <p:embed/>
                </p:oleObj>
              </mc:Choice>
              <mc:Fallback>
                <p:oleObj name="公式" r:id="rId34" imgW="10541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7862" y="420340"/>
                        <a:ext cx="2238879" cy="725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380632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7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7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6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465988"/>
              </p:ext>
            </p:extLst>
          </p:nvPr>
        </p:nvGraphicFramePr>
        <p:xfrm>
          <a:off x="3636421" y="3027106"/>
          <a:ext cx="38703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4" name="Equation" r:id="rId4" imgW="1282700" imgH="279400" progId="Equation.DSMT4">
                  <p:embed/>
                </p:oleObj>
              </mc:Choice>
              <mc:Fallback>
                <p:oleObj name="Equation" r:id="rId4" imgW="1282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421" y="3027106"/>
                        <a:ext cx="3870325" cy="8905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913085"/>
              </p:ext>
            </p:extLst>
          </p:nvPr>
        </p:nvGraphicFramePr>
        <p:xfrm>
          <a:off x="1487489" y="2216508"/>
          <a:ext cx="8928992" cy="664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5" name="Equation" r:id="rId6" imgW="2666880" imgH="215640" progId="Equation.DSMT4">
                  <p:embed/>
                </p:oleObj>
              </mc:Choice>
              <mc:Fallback>
                <p:oleObj name="Equation" r:id="rId6" imgW="2666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9" y="2216508"/>
                        <a:ext cx="8928992" cy="664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55292"/>
              </p:ext>
            </p:extLst>
          </p:nvPr>
        </p:nvGraphicFramePr>
        <p:xfrm>
          <a:off x="2063552" y="742142"/>
          <a:ext cx="4831432" cy="1328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6" name="Equation" r:id="rId8" imgW="1459866" imgH="444307" progId="Equation.3">
                  <p:embed/>
                </p:oleObj>
              </mc:Choice>
              <mc:Fallback>
                <p:oleObj name="Equation" r:id="rId8" imgW="145986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742142"/>
                        <a:ext cx="4831432" cy="1328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616752"/>
              </p:ext>
            </p:extLst>
          </p:nvPr>
        </p:nvGraphicFramePr>
        <p:xfrm>
          <a:off x="3636421" y="4118488"/>
          <a:ext cx="540067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7" name="Equation" r:id="rId10" imgW="1612900" imgH="279400" progId="Equation.DSMT4">
                  <p:embed/>
                </p:oleObj>
              </mc:Choice>
              <mc:Fallback>
                <p:oleObj name="Equation" r:id="rId10" imgW="1612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421" y="4118488"/>
                        <a:ext cx="5400675" cy="90963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528891"/>
              </p:ext>
            </p:extLst>
          </p:nvPr>
        </p:nvGraphicFramePr>
        <p:xfrm>
          <a:off x="3636421" y="5228920"/>
          <a:ext cx="58991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8" name="Equation" r:id="rId12" imgW="1739900" imgH="279400" progId="Equation.DSMT4">
                  <p:embed/>
                </p:oleObj>
              </mc:Choice>
              <mc:Fallback>
                <p:oleObj name="Equation" r:id="rId12" imgW="1739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421" y="5228920"/>
                        <a:ext cx="5899150" cy="9112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72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5826126" y="1027114"/>
          <a:ext cx="6143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8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6" y="1027114"/>
                        <a:ext cx="61436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2286000" y="5334000"/>
            <a:ext cx="762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 flipV="1">
            <a:off x="2743200" y="1676400"/>
            <a:ext cx="0" cy="419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Freeform 5"/>
          <p:cNvSpPr>
            <a:spLocks/>
          </p:cNvSpPr>
          <p:nvPr/>
        </p:nvSpPr>
        <p:spPr bwMode="auto">
          <a:xfrm>
            <a:off x="3505200" y="2247900"/>
            <a:ext cx="4648200" cy="2095500"/>
          </a:xfrm>
          <a:custGeom>
            <a:avLst/>
            <a:gdLst>
              <a:gd name="T0" fmla="*/ 0 w 2928"/>
              <a:gd name="T1" fmla="*/ 2147483647 h 1320"/>
              <a:gd name="T2" fmla="*/ 2147483647 w 2928"/>
              <a:gd name="T3" fmla="*/ 2147483647 h 1320"/>
              <a:gd name="T4" fmla="*/ 2147483647 w 2928"/>
              <a:gd name="T5" fmla="*/ 2147483647 h 1320"/>
              <a:gd name="T6" fmla="*/ 2147483647 w 2928"/>
              <a:gd name="T7" fmla="*/ 2147483647 h 1320"/>
              <a:gd name="T8" fmla="*/ 2147483647 w 2928"/>
              <a:gd name="T9" fmla="*/ 2147483647 h 1320"/>
              <a:gd name="T10" fmla="*/ 2147483647 w 2928"/>
              <a:gd name="T11" fmla="*/ 2147483647 h 1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28" h="1320">
                <a:moveTo>
                  <a:pt x="0" y="1320"/>
                </a:moveTo>
                <a:cubicBezTo>
                  <a:pt x="104" y="1124"/>
                  <a:pt x="208" y="928"/>
                  <a:pt x="384" y="744"/>
                </a:cubicBezTo>
                <a:cubicBezTo>
                  <a:pt x="560" y="560"/>
                  <a:pt x="824" y="336"/>
                  <a:pt x="1056" y="216"/>
                </a:cubicBezTo>
                <a:cubicBezTo>
                  <a:pt x="1288" y="96"/>
                  <a:pt x="1560" y="48"/>
                  <a:pt x="1776" y="24"/>
                </a:cubicBezTo>
                <a:cubicBezTo>
                  <a:pt x="1992" y="0"/>
                  <a:pt x="2160" y="0"/>
                  <a:pt x="2352" y="72"/>
                </a:cubicBezTo>
                <a:cubicBezTo>
                  <a:pt x="2544" y="144"/>
                  <a:pt x="2832" y="392"/>
                  <a:pt x="2928" y="45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V="1">
            <a:off x="5334000" y="2057400"/>
            <a:ext cx="12954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5334000" y="2514600"/>
            <a:ext cx="0" cy="2819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5334000" y="2514600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6629400" y="2057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6629400" y="2514600"/>
            <a:ext cx="0" cy="2819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8077200" y="28956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4953000" y="25717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3505200" y="4343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902" name="Object 14"/>
          <p:cNvGraphicFramePr>
            <a:graphicFrameLocks noChangeAspect="1"/>
          </p:cNvGraphicFramePr>
          <p:nvPr/>
        </p:nvGraphicFramePr>
        <p:xfrm>
          <a:off x="2286000" y="1524000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9" name="公式" r:id="rId5" imgW="139579" imgH="164957" progId="Equation.3">
                  <p:embed/>
                </p:oleObj>
              </mc:Choice>
              <mc:Fallback>
                <p:oleObj name="公式" r:id="rId5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45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5"/>
          <p:cNvGraphicFramePr>
            <a:graphicFrameLocks noChangeAspect="1"/>
          </p:cNvGraphicFramePr>
          <p:nvPr/>
        </p:nvGraphicFramePr>
        <p:xfrm>
          <a:off x="9601200" y="4838701"/>
          <a:ext cx="457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0" name="公式" r:id="rId7" imgW="139700" imgH="139700" progId="Equation.3">
                  <p:embed/>
                </p:oleObj>
              </mc:Choice>
              <mc:Fallback>
                <p:oleObj name="公式" r:id="rId7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200" y="4838701"/>
                        <a:ext cx="4572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2286000" y="5257800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1" name="公式" r:id="rId9" imgW="139579" imgH="164957" progId="Equation.3">
                  <p:embed/>
                </p:oleObj>
              </mc:Choice>
              <mc:Fallback>
                <p:oleObj name="公式" r:id="rId9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57800"/>
                        <a:ext cx="45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7"/>
          <p:cNvGraphicFramePr>
            <a:graphicFrameLocks noChangeAspect="1"/>
          </p:cNvGraphicFramePr>
          <p:nvPr/>
        </p:nvGraphicFramePr>
        <p:xfrm>
          <a:off x="8077200" y="2667000"/>
          <a:ext cx="534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2" name="公式" r:id="rId10" imgW="164885" imgH="164885" progId="Equation.3">
                  <p:embed/>
                </p:oleObj>
              </mc:Choice>
              <mc:Fallback>
                <p:oleObj name="公式" r:id="rId10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667000"/>
                        <a:ext cx="534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/>
          <p:cNvGraphicFramePr>
            <a:graphicFrameLocks noChangeAspect="1"/>
          </p:cNvGraphicFramePr>
          <p:nvPr/>
        </p:nvGraphicFramePr>
        <p:xfrm>
          <a:off x="6400800" y="2514600"/>
          <a:ext cx="6238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3" name="公式" r:id="rId12" imgW="190335" imgH="164957" progId="Equation.3">
                  <p:embed/>
                </p:oleObj>
              </mc:Choice>
              <mc:Fallback>
                <p:oleObj name="公式" r:id="rId12" imgW="190335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14600"/>
                        <a:ext cx="6238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6477001" y="1447800"/>
          <a:ext cx="4937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4" name="公式" r:id="rId14" imgW="152268" imgH="164957" progId="Equation.3">
                  <p:embed/>
                </p:oleObj>
              </mc:Choice>
              <mc:Fallback>
                <p:oleObj name="公式" r:id="rId14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447800"/>
                        <a:ext cx="4937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0"/>
          <p:cNvGraphicFramePr>
            <a:graphicFrameLocks noChangeAspect="1"/>
          </p:cNvGraphicFramePr>
          <p:nvPr/>
        </p:nvGraphicFramePr>
        <p:xfrm>
          <a:off x="5638800" y="2438401"/>
          <a:ext cx="660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5" name="公式" r:id="rId16" imgW="152342" imgH="133453" progId="Equation.3">
                  <p:embed/>
                </p:oleObj>
              </mc:Choice>
              <mc:Fallback>
                <p:oleObj name="公式" r:id="rId16" imgW="152342" imgH="1334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438401"/>
                        <a:ext cx="6604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4724400" y="2057400"/>
          <a:ext cx="66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6" name="公式" r:id="rId18" imgW="203024" imgH="164957" progId="Equation.3">
                  <p:embed/>
                </p:oleObj>
              </mc:Choice>
              <mc:Fallback>
                <p:oleObj name="公式" r:id="rId18" imgW="203024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057400"/>
                        <a:ext cx="660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22"/>
          <p:cNvGraphicFramePr>
            <a:graphicFrameLocks noChangeAspect="1"/>
          </p:cNvGraphicFramePr>
          <p:nvPr/>
        </p:nvGraphicFramePr>
        <p:xfrm>
          <a:off x="3048000" y="3886200"/>
          <a:ext cx="534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7" name="公式" r:id="rId20" imgW="164885" imgH="164885" progId="Equation.3">
                  <p:embed/>
                </p:oleObj>
              </mc:Choice>
              <mc:Fallback>
                <p:oleObj name="公式" r:id="rId20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86200"/>
                        <a:ext cx="534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23"/>
          <p:cNvGraphicFramePr>
            <a:graphicFrameLocks noChangeAspect="1"/>
          </p:cNvGraphicFramePr>
          <p:nvPr/>
        </p:nvGraphicFramePr>
        <p:xfrm>
          <a:off x="6096000" y="5257801"/>
          <a:ext cx="14493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8" name="公式" r:id="rId22" imgW="444114" imgH="177646" progId="Equation.3">
                  <p:embed/>
                </p:oleObj>
              </mc:Choice>
              <mc:Fallback>
                <p:oleObj name="公式" r:id="rId22" imgW="444114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257801"/>
                        <a:ext cx="14493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24"/>
          <p:cNvGraphicFramePr>
            <a:graphicFrameLocks noChangeAspect="1"/>
          </p:cNvGraphicFramePr>
          <p:nvPr/>
        </p:nvGraphicFramePr>
        <p:xfrm>
          <a:off x="5105400" y="5410201"/>
          <a:ext cx="457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9" name="公式" r:id="rId24" imgW="139700" imgH="139700" progId="Equation.3">
                  <p:embed/>
                </p:oleObj>
              </mc:Choice>
              <mc:Fallback>
                <p:oleObj name="公式" r:id="rId24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410201"/>
                        <a:ext cx="4572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3" name="Object 25"/>
          <p:cNvGraphicFramePr>
            <a:graphicFrameLocks noChangeAspect="1"/>
          </p:cNvGraphicFramePr>
          <p:nvPr/>
        </p:nvGraphicFramePr>
        <p:xfrm>
          <a:off x="3352801" y="5410201"/>
          <a:ext cx="4095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0" name="公式" r:id="rId25" imgW="126835" imgH="139518" progId="Equation.3">
                  <p:embed/>
                </p:oleObj>
              </mc:Choice>
              <mc:Fallback>
                <p:oleObj name="公式" r:id="rId25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5410201"/>
                        <a:ext cx="4095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4" name="Object 26"/>
          <p:cNvGraphicFramePr>
            <a:graphicFrameLocks noChangeAspect="1"/>
          </p:cNvGraphicFramePr>
          <p:nvPr/>
        </p:nvGraphicFramePr>
        <p:xfrm>
          <a:off x="6629400" y="1981201"/>
          <a:ext cx="6238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1" name="公式" r:id="rId27" imgW="142973" imgH="152567" progId="Equation.3">
                  <p:embed/>
                </p:oleObj>
              </mc:Choice>
              <mc:Fallback>
                <p:oleObj name="公式" r:id="rId27" imgW="142973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981201"/>
                        <a:ext cx="62388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5" name="Object 27"/>
          <p:cNvGraphicFramePr>
            <a:graphicFrameLocks noChangeAspect="1"/>
          </p:cNvGraphicFramePr>
          <p:nvPr/>
        </p:nvGraphicFramePr>
        <p:xfrm>
          <a:off x="7948614" y="5313364"/>
          <a:ext cx="4095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2" name="公式" r:id="rId29" imgW="126725" imgH="177415" progId="Equation.3">
                  <p:embed/>
                </p:oleObj>
              </mc:Choice>
              <mc:Fallback>
                <p:oleObj name="公式" r:id="rId29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614" y="5313364"/>
                        <a:ext cx="4095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248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868654"/>
              </p:ext>
            </p:extLst>
          </p:nvPr>
        </p:nvGraphicFramePr>
        <p:xfrm>
          <a:off x="3261643" y="970170"/>
          <a:ext cx="1954808" cy="571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2" name="Equation" r:id="rId4" imgW="660240" imgH="203040" progId="Equation.DSMT4">
                  <p:embed/>
                </p:oleObj>
              </mc:Choice>
              <mc:Fallback>
                <p:oleObj name="Equation" r:id="rId4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643" y="970170"/>
                        <a:ext cx="1954808" cy="571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066629"/>
              </p:ext>
            </p:extLst>
          </p:nvPr>
        </p:nvGraphicFramePr>
        <p:xfrm>
          <a:off x="5216451" y="575020"/>
          <a:ext cx="4502224" cy="1337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3" name="公式" r:id="rId6" imgW="1600200" imgH="469900" progId="Equation.3">
                  <p:embed/>
                </p:oleObj>
              </mc:Choice>
              <mc:Fallback>
                <p:oleObj name="公式" r:id="rId6" imgW="1600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451" y="575020"/>
                        <a:ext cx="4502224" cy="1337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48949"/>
              </p:ext>
            </p:extLst>
          </p:nvPr>
        </p:nvGraphicFramePr>
        <p:xfrm>
          <a:off x="1879600" y="1752600"/>
          <a:ext cx="32226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4" name="Equation" r:id="rId8" imgW="1091880" imgH="215640" progId="Equation.DSMT4">
                  <p:embed/>
                </p:oleObj>
              </mc:Choice>
              <mc:Fallback>
                <p:oleObj name="Equation" r:id="rId8" imgW="1091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1752600"/>
                        <a:ext cx="322262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590" y="2293374"/>
            <a:ext cx="6400800" cy="191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4038600" y="3124200"/>
            <a:ext cx="914400" cy="914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4495800" y="3581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flipH="1">
            <a:off x="4038600" y="3581400"/>
            <a:ext cx="457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6096000" y="3962400"/>
          <a:ext cx="838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5" name="公式" r:id="rId11" imgW="330057" imgH="203112" progId="Equation.3">
                  <p:embed/>
                </p:oleObj>
              </mc:Choice>
              <mc:Fallback>
                <p:oleObj name="公式" r:id="rId11" imgW="33005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962400"/>
                        <a:ext cx="8382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3657601" y="3962400"/>
          <a:ext cx="377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6" name="公式" r:id="rId13" imgW="126835" imgH="139518" progId="Equation.3">
                  <p:embed/>
                </p:oleObj>
              </mc:Choice>
              <mc:Fallback>
                <p:oleObj name="公式" r:id="rId13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3962400"/>
                        <a:ext cx="3778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Line 11"/>
          <p:cNvSpPr>
            <a:spLocks noChangeShapeType="1"/>
          </p:cNvSpPr>
          <p:nvPr/>
        </p:nvSpPr>
        <p:spPr bwMode="auto">
          <a:xfrm flipV="1">
            <a:off x="3935760" y="2642266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4191000" y="3581400"/>
          <a:ext cx="3381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7" name="公式" r:id="rId15" imgW="101468" imgH="164885" progId="Equation.3">
                  <p:embed/>
                </p:oleObj>
              </mc:Choice>
              <mc:Fallback>
                <p:oleObj name="公式" r:id="rId15" imgW="101468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81400"/>
                        <a:ext cx="3381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1809634" y="2319101"/>
            <a:ext cx="6479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kumimoji="1" lang="en-US" altLang="zh-CN" sz="36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19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697913"/>
              </p:ext>
            </p:extLst>
          </p:nvPr>
        </p:nvGraphicFramePr>
        <p:xfrm>
          <a:off x="7562309" y="2536446"/>
          <a:ext cx="30480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8" name="公式" r:id="rId17" imgW="1155700" imgH="203200" progId="Equation.3">
                  <p:embed/>
                </p:oleObj>
              </mc:Choice>
              <mc:Fallback>
                <p:oleObj name="公式" r:id="rId17" imgW="1155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309" y="2536446"/>
                        <a:ext cx="30480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882023"/>
              </p:ext>
            </p:extLst>
          </p:nvPr>
        </p:nvGraphicFramePr>
        <p:xfrm>
          <a:off x="7562309" y="3270656"/>
          <a:ext cx="26670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9" name="公式" r:id="rId19" imgW="850531" imgH="203112" progId="Equation.3">
                  <p:embed/>
                </p:oleObj>
              </mc:Choice>
              <mc:Fallback>
                <p:oleObj name="公式" r:id="rId19" imgW="85053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309" y="3270656"/>
                        <a:ext cx="26670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16"/>
          <p:cNvGraphicFramePr>
            <a:graphicFrameLocks noChangeAspect="1"/>
          </p:cNvGraphicFramePr>
          <p:nvPr/>
        </p:nvGraphicFramePr>
        <p:xfrm>
          <a:off x="1690688" y="4419600"/>
          <a:ext cx="888365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0" name="Equation" r:id="rId21" imgW="3340100" imgH="431800" progId="Equation.3">
                  <p:embed/>
                </p:oleObj>
              </mc:Choice>
              <mc:Fallback>
                <p:oleObj name="Equation" r:id="rId21" imgW="334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4419600"/>
                        <a:ext cx="888365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17"/>
          <p:cNvGraphicFramePr>
            <a:graphicFrameLocks noChangeAspect="1"/>
          </p:cNvGraphicFramePr>
          <p:nvPr/>
        </p:nvGraphicFramePr>
        <p:xfrm>
          <a:off x="3159125" y="5437188"/>
          <a:ext cx="6559550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1" name="Equation" r:id="rId23" imgW="2413000" imgH="431800" progId="Equation.3">
                  <p:embed/>
                </p:oleObj>
              </mc:Choice>
              <mc:Fallback>
                <p:oleObj name="Equation" r:id="rId23" imgW="2413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5437188"/>
                        <a:ext cx="6559550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018184" y="897622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03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reeform 2"/>
          <p:cNvSpPr>
            <a:spLocks/>
          </p:cNvSpPr>
          <p:nvPr/>
        </p:nvSpPr>
        <p:spPr bwMode="auto">
          <a:xfrm>
            <a:off x="8686800" y="2705100"/>
            <a:ext cx="304800" cy="901700"/>
          </a:xfrm>
          <a:custGeom>
            <a:avLst/>
            <a:gdLst>
              <a:gd name="T0" fmla="*/ 2147483647 w 192"/>
              <a:gd name="T1" fmla="*/ 2147483647 h 568"/>
              <a:gd name="T2" fmla="*/ 2147483647 w 192"/>
              <a:gd name="T3" fmla="*/ 2147483647 h 568"/>
              <a:gd name="T4" fmla="*/ 0 w 192"/>
              <a:gd name="T5" fmla="*/ 2147483647 h 568"/>
              <a:gd name="T6" fmla="*/ 2147483647 w 192"/>
              <a:gd name="T7" fmla="*/ 2147483647 h 568"/>
              <a:gd name="T8" fmla="*/ 2147483647 w 192"/>
              <a:gd name="T9" fmla="*/ 2147483647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2" h="568">
                <a:moveTo>
                  <a:pt x="192" y="168"/>
                </a:moveTo>
                <a:cubicBezTo>
                  <a:pt x="160" y="84"/>
                  <a:pt x="128" y="0"/>
                  <a:pt x="96" y="24"/>
                </a:cubicBezTo>
                <a:cubicBezTo>
                  <a:pt x="64" y="48"/>
                  <a:pt x="0" y="224"/>
                  <a:pt x="0" y="312"/>
                </a:cubicBezTo>
                <a:cubicBezTo>
                  <a:pt x="0" y="400"/>
                  <a:pt x="64" y="536"/>
                  <a:pt x="96" y="552"/>
                </a:cubicBezTo>
                <a:cubicBezTo>
                  <a:pt x="128" y="568"/>
                  <a:pt x="176" y="432"/>
                  <a:pt x="192" y="408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4191000" y="1447800"/>
            <a:ext cx="4114800" cy="3454400"/>
            <a:chOff x="1680" y="912"/>
            <a:chExt cx="2592" cy="2176"/>
          </a:xfrm>
        </p:grpSpPr>
        <p:sp>
          <p:nvSpPr>
            <p:cNvPr id="39980" name="Oval 4"/>
            <p:cNvSpPr>
              <a:spLocks noChangeArrowheads="1"/>
            </p:cNvSpPr>
            <p:nvPr/>
          </p:nvSpPr>
          <p:spPr bwMode="auto">
            <a:xfrm>
              <a:off x="1680" y="1632"/>
              <a:ext cx="288" cy="7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981" name="Oval 5"/>
            <p:cNvSpPr>
              <a:spLocks noChangeArrowheads="1"/>
            </p:cNvSpPr>
            <p:nvPr/>
          </p:nvSpPr>
          <p:spPr bwMode="auto">
            <a:xfrm>
              <a:off x="3648" y="912"/>
              <a:ext cx="624" cy="211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982" name="Freeform 6"/>
            <p:cNvSpPr>
              <a:spLocks/>
            </p:cNvSpPr>
            <p:nvPr/>
          </p:nvSpPr>
          <p:spPr bwMode="auto">
            <a:xfrm>
              <a:off x="1824" y="2400"/>
              <a:ext cx="2160" cy="688"/>
            </a:xfrm>
            <a:custGeom>
              <a:avLst/>
              <a:gdLst>
                <a:gd name="T0" fmla="*/ 0 w 2160"/>
                <a:gd name="T1" fmla="*/ 8 h 688"/>
                <a:gd name="T2" fmla="*/ 336 w 2160"/>
                <a:gd name="T3" fmla="*/ 8 h 688"/>
                <a:gd name="T4" fmla="*/ 624 w 2160"/>
                <a:gd name="T5" fmla="*/ 56 h 688"/>
                <a:gd name="T6" fmla="*/ 1008 w 2160"/>
                <a:gd name="T7" fmla="*/ 344 h 688"/>
                <a:gd name="T8" fmla="*/ 1344 w 2160"/>
                <a:gd name="T9" fmla="*/ 584 h 688"/>
                <a:gd name="T10" fmla="*/ 1824 w 2160"/>
                <a:gd name="T11" fmla="*/ 680 h 688"/>
                <a:gd name="T12" fmla="*/ 2160 w 2160"/>
                <a:gd name="T13" fmla="*/ 632 h 6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" h="688">
                  <a:moveTo>
                    <a:pt x="0" y="8"/>
                  </a:moveTo>
                  <a:cubicBezTo>
                    <a:pt x="116" y="4"/>
                    <a:pt x="232" y="0"/>
                    <a:pt x="336" y="8"/>
                  </a:cubicBezTo>
                  <a:cubicBezTo>
                    <a:pt x="440" y="16"/>
                    <a:pt x="512" y="0"/>
                    <a:pt x="624" y="56"/>
                  </a:cubicBezTo>
                  <a:cubicBezTo>
                    <a:pt x="736" y="112"/>
                    <a:pt x="888" y="256"/>
                    <a:pt x="1008" y="344"/>
                  </a:cubicBezTo>
                  <a:cubicBezTo>
                    <a:pt x="1128" y="432"/>
                    <a:pt x="1208" y="528"/>
                    <a:pt x="1344" y="584"/>
                  </a:cubicBezTo>
                  <a:cubicBezTo>
                    <a:pt x="1480" y="640"/>
                    <a:pt x="1688" y="672"/>
                    <a:pt x="1824" y="680"/>
                  </a:cubicBezTo>
                  <a:cubicBezTo>
                    <a:pt x="1960" y="688"/>
                    <a:pt x="2104" y="640"/>
                    <a:pt x="2160" y="63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5638800" y="914400"/>
            <a:ext cx="1676400" cy="3886200"/>
            <a:chOff x="2592" y="576"/>
            <a:chExt cx="1056" cy="2448"/>
          </a:xfrm>
        </p:grpSpPr>
        <p:sp>
          <p:nvSpPr>
            <p:cNvPr id="39956" name="Line 8"/>
            <p:cNvSpPr>
              <a:spLocks noChangeShapeType="1"/>
            </p:cNvSpPr>
            <p:nvPr/>
          </p:nvSpPr>
          <p:spPr bwMode="auto">
            <a:xfrm flipV="1">
              <a:off x="2832" y="864"/>
              <a:ext cx="336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2832" y="2736"/>
              <a:ext cx="336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8" name="Line 10"/>
            <p:cNvSpPr>
              <a:spLocks noChangeShapeType="1"/>
            </p:cNvSpPr>
            <p:nvPr/>
          </p:nvSpPr>
          <p:spPr bwMode="auto">
            <a:xfrm flipV="1">
              <a:off x="3168" y="864"/>
              <a:ext cx="0" cy="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Line 11"/>
            <p:cNvSpPr>
              <a:spLocks noChangeShapeType="1"/>
            </p:cNvSpPr>
            <p:nvPr/>
          </p:nvSpPr>
          <p:spPr bwMode="auto">
            <a:xfrm>
              <a:off x="3168" y="2976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0" name="Line 12"/>
            <p:cNvSpPr>
              <a:spLocks noChangeShapeType="1"/>
            </p:cNvSpPr>
            <p:nvPr/>
          </p:nvSpPr>
          <p:spPr bwMode="auto">
            <a:xfrm>
              <a:off x="3168" y="2976"/>
              <a:ext cx="0" cy="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1" name="Line 13"/>
            <p:cNvSpPr>
              <a:spLocks noChangeShapeType="1"/>
            </p:cNvSpPr>
            <p:nvPr/>
          </p:nvSpPr>
          <p:spPr bwMode="auto">
            <a:xfrm>
              <a:off x="2640" y="2016"/>
              <a:ext cx="3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962" name="Group 14"/>
            <p:cNvGrpSpPr>
              <a:grpSpLocks/>
            </p:cNvGrpSpPr>
            <p:nvPr/>
          </p:nvGrpSpPr>
          <p:grpSpPr bwMode="auto">
            <a:xfrm>
              <a:off x="2592" y="576"/>
              <a:ext cx="1056" cy="2448"/>
              <a:chOff x="2592" y="576"/>
              <a:chExt cx="1056" cy="2448"/>
            </a:xfrm>
          </p:grpSpPr>
          <p:sp>
            <p:nvSpPr>
              <p:cNvPr id="39963" name="Oval 15"/>
              <p:cNvSpPr>
                <a:spLocks noChangeArrowheads="1"/>
              </p:cNvSpPr>
              <p:nvPr/>
            </p:nvSpPr>
            <p:spPr bwMode="auto">
              <a:xfrm>
                <a:off x="2640" y="1104"/>
                <a:ext cx="432" cy="163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9964" name="Line 16"/>
              <p:cNvSpPr>
                <a:spLocks noChangeShapeType="1"/>
              </p:cNvSpPr>
              <p:nvPr/>
            </p:nvSpPr>
            <p:spPr bwMode="auto">
              <a:xfrm>
                <a:off x="2832" y="1104"/>
                <a:ext cx="0" cy="9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65" name="Object 17"/>
              <p:cNvGraphicFramePr>
                <a:graphicFrameLocks noChangeAspect="1"/>
              </p:cNvGraphicFramePr>
              <p:nvPr/>
            </p:nvGraphicFramePr>
            <p:xfrm>
              <a:off x="2709" y="2016"/>
              <a:ext cx="267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36" name="公式" r:id="rId3" imgW="139700" imgH="139700" progId="Equation.3">
                      <p:embed/>
                    </p:oleObj>
                  </mc:Choice>
                  <mc:Fallback>
                    <p:oleObj name="公式" r:id="rId3" imgW="139700" imgH="139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9" y="2016"/>
                            <a:ext cx="267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66" name="Oval 18"/>
              <p:cNvSpPr>
                <a:spLocks noChangeArrowheads="1"/>
              </p:cNvSpPr>
              <p:nvPr/>
            </p:nvSpPr>
            <p:spPr bwMode="auto">
              <a:xfrm>
                <a:off x="2976" y="864"/>
                <a:ext cx="432" cy="216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39967" name="Object 19"/>
              <p:cNvGraphicFramePr>
                <a:graphicFrameLocks noChangeAspect="1"/>
              </p:cNvGraphicFramePr>
              <p:nvPr/>
            </p:nvGraphicFramePr>
            <p:xfrm>
              <a:off x="3030" y="1968"/>
              <a:ext cx="618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37" name="公式" r:id="rId5" imgW="431425" imgH="177646" progId="Equation.3">
                      <p:embed/>
                    </p:oleObj>
                  </mc:Choice>
                  <mc:Fallback>
                    <p:oleObj name="公式" r:id="rId5" imgW="431425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0" y="1968"/>
                            <a:ext cx="618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68" name="Line 20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0" cy="11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9" name="Line 21"/>
              <p:cNvSpPr>
                <a:spLocks noChangeShapeType="1"/>
              </p:cNvSpPr>
              <p:nvPr/>
            </p:nvSpPr>
            <p:spPr bwMode="auto">
              <a:xfrm flipV="1">
                <a:off x="2736" y="1104"/>
                <a:ext cx="336" cy="14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0" name="Line 22"/>
              <p:cNvSpPr>
                <a:spLocks noChangeShapeType="1"/>
              </p:cNvSpPr>
              <p:nvPr/>
            </p:nvSpPr>
            <p:spPr bwMode="auto">
              <a:xfrm>
                <a:off x="2736" y="2640"/>
                <a:ext cx="336" cy="14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1" name="Line 23"/>
              <p:cNvSpPr>
                <a:spLocks noChangeShapeType="1"/>
              </p:cNvSpPr>
              <p:nvPr/>
            </p:nvSpPr>
            <p:spPr bwMode="auto">
              <a:xfrm flipV="1">
                <a:off x="2688" y="1296"/>
                <a:ext cx="336" cy="9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2" name="Line 24"/>
              <p:cNvSpPr>
                <a:spLocks noChangeShapeType="1"/>
              </p:cNvSpPr>
              <p:nvPr/>
            </p:nvSpPr>
            <p:spPr bwMode="auto">
              <a:xfrm>
                <a:off x="2736" y="2496"/>
                <a:ext cx="288" cy="9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3" name="Line 25"/>
              <p:cNvSpPr>
                <a:spLocks noChangeShapeType="1"/>
              </p:cNvSpPr>
              <p:nvPr/>
            </p:nvSpPr>
            <p:spPr bwMode="auto">
              <a:xfrm flipV="1">
                <a:off x="2688" y="1488"/>
                <a:ext cx="288" cy="4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4" name="Line 26"/>
              <p:cNvSpPr>
                <a:spLocks noChangeShapeType="1"/>
              </p:cNvSpPr>
              <p:nvPr/>
            </p:nvSpPr>
            <p:spPr bwMode="auto">
              <a:xfrm>
                <a:off x="2688" y="2352"/>
                <a:ext cx="288" cy="4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5" name="Line 27"/>
              <p:cNvSpPr>
                <a:spLocks noChangeShapeType="1"/>
              </p:cNvSpPr>
              <p:nvPr/>
            </p:nvSpPr>
            <p:spPr bwMode="auto">
              <a:xfrm flipV="1">
                <a:off x="2640" y="1680"/>
                <a:ext cx="336" cy="4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6" name="Line 28"/>
              <p:cNvSpPr>
                <a:spLocks noChangeShapeType="1"/>
              </p:cNvSpPr>
              <p:nvPr/>
            </p:nvSpPr>
            <p:spPr bwMode="auto">
              <a:xfrm>
                <a:off x="2640" y="2208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7" name="Line 29"/>
              <p:cNvSpPr>
                <a:spLocks noChangeShapeType="1"/>
              </p:cNvSpPr>
              <p:nvPr/>
            </p:nvSpPr>
            <p:spPr bwMode="auto">
              <a:xfrm>
                <a:off x="2640" y="1872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78" name="Object 30"/>
              <p:cNvGraphicFramePr>
                <a:graphicFrameLocks noChangeAspect="1"/>
              </p:cNvGraphicFramePr>
              <p:nvPr/>
            </p:nvGraphicFramePr>
            <p:xfrm>
              <a:off x="2592" y="912"/>
              <a:ext cx="23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38" name="公式" r:id="rId7" imgW="203024" imgH="164957" progId="Equation.3">
                      <p:embed/>
                    </p:oleObj>
                  </mc:Choice>
                  <mc:Fallback>
                    <p:oleObj name="公式" r:id="rId7" imgW="203024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912"/>
                            <a:ext cx="23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79" name="Object 31"/>
              <p:cNvGraphicFramePr>
                <a:graphicFrameLocks noChangeAspect="1"/>
              </p:cNvGraphicFramePr>
              <p:nvPr/>
            </p:nvGraphicFramePr>
            <p:xfrm>
              <a:off x="3063" y="576"/>
              <a:ext cx="25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39" name="公式" r:id="rId9" imgW="152268" imgH="164957" progId="Equation.3">
                      <p:embed/>
                    </p:oleObj>
                  </mc:Choice>
                  <mc:Fallback>
                    <p:oleObj name="公式" r:id="rId9" imgW="152268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3" y="576"/>
                            <a:ext cx="25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3040" name="Group 32"/>
          <p:cNvGrpSpPr>
            <a:grpSpLocks/>
          </p:cNvGrpSpPr>
          <p:nvPr/>
        </p:nvGrpSpPr>
        <p:grpSpPr bwMode="auto">
          <a:xfrm>
            <a:off x="2971800" y="304800"/>
            <a:ext cx="6821488" cy="4191000"/>
            <a:chOff x="912" y="192"/>
            <a:chExt cx="4297" cy="2640"/>
          </a:xfrm>
        </p:grpSpPr>
        <p:sp>
          <p:nvSpPr>
            <p:cNvPr id="39944" name="Line 33"/>
            <p:cNvSpPr>
              <a:spLocks noChangeShapeType="1"/>
            </p:cNvSpPr>
            <p:nvPr/>
          </p:nvSpPr>
          <p:spPr bwMode="auto">
            <a:xfrm>
              <a:off x="912" y="2016"/>
              <a:ext cx="4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" name="Line 34"/>
            <p:cNvSpPr>
              <a:spLocks noChangeShapeType="1"/>
            </p:cNvSpPr>
            <p:nvPr/>
          </p:nvSpPr>
          <p:spPr bwMode="auto">
            <a:xfrm flipV="1">
              <a:off x="1344" y="816"/>
              <a:ext cx="0" cy="2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Freeform 35"/>
            <p:cNvSpPr>
              <a:spLocks/>
            </p:cNvSpPr>
            <p:nvPr/>
          </p:nvSpPr>
          <p:spPr bwMode="auto">
            <a:xfrm>
              <a:off x="1824" y="864"/>
              <a:ext cx="2160" cy="768"/>
            </a:xfrm>
            <a:custGeom>
              <a:avLst/>
              <a:gdLst>
                <a:gd name="T0" fmla="*/ 0 w 2112"/>
                <a:gd name="T1" fmla="*/ 752 h 768"/>
                <a:gd name="T2" fmla="*/ 215 w 2112"/>
                <a:gd name="T3" fmla="*/ 752 h 768"/>
                <a:gd name="T4" fmla="*/ 591 w 2112"/>
                <a:gd name="T5" fmla="*/ 656 h 768"/>
                <a:gd name="T6" fmla="*/ 1128 w 2112"/>
                <a:gd name="T7" fmla="*/ 224 h 768"/>
                <a:gd name="T8" fmla="*/ 1611 w 2112"/>
                <a:gd name="T9" fmla="*/ 32 h 768"/>
                <a:gd name="T10" fmla="*/ 2363 w 2112"/>
                <a:gd name="T11" fmla="*/ 3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12" h="768">
                  <a:moveTo>
                    <a:pt x="0" y="752"/>
                  </a:moveTo>
                  <a:cubicBezTo>
                    <a:pt x="52" y="760"/>
                    <a:pt x="104" y="768"/>
                    <a:pt x="192" y="752"/>
                  </a:cubicBezTo>
                  <a:cubicBezTo>
                    <a:pt x="280" y="736"/>
                    <a:pt x="392" y="744"/>
                    <a:pt x="528" y="656"/>
                  </a:cubicBezTo>
                  <a:cubicBezTo>
                    <a:pt x="664" y="568"/>
                    <a:pt x="856" y="328"/>
                    <a:pt x="1008" y="224"/>
                  </a:cubicBezTo>
                  <a:cubicBezTo>
                    <a:pt x="1160" y="120"/>
                    <a:pt x="1256" y="64"/>
                    <a:pt x="1440" y="32"/>
                  </a:cubicBezTo>
                  <a:cubicBezTo>
                    <a:pt x="1624" y="0"/>
                    <a:pt x="2000" y="32"/>
                    <a:pt x="2112" y="32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7" name="Line 36"/>
            <p:cNvSpPr>
              <a:spLocks noChangeShapeType="1"/>
            </p:cNvSpPr>
            <p:nvPr/>
          </p:nvSpPr>
          <p:spPr bwMode="auto">
            <a:xfrm>
              <a:off x="1824" y="16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Line 37"/>
            <p:cNvSpPr>
              <a:spLocks noChangeShapeType="1"/>
            </p:cNvSpPr>
            <p:nvPr/>
          </p:nvSpPr>
          <p:spPr bwMode="auto">
            <a:xfrm>
              <a:off x="3936" y="912"/>
              <a:ext cx="0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49" name="Object 38"/>
            <p:cNvGraphicFramePr>
              <a:graphicFrameLocks noChangeAspect="1"/>
            </p:cNvGraphicFramePr>
            <p:nvPr/>
          </p:nvGraphicFramePr>
          <p:xfrm>
            <a:off x="4833" y="2016"/>
            <a:ext cx="25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40" name="公式" r:id="rId11" imgW="139700" imgH="139700" progId="Equation.3">
                    <p:embed/>
                  </p:oleObj>
                </mc:Choice>
                <mc:Fallback>
                  <p:oleObj name="公式" r:id="rId11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3" y="2016"/>
                          <a:ext cx="25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0" name="Object 39"/>
            <p:cNvGraphicFramePr>
              <a:graphicFrameLocks noChangeAspect="1"/>
            </p:cNvGraphicFramePr>
            <p:nvPr/>
          </p:nvGraphicFramePr>
          <p:xfrm>
            <a:off x="1728" y="2055"/>
            <a:ext cx="24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41" name="公式" r:id="rId13" imgW="126835" imgH="139518" progId="Equation.3">
                    <p:embed/>
                  </p:oleObj>
                </mc:Choice>
                <mc:Fallback>
                  <p:oleObj name="公式" r:id="rId13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055"/>
                          <a:ext cx="24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1" name="Object 40"/>
            <p:cNvGraphicFramePr>
              <a:graphicFrameLocks noChangeAspect="1"/>
            </p:cNvGraphicFramePr>
            <p:nvPr/>
          </p:nvGraphicFramePr>
          <p:xfrm>
            <a:off x="3801" y="2016"/>
            <a:ext cx="23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42" name="公式" r:id="rId15" imgW="126725" imgH="177415" progId="Equation.3">
                    <p:embed/>
                  </p:oleObj>
                </mc:Choice>
                <mc:Fallback>
                  <p:oleObj name="公式" r:id="rId15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1" y="2016"/>
                          <a:ext cx="23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4386267"/>
                </p:ext>
              </p:extLst>
            </p:nvPr>
          </p:nvGraphicFramePr>
          <p:xfrm flipH="1" flipV="1">
            <a:off x="1080" y="730"/>
            <a:ext cx="29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43" name="公式" r:id="rId17" imgW="139579" imgH="164957" progId="Equation.3">
                    <p:embed/>
                  </p:oleObj>
                </mc:Choice>
                <mc:Fallback>
                  <p:oleObj name="公式" r:id="rId17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 flipV="1">
                          <a:off x="1080" y="730"/>
                          <a:ext cx="295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3" name="Object 42"/>
            <p:cNvGraphicFramePr>
              <a:graphicFrameLocks noChangeAspect="1"/>
            </p:cNvGraphicFramePr>
            <p:nvPr/>
          </p:nvGraphicFramePr>
          <p:xfrm>
            <a:off x="1104" y="2064"/>
            <a:ext cx="2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44" name="公式" r:id="rId19" imgW="126835" imgH="139518" progId="Equation.3">
                    <p:embed/>
                  </p:oleObj>
                </mc:Choice>
                <mc:Fallback>
                  <p:oleObj name="公式" r:id="rId19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064"/>
                          <a:ext cx="2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4" name="Object 43"/>
            <p:cNvGraphicFramePr>
              <a:graphicFrameLocks noChangeAspect="1"/>
            </p:cNvGraphicFramePr>
            <p:nvPr/>
          </p:nvGraphicFramePr>
          <p:xfrm>
            <a:off x="4104" y="192"/>
            <a:ext cx="1105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45" name="公式" r:id="rId21" imgW="609336" imgH="203112" progId="Equation.3">
                    <p:embed/>
                  </p:oleObj>
                </mc:Choice>
                <mc:Fallback>
                  <p:oleObj name="公式" r:id="rId21" imgW="609336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192"/>
                          <a:ext cx="1105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5" name="Line 44"/>
            <p:cNvSpPr>
              <a:spLocks noChangeShapeType="1"/>
            </p:cNvSpPr>
            <p:nvPr/>
          </p:nvSpPr>
          <p:spPr bwMode="auto">
            <a:xfrm flipV="1">
              <a:off x="3552" y="480"/>
              <a:ext cx="624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942" name="Text Box 45"/>
          <p:cNvSpPr txBox="1">
            <a:spLocks noChangeArrowheads="1"/>
          </p:cNvSpPr>
          <p:nvPr/>
        </p:nvSpPr>
        <p:spPr bwMode="auto">
          <a:xfrm>
            <a:off x="1692271" y="258404"/>
            <a:ext cx="4175129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四</a:t>
            </a:r>
            <a:r>
              <a:rPr kumimoji="1"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旋转体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的侧面积</a:t>
            </a:r>
          </a:p>
        </p:txBody>
      </p:sp>
      <p:sp>
        <p:nvSpPr>
          <p:cNvPr id="43054" name="AutoShape 46"/>
          <p:cNvSpPr>
            <a:spLocks/>
          </p:cNvSpPr>
          <p:nvPr/>
        </p:nvSpPr>
        <p:spPr bwMode="auto">
          <a:xfrm>
            <a:off x="1676400" y="4535488"/>
            <a:ext cx="3123456" cy="1569660"/>
          </a:xfrm>
          <a:prstGeom prst="callout2">
            <a:avLst>
              <a:gd name="adj1" fmla="val 6431"/>
              <a:gd name="adj2" fmla="val 101889"/>
              <a:gd name="adj3" fmla="val 6431"/>
              <a:gd name="adj4" fmla="val 103852"/>
              <a:gd name="adj5" fmla="val -49194"/>
              <a:gd name="adj6" fmla="val 104718"/>
            </a:avLst>
          </a:prstGeom>
          <a:solidFill>
            <a:srgbClr val="9966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用切线</a:t>
            </a:r>
            <a:r>
              <a:rPr kumimoji="1"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MT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绕</a:t>
            </a:r>
            <a:r>
              <a:rPr kumimoji="1"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轴旋转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所得圆台</a:t>
            </a:r>
            <a:r>
              <a:rPr kumimoji="1"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的侧面积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近似</a:t>
            </a:r>
          </a:p>
        </p:txBody>
      </p:sp>
    </p:spTree>
    <p:extLst>
      <p:ext uri="{BB962C8B-B14F-4D97-AF65-F5344CB8AC3E}">
        <p14:creationId xmlns:p14="http://schemas.microsoft.com/office/powerpoint/2010/main" val="3385740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54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446530"/>
              </p:ext>
            </p:extLst>
          </p:nvPr>
        </p:nvGraphicFramePr>
        <p:xfrm>
          <a:off x="2207568" y="911493"/>
          <a:ext cx="6552728" cy="13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0" name="Equation" r:id="rId5" imgW="2070000" imgH="457200" progId="Equation.DSMT4">
                  <p:embed/>
                </p:oleObj>
              </mc:Choice>
              <mc:Fallback>
                <p:oleObj name="Equation" r:id="rId5" imgW="2070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911493"/>
                        <a:ext cx="6552728" cy="13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05713"/>
              </p:ext>
            </p:extLst>
          </p:nvPr>
        </p:nvGraphicFramePr>
        <p:xfrm>
          <a:off x="2207568" y="2425434"/>
          <a:ext cx="6696744" cy="117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1" name="Equation" r:id="rId7" imgW="2514600" imgH="431800" progId="Equation.3">
                  <p:embed/>
                </p:oleObj>
              </mc:Choice>
              <mc:Fallback>
                <p:oleObj name="Equation" r:id="rId7" imgW="2514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2425434"/>
                        <a:ext cx="6696744" cy="117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252052"/>
              </p:ext>
            </p:extLst>
          </p:nvPr>
        </p:nvGraphicFramePr>
        <p:xfrm>
          <a:off x="3215680" y="3714589"/>
          <a:ext cx="5472608" cy="83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2" name="Equation" r:id="rId9" imgW="1790700" imgH="279400" progId="Equation.3">
                  <p:embed/>
                </p:oleObj>
              </mc:Choice>
              <mc:Fallback>
                <p:oleObj name="Equation" r:id="rId9" imgW="17907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3714589"/>
                        <a:ext cx="5472608" cy="83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115773"/>
              </p:ext>
            </p:extLst>
          </p:nvPr>
        </p:nvGraphicFramePr>
        <p:xfrm>
          <a:off x="4079777" y="4869160"/>
          <a:ext cx="4032447" cy="101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3" name="Equation" r:id="rId11" imgW="1314515" imgH="304787" progId="Equation.3">
                  <p:embed/>
                </p:oleObj>
              </mc:Choice>
              <mc:Fallback>
                <p:oleObj name="Equation" r:id="rId11" imgW="1314515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777" y="4869160"/>
                        <a:ext cx="4032447" cy="101420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709683"/>
              </p:ext>
            </p:extLst>
          </p:nvPr>
        </p:nvGraphicFramePr>
        <p:xfrm>
          <a:off x="2279576" y="4622437"/>
          <a:ext cx="1434666" cy="54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4" name="公式" r:id="rId13" imgW="508000" imgH="190500" progId="Equation.3">
                  <p:embed/>
                </p:oleObj>
              </mc:Choice>
              <mc:Fallback>
                <p:oleObj name="公式" r:id="rId13" imgW="5080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4622437"/>
                        <a:ext cx="1434666" cy="543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1123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938221"/>
              </p:ext>
            </p:extLst>
          </p:nvPr>
        </p:nvGraphicFramePr>
        <p:xfrm>
          <a:off x="1721363" y="947369"/>
          <a:ext cx="8263069" cy="1280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8" name="Equation" r:id="rId3" imgW="2946240" imgH="469800" progId="Equation.DSMT4">
                  <p:embed/>
                </p:oleObj>
              </mc:Choice>
              <mc:Fallback>
                <p:oleObj name="Equation" r:id="rId3" imgW="29462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363" y="947369"/>
                        <a:ext cx="8263069" cy="1280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8662988" y="2971800"/>
            <a:ext cx="1066800" cy="1066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V="1">
            <a:off x="9209447" y="2285363"/>
            <a:ext cx="26630" cy="251831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8205788" y="4800600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9729788" y="35052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8662988" y="35052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10263188" y="4419601"/>
          <a:ext cx="4048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9" name="公式" r:id="rId5" imgW="139700" imgH="139700" progId="Equation.3">
                  <p:embed/>
                </p:oleObj>
              </mc:Choice>
              <mc:Fallback>
                <p:oleObj name="公式" r:id="rId5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3188" y="4419601"/>
                        <a:ext cx="40481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526541"/>
              </p:ext>
            </p:extLst>
          </p:nvPr>
        </p:nvGraphicFramePr>
        <p:xfrm flipH="1" flipV="1">
          <a:off x="9332914" y="2285363"/>
          <a:ext cx="387306" cy="44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0" name="公式" r:id="rId7" imgW="139579" imgH="164957" progId="Equation.3">
                  <p:embed/>
                </p:oleObj>
              </mc:Choice>
              <mc:Fallback>
                <p:oleObj name="公式" r:id="rId7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 flipV="1">
                        <a:off x="9332914" y="2285363"/>
                        <a:ext cx="387306" cy="449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8281988" y="4800601"/>
          <a:ext cx="4572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1" name="公式" r:id="rId9" imgW="241195" imgH="139639" progId="Equation.3">
                  <p:embed/>
                </p:oleObj>
              </mc:Choice>
              <mc:Fallback>
                <p:oleObj name="公式" r:id="rId9" imgW="241195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1988" y="4800601"/>
                        <a:ext cx="4572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9577389" y="4800600"/>
          <a:ext cx="2492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2" name="公式" r:id="rId11" imgW="126835" imgH="139518" progId="Equation.3">
                  <p:embed/>
                </p:oleObj>
              </mc:Choice>
              <mc:Fallback>
                <p:oleObj name="公式" r:id="rId11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7389" y="4800600"/>
                        <a:ext cx="2492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8991601" y="4800600"/>
          <a:ext cx="341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3" name="公式" r:id="rId13" imgW="126835" imgH="139518" progId="Equation.3">
                  <p:embed/>
                </p:oleObj>
              </mc:Choice>
              <mc:Fallback>
                <p:oleObj name="公式" r:id="rId13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4800600"/>
                        <a:ext cx="3413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9196388" y="3340100"/>
          <a:ext cx="53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4" name="公式" r:id="rId15" imgW="126725" imgH="177415" progId="Equation.3">
                  <p:embed/>
                </p:oleObj>
              </mc:Choice>
              <mc:Fallback>
                <p:oleObj name="公式" r:id="rId15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6388" y="3340100"/>
                        <a:ext cx="533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8610600" y="3581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9196388" y="3505200"/>
            <a:ext cx="7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456456"/>
              </p:ext>
            </p:extLst>
          </p:nvPr>
        </p:nvGraphicFramePr>
        <p:xfrm>
          <a:off x="2501542" y="2759849"/>
          <a:ext cx="2325688" cy="565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5" name="公式" r:id="rId17" imgW="812447" imgH="203112" progId="Equation.3">
                  <p:embed/>
                </p:oleObj>
              </mc:Choice>
              <mc:Fallback>
                <p:oleObj name="公式" r:id="rId17" imgW="8124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542" y="2759849"/>
                        <a:ext cx="2325688" cy="565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639667"/>
              </p:ext>
            </p:extLst>
          </p:nvPr>
        </p:nvGraphicFramePr>
        <p:xfrm>
          <a:off x="4884910" y="2608736"/>
          <a:ext cx="2812678" cy="70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6" name="公式" r:id="rId19" imgW="1129810" imgH="266584" progId="Equation.3">
                  <p:embed/>
                </p:oleObj>
              </mc:Choice>
              <mc:Fallback>
                <p:oleObj name="公式" r:id="rId19" imgW="1129810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910" y="2608736"/>
                        <a:ext cx="2812678" cy="70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112787"/>
              </p:ext>
            </p:extLst>
          </p:nvPr>
        </p:nvGraphicFramePr>
        <p:xfrm>
          <a:off x="2480089" y="3461015"/>
          <a:ext cx="2209800" cy="537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7" name="公式" r:id="rId21" imgW="812447" imgH="203112" progId="Equation.3">
                  <p:embed/>
                </p:oleObj>
              </mc:Choice>
              <mc:Fallback>
                <p:oleObj name="公式" r:id="rId21" imgW="8124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089" y="3461015"/>
                        <a:ext cx="2209800" cy="537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279203"/>
              </p:ext>
            </p:extLst>
          </p:nvPr>
        </p:nvGraphicFramePr>
        <p:xfrm>
          <a:off x="4863741" y="3313302"/>
          <a:ext cx="2785428" cy="68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8" name="公式" r:id="rId23" imgW="1129810" imgH="266584" progId="Equation.3">
                  <p:embed/>
                </p:oleObj>
              </mc:Choice>
              <mc:Fallback>
                <p:oleObj name="公式" r:id="rId23" imgW="1129810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741" y="3313302"/>
                        <a:ext cx="2785428" cy="685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2819"/>
              </p:ext>
            </p:extLst>
          </p:nvPr>
        </p:nvGraphicFramePr>
        <p:xfrm>
          <a:off x="2306236" y="3959227"/>
          <a:ext cx="4597324" cy="117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9" name="Equation" r:id="rId25" imgW="1536700" imgH="419100" progId="Equation.3">
                  <p:embed/>
                </p:oleObj>
              </mc:Choice>
              <mc:Fallback>
                <p:oleObj name="Equation" r:id="rId25" imgW="1536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236" y="3959227"/>
                        <a:ext cx="4597324" cy="1171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889874"/>
              </p:ext>
            </p:extLst>
          </p:nvPr>
        </p:nvGraphicFramePr>
        <p:xfrm>
          <a:off x="2514600" y="5085221"/>
          <a:ext cx="4180596" cy="116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90" name="公式" r:id="rId27" imgW="1497950" imgH="444307" progId="Equation.3">
                  <p:embed/>
                </p:oleObj>
              </mc:Choice>
              <mc:Fallback>
                <p:oleObj name="公式" r:id="rId27" imgW="149795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85221"/>
                        <a:ext cx="4180596" cy="116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1720523" y="2728527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kumimoji="1"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89227" y="985114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968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30890"/>
              </p:ext>
            </p:extLst>
          </p:nvPr>
        </p:nvGraphicFramePr>
        <p:xfrm>
          <a:off x="1775520" y="945638"/>
          <a:ext cx="8105775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3" name="Equation" r:id="rId4" imgW="2958840" imgH="444240" progId="Equation.DSMT4">
                  <p:embed/>
                </p:oleObj>
              </mc:Choice>
              <mc:Fallback>
                <p:oleObj name="Equation" r:id="rId4" imgW="2958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945638"/>
                        <a:ext cx="8105775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84176"/>
              </p:ext>
            </p:extLst>
          </p:nvPr>
        </p:nvGraphicFramePr>
        <p:xfrm>
          <a:off x="1868875" y="2180823"/>
          <a:ext cx="7685035" cy="954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4" name="Equation" r:id="rId6" imgW="3035300" imgH="355600" progId="Equation.3">
                  <p:embed/>
                </p:oleObj>
              </mc:Choice>
              <mc:Fallback>
                <p:oleObj name="Equation" r:id="rId6" imgW="30353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875" y="2180823"/>
                        <a:ext cx="7685035" cy="954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707003"/>
              </p:ext>
            </p:extLst>
          </p:nvPr>
        </p:nvGraphicFramePr>
        <p:xfrm>
          <a:off x="2195215" y="2981896"/>
          <a:ext cx="7266384" cy="112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5" name="公式" r:id="rId8" imgW="3327400" imgH="444500" progId="Equation.3">
                  <p:embed/>
                </p:oleObj>
              </mc:Choice>
              <mc:Fallback>
                <p:oleObj name="公式" r:id="rId8" imgW="3327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215" y="2981896"/>
                        <a:ext cx="7266384" cy="112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297589"/>
              </p:ext>
            </p:extLst>
          </p:nvPr>
        </p:nvGraphicFramePr>
        <p:xfrm>
          <a:off x="2102904" y="3800680"/>
          <a:ext cx="3593976" cy="115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6" name="公式" r:id="rId10" imgW="1205977" imgH="444307" progId="Equation.3">
                  <p:embed/>
                </p:oleObj>
              </mc:Choice>
              <mc:Fallback>
                <p:oleObj name="公式" r:id="rId10" imgW="120597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904" y="3800680"/>
                        <a:ext cx="3593976" cy="1159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103258"/>
              </p:ext>
            </p:extLst>
          </p:nvPr>
        </p:nvGraphicFramePr>
        <p:xfrm>
          <a:off x="2102904" y="4771332"/>
          <a:ext cx="4962128" cy="1051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7" name="公式" r:id="rId12" imgW="1675673" imgH="406224" progId="Equation.3">
                  <p:embed/>
                </p:oleObj>
              </mc:Choice>
              <mc:Fallback>
                <p:oleObj name="公式" r:id="rId12" imgW="167567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904" y="4771332"/>
                        <a:ext cx="4962128" cy="1051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975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1808164" y="528229"/>
            <a:ext cx="668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(1998.2)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过原点作</a:t>
            </a:r>
            <a:r>
              <a:rPr lang="zh-CN" altLang="en-US" sz="2800" b="1" dirty="0"/>
              <a:t>曲线                 的切线 </a:t>
            </a:r>
            <a:r>
              <a:rPr lang="en-US" altLang="zh-CN" sz="2800" b="1" dirty="0"/>
              <a:t>,</a:t>
            </a:r>
            <a:endParaRPr lang="zh-CN" altLang="en-US" sz="2800" b="1" dirty="0"/>
          </a:p>
        </p:txBody>
      </p:sp>
      <p:graphicFrame>
        <p:nvGraphicFramePr>
          <p:cNvPr id="44035" name="对象 2"/>
          <p:cNvGraphicFramePr>
            <a:graphicFrameLocks noChangeAspect="1"/>
          </p:cNvGraphicFramePr>
          <p:nvPr/>
        </p:nvGraphicFramePr>
        <p:xfrm>
          <a:off x="5359400" y="458788"/>
          <a:ext cx="1854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7" name="Equation" r:id="rId3" imgW="710891" imgH="241195" progId="Equation.DSMT4">
                  <p:embed/>
                </p:oleObj>
              </mc:Choice>
              <mc:Fallback>
                <p:oleObj name="Equation" r:id="rId3" imgW="71089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458788"/>
                        <a:ext cx="1854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Box 4"/>
          <p:cNvSpPr txBox="1">
            <a:spLocks noChangeArrowheads="1"/>
          </p:cNvSpPr>
          <p:nvPr/>
        </p:nvSpPr>
        <p:spPr bwMode="auto">
          <a:xfrm>
            <a:off x="8346288" y="542394"/>
            <a:ext cx="1763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求切线</a:t>
            </a:r>
          </a:p>
        </p:txBody>
      </p:sp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1808164" y="1109664"/>
            <a:ext cx="78327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与该曲线及    轴所围成的区域绕    轴旋转一周所</a:t>
            </a:r>
            <a:endParaRPr lang="en-US" altLang="zh-CN" sz="2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生成的表面积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graphicFrame>
        <p:nvGraphicFramePr>
          <p:cNvPr id="44038" name="对象 7"/>
          <p:cNvGraphicFramePr>
            <a:graphicFrameLocks noChangeAspect="1"/>
          </p:cNvGraphicFramePr>
          <p:nvPr/>
        </p:nvGraphicFramePr>
        <p:xfrm>
          <a:off x="3727451" y="1208089"/>
          <a:ext cx="3286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8" name="Equation" r:id="rId5" imgW="139700" imgH="139700" progId="Equation.DSMT4">
                  <p:embed/>
                </p:oleObj>
              </mc:Choice>
              <mc:Fallback>
                <p:oleObj name="Equation" r:id="rId5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1" y="1208089"/>
                        <a:ext cx="32861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25626" y="2017714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514600" y="1962150"/>
            <a:ext cx="3975768" cy="636588"/>
            <a:chOff x="1066800" y="1872324"/>
            <a:chExt cx="3975776" cy="635776"/>
          </a:xfrm>
        </p:grpSpPr>
        <p:sp>
          <p:nvSpPr>
            <p:cNvPr id="44055" name="TextBox 9"/>
            <p:cNvSpPr txBox="1">
              <a:spLocks noChangeArrowheads="1"/>
            </p:cNvSpPr>
            <p:nvPr/>
          </p:nvSpPr>
          <p:spPr bwMode="auto">
            <a:xfrm>
              <a:off x="1066800" y="1928602"/>
              <a:ext cx="3975776" cy="522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设切点</a:t>
              </a:r>
              <a:r>
                <a:rPr lang="zh-CN" altLang="en-US" sz="2800" b="1" dirty="0" smtClean="0"/>
                <a:t>为                    </a:t>
              </a:r>
              <a:r>
                <a:rPr lang="zh-CN" altLang="en-US" sz="2800" b="1" dirty="0"/>
                <a:t>，</a:t>
              </a:r>
            </a:p>
          </p:txBody>
        </p:sp>
        <p:graphicFrame>
          <p:nvGraphicFramePr>
            <p:cNvPr id="44056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4432643"/>
                </p:ext>
              </p:extLst>
            </p:nvPr>
          </p:nvGraphicFramePr>
          <p:xfrm>
            <a:off x="2616238" y="1872324"/>
            <a:ext cx="1963708" cy="635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9" name="Equation" r:id="rId7" imgW="825142" imgH="266584" progId="Equation.DSMT4">
                    <p:embed/>
                  </p:oleObj>
                </mc:Choice>
                <mc:Fallback>
                  <p:oleObj name="Equation" r:id="rId7" imgW="825142" imgH="26658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238" y="1872324"/>
                          <a:ext cx="1963708" cy="635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743200" y="2017702"/>
            <a:ext cx="6039648" cy="1508137"/>
            <a:chOff x="527156" y="1955583"/>
            <a:chExt cx="6041172" cy="1507440"/>
          </a:xfrm>
        </p:grpSpPr>
        <p:graphicFrame>
          <p:nvGraphicFramePr>
            <p:cNvPr id="44053" name="对象 11"/>
            <p:cNvGraphicFramePr>
              <a:graphicFrameLocks noChangeAspect="1"/>
            </p:cNvGraphicFramePr>
            <p:nvPr/>
          </p:nvGraphicFramePr>
          <p:xfrm>
            <a:off x="527156" y="2478815"/>
            <a:ext cx="4154886" cy="984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0" name="Equation" r:id="rId9" imgW="1981200" imgH="469900" progId="Equation.DSMT4">
                    <p:embed/>
                  </p:oleObj>
                </mc:Choice>
                <mc:Fallback>
                  <p:oleObj name="Equation" r:id="rId9" imgW="19812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156" y="2478815"/>
                          <a:ext cx="4154886" cy="984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4" name="矩形 13"/>
            <p:cNvSpPr>
              <a:spLocks noChangeArrowheads="1"/>
            </p:cNvSpPr>
            <p:nvPr/>
          </p:nvSpPr>
          <p:spPr bwMode="auto">
            <a:xfrm>
              <a:off x="3982291" y="1955583"/>
              <a:ext cx="258603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00"/>
                  </a:solidFill>
                </a:rPr>
                <a:t>则切线方程为                  </a:t>
              </a:r>
            </a:p>
          </p:txBody>
        </p:sp>
      </p:grp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590801" y="5105400"/>
          <a:ext cx="66008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1" name="Equation" r:id="rId11" imgW="2933640" imgH="431640" progId="Equation.DSMT4">
                  <p:embed/>
                </p:oleObj>
              </mc:Choice>
              <mc:Fallback>
                <p:oleObj name="Equation" r:id="rId11" imgW="2933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5105400"/>
                        <a:ext cx="66008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对象 2"/>
          <p:cNvGraphicFramePr>
            <a:graphicFrameLocks noChangeAspect="1"/>
          </p:cNvGraphicFramePr>
          <p:nvPr/>
        </p:nvGraphicFramePr>
        <p:xfrm>
          <a:off x="6961188" y="1208089"/>
          <a:ext cx="3286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2" name="Equation" r:id="rId13" imgW="139700" imgH="139700" progId="Equation.DSMT4">
                  <p:embed/>
                </p:oleObj>
              </mc:Choice>
              <mc:Fallback>
                <p:oleObj name="Equation" r:id="rId13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88" y="1208089"/>
                        <a:ext cx="32861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097089" y="3349626"/>
            <a:ext cx="7354887" cy="900113"/>
            <a:chOff x="573087" y="3276600"/>
            <a:chExt cx="7355307" cy="899081"/>
          </a:xfrm>
        </p:grpSpPr>
        <p:sp>
          <p:nvSpPr>
            <p:cNvPr id="44049" name="TextBox 19"/>
            <p:cNvSpPr txBox="1">
              <a:spLocks noChangeArrowheads="1"/>
            </p:cNvSpPr>
            <p:nvPr/>
          </p:nvSpPr>
          <p:spPr bwMode="auto">
            <a:xfrm>
              <a:off x="573087" y="3538210"/>
              <a:ext cx="68355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将                 代入，得         </a:t>
              </a:r>
              <a:r>
                <a:rPr lang="en-US" altLang="zh-CN" sz="2800" b="1"/>
                <a:t>,</a:t>
              </a:r>
              <a:r>
                <a:rPr lang="zh-CN" altLang="en-US" sz="2800" b="1"/>
                <a:t>切线方程为 </a:t>
              </a:r>
            </a:p>
          </p:txBody>
        </p:sp>
        <p:graphicFrame>
          <p:nvGraphicFramePr>
            <p:cNvPr id="44050" name="对象 2"/>
            <p:cNvGraphicFramePr>
              <a:graphicFrameLocks noChangeAspect="1"/>
            </p:cNvGraphicFramePr>
            <p:nvPr/>
          </p:nvGraphicFramePr>
          <p:xfrm>
            <a:off x="1066800" y="3606813"/>
            <a:ext cx="1676400" cy="454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3" name="Equation" r:id="rId15" imgW="749160" imgH="203040" progId="Equation.DSMT4">
                    <p:embed/>
                  </p:oleObj>
                </mc:Choice>
                <mc:Fallback>
                  <p:oleObj name="Equation" r:id="rId15" imgW="749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3606813"/>
                          <a:ext cx="1676400" cy="454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1" name="对象 3"/>
            <p:cNvGraphicFramePr>
              <a:graphicFrameLocks noChangeAspect="1"/>
            </p:cNvGraphicFramePr>
            <p:nvPr/>
          </p:nvGraphicFramePr>
          <p:xfrm>
            <a:off x="4097971" y="3629155"/>
            <a:ext cx="898394" cy="475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4" name="Equation" r:id="rId17" imgW="431640" imgH="228600" progId="Equation.DSMT4">
                    <p:embed/>
                  </p:oleObj>
                </mc:Choice>
                <mc:Fallback>
                  <p:oleObj name="Equation" r:id="rId17" imgW="431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7971" y="3629155"/>
                          <a:ext cx="898394" cy="475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2" name="对象 4"/>
            <p:cNvGraphicFramePr>
              <a:graphicFrameLocks noChangeAspect="1"/>
            </p:cNvGraphicFramePr>
            <p:nvPr/>
          </p:nvGraphicFramePr>
          <p:xfrm>
            <a:off x="6888831" y="3276600"/>
            <a:ext cx="1039563" cy="8990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5" name="Equation" r:id="rId19" imgW="469800" imgH="406080" progId="Equation.DSMT4">
                    <p:embed/>
                  </p:oleObj>
                </mc:Choice>
                <mc:Fallback>
                  <p:oleObj name="Equation" r:id="rId19" imgW="46980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8831" y="3276600"/>
                          <a:ext cx="1039563" cy="8990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2082801" y="4267201"/>
            <a:ext cx="8215313" cy="898525"/>
            <a:chOff x="474264" y="3937483"/>
            <a:chExt cx="8215711" cy="898525"/>
          </a:xfrm>
        </p:grpSpPr>
        <p:sp>
          <p:nvSpPr>
            <p:cNvPr id="44046" name="TextBox 5"/>
            <p:cNvSpPr txBox="1">
              <a:spLocks noChangeArrowheads="1"/>
            </p:cNvSpPr>
            <p:nvPr/>
          </p:nvSpPr>
          <p:spPr bwMode="auto">
            <a:xfrm>
              <a:off x="474264" y="4125136"/>
              <a:ext cx="82157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切线                          绕    轴旋转一周所得曲面面积</a:t>
              </a:r>
              <a:endParaRPr lang="zh-CN" altLang="en-US" sz="2800"/>
            </a:p>
          </p:txBody>
        </p:sp>
        <p:graphicFrame>
          <p:nvGraphicFramePr>
            <p:cNvPr id="44047" name="对象 6"/>
            <p:cNvGraphicFramePr>
              <a:graphicFrameLocks noChangeAspect="1"/>
            </p:cNvGraphicFramePr>
            <p:nvPr/>
          </p:nvGraphicFramePr>
          <p:xfrm>
            <a:off x="4226836" y="4223233"/>
            <a:ext cx="328612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6" name="Equation" r:id="rId21" imgW="139700" imgH="139700" progId="Equation.DSMT4">
                    <p:embed/>
                  </p:oleObj>
                </mc:Choice>
                <mc:Fallback>
                  <p:oleObj name="Equation" r:id="rId21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6836" y="4223233"/>
                          <a:ext cx="328612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8" name="对象 7"/>
            <p:cNvGraphicFramePr>
              <a:graphicFrameLocks noChangeAspect="1"/>
            </p:cNvGraphicFramePr>
            <p:nvPr/>
          </p:nvGraphicFramePr>
          <p:xfrm>
            <a:off x="1281086" y="3937483"/>
            <a:ext cx="2500313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7" name="Equation" r:id="rId22" imgW="1130040" imgH="406080" progId="Equation.DSMT4">
                    <p:embed/>
                  </p:oleObj>
                </mc:Choice>
                <mc:Fallback>
                  <p:oleObj name="Equation" r:id="rId22" imgW="11300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1086" y="3937483"/>
                          <a:ext cx="2500313" cy="898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0714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1"/>
          <p:cNvGrpSpPr>
            <a:grpSpLocks/>
          </p:cNvGrpSpPr>
          <p:nvPr/>
        </p:nvGrpSpPr>
        <p:grpSpPr bwMode="auto">
          <a:xfrm>
            <a:off x="1970087" y="1251745"/>
            <a:ext cx="8091488" cy="966787"/>
            <a:chOff x="573087" y="5550832"/>
            <a:chExt cx="8090676" cy="965875"/>
          </a:xfrm>
        </p:grpSpPr>
        <p:sp>
          <p:nvSpPr>
            <p:cNvPr id="45063" name="TextBox 2"/>
            <p:cNvSpPr txBox="1">
              <a:spLocks noChangeArrowheads="1"/>
            </p:cNvSpPr>
            <p:nvPr/>
          </p:nvSpPr>
          <p:spPr bwMode="auto">
            <a:xfrm>
              <a:off x="573087" y="5562600"/>
              <a:ext cx="8090676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曲线                                绕    轴旋转一周所得曲面</a:t>
              </a:r>
              <a:endParaRPr lang="en-US" altLang="zh-CN" sz="2800" b="1"/>
            </a:p>
            <a:p>
              <a:pPr eaLnBrk="1" hangingPunct="1"/>
              <a:r>
                <a:rPr lang="zh-CN" altLang="en-US" sz="2800" b="1"/>
                <a:t>的面积</a:t>
              </a:r>
              <a:endParaRPr lang="zh-CN" altLang="en-US" sz="2800"/>
            </a:p>
          </p:txBody>
        </p:sp>
        <p:graphicFrame>
          <p:nvGraphicFramePr>
            <p:cNvPr id="45064" name="对象 3"/>
            <p:cNvGraphicFramePr>
              <a:graphicFrameLocks noChangeAspect="1"/>
            </p:cNvGraphicFramePr>
            <p:nvPr/>
          </p:nvGraphicFramePr>
          <p:xfrm>
            <a:off x="1322707" y="5550832"/>
            <a:ext cx="3146425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1" name="Equation" r:id="rId3" imgW="1422360" imgH="241200" progId="Equation.DSMT4">
                    <p:embed/>
                  </p:oleObj>
                </mc:Choice>
                <mc:Fallback>
                  <p:oleObj name="Equation" r:id="rId3" imgW="1422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2707" y="5550832"/>
                          <a:ext cx="3146425" cy="534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" name="对象 4"/>
            <p:cNvGraphicFramePr>
              <a:graphicFrameLocks noChangeAspect="1"/>
            </p:cNvGraphicFramePr>
            <p:nvPr/>
          </p:nvGraphicFramePr>
          <p:xfrm>
            <a:off x="4953000" y="5660697"/>
            <a:ext cx="328612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2" name="Equation" r:id="rId5" imgW="139700" imgH="139700" progId="Equation.DSMT4">
                    <p:embed/>
                  </p:oleObj>
                </mc:Choice>
                <mc:Fallback>
                  <p:oleObj name="Equation" r:id="rId5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5660697"/>
                          <a:ext cx="328612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753908"/>
              </p:ext>
            </p:extLst>
          </p:nvPr>
        </p:nvGraphicFramePr>
        <p:xfrm>
          <a:off x="2135560" y="2330450"/>
          <a:ext cx="76581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3" name="Equation" r:id="rId7" imgW="3403440" imgH="469800" progId="Equation.DSMT4">
                  <p:embed/>
                </p:oleObj>
              </mc:Choice>
              <mc:Fallback>
                <p:oleObj name="Equation" r:id="rId7" imgW="3403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2330450"/>
                        <a:ext cx="76581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07866"/>
              </p:ext>
            </p:extLst>
          </p:nvPr>
        </p:nvGraphicFramePr>
        <p:xfrm>
          <a:off x="2537220" y="3432174"/>
          <a:ext cx="4114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4" name="Equation" r:id="rId9" imgW="1981080" imgH="406080" progId="Equation.DSMT4">
                  <p:embed/>
                </p:oleObj>
              </mc:Choice>
              <mc:Fallback>
                <p:oleObj name="Equation" r:id="rId9" imgW="1981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220" y="3432174"/>
                        <a:ext cx="4114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70087" y="4316411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故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914275"/>
              </p:ext>
            </p:extLst>
          </p:nvPr>
        </p:nvGraphicFramePr>
        <p:xfrm>
          <a:off x="2999656" y="4578349"/>
          <a:ext cx="44958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5" name="Equation" r:id="rId11" imgW="1726920" imgH="406080" progId="Equation.DSMT4">
                  <p:embed/>
                </p:oleObj>
              </mc:Choice>
              <mc:Fallback>
                <p:oleObj name="Equation" r:id="rId11" imgW="1726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4578349"/>
                        <a:ext cx="44958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7448" y="260648"/>
            <a:ext cx="54373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555713"/>
              </p:ext>
            </p:extLst>
          </p:nvPr>
        </p:nvGraphicFramePr>
        <p:xfrm>
          <a:off x="1671187" y="116632"/>
          <a:ext cx="5504933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2" name="Equation" r:id="rId3" imgW="2793960" imgH="431640" progId="Equation.DSMT4">
                  <p:embed/>
                </p:oleObj>
              </mc:Choice>
              <mc:Fallback>
                <p:oleObj name="Equation" r:id="rId3" imgW="2793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1187" y="116632"/>
                        <a:ext cx="5504933" cy="9361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131143"/>
              </p:ext>
            </p:extLst>
          </p:nvPr>
        </p:nvGraphicFramePr>
        <p:xfrm>
          <a:off x="7181953" y="326668"/>
          <a:ext cx="374441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3" name="Equation" r:id="rId5" imgW="1904760" imgH="215640" progId="Equation.DSMT4">
                  <p:embed/>
                </p:oleObj>
              </mc:Choice>
              <mc:Fallback>
                <p:oleObj name="Equation" r:id="rId5" imgW="1904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81953" y="326668"/>
                        <a:ext cx="3744416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268160"/>
              </p:ext>
            </p:extLst>
          </p:nvPr>
        </p:nvGraphicFramePr>
        <p:xfrm>
          <a:off x="1271464" y="1052736"/>
          <a:ext cx="2427323" cy="46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4" name="Equation" r:id="rId7" imgW="1117440" imgH="215640" progId="Equation.DSMT4">
                  <p:embed/>
                </p:oleObj>
              </mc:Choice>
              <mc:Fallback>
                <p:oleObj name="Equation" r:id="rId7" imgW="1117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1464" y="1052736"/>
                        <a:ext cx="2427323" cy="468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362217"/>
              </p:ext>
            </p:extLst>
          </p:nvPr>
        </p:nvGraphicFramePr>
        <p:xfrm>
          <a:off x="3863752" y="1057646"/>
          <a:ext cx="4680520" cy="46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5" name="Equation" r:id="rId9" imgW="2158920" imgH="215640" progId="Equation.DSMT4">
                  <p:embed/>
                </p:oleObj>
              </mc:Choice>
              <mc:Fallback>
                <p:oleObj name="Equation" r:id="rId9" imgW="2158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63752" y="1057646"/>
                        <a:ext cx="4680520" cy="468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84716"/>
              </p:ext>
            </p:extLst>
          </p:nvPr>
        </p:nvGraphicFramePr>
        <p:xfrm>
          <a:off x="8698016" y="1052736"/>
          <a:ext cx="1434327" cy="46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6" name="Equation" r:id="rId11" imgW="660240" imgH="215640" progId="Equation.DSMT4">
                  <p:embed/>
                </p:oleObj>
              </mc:Choice>
              <mc:Fallback>
                <p:oleObj name="Equation" r:id="rId11" imgW="660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98016" y="1052736"/>
                        <a:ext cx="1434327" cy="468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51503" y="172723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18033"/>
              </p:ext>
            </p:extLst>
          </p:nvPr>
        </p:nvGraphicFramePr>
        <p:xfrm>
          <a:off x="1815203" y="1530608"/>
          <a:ext cx="2837845" cy="1006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7" name="Equation" r:id="rId13" imgW="1587240" imgH="431640" progId="Equation.DSMT4">
                  <p:embed/>
                </p:oleObj>
              </mc:Choice>
              <mc:Fallback>
                <p:oleObj name="Equation" r:id="rId13" imgW="1587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15203" y="1530608"/>
                        <a:ext cx="2837845" cy="1006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010123"/>
              </p:ext>
            </p:extLst>
          </p:nvPr>
        </p:nvGraphicFramePr>
        <p:xfrm>
          <a:off x="4700598" y="1547222"/>
          <a:ext cx="23961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8" name="Equation" r:id="rId15" imgW="1218960" imgH="431640" progId="Equation.DSMT4">
                  <p:embed/>
                </p:oleObj>
              </mc:Choice>
              <mc:Fallback>
                <p:oleObj name="Equation" r:id="rId15" imgW="1218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00598" y="1547222"/>
                        <a:ext cx="2396112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698671"/>
              </p:ext>
            </p:extLst>
          </p:nvPr>
        </p:nvGraphicFramePr>
        <p:xfrm>
          <a:off x="1283236" y="2547942"/>
          <a:ext cx="2697118" cy="92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9" name="Equation" r:id="rId17" imgW="1498320" imgH="419040" progId="Equation.DSMT4">
                  <p:embed/>
                </p:oleObj>
              </mc:Choice>
              <mc:Fallback>
                <p:oleObj name="Equation" r:id="rId17" imgW="1498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83236" y="2547942"/>
                        <a:ext cx="2697118" cy="92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34648"/>
              </p:ext>
            </p:extLst>
          </p:nvPr>
        </p:nvGraphicFramePr>
        <p:xfrm>
          <a:off x="4140878" y="2556789"/>
          <a:ext cx="3744416" cy="922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0" name="Equation" r:id="rId19" imgW="1701720" imgH="419040" progId="Equation.DSMT4">
                  <p:embed/>
                </p:oleObj>
              </mc:Choice>
              <mc:Fallback>
                <p:oleObj name="Equation" r:id="rId19" imgW="1701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40878" y="2556789"/>
                        <a:ext cx="3744416" cy="922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057417"/>
              </p:ext>
            </p:extLst>
          </p:nvPr>
        </p:nvGraphicFramePr>
        <p:xfrm>
          <a:off x="1420911" y="3738826"/>
          <a:ext cx="3031396" cy="80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1" name="Equation" r:id="rId21" imgW="1460160" imgH="342720" progId="Equation.DSMT4">
                  <p:embed/>
                </p:oleObj>
              </mc:Choice>
              <mc:Fallback>
                <p:oleObj name="Equation" r:id="rId21" imgW="14601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20911" y="3738826"/>
                        <a:ext cx="3031396" cy="80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399047"/>
              </p:ext>
            </p:extLst>
          </p:nvPr>
        </p:nvGraphicFramePr>
        <p:xfrm>
          <a:off x="4452307" y="3469605"/>
          <a:ext cx="3744415" cy="1254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2" name="Equation" r:id="rId23" imgW="1790640" imgH="558720" progId="Equation.DSMT4">
                  <p:embed/>
                </p:oleObj>
              </mc:Choice>
              <mc:Fallback>
                <p:oleObj name="Equation" r:id="rId23" imgW="17906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52307" y="3469605"/>
                        <a:ext cx="3744415" cy="1254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672393"/>
              </p:ext>
            </p:extLst>
          </p:nvPr>
        </p:nvGraphicFramePr>
        <p:xfrm>
          <a:off x="1632835" y="4676565"/>
          <a:ext cx="31638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3" name="Equation" r:id="rId25" imgW="1409400" imgH="482400" progId="Equation.DSMT4">
                  <p:embed/>
                </p:oleObj>
              </mc:Choice>
              <mc:Fallback>
                <p:oleObj name="Equation" r:id="rId25" imgW="1409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632835" y="4676565"/>
                        <a:ext cx="3163888" cy="108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034605"/>
              </p:ext>
            </p:extLst>
          </p:nvPr>
        </p:nvGraphicFramePr>
        <p:xfrm>
          <a:off x="4772322" y="4610509"/>
          <a:ext cx="2252663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4" name="Equation" r:id="rId27" imgW="1002960" imgH="545760" progId="Equation.DSMT4">
                  <p:embed/>
                </p:oleObj>
              </mc:Choice>
              <mc:Fallback>
                <p:oleObj name="Equation" r:id="rId27" imgW="100296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772322" y="4610509"/>
                        <a:ext cx="2252663" cy="1227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791116"/>
              </p:ext>
            </p:extLst>
          </p:nvPr>
        </p:nvGraphicFramePr>
        <p:xfrm>
          <a:off x="7021198" y="4798559"/>
          <a:ext cx="864096" cy="89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5" name="Equation" r:id="rId29" imgW="393480" imgH="406080" progId="Equation.DSMT4">
                  <p:embed/>
                </p:oleObj>
              </mc:Choice>
              <mc:Fallback>
                <p:oleObj name="Equation" r:id="rId29" imgW="393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021198" y="4798559"/>
                        <a:ext cx="864096" cy="89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109085"/>
              </p:ext>
            </p:extLst>
          </p:nvPr>
        </p:nvGraphicFramePr>
        <p:xfrm>
          <a:off x="1993900" y="1143000"/>
          <a:ext cx="6622380" cy="1652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公式" r:id="rId4" imgW="2667000" imgH="685800" progId="Equation.3">
                  <p:embed/>
                </p:oleObj>
              </mc:Choice>
              <mc:Fallback>
                <p:oleObj name="公式" r:id="rId4" imgW="26670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143000"/>
                        <a:ext cx="6622380" cy="1652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027765"/>
              </p:ext>
            </p:extLst>
          </p:nvPr>
        </p:nvGraphicFramePr>
        <p:xfrm>
          <a:off x="5663952" y="2279715"/>
          <a:ext cx="2658356" cy="516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公式" r:id="rId6" imgW="1054100" imgH="203200" progId="Equation.3">
                  <p:embed/>
                </p:oleObj>
              </mc:Choice>
              <mc:Fallback>
                <p:oleObj name="公式" r:id="rId6" imgW="1054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2279715"/>
                        <a:ext cx="2658356" cy="516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52605"/>
              </p:ext>
            </p:extLst>
          </p:nvPr>
        </p:nvGraphicFramePr>
        <p:xfrm>
          <a:off x="2135560" y="4149080"/>
          <a:ext cx="6852689" cy="1122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公式" r:id="rId8" imgW="2679700" imgH="457200" progId="Equation.3">
                  <p:embed/>
                </p:oleObj>
              </mc:Choice>
              <mc:Fallback>
                <p:oleObj name="公式" r:id="rId8" imgW="2679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4149080"/>
                        <a:ext cx="6852689" cy="1122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922814"/>
              </p:ext>
            </p:extLst>
          </p:nvPr>
        </p:nvGraphicFramePr>
        <p:xfrm>
          <a:off x="4539580" y="5272080"/>
          <a:ext cx="2708548" cy="892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公式" r:id="rId10" imgW="939392" imgH="342751" progId="Equation.3">
                  <p:embed/>
                </p:oleObj>
              </mc:Choice>
              <mc:Fallback>
                <p:oleObj name="公式" r:id="rId10" imgW="939392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580" y="5272080"/>
                        <a:ext cx="2708548" cy="892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558880" y="2795717"/>
            <a:ext cx="2057400" cy="579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微分近似</a:t>
            </a: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858274"/>
              </p:ext>
            </p:extLst>
          </p:nvPr>
        </p:nvGraphicFramePr>
        <p:xfrm>
          <a:off x="3344863" y="3446463"/>
          <a:ext cx="44211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Equation" r:id="rId12" imgW="2044440" imgH="215640" progId="Equation.DSMT4">
                  <p:embed/>
                </p:oleObj>
              </mc:Choice>
              <mc:Fallback>
                <p:oleObj name="Equation" r:id="rId12" imgW="2044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3" y="3446463"/>
                        <a:ext cx="44211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099834" y="340370"/>
            <a:ext cx="2759075" cy="641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微元分析法</a:t>
            </a:r>
          </a:p>
        </p:txBody>
      </p:sp>
    </p:spTree>
    <p:extLst>
      <p:ext uri="{BB962C8B-B14F-4D97-AF65-F5344CB8AC3E}">
        <p14:creationId xmlns:p14="http://schemas.microsoft.com/office/powerpoint/2010/main" val="4200838044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880513"/>
              </p:ext>
            </p:extLst>
          </p:nvPr>
        </p:nvGraphicFramePr>
        <p:xfrm>
          <a:off x="1415480" y="1124744"/>
          <a:ext cx="40608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4" name="Equation" r:id="rId3" imgW="1955520" imgH="342720" progId="Equation.DSMT4">
                  <p:embed/>
                </p:oleObj>
              </mc:Choice>
              <mc:Fallback>
                <p:oleObj name="Equation" r:id="rId3" imgW="19555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5480" y="1124744"/>
                        <a:ext cx="406082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240827"/>
              </p:ext>
            </p:extLst>
          </p:nvPr>
        </p:nvGraphicFramePr>
        <p:xfrm>
          <a:off x="2495600" y="1960164"/>
          <a:ext cx="576421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name="Equation" r:id="rId5" imgW="2755800" imgH="558720" progId="Equation.DSMT4">
                  <p:embed/>
                </p:oleObj>
              </mc:Choice>
              <mc:Fallback>
                <p:oleObj name="Equation" r:id="rId5" imgW="27558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600" y="1960164"/>
                        <a:ext cx="5764212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220553"/>
              </p:ext>
            </p:extLst>
          </p:nvPr>
        </p:nvGraphicFramePr>
        <p:xfrm>
          <a:off x="2464830" y="3214289"/>
          <a:ext cx="533082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name="Equation" r:id="rId7" imgW="2374560" imgH="482400" progId="Equation.DSMT4">
                  <p:embed/>
                </p:oleObj>
              </mc:Choice>
              <mc:Fallback>
                <p:oleObj name="Equation" r:id="rId7" imgW="2374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4830" y="3214289"/>
                        <a:ext cx="5330825" cy="1084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463752"/>
              </p:ext>
            </p:extLst>
          </p:nvPr>
        </p:nvGraphicFramePr>
        <p:xfrm>
          <a:off x="2464830" y="4298551"/>
          <a:ext cx="3058908" cy="85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name="Equation" r:id="rId9" imgW="1447560" imgH="406080" progId="Equation.DSMT4">
                  <p:embed/>
                </p:oleObj>
              </mc:Choice>
              <mc:Fallback>
                <p:oleObj name="Equation" r:id="rId9" imgW="1447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64830" y="4298551"/>
                        <a:ext cx="3058908" cy="858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424794"/>
              </p:ext>
            </p:extLst>
          </p:nvPr>
        </p:nvGraphicFramePr>
        <p:xfrm>
          <a:off x="2464830" y="5143030"/>
          <a:ext cx="1254906" cy="892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8" name="Equation" r:id="rId11" imgW="571320" imgH="406080" progId="Equation.DSMT4">
                  <p:embed/>
                </p:oleObj>
              </mc:Choice>
              <mc:Fallback>
                <p:oleObj name="Equation" r:id="rId11" imgW="571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64830" y="5143030"/>
                        <a:ext cx="1254906" cy="892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838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291263"/>
            <a:ext cx="4184650" cy="609600"/>
          </a:xfrm>
          <a:solidFill>
            <a:schemeClr val="bg1"/>
          </a:solidFill>
          <a:extLst/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一、平面图形的面积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063750" y="919163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直角坐标情形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452688" y="14525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设曲线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187802"/>
              </p:ext>
            </p:extLst>
          </p:nvPr>
        </p:nvGraphicFramePr>
        <p:xfrm>
          <a:off x="3721100" y="1467417"/>
          <a:ext cx="1890712" cy="46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" name="Equation" r:id="rId3" imgW="952200" imgH="203040" progId="Equation.DSMT4">
                  <p:embed/>
                </p:oleObj>
              </mc:Choice>
              <mc:Fallback>
                <p:oleObj name="Equation" r:id="rId3" imgW="952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1467417"/>
                        <a:ext cx="1890712" cy="466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615366" y="1453727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与直线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548280"/>
              </p:ext>
            </p:extLst>
          </p:nvPr>
        </p:nvGraphicFramePr>
        <p:xfrm>
          <a:off x="1769269" y="2047002"/>
          <a:ext cx="2717799" cy="493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1" name="Equation" r:id="rId5" imgW="1295280" imgH="203040" progId="Equation.DSMT4">
                  <p:embed/>
                </p:oleObj>
              </mc:Choice>
              <mc:Fallback>
                <p:oleObj name="Equation" r:id="rId5" imgW="1295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269" y="2047002"/>
                        <a:ext cx="2717799" cy="493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556125" y="200735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及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轴所围曲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25963" y="26304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712727"/>
              </p:ext>
            </p:extLst>
          </p:nvPr>
        </p:nvGraphicFramePr>
        <p:xfrm>
          <a:off x="1903657" y="3312399"/>
          <a:ext cx="2069899" cy="497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2" name="Equation" r:id="rId7" imgW="927000" imgH="203040" progId="Equation.DSMT4">
                  <p:embed/>
                </p:oleObj>
              </mc:Choice>
              <mc:Fallback>
                <p:oleObj name="Equation" r:id="rId7" imgW="927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657" y="3312399"/>
                        <a:ext cx="2069899" cy="497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354942"/>
              </p:ext>
            </p:extLst>
          </p:nvPr>
        </p:nvGraphicFramePr>
        <p:xfrm>
          <a:off x="4070643" y="3140365"/>
          <a:ext cx="2341272" cy="845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3" name="Equation" r:id="rId9" imgW="990360" imgH="342720" progId="Equation.DSMT4">
                  <p:embed/>
                </p:oleObj>
              </mc:Choice>
              <mc:Fallback>
                <p:oleObj name="Equation" r:id="rId9" imgW="9903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643" y="3140365"/>
                        <a:ext cx="2341272" cy="845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676400" y="26304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边梯形面积为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,</a:t>
            </a:r>
          </a:p>
        </p:txBody>
      </p:sp>
      <p:grpSp>
        <p:nvGrpSpPr>
          <p:cNvPr id="9229" name="Group 13"/>
          <p:cNvGrpSpPr>
            <a:grpSpLocks/>
          </p:cNvGrpSpPr>
          <p:nvPr/>
        </p:nvGrpSpPr>
        <p:grpSpPr bwMode="auto">
          <a:xfrm>
            <a:off x="7423150" y="722312"/>
            <a:ext cx="2533650" cy="2065337"/>
            <a:chOff x="3892" y="558"/>
            <a:chExt cx="1596" cy="1301"/>
          </a:xfrm>
        </p:grpSpPr>
        <p:pic>
          <p:nvPicPr>
            <p:cNvPr id="6190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626"/>
              <a:ext cx="1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91" name="Group 15"/>
            <p:cNvGrpSpPr>
              <a:grpSpLocks/>
            </p:cNvGrpSpPr>
            <p:nvPr/>
          </p:nvGrpSpPr>
          <p:grpSpPr bwMode="auto">
            <a:xfrm>
              <a:off x="3892" y="558"/>
              <a:ext cx="1596" cy="1301"/>
              <a:chOff x="3892" y="558"/>
              <a:chExt cx="1596" cy="1301"/>
            </a:xfrm>
          </p:grpSpPr>
          <p:sp>
            <p:nvSpPr>
              <p:cNvPr id="6192" name="Line 16"/>
              <p:cNvSpPr>
                <a:spLocks noChangeShapeType="1"/>
              </p:cNvSpPr>
              <p:nvPr/>
            </p:nvSpPr>
            <p:spPr bwMode="auto">
              <a:xfrm flipV="1">
                <a:off x="4088" y="676"/>
                <a:ext cx="0" cy="9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93" name="Object 17"/>
              <p:cNvGraphicFramePr>
                <a:graphicFrameLocks noChangeAspect="1"/>
              </p:cNvGraphicFramePr>
              <p:nvPr/>
            </p:nvGraphicFramePr>
            <p:xfrm>
              <a:off x="5328" y="1667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14" name="Equation" r:id="rId12" imgW="209601" imgH="257175" progId="Equation.3">
                      <p:embed/>
                    </p:oleObj>
                  </mc:Choice>
                  <mc:Fallback>
                    <p:oleObj name="Equation" r:id="rId12" imgW="209601" imgH="2571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1667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4" name="Object 18"/>
              <p:cNvGraphicFramePr>
                <a:graphicFrameLocks noChangeAspect="1"/>
              </p:cNvGraphicFramePr>
              <p:nvPr/>
            </p:nvGraphicFramePr>
            <p:xfrm>
              <a:off x="5133" y="1632"/>
              <a:ext cx="1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15" name="Equation" r:id="rId14" imgW="152342" imgH="266558" progId="Equation.3">
                      <p:embed/>
                    </p:oleObj>
                  </mc:Choice>
                  <mc:Fallback>
                    <p:oleObj name="Equation" r:id="rId14" imgW="152342" imgH="26655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3" y="1632"/>
                            <a:ext cx="12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5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5421962"/>
                  </p:ext>
                </p:extLst>
              </p:nvPr>
            </p:nvGraphicFramePr>
            <p:xfrm>
              <a:off x="4239" y="1630"/>
              <a:ext cx="181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16" name="Equation" r:id="rId16" imgW="126720" imgH="139680" progId="Equation.DSMT4">
                      <p:embed/>
                    </p:oleObj>
                  </mc:Choice>
                  <mc:Fallback>
                    <p:oleObj name="Equation" r:id="rId16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9" y="1630"/>
                            <a:ext cx="181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6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2945000"/>
                  </p:ext>
                </p:extLst>
              </p:nvPr>
            </p:nvGraphicFramePr>
            <p:xfrm>
              <a:off x="3892" y="613"/>
              <a:ext cx="196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17" name="Equation" r:id="rId18" imgW="139680" imgH="164880" progId="Equation.DSMT4">
                      <p:embed/>
                    </p:oleObj>
                  </mc:Choice>
                  <mc:Fallback>
                    <p:oleObj name="Equation" r:id="rId18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2" y="613"/>
                            <a:ext cx="196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7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2952770"/>
                  </p:ext>
                </p:extLst>
              </p:nvPr>
            </p:nvGraphicFramePr>
            <p:xfrm>
              <a:off x="4395" y="558"/>
              <a:ext cx="741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18" name="Equation" r:id="rId20" imgW="634680" imgH="203040" progId="Equation.DSMT4">
                      <p:embed/>
                    </p:oleObj>
                  </mc:Choice>
                  <mc:Fallback>
                    <p:oleObj name="Equation" r:id="rId20" imgW="6346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5" y="558"/>
                            <a:ext cx="741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98" name="Freeform 22"/>
              <p:cNvSpPr>
                <a:spLocks/>
              </p:cNvSpPr>
              <p:nvPr/>
            </p:nvSpPr>
            <p:spPr bwMode="auto">
              <a:xfrm>
                <a:off x="4334" y="761"/>
                <a:ext cx="838" cy="854"/>
              </a:xfrm>
              <a:custGeom>
                <a:avLst/>
                <a:gdLst>
                  <a:gd name="T0" fmla="*/ 0 w 816"/>
                  <a:gd name="T1" fmla="*/ 460 h 830"/>
                  <a:gd name="T2" fmla="*/ 0 w 816"/>
                  <a:gd name="T3" fmla="*/ 957 h 830"/>
                  <a:gd name="T4" fmla="*/ 932 w 816"/>
                  <a:gd name="T5" fmla="*/ 957 h 830"/>
                  <a:gd name="T6" fmla="*/ 932 w 816"/>
                  <a:gd name="T7" fmla="*/ 14 h 830"/>
                  <a:gd name="T8" fmla="*/ 522 w 816"/>
                  <a:gd name="T9" fmla="*/ 103 h 830"/>
                  <a:gd name="T10" fmla="*/ 406 w 816"/>
                  <a:gd name="T11" fmla="*/ 142 h 830"/>
                  <a:gd name="T12" fmla="*/ 367 w 816"/>
                  <a:gd name="T13" fmla="*/ 154 h 830"/>
                  <a:gd name="T14" fmla="*/ 328 w 816"/>
                  <a:gd name="T15" fmla="*/ 167 h 830"/>
                  <a:gd name="T16" fmla="*/ 172 w 816"/>
                  <a:gd name="T17" fmla="*/ 246 h 830"/>
                  <a:gd name="T18" fmla="*/ 93 w 816"/>
                  <a:gd name="T19" fmla="*/ 297 h 830"/>
                  <a:gd name="T20" fmla="*/ 31 w 816"/>
                  <a:gd name="T21" fmla="*/ 363 h 830"/>
                  <a:gd name="T22" fmla="*/ 0 w 816"/>
                  <a:gd name="T23" fmla="*/ 460 h 83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16" h="830">
                    <a:moveTo>
                      <a:pt x="0" y="398"/>
                    </a:moveTo>
                    <a:lnTo>
                      <a:pt x="0" y="830"/>
                    </a:lnTo>
                    <a:lnTo>
                      <a:pt x="816" y="830"/>
                    </a:lnTo>
                    <a:lnTo>
                      <a:pt x="816" y="14"/>
                    </a:lnTo>
                    <a:cubicBezTo>
                      <a:pt x="695" y="0"/>
                      <a:pt x="571" y="50"/>
                      <a:pt x="457" y="88"/>
                    </a:cubicBezTo>
                    <a:cubicBezTo>
                      <a:pt x="423" y="99"/>
                      <a:pt x="389" y="111"/>
                      <a:pt x="355" y="122"/>
                    </a:cubicBezTo>
                    <a:cubicBezTo>
                      <a:pt x="344" y="126"/>
                      <a:pt x="332" y="130"/>
                      <a:pt x="321" y="134"/>
                    </a:cubicBezTo>
                    <a:cubicBezTo>
                      <a:pt x="310" y="138"/>
                      <a:pt x="287" y="145"/>
                      <a:pt x="287" y="145"/>
                    </a:cubicBezTo>
                    <a:cubicBezTo>
                      <a:pt x="246" y="173"/>
                      <a:pt x="198" y="198"/>
                      <a:pt x="151" y="213"/>
                    </a:cubicBezTo>
                    <a:cubicBezTo>
                      <a:pt x="128" y="228"/>
                      <a:pt x="98" y="235"/>
                      <a:pt x="83" y="258"/>
                    </a:cubicBezTo>
                    <a:cubicBezTo>
                      <a:pt x="52" y="303"/>
                      <a:pt x="71" y="284"/>
                      <a:pt x="26" y="315"/>
                    </a:cubicBezTo>
                    <a:cubicBezTo>
                      <a:pt x="2" y="388"/>
                      <a:pt x="10" y="360"/>
                      <a:pt x="0" y="398"/>
                    </a:cubicBez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9" name="Line 23"/>
              <p:cNvSpPr>
                <a:spLocks noChangeShapeType="1"/>
              </p:cNvSpPr>
              <p:nvPr/>
            </p:nvSpPr>
            <p:spPr bwMode="auto">
              <a:xfrm>
                <a:off x="4088" y="1615"/>
                <a:ext cx="13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240" name="Group 24"/>
          <p:cNvGrpSpPr>
            <a:grpSpLocks/>
          </p:cNvGrpSpPr>
          <p:nvPr/>
        </p:nvGrpSpPr>
        <p:grpSpPr bwMode="auto">
          <a:xfrm>
            <a:off x="8693561" y="1178566"/>
            <a:ext cx="966777" cy="1964931"/>
            <a:chOff x="4676" y="847"/>
            <a:chExt cx="450" cy="1171"/>
          </a:xfrm>
        </p:grpSpPr>
        <p:sp>
          <p:nvSpPr>
            <p:cNvPr id="6187" name="Line 25"/>
            <p:cNvSpPr>
              <a:spLocks noChangeShapeType="1"/>
            </p:cNvSpPr>
            <p:nvPr/>
          </p:nvSpPr>
          <p:spPr bwMode="auto">
            <a:xfrm flipV="1">
              <a:off x="4779" y="847"/>
              <a:ext cx="0" cy="7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8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506399"/>
                </p:ext>
              </p:extLst>
            </p:nvPr>
          </p:nvGraphicFramePr>
          <p:xfrm>
            <a:off x="4676" y="1811"/>
            <a:ext cx="45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9" name="Equation" r:id="rId22" imgW="469800" imgH="203040" progId="Equation.DSMT4">
                    <p:embed/>
                  </p:oleObj>
                </mc:Choice>
                <mc:Fallback>
                  <p:oleObj name="Equation" r:id="rId22" imgW="469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6" y="1811"/>
                          <a:ext cx="45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9" name="Line 27"/>
            <p:cNvSpPr>
              <a:spLocks noChangeShapeType="1"/>
            </p:cNvSpPr>
            <p:nvPr/>
          </p:nvSpPr>
          <p:spPr bwMode="auto">
            <a:xfrm flipH="1" flipV="1">
              <a:off x="4779" y="1608"/>
              <a:ext cx="110" cy="22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44" name="Group 28"/>
          <p:cNvGrpSpPr>
            <a:grpSpLocks/>
          </p:cNvGrpSpPr>
          <p:nvPr/>
        </p:nvGrpSpPr>
        <p:grpSpPr bwMode="auto">
          <a:xfrm>
            <a:off x="8397875" y="1295952"/>
            <a:ext cx="254000" cy="1482725"/>
            <a:chOff x="4512" y="912"/>
            <a:chExt cx="160" cy="934"/>
          </a:xfrm>
        </p:grpSpPr>
        <p:sp>
          <p:nvSpPr>
            <p:cNvPr id="6185" name="Line 29"/>
            <p:cNvSpPr>
              <a:spLocks noChangeShapeType="1"/>
            </p:cNvSpPr>
            <p:nvPr/>
          </p:nvSpPr>
          <p:spPr bwMode="auto">
            <a:xfrm flipV="1">
              <a:off x="4630" y="912"/>
              <a:ext cx="0" cy="6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86" name="Object 30"/>
            <p:cNvGraphicFramePr>
              <a:graphicFrameLocks noChangeAspect="1"/>
            </p:cNvGraphicFramePr>
            <p:nvPr/>
          </p:nvGraphicFramePr>
          <p:xfrm>
            <a:off x="4512" y="1654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0" name="Equation" r:id="rId24" imgW="209601" imgH="257175" progId="Equation.DSMT4">
                    <p:embed/>
                  </p:oleObj>
                </mc:Choice>
                <mc:Fallback>
                  <p:oleObj name="Equation" r:id="rId24" imgW="209601" imgH="25717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654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8575674" y="1273969"/>
            <a:ext cx="327025" cy="1116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8643940" y="3921918"/>
            <a:ext cx="144462" cy="1042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9249" name="Group 33"/>
          <p:cNvGrpSpPr>
            <a:grpSpLocks/>
          </p:cNvGrpSpPr>
          <p:nvPr/>
        </p:nvGrpSpPr>
        <p:grpSpPr bwMode="auto">
          <a:xfrm>
            <a:off x="6914358" y="3432175"/>
            <a:ext cx="3613151" cy="2590800"/>
            <a:chOff x="282" y="270"/>
            <a:chExt cx="2276" cy="1632"/>
          </a:xfrm>
        </p:grpSpPr>
        <p:graphicFrame>
          <p:nvGraphicFramePr>
            <p:cNvPr id="6172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5630067"/>
                </p:ext>
              </p:extLst>
            </p:nvPr>
          </p:nvGraphicFramePr>
          <p:xfrm>
            <a:off x="282" y="400"/>
            <a:ext cx="23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1" name="Equation" r:id="rId26" imgW="152280" imgH="164880" progId="Equation.DSMT4">
                    <p:embed/>
                  </p:oleObj>
                </mc:Choice>
                <mc:Fallback>
                  <p:oleObj name="Equation" r:id="rId26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" y="400"/>
                          <a:ext cx="23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3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4098420"/>
                </p:ext>
              </p:extLst>
            </p:nvPr>
          </p:nvGraphicFramePr>
          <p:xfrm>
            <a:off x="1646" y="1617"/>
            <a:ext cx="20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2" name="Equation" r:id="rId28" imgW="139680" imgH="203040" progId="Equation.DSMT4">
                    <p:embed/>
                  </p:oleObj>
                </mc:Choice>
                <mc:Fallback>
                  <p:oleObj name="Equation" r:id="rId28" imgW="139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" y="1617"/>
                          <a:ext cx="20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4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6346235"/>
                </p:ext>
              </p:extLst>
            </p:nvPr>
          </p:nvGraphicFramePr>
          <p:xfrm>
            <a:off x="1943" y="1667"/>
            <a:ext cx="23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3" name="Equation" r:id="rId30" imgW="164880" imgH="164880" progId="Equation.DSMT4">
                    <p:embed/>
                  </p:oleObj>
                </mc:Choice>
                <mc:Fallback>
                  <p:oleObj name="Equation" r:id="rId30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3" y="1667"/>
                          <a:ext cx="232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5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0144266"/>
                </p:ext>
              </p:extLst>
            </p:nvPr>
          </p:nvGraphicFramePr>
          <p:xfrm>
            <a:off x="723" y="1670"/>
            <a:ext cx="15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4" name="Equation" r:id="rId32" imgW="139680" imgH="164880" progId="Equation.DSMT4">
                    <p:embed/>
                  </p:oleObj>
                </mc:Choice>
                <mc:Fallback>
                  <p:oleObj name="Equation" r:id="rId32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" y="1670"/>
                          <a:ext cx="15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6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4038532"/>
                </p:ext>
              </p:extLst>
            </p:nvPr>
          </p:nvGraphicFramePr>
          <p:xfrm>
            <a:off x="1719" y="955"/>
            <a:ext cx="839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5" name="Equation" r:id="rId34" imgW="672840" imgH="228600" progId="Equation.DSMT4">
                    <p:embed/>
                  </p:oleObj>
                </mc:Choice>
                <mc:Fallback>
                  <p:oleObj name="Equation" r:id="rId34" imgW="672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" y="955"/>
                          <a:ext cx="839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7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925500"/>
                </p:ext>
              </p:extLst>
            </p:nvPr>
          </p:nvGraphicFramePr>
          <p:xfrm>
            <a:off x="1121" y="270"/>
            <a:ext cx="80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6" name="Equation" r:id="rId36" imgW="660240" imgH="228600" progId="Equation.DSMT4">
                    <p:embed/>
                  </p:oleObj>
                </mc:Choice>
                <mc:Fallback>
                  <p:oleObj name="Equation" r:id="rId36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" y="270"/>
                          <a:ext cx="80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178" name="Picture 40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" y="1644"/>
              <a:ext cx="16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9" name="Line 41"/>
            <p:cNvSpPr>
              <a:spLocks noChangeShapeType="1"/>
            </p:cNvSpPr>
            <p:nvPr/>
          </p:nvSpPr>
          <p:spPr bwMode="auto">
            <a:xfrm flipV="1">
              <a:off x="522" y="510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42"/>
            <p:cNvSpPr>
              <a:spLocks noChangeShapeType="1"/>
            </p:cNvSpPr>
            <p:nvPr/>
          </p:nvSpPr>
          <p:spPr bwMode="auto">
            <a:xfrm>
              <a:off x="522" y="1644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Line 43"/>
            <p:cNvSpPr>
              <a:spLocks noChangeShapeType="1"/>
            </p:cNvSpPr>
            <p:nvPr/>
          </p:nvSpPr>
          <p:spPr bwMode="auto">
            <a:xfrm>
              <a:off x="839" y="918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44"/>
            <p:cNvSpPr>
              <a:spLocks noChangeShapeType="1"/>
            </p:cNvSpPr>
            <p:nvPr/>
          </p:nvSpPr>
          <p:spPr bwMode="auto">
            <a:xfrm>
              <a:off x="1746" y="73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Freeform 45"/>
            <p:cNvSpPr>
              <a:spLocks/>
            </p:cNvSpPr>
            <p:nvPr/>
          </p:nvSpPr>
          <p:spPr bwMode="auto">
            <a:xfrm>
              <a:off x="839" y="510"/>
              <a:ext cx="907" cy="559"/>
            </a:xfrm>
            <a:custGeom>
              <a:avLst/>
              <a:gdLst>
                <a:gd name="T0" fmla="*/ 0 w 907"/>
                <a:gd name="T1" fmla="*/ 408 h 559"/>
                <a:gd name="T2" fmla="*/ 182 w 907"/>
                <a:gd name="T3" fmla="*/ 499 h 559"/>
                <a:gd name="T4" fmla="*/ 544 w 907"/>
                <a:gd name="T5" fmla="*/ 45 h 559"/>
                <a:gd name="T6" fmla="*/ 907 w 907"/>
                <a:gd name="T7" fmla="*/ 227 h 5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7" h="559">
                  <a:moveTo>
                    <a:pt x="0" y="408"/>
                  </a:moveTo>
                  <a:cubicBezTo>
                    <a:pt x="45" y="483"/>
                    <a:pt x="91" y="559"/>
                    <a:pt x="182" y="499"/>
                  </a:cubicBezTo>
                  <a:cubicBezTo>
                    <a:pt x="273" y="439"/>
                    <a:pt x="423" y="90"/>
                    <a:pt x="544" y="45"/>
                  </a:cubicBezTo>
                  <a:cubicBezTo>
                    <a:pt x="665" y="0"/>
                    <a:pt x="847" y="197"/>
                    <a:pt x="907" y="22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Freeform 46"/>
            <p:cNvSpPr>
              <a:spLocks/>
            </p:cNvSpPr>
            <p:nvPr/>
          </p:nvSpPr>
          <p:spPr bwMode="auto">
            <a:xfrm>
              <a:off x="839" y="1100"/>
              <a:ext cx="907" cy="227"/>
            </a:xfrm>
            <a:custGeom>
              <a:avLst/>
              <a:gdLst>
                <a:gd name="T0" fmla="*/ 0 w 907"/>
                <a:gd name="T1" fmla="*/ 227 h 227"/>
                <a:gd name="T2" fmla="*/ 318 w 907"/>
                <a:gd name="T3" fmla="*/ 45 h 227"/>
                <a:gd name="T4" fmla="*/ 635 w 907"/>
                <a:gd name="T5" fmla="*/ 181 h 227"/>
                <a:gd name="T6" fmla="*/ 907 w 907"/>
                <a:gd name="T7" fmla="*/ 0 h 2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7" h="227">
                  <a:moveTo>
                    <a:pt x="0" y="227"/>
                  </a:moveTo>
                  <a:cubicBezTo>
                    <a:pt x="106" y="140"/>
                    <a:pt x="212" y="53"/>
                    <a:pt x="318" y="45"/>
                  </a:cubicBezTo>
                  <a:cubicBezTo>
                    <a:pt x="424" y="37"/>
                    <a:pt x="537" y="188"/>
                    <a:pt x="635" y="181"/>
                  </a:cubicBezTo>
                  <a:cubicBezTo>
                    <a:pt x="733" y="174"/>
                    <a:pt x="862" y="30"/>
                    <a:pt x="90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63" name="Group 47"/>
          <p:cNvGrpSpPr>
            <a:grpSpLocks/>
          </p:cNvGrpSpPr>
          <p:nvPr/>
        </p:nvGrpSpPr>
        <p:grpSpPr bwMode="auto">
          <a:xfrm>
            <a:off x="8377237" y="3909450"/>
            <a:ext cx="1274763" cy="2468562"/>
            <a:chOff x="1170" y="572"/>
            <a:chExt cx="803" cy="1555"/>
          </a:xfrm>
        </p:grpSpPr>
        <p:sp>
          <p:nvSpPr>
            <p:cNvPr id="6167" name="Line 48"/>
            <p:cNvSpPr>
              <a:spLocks noChangeShapeType="1"/>
            </p:cNvSpPr>
            <p:nvPr/>
          </p:nvSpPr>
          <p:spPr bwMode="auto">
            <a:xfrm>
              <a:off x="1429" y="572"/>
              <a:ext cx="0" cy="10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Line 49"/>
            <p:cNvSpPr>
              <a:spLocks noChangeShapeType="1"/>
            </p:cNvSpPr>
            <p:nvPr/>
          </p:nvSpPr>
          <p:spPr bwMode="auto">
            <a:xfrm>
              <a:off x="1338" y="572"/>
              <a:ext cx="0" cy="10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9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3147154"/>
                </p:ext>
              </p:extLst>
            </p:nvPr>
          </p:nvGraphicFramePr>
          <p:xfrm>
            <a:off x="1170" y="1689"/>
            <a:ext cx="22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7" name="Equation" r:id="rId39" imgW="164880" imgH="164880" progId="Equation.DSMT4">
                    <p:embed/>
                  </p:oleObj>
                </mc:Choice>
                <mc:Fallback>
                  <p:oleObj name="Equation" r:id="rId39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0" y="1689"/>
                          <a:ext cx="22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0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9248941"/>
                </p:ext>
              </p:extLst>
            </p:nvPr>
          </p:nvGraphicFramePr>
          <p:xfrm>
            <a:off x="1344" y="1849"/>
            <a:ext cx="62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8" name="Equation" r:id="rId41" imgW="495000" imgH="203040" progId="Equation.DSMT4">
                    <p:embed/>
                  </p:oleObj>
                </mc:Choice>
                <mc:Fallback>
                  <p:oleObj name="Equation" r:id="rId41" imgW="495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49"/>
                          <a:ext cx="62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1" name="Line 52"/>
            <p:cNvSpPr>
              <a:spLocks noChangeShapeType="1"/>
            </p:cNvSpPr>
            <p:nvPr/>
          </p:nvSpPr>
          <p:spPr bwMode="auto">
            <a:xfrm flipH="1" flipV="1">
              <a:off x="1429" y="1689"/>
              <a:ext cx="91" cy="18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26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373978"/>
              </p:ext>
            </p:extLst>
          </p:nvPr>
        </p:nvGraphicFramePr>
        <p:xfrm>
          <a:off x="2328706" y="5235026"/>
          <a:ext cx="3561082" cy="787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9" name="Equation" r:id="rId43" imgW="1612800" imgH="330120" progId="Equation.DSMT4">
                  <p:embed/>
                </p:oleObj>
              </mc:Choice>
              <mc:Fallback>
                <p:oleObj name="Equation" r:id="rId43" imgW="1612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706" y="5235026"/>
                        <a:ext cx="3561082" cy="787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202783"/>
              </p:ext>
            </p:extLst>
          </p:nvPr>
        </p:nvGraphicFramePr>
        <p:xfrm>
          <a:off x="1911806" y="4691306"/>
          <a:ext cx="3366000" cy="55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0" name="Equation" r:id="rId45" imgW="1523880" imgH="228600" progId="Equation.DSMT4">
                  <p:embed/>
                </p:oleObj>
              </mc:Choice>
              <mc:Fallback>
                <p:oleObj name="Equation" r:id="rId45" imgW="1523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806" y="4691306"/>
                        <a:ext cx="3366000" cy="555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1" name="Rectangle 55"/>
          <p:cNvSpPr>
            <a:spLocks noChangeArrowheads="1"/>
          </p:cNvSpPr>
          <p:nvPr/>
        </p:nvSpPr>
        <p:spPr bwMode="auto">
          <a:xfrm>
            <a:off x="1685926" y="4005264"/>
            <a:ext cx="4511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右图所示图形，面积元素为</a:t>
            </a:r>
          </a:p>
        </p:txBody>
      </p:sp>
    </p:spTree>
    <p:extLst>
      <p:ext uri="{BB962C8B-B14F-4D97-AF65-F5344CB8AC3E}">
        <p14:creationId xmlns:p14="http://schemas.microsoft.com/office/powerpoint/2010/main" val="2551552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0" grpId="0" autoUpdateAnimBg="0"/>
      <p:bldP spid="9222" grpId="0" autoUpdateAnimBg="0"/>
      <p:bldP spid="9224" grpId="0" autoUpdateAnimBg="0"/>
      <p:bldP spid="9225" grpId="0" autoUpdateAnimBg="0"/>
      <p:bldP spid="9228" grpId="0" autoUpdateAnimBg="0"/>
      <p:bldP spid="9247" grpId="0" animBg="1"/>
      <p:bldP spid="9248" grpId="0" animBg="1"/>
      <p:bldP spid="92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2520950" y="2082801"/>
            <a:ext cx="2971800" cy="2005013"/>
            <a:chOff x="628" y="1312"/>
            <a:chExt cx="1872" cy="1263"/>
          </a:xfrm>
        </p:grpSpPr>
        <p:sp>
          <p:nvSpPr>
            <p:cNvPr id="7192" name="AutoShape 3"/>
            <p:cNvSpPr>
              <a:spLocks noChangeArrowheads="1"/>
            </p:cNvSpPr>
            <p:nvPr/>
          </p:nvSpPr>
          <p:spPr bwMode="auto">
            <a:xfrm flipV="1">
              <a:off x="1156" y="1607"/>
              <a:ext cx="912" cy="768"/>
            </a:xfrm>
            <a:prstGeom prst="flowChart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7193" name="Group 4"/>
            <p:cNvGrpSpPr>
              <a:grpSpLocks/>
            </p:cNvGrpSpPr>
            <p:nvPr/>
          </p:nvGrpSpPr>
          <p:grpSpPr bwMode="auto">
            <a:xfrm>
              <a:off x="628" y="1312"/>
              <a:ext cx="1872" cy="1263"/>
              <a:chOff x="628" y="1312"/>
              <a:chExt cx="1872" cy="1263"/>
            </a:xfrm>
          </p:grpSpPr>
          <p:pic>
            <p:nvPicPr>
              <p:cNvPr id="7194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" y="1312"/>
                <a:ext cx="1872" cy="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7195" name="Object 6"/>
              <p:cNvGraphicFramePr>
                <a:graphicFrameLocks noChangeAspect="1"/>
              </p:cNvGraphicFramePr>
              <p:nvPr/>
            </p:nvGraphicFramePr>
            <p:xfrm>
              <a:off x="1156" y="1312"/>
              <a:ext cx="912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8" name="公式" r:id="rId4" imgW="1447172" imgH="406224" progId="Equation.3">
                      <p:embed/>
                    </p:oleObj>
                  </mc:Choice>
                  <mc:Fallback>
                    <p:oleObj name="公式" r:id="rId4" imgW="1447172" imgH="406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6" y="1312"/>
                            <a:ext cx="912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96" name="Object 7"/>
              <p:cNvGraphicFramePr>
                <a:graphicFrameLocks noChangeAspect="1"/>
              </p:cNvGraphicFramePr>
              <p:nvPr/>
            </p:nvGraphicFramePr>
            <p:xfrm>
              <a:off x="1056" y="2400"/>
              <a:ext cx="144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9" name="公式" r:id="rId6" imgW="228600" imgH="241300" progId="Equation.3">
                      <p:embed/>
                    </p:oleObj>
                  </mc:Choice>
                  <mc:Fallback>
                    <p:oleObj name="公式" r:id="rId6" imgW="2286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2400"/>
                            <a:ext cx="144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97" name="Object 8"/>
              <p:cNvGraphicFramePr>
                <a:graphicFrameLocks noChangeAspect="1"/>
              </p:cNvGraphicFramePr>
              <p:nvPr/>
            </p:nvGraphicFramePr>
            <p:xfrm>
              <a:off x="2025" y="2376"/>
              <a:ext cx="135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0" name="公式" r:id="rId8" imgW="215619" imgH="317087" progId="Equation.3">
                      <p:embed/>
                    </p:oleObj>
                  </mc:Choice>
                  <mc:Fallback>
                    <p:oleObj name="公式" r:id="rId8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5" y="2376"/>
                            <a:ext cx="135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249" name="Group 9"/>
          <p:cNvGrpSpPr>
            <a:grpSpLocks/>
          </p:cNvGrpSpPr>
          <p:nvPr/>
        </p:nvGrpSpPr>
        <p:grpSpPr bwMode="auto">
          <a:xfrm>
            <a:off x="6178550" y="2092325"/>
            <a:ext cx="3505200" cy="2033588"/>
            <a:chOff x="2932" y="1318"/>
            <a:chExt cx="2208" cy="1281"/>
          </a:xfrm>
        </p:grpSpPr>
        <p:pic>
          <p:nvPicPr>
            <p:cNvPr id="7184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2" y="1318"/>
              <a:ext cx="1872" cy="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5" name="AutoShape 11"/>
            <p:cNvSpPr>
              <a:spLocks noChangeArrowheads="1"/>
            </p:cNvSpPr>
            <p:nvPr/>
          </p:nvSpPr>
          <p:spPr bwMode="auto">
            <a:xfrm rot="-5400000">
              <a:off x="3616" y="1396"/>
              <a:ext cx="576" cy="888"/>
            </a:xfrm>
            <a:prstGeom prst="moon">
              <a:avLst>
                <a:gd name="adj" fmla="val 7447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7186" name="Object 12"/>
            <p:cNvGraphicFramePr>
              <a:graphicFrameLocks noChangeAspect="1"/>
            </p:cNvGraphicFramePr>
            <p:nvPr/>
          </p:nvGraphicFramePr>
          <p:xfrm>
            <a:off x="4180" y="1936"/>
            <a:ext cx="9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" name="公式" r:id="rId10" imgW="1524000" imgH="457200" progId="Equation.3">
                    <p:embed/>
                  </p:oleObj>
                </mc:Choice>
                <mc:Fallback>
                  <p:oleObj name="公式" r:id="rId10" imgW="1524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1936"/>
                          <a:ext cx="9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7" name="Object 13"/>
            <p:cNvGraphicFramePr>
              <a:graphicFrameLocks noChangeAspect="1"/>
            </p:cNvGraphicFramePr>
            <p:nvPr/>
          </p:nvGraphicFramePr>
          <p:xfrm>
            <a:off x="4124" y="1360"/>
            <a:ext cx="96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2" name="公式" r:id="rId12" imgW="1536700" imgH="457200" progId="Equation.3">
                    <p:embed/>
                  </p:oleObj>
                </mc:Choice>
                <mc:Fallback>
                  <p:oleObj name="公式" r:id="rId12" imgW="15367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4" y="1360"/>
                          <a:ext cx="96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8" name="Object 14"/>
            <p:cNvGraphicFramePr>
              <a:graphicFrameLocks noChangeAspect="1"/>
            </p:cNvGraphicFramePr>
            <p:nvPr/>
          </p:nvGraphicFramePr>
          <p:xfrm>
            <a:off x="3360" y="2405"/>
            <a:ext cx="14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3" name="公式" r:id="rId14" imgW="228600" imgH="241300" progId="Equation.3">
                    <p:embed/>
                  </p:oleObj>
                </mc:Choice>
                <mc:Fallback>
                  <p:oleObj name="公式" r:id="rId14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405"/>
                          <a:ext cx="144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9" name="Object 15"/>
            <p:cNvGraphicFramePr>
              <a:graphicFrameLocks noChangeAspect="1"/>
            </p:cNvGraphicFramePr>
            <p:nvPr/>
          </p:nvGraphicFramePr>
          <p:xfrm>
            <a:off x="4329" y="2400"/>
            <a:ext cx="13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4" name="公式" r:id="rId15" imgW="215619" imgH="317087" progId="Equation.3">
                    <p:embed/>
                  </p:oleObj>
                </mc:Choice>
                <mc:Fallback>
                  <p:oleObj name="公式" r:id="rId15" imgW="215619" imgH="317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9" y="2400"/>
                          <a:ext cx="13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0" name="Line 16"/>
            <p:cNvSpPr>
              <a:spLocks noChangeShapeType="1"/>
            </p:cNvSpPr>
            <p:nvPr/>
          </p:nvSpPr>
          <p:spPr bwMode="auto">
            <a:xfrm>
              <a:off x="3462" y="158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Line 17"/>
            <p:cNvSpPr>
              <a:spLocks noChangeShapeType="1"/>
            </p:cNvSpPr>
            <p:nvPr/>
          </p:nvSpPr>
          <p:spPr bwMode="auto">
            <a:xfrm>
              <a:off x="4356" y="1566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7864475" y="2667000"/>
            <a:ext cx="0" cy="11239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8077200" y="2682875"/>
            <a:ext cx="0" cy="11049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029075" y="2600325"/>
            <a:ext cx="228600" cy="1168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2514600" y="429260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曲边梯形的面积</a:t>
            </a:r>
          </a:p>
        </p:txBody>
      </p:sp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2825750" y="5054600"/>
          <a:ext cx="2184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" name="公式" r:id="rId16" imgW="2184400" imgH="660400" progId="Equation.3">
                  <p:embed/>
                </p:oleObj>
              </mc:Choice>
              <mc:Fallback>
                <p:oleObj name="公式" r:id="rId16" imgW="21844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5054600"/>
                        <a:ext cx="2184400" cy="6604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7848600" y="2692400"/>
            <a:ext cx="228600" cy="6858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6254750" y="429260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曲边梯形的面积</a:t>
            </a:r>
          </a:p>
        </p:txBody>
      </p:sp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5911850" y="5054600"/>
          <a:ext cx="3695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" name="公式" r:id="rId18" imgW="3695700" imgH="660400" progId="Equation.3">
                  <p:embed/>
                </p:oleObj>
              </mc:Choice>
              <mc:Fallback>
                <p:oleObj name="公式" r:id="rId18" imgW="36957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5054600"/>
                        <a:ext cx="3695700" cy="6604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6"/>
          <p:cNvGraphicFramePr>
            <a:graphicFrameLocks noChangeAspect="1"/>
          </p:cNvGraphicFramePr>
          <p:nvPr/>
        </p:nvGraphicFramePr>
        <p:xfrm>
          <a:off x="3938588" y="3871914"/>
          <a:ext cx="176212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" name="公式" r:id="rId20" imgW="253890" imgH="241195" progId="Equation.3">
                  <p:embed/>
                </p:oleObj>
              </mc:Choice>
              <mc:Fallback>
                <p:oleObj name="公式" r:id="rId20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3871914"/>
                        <a:ext cx="176212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Object 27"/>
          <p:cNvGraphicFramePr>
            <a:graphicFrameLocks noChangeAspect="1"/>
          </p:cNvGraphicFramePr>
          <p:nvPr/>
        </p:nvGraphicFramePr>
        <p:xfrm>
          <a:off x="7696201" y="3810000"/>
          <a:ext cx="207963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" name="公式" r:id="rId22" imgW="253890" imgH="241195" progId="Equation.3">
                  <p:embed/>
                </p:oleObj>
              </mc:Choice>
              <mc:Fallback>
                <p:oleObj name="公式" r:id="rId22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3810000"/>
                        <a:ext cx="207963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Object 28"/>
          <p:cNvGraphicFramePr>
            <a:graphicFrameLocks noChangeAspect="1"/>
          </p:cNvGraphicFramePr>
          <p:nvPr/>
        </p:nvGraphicFramePr>
        <p:xfrm>
          <a:off x="4089400" y="3825876"/>
          <a:ext cx="711200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" name="公式" r:id="rId23" imgW="1015559" imgH="304668" progId="Equation.3">
                  <p:embed/>
                </p:oleObj>
              </mc:Choice>
              <mc:Fallback>
                <p:oleObj name="公式" r:id="rId23" imgW="101555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3825876"/>
                        <a:ext cx="711200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9" name="Object 29"/>
          <p:cNvGraphicFramePr>
            <a:graphicFrameLocks noChangeAspect="1"/>
          </p:cNvGraphicFramePr>
          <p:nvPr/>
        </p:nvGraphicFramePr>
        <p:xfrm>
          <a:off x="7848600" y="3803650"/>
          <a:ext cx="304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" name="公式" r:id="rId25" imgW="457002" imgH="304668" progId="Equation.3">
                  <p:embed/>
                </p:oleObj>
              </mc:Choice>
              <mc:Fallback>
                <p:oleObj name="公式" r:id="rId25" imgW="457002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803650"/>
                        <a:ext cx="3048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4273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8" grpId="0" animBg="1"/>
      <p:bldP spid="10259" grpId="0" animBg="1"/>
      <p:bldP spid="10260" grpId="0" animBg="1"/>
      <p:bldP spid="10261" grpId="0" autoUpdateAnimBg="0"/>
      <p:bldP spid="10263" grpId="0" animBg="1"/>
      <p:bldP spid="1026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09389"/>
              </p:ext>
            </p:extLst>
          </p:nvPr>
        </p:nvGraphicFramePr>
        <p:xfrm>
          <a:off x="2008880" y="1381062"/>
          <a:ext cx="3562649" cy="823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" name="Equation" r:id="rId3" imgW="1562040" imgH="342720" progId="Equation.DSMT4">
                  <p:embed/>
                </p:oleObj>
              </mc:Choice>
              <mc:Fallback>
                <p:oleObj name="Equation" r:id="rId3" imgW="15620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880" y="1381062"/>
                        <a:ext cx="3562649" cy="82379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6829426" y="836613"/>
            <a:ext cx="3514725" cy="2527300"/>
            <a:chOff x="884" y="527"/>
            <a:chExt cx="2214" cy="1592"/>
          </a:xfrm>
        </p:grpSpPr>
        <p:grpSp>
          <p:nvGrpSpPr>
            <p:cNvPr id="8230" name="Group 4"/>
            <p:cNvGrpSpPr>
              <a:grpSpLocks/>
            </p:cNvGrpSpPr>
            <p:nvPr/>
          </p:nvGrpSpPr>
          <p:grpSpPr bwMode="auto">
            <a:xfrm>
              <a:off x="884" y="527"/>
              <a:ext cx="2214" cy="1592"/>
              <a:chOff x="3402" y="2216"/>
              <a:chExt cx="2214" cy="1592"/>
            </a:xfrm>
          </p:grpSpPr>
          <p:graphicFrame>
            <p:nvGraphicFramePr>
              <p:cNvPr id="8233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2183336"/>
                  </p:ext>
                </p:extLst>
              </p:nvPr>
            </p:nvGraphicFramePr>
            <p:xfrm>
              <a:off x="3576" y="2233"/>
              <a:ext cx="1987" cy="1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5" name="BMP 图象" r:id="rId5" imgW="3153215" imgH="2219635" progId="Paint.Picture">
                      <p:embed/>
                    </p:oleObj>
                  </mc:Choice>
                  <mc:Fallback>
                    <p:oleObj name="BMP 图象" r:id="rId5" imgW="3153215" imgH="2219635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6" y="2233"/>
                            <a:ext cx="1987" cy="13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4" name="Object 6"/>
              <p:cNvGraphicFramePr>
                <a:graphicFrameLocks noChangeAspect="1"/>
              </p:cNvGraphicFramePr>
              <p:nvPr/>
            </p:nvGraphicFramePr>
            <p:xfrm>
              <a:off x="3402" y="2304"/>
              <a:ext cx="174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6" name="Equation" r:id="rId7" imgW="247773" imgH="266558" progId="Equation.3">
                      <p:embed/>
                    </p:oleObj>
                  </mc:Choice>
                  <mc:Fallback>
                    <p:oleObj name="Equation" r:id="rId7" imgW="247773" imgH="26655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2" y="2304"/>
                            <a:ext cx="174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5" name="Object 7"/>
              <p:cNvGraphicFramePr>
                <a:graphicFrameLocks noChangeAspect="1"/>
              </p:cNvGraphicFramePr>
              <p:nvPr/>
            </p:nvGraphicFramePr>
            <p:xfrm>
              <a:off x="5104" y="3563"/>
              <a:ext cx="152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7" name="Equation" r:id="rId9" imgW="209601" imgH="361783" progId="Equation.3">
                      <p:embed/>
                    </p:oleObj>
                  </mc:Choice>
                  <mc:Fallback>
                    <p:oleObj name="Equation" r:id="rId9" imgW="209601" imgH="36178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4" y="3563"/>
                            <a:ext cx="152" cy="2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6" name="Object 8"/>
              <p:cNvGraphicFramePr>
                <a:graphicFrameLocks noChangeAspect="1"/>
              </p:cNvGraphicFramePr>
              <p:nvPr/>
            </p:nvGraphicFramePr>
            <p:xfrm>
              <a:off x="5314" y="3583"/>
              <a:ext cx="160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8" name="Equation" r:id="rId11" imgW="218970" imgH="266558" progId="Equation.3">
                      <p:embed/>
                    </p:oleObj>
                  </mc:Choice>
                  <mc:Fallback>
                    <p:oleObj name="Equation" r:id="rId11" imgW="218970" imgH="26655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14" y="3583"/>
                            <a:ext cx="160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7" name="Object 9"/>
              <p:cNvGraphicFramePr>
                <a:graphicFrameLocks noChangeAspect="1"/>
              </p:cNvGraphicFramePr>
              <p:nvPr/>
            </p:nvGraphicFramePr>
            <p:xfrm>
              <a:off x="3897" y="3600"/>
              <a:ext cx="159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9" name="Equation" r:id="rId13" imgW="218970" imgH="266558" progId="Equation.3">
                      <p:embed/>
                    </p:oleObj>
                  </mc:Choice>
                  <mc:Fallback>
                    <p:oleObj name="Equation" r:id="rId13" imgW="218970" imgH="26655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7" y="3600"/>
                            <a:ext cx="159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8" name="Object 10"/>
              <p:cNvGraphicFramePr>
                <a:graphicFrameLocks noChangeAspect="1"/>
              </p:cNvGraphicFramePr>
              <p:nvPr/>
            </p:nvGraphicFramePr>
            <p:xfrm>
              <a:off x="4680" y="2216"/>
              <a:ext cx="93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00" name="Equation" r:id="rId15" imgW="1438402" imgH="400011" progId="Equation.3">
                      <p:embed/>
                    </p:oleObj>
                  </mc:Choice>
                  <mc:Fallback>
                    <p:oleObj name="Equation" r:id="rId15" imgW="1438402" imgH="40001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0" y="2216"/>
                            <a:ext cx="93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9" name="Object 11"/>
              <p:cNvGraphicFramePr>
                <a:graphicFrameLocks noChangeAspect="1"/>
              </p:cNvGraphicFramePr>
              <p:nvPr/>
            </p:nvGraphicFramePr>
            <p:xfrm>
              <a:off x="3664" y="2216"/>
              <a:ext cx="904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01" name="Equation" r:id="rId17" imgW="1390513" imgH="400011" progId="Equation.3">
                      <p:embed/>
                    </p:oleObj>
                  </mc:Choice>
                  <mc:Fallback>
                    <p:oleObj name="Equation" r:id="rId17" imgW="1390513" imgH="40001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4" y="2216"/>
                            <a:ext cx="904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8240" name="Picture 12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6" y="3552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231" name="Line 13"/>
            <p:cNvSpPr>
              <a:spLocks noChangeShapeType="1"/>
            </p:cNvSpPr>
            <p:nvPr/>
          </p:nvSpPr>
          <p:spPr bwMode="auto">
            <a:xfrm>
              <a:off x="2018" y="1117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Rectangle 14"/>
            <p:cNvSpPr>
              <a:spLocks noChangeArrowheads="1"/>
            </p:cNvSpPr>
            <p:nvPr/>
          </p:nvSpPr>
          <p:spPr bwMode="auto">
            <a:xfrm>
              <a:off x="1985" y="1570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</a:p>
          </p:txBody>
        </p:sp>
      </p:grpSp>
      <p:graphicFrame>
        <p:nvGraphicFramePr>
          <p:cNvPr id="112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588316"/>
              </p:ext>
            </p:extLst>
          </p:nvPr>
        </p:nvGraphicFramePr>
        <p:xfrm>
          <a:off x="2324100" y="2143009"/>
          <a:ext cx="3249613" cy="868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2" name="Equation" r:id="rId20" imgW="1447560" imgH="342720" progId="Equation.DSMT4">
                  <p:embed/>
                </p:oleObj>
              </mc:Choice>
              <mc:Fallback>
                <p:oleObj name="Equation" r:id="rId20" imgW="1447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143009"/>
                        <a:ext cx="3249613" cy="868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7853364" y="1308101"/>
            <a:ext cx="1195387" cy="2030413"/>
            <a:chOff x="4042" y="2496"/>
            <a:chExt cx="753" cy="1279"/>
          </a:xfrm>
        </p:grpSpPr>
        <p:sp>
          <p:nvSpPr>
            <p:cNvPr id="8225" name="Line 17"/>
            <p:cNvSpPr>
              <a:spLocks noChangeShapeType="1"/>
            </p:cNvSpPr>
            <p:nvPr/>
          </p:nvSpPr>
          <p:spPr bwMode="auto">
            <a:xfrm>
              <a:off x="4135" y="2976"/>
              <a:ext cx="0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26" name="Object 18"/>
            <p:cNvGraphicFramePr>
              <a:graphicFrameLocks noChangeAspect="1"/>
            </p:cNvGraphicFramePr>
            <p:nvPr/>
          </p:nvGraphicFramePr>
          <p:xfrm>
            <a:off x="4042" y="3583"/>
            <a:ext cx="16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3" name="Equation" r:id="rId22" imgW="218970" imgH="266558" progId="Equation.3">
                    <p:embed/>
                  </p:oleObj>
                </mc:Choice>
                <mc:Fallback>
                  <p:oleObj name="Equation" r:id="rId22" imgW="218970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2" y="3583"/>
                          <a:ext cx="160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7" name="Line 19"/>
            <p:cNvSpPr>
              <a:spLocks noChangeShapeType="1"/>
            </p:cNvSpPr>
            <p:nvPr/>
          </p:nvSpPr>
          <p:spPr bwMode="auto">
            <a:xfrm>
              <a:off x="4219" y="3072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28" name="Object 20"/>
            <p:cNvGraphicFramePr>
              <a:graphicFrameLocks noChangeAspect="1"/>
            </p:cNvGraphicFramePr>
            <p:nvPr/>
          </p:nvGraphicFramePr>
          <p:xfrm>
            <a:off x="4180" y="3531"/>
            <a:ext cx="61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4" name="Equation" r:id="rId24" imgW="981028" imgH="361783" progId="Equation.3">
                    <p:embed/>
                  </p:oleObj>
                </mc:Choice>
                <mc:Fallback>
                  <p:oleObj name="Equation" r:id="rId24" imgW="981028" imgH="3617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3531"/>
                          <a:ext cx="61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9" name="Rectangle 21"/>
            <p:cNvSpPr>
              <a:spLocks noChangeArrowheads="1"/>
            </p:cNvSpPr>
            <p:nvPr/>
          </p:nvSpPr>
          <p:spPr bwMode="auto">
            <a:xfrm>
              <a:off x="4128" y="2496"/>
              <a:ext cx="91" cy="65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112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571656"/>
              </p:ext>
            </p:extLst>
          </p:nvPr>
        </p:nvGraphicFramePr>
        <p:xfrm>
          <a:off x="2526448" y="2917155"/>
          <a:ext cx="3090865" cy="83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5" name="Equation" r:id="rId26" imgW="1422360" imgH="342720" progId="Equation.DSMT4">
                  <p:embed/>
                </p:oleObj>
              </mc:Choice>
              <mc:Fallback>
                <p:oleObj name="Equation" r:id="rId26" imgW="14223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448" y="2917155"/>
                        <a:ext cx="3090865" cy="836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84222"/>
              </p:ext>
            </p:extLst>
          </p:nvPr>
        </p:nvGraphicFramePr>
        <p:xfrm>
          <a:off x="2434506" y="4990216"/>
          <a:ext cx="2826471" cy="71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6" name="Equation" r:id="rId28" imgW="1473120" imgH="342720" progId="Equation.DSMT4">
                  <p:embed/>
                </p:oleObj>
              </mc:Choice>
              <mc:Fallback>
                <p:oleObj name="Equation" r:id="rId28" imgW="14731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506" y="4990216"/>
                        <a:ext cx="2826471" cy="71284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8" name="Group 24"/>
          <p:cNvGrpSpPr>
            <a:grpSpLocks/>
          </p:cNvGrpSpPr>
          <p:nvPr/>
        </p:nvGrpSpPr>
        <p:grpSpPr bwMode="auto">
          <a:xfrm>
            <a:off x="6888164" y="3567116"/>
            <a:ext cx="2925763" cy="2801938"/>
            <a:chOff x="3400" y="2247"/>
            <a:chExt cx="1843" cy="1765"/>
          </a:xfrm>
        </p:grpSpPr>
        <p:grpSp>
          <p:nvGrpSpPr>
            <p:cNvPr id="8216" name="Group 25"/>
            <p:cNvGrpSpPr>
              <a:grpSpLocks/>
            </p:cNvGrpSpPr>
            <p:nvPr/>
          </p:nvGrpSpPr>
          <p:grpSpPr bwMode="auto">
            <a:xfrm>
              <a:off x="3400" y="2247"/>
              <a:ext cx="1843" cy="1765"/>
              <a:chOff x="3400" y="2247"/>
              <a:chExt cx="1843" cy="1765"/>
            </a:xfrm>
          </p:grpSpPr>
          <p:graphicFrame>
            <p:nvGraphicFramePr>
              <p:cNvPr id="8219" name="Object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93811317"/>
                  </p:ext>
                </p:extLst>
              </p:nvPr>
            </p:nvGraphicFramePr>
            <p:xfrm>
              <a:off x="3557" y="2247"/>
              <a:ext cx="1662" cy="17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07" name="位图图像" r:id="rId30" imgW="3086531" imgH="3277057" progId="Paint.Picture">
                      <p:embed/>
                    </p:oleObj>
                  </mc:Choice>
                  <mc:Fallback>
                    <p:oleObj name="位图图像" r:id="rId30" imgW="3086531" imgH="3277057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7" y="2247"/>
                            <a:ext cx="1662" cy="17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0" name="Line 27"/>
              <p:cNvSpPr>
                <a:spLocks noChangeShapeType="1"/>
              </p:cNvSpPr>
              <p:nvPr/>
            </p:nvSpPr>
            <p:spPr bwMode="auto">
              <a:xfrm>
                <a:off x="3563" y="3202"/>
                <a:ext cx="16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8221" name="Picture 28"/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9" y="3242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22" name="Line 29"/>
              <p:cNvSpPr>
                <a:spLocks noChangeShapeType="1"/>
              </p:cNvSpPr>
              <p:nvPr/>
            </p:nvSpPr>
            <p:spPr bwMode="auto">
              <a:xfrm flipV="1">
                <a:off x="3606" y="2290"/>
                <a:ext cx="0" cy="16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223" name="Object 30"/>
              <p:cNvGraphicFramePr>
                <a:graphicFrameLocks noChangeAspect="1"/>
              </p:cNvGraphicFramePr>
              <p:nvPr/>
            </p:nvGraphicFramePr>
            <p:xfrm>
              <a:off x="5075" y="3250"/>
              <a:ext cx="16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08" name="Equation" r:id="rId33" imgW="218970" imgH="266558" progId="Equation.3">
                      <p:embed/>
                    </p:oleObj>
                  </mc:Choice>
                  <mc:Fallback>
                    <p:oleObj name="Equation" r:id="rId33" imgW="218970" imgH="26655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75" y="3250"/>
                            <a:ext cx="16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4" name="Object 31"/>
              <p:cNvGraphicFramePr>
                <a:graphicFrameLocks noChangeAspect="1"/>
              </p:cNvGraphicFramePr>
              <p:nvPr/>
            </p:nvGraphicFramePr>
            <p:xfrm>
              <a:off x="3400" y="2303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09" name="Equation" r:id="rId35" imgW="190514" imgH="266558" progId="Equation.3">
                      <p:embed/>
                    </p:oleObj>
                  </mc:Choice>
                  <mc:Fallback>
                    <p:oleObj name="Equation" r:id="rId35" imgW="190514" imgH="26655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0" y="2303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17" name="Object 32"/>
            <p:cNvGraphicFramePr>
              <a:graphicFrameLocks noChangeAspect="1"/>
            </p:cNvGraphicFramePr>
            <p:nvPr/>
          </p:nvGraphicFramePr>
          <p:xfrm>
            <a:off x="4195" y="3249"/>
            <a:ext cx="861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0" name="公式" r:id="rId37" imgW="524002" imgH="152567" progId="Equation.3">
                    <p:embed/>
                  </p:oleObj>
                </mc:Choice>
                <mc:Fallback>
                  <p:oleObj name="公式" r:id="rId37" imgW="524002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3249"/>
                          <a:ext cx="861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8" name="Object 33"/>
            <p:cNvGraphicFramePr>
              <a:graphicFrameLocks noChangeAspect="1"/>
            </p:cNvGraphicFramePr>
            <p:nvPr/>
          </p:nvGraphicFramePr>
          <p:xfrm>
            <a:off x="3787" y="2397"/>
            <a:ext cx="881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1" name="公式" r:id="rId39" imgW="533371" imgH="152567" progId="Equation.3">
                    <p:embed/>
                  </p:oleObj>
                </mc:Choice>
                <mc:Fallback>
                  <p:oleObj name="公式" r:id="rId39" imgW="533371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397"/>
                          <a:ext cx="881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98" name="Object 34"/>
          <p:cNvGraphicFramePr>
            <a:graphicFrameLocks noChangeAspect="1"/>
          </p:cNvGraphicFramePr>
          <p:nvPr/>
        </p:nvGraphicFramePr>
        <p:xfrm>
          <a:off x="7319964" y="3429000"/>
          <a:ext cx="3333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2" name="公式" r:id="rId41" imgW="95084" imgH="133453" progId="Equation.3">
                  <p:embed/>
                </p:oleObj>
              </mc:Choice>
              <mc:Fallback>
                <p:oleObj name="公式" r:id="rId41" imgW="95084" imgH="1334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4" y="3429000"/>
                        <a:ext cx="3333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9" name="Object 35"/>
          <p:cNvGraphicFramePr>
            <a:graphicFrameLocks noChangeAspect="1"/>
          </p:cNvGraphicFramePr>
          <p:nvPr/>
        </p:nvGraphicFramePr>
        <p:xfrm>
          <a:off x="7248525" y="5686426"/>
          <a:ext cx="2746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3" name="公式" r:id="rId43" imgW="66628" imgH="95224" progId="Equation.3">
                  <p:embed/>
                </p:oleObj>
              </mc:Choice>
              <mc:Fallback>
                <p:oleObj name="公式" r:id="rId43" imgW="66628" imgH="95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5686426"/>
                        <a:ext cx="274638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7634288" y="4305300"/>
            <a:ext cx="1231900" cy="2603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1301" name="Group 37"/>
          <p:cNvGrpSpPr>
            <a:grpSpLocks/>
          </p:cNvGrpSpPr>
          <p:nvPr/>
        </p:nvGrpSpPr>
        <p:grpSpPr bwMode="auto">
          <a:xfrm>
            <a:off x="6959600" y="4494214"/>
            <a:ext cx="1868488" cy="301625"/>
            <a:chOff x="3629" y="1933"/>
            <a:chExt cx="1177" cy="190"/>
          </a:xfrm>
        </p:grpSpPr>
        <p:graphicFrame>
          <p:nvGraphicFramePr>
            <p:cNvPr id="8214" name="Object 38"/>
            <p:cNvGraphicFramePr>
              <a:graphicFrameLocks noChangeAspect="1"/>
            </p:cNvGraphicFramePr>
            <p:nvPr/>
          </p:nvGraphicFramePr>
          <p:xfrm>
            <a:off x="3629" y="1933"/>
            <a:ext cx="14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4" name="Equation" r:id="rId45" imgW="190514" imgH="266558" progId="Equation.3">
                    <p:embed/>
                  </p:oleObj>
                </mc:Choice>
                <mc:Fallback>
                  <p:oleObj name="Equation" r:id="rId45" imgW="190514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" y="1933"/>
                          <a:ext cx="145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5" name="Line 39"/>
            <p:cNvSpPr>
              <a:spLocks noChangeShapeType="1"/>
            </p:cNvSpPr>
            <p:nvPr/>
          </p:nvSpPr>
          <p:spPr bwMode="auto">
            <a:xfrm>
              <a:off x="3827" y="1978"/>
              <a:ext cx="9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04" name="Group 40"/>
          <p:cNvGrpSpPr>
            <a:grpSpLocks/>
          </p:cNvGrpSpPr>
          <p:nvPr/>
        </p:nvGrpSpPr>
        <p:grpSpPr bwMode="auto">
          <a:xfrm>
            <a:off x="6167439" y="4111626"/>
            <a:ext cx="2884487" cy="385763"/>
            <a:chOff x="3152" y="1692"/>
            <a:chExt cx="1817" cy="243"/>
          </a:xfrm>
        </p:grpSpPr>
        <p:sp>
          <p:nvSpPr>
            <p:cNvPr id="8212" name="Line 41"/>
            <p:cNvSpPr>
              <a:spLocks noChangeShapeType="1"/>
            </p:cNvSpPr>
            <p:nvPr/>
          </p:nvSpPr>
          <p:spPr bwMode="auto">
            <a:xfrm>
              <a:off x="3826" y="1814"/>
              <a:ext cx="11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13" name="Object 42"/>
            <p:cNvGraphicFramePr>
              <a:graphicFrameLocks noChangeAspect="1"/>
            </p:cNvGraphicFramePr>
            <p:nvPr/>
          </p:nvGraphicFramePr>
          <p:xfrm>
            <a:off x="3152" y="1692"/>
            <a:ext cx="61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5" name="Equation" r:id="rId47" imgW="981028" imgH="361783" progId="Equation.3">
                    <p:embed/>
                  </p:oleObj>
                </mc:Choice>
                <mc:Fallback>
                  <p:oleObj name="Equation" r:id="rId47" imgW="981028" imgH="3617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1692"/>
                          <a:ext cx="61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7248526" y="3860800"/>
            <a:ext cx="2303463" cy="0"/>
          </a:xfrm>
          <a:prstGeom prst="line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7248526" y="5661025"/>
            <a:ext cx="576263" cy="0"/>
          </a:xfrm>
          <a:prstGeom prst="line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30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320259"/>
              </p:ext>
            </p:extLst>
          </p:nvPr>
        </p:nvGraphicFramePr>
        <p:xfrm>
          <a:off x="2089458" y="743034"/>
          <a:ext cx="3578584" cy="596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" name="Equation" r:id="rId49" imgW="1523880" imgH="228600" progId="Equation.DSMT4">
                  <p:embed/>
                </p:oleObj>
              </mc:Choice>
              <mc:Fallback>
                <p:oleObj name="Equation" r:id="rId49" imgW="1523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458" y="743034"/>
                        <a:ext cx="3578584" cy="596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1911352" y="3786982"/>
            <a:ext cx="41290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有时也会选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为积分变量</a:t>
            </a:r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 flipV="1">
            <a:off x="7824788" y="4508501"/>
            <a:ext cx="0" cy="1152525"/>
          </a:xfrm>
          <a:prstGeom prst="line">
            <a:avLst/>
          </a:prstGeom>
          <a:noFill/>
          <a:ln w="222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31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377815"/>
              </p:ext>
            </p:extLst>
          </p:nvPr>
        </p:nvGraphicFramePr>
        <p:xfrm>
          <a:off x="2279650" y="4430574"/>
          <a:ext cx="2963864" cy="458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" name="Equation" r:id="rId51" imgW="1434960" imgH="203040" progId="Equation.DSMT4">
                  <p:embed/>
                </p:oleObj>
              </mc:Choice>
              <mc:Fallback>
                <p:oleObj name="Equation" r:id="rId51" imgW="143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430574"/>
                        <a:ext cx="2963864" cy="458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066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0" grpId="0" animBg="1"/>
      <p:bldP spid="11307" grpId="0" animBg="1"/>
      <p:bldP spid="11308" grpId="0" animBg="1"/>
      <p:bldP spid="11310" grpId="0"/>
      <p:bldP spid="11311" grpId="0" animBg="1"/>
      <p:bldP spid="113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2209799" y="877891"/>
            <a:ext cx="77203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zh-CN" altLang="en-US" sz="2800" b="1" dirty="0"/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(1995.2) </a:t>
            </a:r>
            <a:r>
              <a:rPr lang="zh-CN" altLang="en-US" sz="2800" b="1" dirty="0"/>
              <a:t>曲线                            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轴所围成的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面积可表示为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      ).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19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059911"/>
              </p:ext>
            </p:extLst>
          </p:nvPr>
        </p:nvGraphicFramePr>
        <p:xfrm>
          <a:off x="4698390" y="895178"/>
          <a:ext cx="274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Equation" r:id="rId3" imgW="1218671" imgH="203112" progId="Equation.DSMT4">
                  <p:embed/>
                </p:oleObj>
              </mc:Choice>
              <mc:Fallback>
                <p:oleObj name="Equation" r:id="rId3" imgW="121867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8390" y="895178"/>
                        <a:ext cx="274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960083"/>
              </p:ext>
            </p:extLst>
          </p:nvPr>
        </p:nvGraphicFramePr>
        <p:xfrm>
          <a:off x="2185865" y="1924129"/>
          <a:ext cx="3838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Equation" r:id="rId5" imgW="1663700" imgH="330200" progId="Equation.DSMT4">
                  <p:embed/>
                </p:oleObj>
              </mc:Choice>
              <mc:Fallback>
                <p:oleObj name="Equation" r:id="rId5" imgW="1663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865" y="1924129"/>
                        <a:ext cx="38385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31433"/>
              </p:ext>
            </p:extLst>
          </p:nvPr>
        </p:nvGraphicFramePr>
        <p:xfrm>
          <a:off x="2153792" y="2857195"/>
          <a:ext cx="6680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Equation" r:id="rId7" imgW="2895600" imgH="330200" progId="Equation.DSMT4">
                  <p:embed/>
                </p:oleObj>
              </mc:Choice>
              <mc:Fallback>
                <p:oleObj name="Equation" r:id="rId7" imgW="2895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792" y="2857195"/>
                        <a:ext cx="6680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对象 6"/>
          <p:cNvGraphicFramePr>
            <a:graphicFrameLocks noChangeAspect="1"/>
          </p:cNvGraphicFramePr>
          <p:nvPr/>
        </p:nvGraphicFramePr>
        <p:xfrm>
          <a:off x="2133601" y="4724400"/>
          <a:ext cx="3603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" name="Equation" r:id="rId9" imgW="1562100" imgH="330200" progId="Equation.DSMT4">
                  <p:embed/>
                </p:oleObj>
              </mc:Choice>
              <mc:Fallback>
                <p:oleObj name="Equation" r:id="rId9" imgW="1562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4724400"/>
                        <a:ext cx="36036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673346"/>
              </p:ext>
            </p:extLst>
          </p:nvPr>
        </p:nvGraphicFramePr>
        <p:xfrm>
          <a:off x="2135671" y="3775405"/>
          <a:ext cx="69437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" name="Equation" r:id="rId11" imgW="3009600" imgH="330120" progId="Equation.DSMT4">
                  <p:embed/>
                </p:oleObj>
              </mc:Choice>
              <mc:Fallback>
                <p:oleObj name="Equation" r:id="rId11" imgW="3009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671" y="3775405"/>
                        <a:ext cx="69437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6657975" y="5027613"/>
            <a:ext cx="3352800" cy="1460500"/>
            <a:chOff x="5134708" y="5028280"/>
            <a:chExt cx="3352800" cy="1460463"/>
          </a:xfrm>
        </p:grpSpPr>
        <p:sp>
          <p:nvSpPr>
            <p:cNvPr id="18" name="任意多边形 17"/>
            <p:cNvSpPr/>
            <p:nvPr/>
          </p:nvSpPr>
          <p:spPr>
            <a:xfrm>
              <a:off x="5134708" y="5028280"/>
              <a:ext cx="2727325" cy="1460463"/>
            </a:xfrm>
            <a:custGeom>
              <a:avLst/>
              <a:gdLst>
                <a:gd name="connsiteX0" fmla="*/ 0 w 2727507"/>
                <a:gd name="connsiteY0" fmla="*/ 27297 h 1460463"/>
                <a:gd name="connsiteX1" fmla="*/ 879230 w 2727507"/>
                <a:gd name="connsiteY1" fmla="*/ 1460443 h 1460463"/>
                <a:gd name="connsiteX2" fmla="*/ 1793630 w 2727507"/>
                <a:gd name="connsiteY2" fmla="*/ 920 h 1460463"/>
                <a:gd name="connsiteX3" fmla="*/ 2655277 w 2727507"/>
                <a:gd name="connsiteY3" fmla="*/ 1240635 h 1460463"/>
                <a:gd name="connsiteX4" fmla="*/ 2681654 w 2727507"/>
                <a:gd name="connsiteY4" fmla="*/ 1249428 h 1460463"/>
                <a:gd name="connsiteX5" fmla="*/ 2681654 w 2727507"/>
                <a:gd name="connsiteY5" fmla="*/ 1240635 h 1460463"/>
                <a:gd name="connsiteX6" fmla="*/ 2681654 w 2727507"/>
                <a:gd name="connsiteY6" fmla="*/ 1240635 h 1460463"/>
                <a:gd name="connsiteX7" fmla="*/ 2664069 w 2727507"/>
                <a:gd name="connsiteY7" fmla="*/ 1275805 h 1460463"/>
                <a:gd name="connsiteX8" fmla="*/ 2699238 w 2727507"/>
                <a:gd name="connsiteY8" fmla="*/ 1267012 h 1460463"/>
                <a:gd name="connsiteX9" fmla="*/ 2664069 w 2727507"/>
                <a:gd name="connsiteY9" fmla="*/ 1284597 h 1460463"/>
                <a:gd name="connsiteX10" fmla="*/ 2664069 w 2727507"/>
                <a:gd name="connsiteY10" fmla="*/ 1284597 h 1460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507" h="1460463">
                  <a:moveTo>
                    <a:pt x="0" y="27297"/>
                  </a:moveTo>
                  <a:cubicBezTo>
                    <a:pt x="290146" y="746068"/>
                    <a:pt x="580292" y="1464839"/>
                    <a:pt x="879230" y="1460443"/>
                  </a:cubicBezTo>
                  <a:cubicBezTo>
                    <a:pt x="1178168" y="1456047"/>
                    <a:pt x="1497622" y="37555"/>
                    <a:pt x="1793630" y="920"/>
                  </a:cubicBezTo>
                  <a:cubicBezTo>
                    <a:pt x="2089638" y="-35715"/>
                    <a:pt x="2507273" y="1032550"/>
                    <a:pt x="2655277" y="1240635"/>
                  </a:cubicBezTo>
                  <a:cubicBezTo>
                    <a:pt x="2803281" y="1448720"/>
                    <a:pt x="2677258" y="1249428"/>
                    <a:pt x="2681654" y="1249428"/>
                  </a:cubicBezTo>
                  <a:cubicBezTo>
                    <a:pt x="2686050" y="1249428"/>
                    <a:pt x="2681654" y="1240635"/>
                    <a:pt x="2681654" y="1240635"/>
                  </a:cubicBezTo>
                  <a:lnTo>
                    <a:pt x="2681654" y="1240635"/>
                  </a:lnTo>
                  <a:cubicBezTo>
                    <a:pt x="2678723" y="1246497"/>
                    <a:pt x="2661138" y="1271409"/>
                    <a:pt x="2664069" y="1275805"/>
                  </a:cubicBezTo>
                  <a:cubicBezTo>
                    <a:pt x="2667000" y="1280201"/>
                    <a:pt x="2699238" y="1265547"/>
                    <a:pt x="2699238" y="1267012"/>
                  </a:cubicBezTo>
                  <a:cubicBezTo>
                    <a:pt x="2699238" y="1268477"/>
                    <a:pt x="2664069" y="1284597"/>
                    <a:pt x="2664069" y="1284597"/>
                  </a:cubicBezTo>
                  <a:lnTo>
                    <a:pt x="2664069" y="1284597"/>
                  </a:ln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226" name="组合 22"/>
            <p:cNvGrpSpPr>
              <a:grpSpLocks/>
            </p:cNvGrpSpPr>
            <p:nvPr/>
          </p:nvGrpSpPr>
          <p:grpSpPr bwMode="auto">
            <a:xfrm>
              <a:off x="5134708" y="5402262"/>
              <a:ext cx="3352800" cy="930275"/>
              <a:chOff x="4448908" y="5766467"/>
              <a:chExt cx="3352800" cy="930275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4448908" y="6232251"/>
                <a:ext cx="33528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9228" name="对象 18"/>
              <p:cNvGraphicFramePr>
                <a:graphicFrameLocks noChangeAspect="1"/>
              </p:cNvGraphicFramePr>
              <p:nvPr/>
            </p:nvGraphicFramePr>
            <p:xfrm>
              <a:off x="4591003" y="6199367"/>
              <a:ext cx="2443316" cy="407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4" name="Equation" r:id="rId13" imgW="1218671" imgH="203112" progId="Equation.DSMT4">
                      <p:embed/>
                    </p:oleObj>
                  </mc:Choice>
                  <mc:Fallback>
                    <p:oleObj name="Equation" r:id="rId13" imgW="1218671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1003" y="6199367"/>
                            <a:ext cx="2443316" cy="4072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9" name="对象 19"/>
              <p:cNvGraphicFramePr>
                <a:graphicFrameLocks noChangeAspect="1"/>
              </p:cNvGraphicFramePr>
              <p:nvPr/>
            </p:nvGraphicFramePr>
            <p:xfrm>
              <a:off x="5064948" y="5766467"/>
              <a:ext cx="1495425" cy="930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5" name="Equation" r:id="rId15" imgW="736600" imgH="457200" progId="Equation.DSMT4">
                      <p:embed/>
                    </p:oleObj>
                  </mc:Choice>
                  <mc:Fallback>
                    <p:oleObj name="Equation" r:id="rId15" imgW="736600" imgH="457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4948" y="5766467"/>
                            <a:ext cx="1495425" cy="930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63872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913</Words>
  <Application>Microsoft Office PowerPoint</Application>
  <PresentationFormat>宽屏</PresentationFormat>
  <Paragraphs>180</Paragraphs>
  <Slides>50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50</vt:i4>
      </vt:variant>
    </vt:vector>
  </HeadingPairs>
  <TitlesOfParts>
    <vt:vector size="68" baseType="lpstr">
      <vt:lpstr>黑体</vt:lpstr>
      <vt:lpstr>华文行楷</vt:lpstr>
      <vt:lpstr>华文楷体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Office 主题</vt:lpstr>
      <vt:lpstr>公式</vt:lpstr>
      <vt:lpstr>文档</vt:lpstr>
      <vt:lpstr>BMP 图象</vt:lpstr>
      <vt:lpstr>Equation</vt:lpstr>
      <vt:lpstr>位图图像</vt:lpstr>
      <vt:lpstr>Document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一、平面图形的面积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解题步骤：</vt:lpstr>
      <vt:lpstr>例3. 求椭圆</vt:lpstr>
      <vt:lpstr>二、立体体积</vt:lpstr>
      <vt:lpstr>例1. 一平面经过半径为R 的圆柱体的底圆中心 ,</vt:lpstr>
      <vt:lpstr>思考: 可否选择 y 作积分变量 ?</vt:lpstr>
      <vt:lpstr>旋转体的体积</vt:lpstr>
      <vt:lpstr>当考虑连续曲线段</vt:lpstr>
      <vt:lpstr>PowerPoint 演示文稿</vt:lpstr>
      <vt:lpstr>例1. 计算由椭圆</vt:lpstr>
      <vt:lpstr>例 2.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例7 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124</cp:revision>
  <dcterms:created xsi:type="dcterms:W3CDTF">2009-06-13T01:14:34Z</dcterms:created>
  <dcterms:modified xsi:type="dcterms:W3CDTF">2021-11-29T15:46:46Z</dcterms:modified>
</cp:coreProperties>
</file>