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94238" autoAdjust="0"/>
  </p:normalViewPr>
  <p:slideViewPr>
    <p:cSldViewPr>
      <p:cViewPr varScale="1">
        <p:scale>
          <a:sx n="115" d="100"/>
          <a:sy n="115" d="100"/>
        </p:scale>
        <p:origin x="102" y="1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2" d="100"/>
          <a:sy n="52" d="100"/>
        </p:scale>
        <p:origin x="206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 Id="rId14"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12" Type="http://schemas.openxmlformats.org/officeDocument/2006/relationships/image" Target="../media/image103.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11" Type="http://schemas.openxmlformats.org/officeDocument/2006/relationships/image" Target="../media/image102.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emf"/><Relationship Id="rId7" Type="http://schemas.openxmlformats.org/officeDocument/2006/relationships/image" Target="../media/image116.e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emf"/><Relationship Id="rId5" Type="http://schemas.openxmlformats.org/officeDocument/2006/relationships/image" Target="../media/image114.emf"/><Relationship Id="rId4" Type="http://schemas.openxmlformats.org/officeDocument/2006/relationships/image" Target="../media/image113.wmf"/><Relationship Id="rId9" Type="http://schemas.openxmlformats.org/officeDocument/2006/relationships/image" Target="../media/image11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emf"/><Relationship Id="rId1" Type="http://schemas.openxmlformats.org/officeDocument/2006/relationships/image" Target="../media/image119.e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emf"/><Relationship Id="rId1" Type="http://schemas.openxmlformats.org/officeDocument/2006/relationships/image" Target="../media/image125.wmf"/><Relationship Id="rId5" Type="http://schemas.openxmlformats.org/officeDocument/2006/relationships/image" Target="../media/image129.wmf"/><Relationship Id="rId4" Type="http://schemas.openxmlformats.org/officeDocument/2006/relationships/image" Target="../media/image12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38.wmf"/><Relationship Id="rId7" Type="http://schemas.openxmlformats.org/officeDocument/2006/relationships/image" Target="../media/image142.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10" Type="http://schemas.openxmlformats.org/officeDocument/2006/relationships/image" Target="../media/image145.wmf"/><Relationship Id="rId4" Type="http://schemas.openxmlformats.org/officeDocument/2006/relationships/image" Target="../media/image139.wmf"/><Relationship Id="rId9" Type="http://schemas.openxmlformats.org/officeDocument/2006/relationships/image" Target="../media/image14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5" Type="http://schemas.openxmlformats.org/officeDocument/2006/relationships/image" Target="../media/image154.wmf"/><Relationship Id="rId4" Type="http://schemas.openxmlformats.org/officeDocument/2006/relationships/image" Target="../media/image15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10" Type="http://schemas.openxmlformats.org/officeDocument/2006/relationships/image" Target="../media/image177.wmf"/><Relationship Id="rId4" Type="http://schemas.openxmlformats.org/officeDocument/2006/relationships/image" Target="../media/image171.wmf"/><Relationship Id="rId9" Type="http://schemas.openxmlformats.org/officeDocument/2006/relationships/image" Target="../media/image176.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181.wmf"/><Relationship Id="rId9" Type="http://schemas.openxmlformats.org/officeDocument/2006/relationships/image" Target="../media/image18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189.wmf"/><Relationship Id="rId7" Type="http://schemas.openxmlformats.org/officeDocument/2006/relationships/image" Target="../media/image193.wmf"/><Relationship Id="rId12" Type="http://schemas.openxmlformats.org/officeDocument/2006/relationships/image" Target="../media/image198.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2.wmf"/><Relationship Id="rId11" Type="http://schemas.openxmlformats.org/officeDocument/2006/relationships/image" Target="../media/image197.wmf"/><Relationship Id="rId5" Type="http://schemas.openxmlformats.org/officeDocument/2006/relationships/image" Target="../media/image191.wmf"/><Relationship Id="rId10" Type="http://schemas.openxmlformats.org/officeDocument/2006/relationships/image" Target="../media/image196.wmf"/><Relationship Id="rId4" Type="http://schemas.openxmlformats.org/officeDocument/2006/relationships/image" Target="../media/image190.wmf"/><Relationship Id="rId9" Type="http://schemas.openxmlformats.org/officeDocument/2006/relationships/image" Target="../media/image19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01.emf"/><Relationship Id="rId7" Type="http://schemas.openxmlformats.org/officeDocument/2006/relationships/image" Target="../media/image205.e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emf"/><Relationship Id="rId5" Type="http://schemas.openxmlformats.org/officeDocument/2006/relationships/image" Target="../media/image203.wmf"/><Relationship Id="rId4" Type="http://schemas.openxmlformats.org/officeDocument/2006/relationships/image" Target="../media/image20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wmf"/><Relationship Id="rId5" Type="http://schemas.openxmlformats.org/officeDocument/2006/relationships/image" Target="../media/image217.wmf"/><Relationship Id="rId4" Type="http://schemas.openxmlformats.org/officeDocument/2006/relationships/image" Target="../media/image21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 Id="rId5" Type="http://schemas.openxmlformats.org/officeDocument/2006/relationships/image" Target="../media/image223.wmf"/><Relationship Id="rId4" Type="http://schemas.openxmlformats.org/officeDocument/2006/relationships/image" Target="../media/image22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image" Target="../media/image225.wmf"/><Relationship Id="rId1" Type="http://schemas.openxmlformats.org/officeDocument/2006/relationships/image" Target="../media/image224.wmf"/><Relationship Id="rId6" Type="http://schemas.openxmlformats.org/officeDocument/2006/relationships/image" Target="../media/image229.wmf"/><Relationship Id="rId5" Type="http://schemas.openxmlformats.org/officeDocument/2006/relationships/image" Target="../media/image228.wmf"/><Relationship Id="rId4" Type="http://schemas.openxmlformats.org/officeDocument/2006/relationships/image" Target="../media/image22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image" Target="../media/image242.wmf"/><Relationship Id="rId3" Type="http://schemas.openxmlformats.org/officeDocument/2006/relationships/image" Target="../media/image232.wmf"/><Relationship Id="rId7" Type="http://schemas.openxmlformats.org/officeDocument/2006/relationships/image" Target="../media/image236.wmf"/><Relationship Id="rId12" Type="http://schemas.openxmlformats.org/officeDocument/2006/relationships/image" Target="../media/image241.wmf"/><Relationship Id="rId2" Type="http://schemas.openxmlformats.org/officeDocument/2006/relationships/image" Target="../media/image231.wmf"/><Relationship Id="rId1" Type="http://schemas.openxmlformats.org/officeDocument/2006/relationships/image" Target="../media/image230.wmf"/><Relationship Id="rId6" Type="http://schemas.openxmlformats.org/officeDocument/2006/relationships/image" Target="../media/image235.wmf"/><Relationship Id="rId11" Type="http://schemas.openxmlformats.org/officeDocument/2006/relationships/image" Target="../media/image240.wmf"/><Relationship Id="rId5" Type="http://schemas.openxmlformats.org/officeDocument/2006/relationships/image" Target="../media/image234.wmf"/><Relationship Id="rId10" Type="http://schemas.openxmlformats.org/officeDocument/2006/relationships/image" Target="../media/image239.wmf"/><Relationship Id="rId4" Type="http://schemas.openxmlformats.org/officeDocument/2006/relationships/image" Target="../media/image233.wmf"/><Relationship Id="rId9" Type="http://schemas.openxmlformats.org/officeDocument/2006/relationships/image" Target="../media/image238.wmf"/><Relationship Id="rId14" Type="http://schemas.openxmlformats.org/officeDocument/2006/relationships/image" Target="../media/image24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image" Target="../media/image256.wmf"/><Relationship Id="rId3" Type="http://schemas.openxmlformats.org/officeDocument/2006/relationships/image" Target="../media/image246.wmf"/><Relationship Id="rId7" Type="http://schemas.openxmlformats.org/officeDocument/2006/relationships/image" Target="../media/image250.wmf"/><Relationship Id="rId12" Type="http://schemas.openxmlformats.org/officeDocument/2006/relationships/image" Target="../media/image255.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wmf"/><Relationship Id="rId11" Type="http://schemas.openxmlformats.org/officeDocument/2006/relationships/image" Target="../media/image254.wmf"/><Relationship Id="rId5" Type="http://schemas.openxmlformats.org/officeDocument/2006/relationships/image" Target="../media/image248.wmf"/><Relationship Id="rId10" Type="http://schemas.openxmlformats.org/officeDocument/2006/relationships/image" Target="../media/image253.wmf"/><Relationship Id="rId4" Type="http://schemas.openxmlformats.org/officeDocument/2006/relationships/image" Target="../media/image247.wmf"/><Relationship Id="rId9" Type="http://schemas.openxmlformats.org/officeDocument/2006/relationships/image" Target="../media/image252.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58.wmf"/><Relationship Id="rId1" Type="http://schemas.openxmlformats.org/officeDocument/2006/relationships/image" Target="../media/image25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image" Target="../media/image264.wmf"/><Relationship Id="rId7" Type="http://schemas.openxmlformats.org/officeDocument/2006/relationships/image" Target="../media/image268.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 Id="rId5" Type="http://schemas.openxmlformats.org/officeDocument/2006/relationships/image" Target="../media/image274.wmf"/><Relationship Id="rId4" Type="http://schemas.openxmlformats.org/officeDocument/2006/relationships/image" Target="../media/image273.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image" Target="../media/image277.wmf"/><Relationship Id="rId7" Type="http://schemas.openxmlformats.org/officeDocument/2006/relationships/image" Target="../media/image281.w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80.wmf"/><Relationship Id="rId5" Type="http://schemas.openxmlformats.org/officeDocument/2006/relationships/image" Target="../media/image279.wmf"/><Relationship Id="rId4" Type="http://schemas.openxmlformats.org/officeDocument/2006/relationships/image" Target="../media/image278.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90.wmf"/><Relationship Id="rId3" Type="http://schemas.openxmlformats.org/officeDocument/2006/relationships/image" Target="../media/image285.wmf"/><Relationship Id="rId7" Type="http://schemas.openxmlformats.org/officeDocument/2006/relationships/image" Target="../media/image289.wmf"/><Relationship Id="rId2" Type="http://schemas.openxmlformats.org/officeDocument/2006/relationships/image" Target="../media/image284.wmf"/><Relationship Id="rId1" Type="http://schemas.openxmlformats.org/officeDocument/2006/relationships/image" Target="../media/image283.wmf"/><Relationship Id="rId6" Type="http://schemas.openxmlformats.org/officeDocument/2006/relationships/image" Target="../media/image288.wmf"/><Relationship Id="rId5" Type="http://schemas.openxmlformats.org/officeDocument/2006/relationships/image" Target="../media/image287.wmf"/><Relationship Id="rId4" Type="http://schemas.openxmlformats.org/officeDocument/2006/relationships/image" Target="../media/image286.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8235AF77-A18C-44A2-9887-BA6837F1F8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906F8879-FA83-46F1-812C-B351FEB30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A9B71D-1A20-4120-9CE9-BFA7C6A041E6}" type="datetimeFigureOut">
              <a:rPr lang="zh-CN" altLang="en-US" smtClean="0"/>
              <a:t>2021/8/25</a:t>
            </a:fld>
            <a:endParaRPr lang="zh-CN" altLang="en-US"/>
          </a:p>
        </p:txBody>
      </p:sp>
      <p:sp>
        <p:nvSpPr>
          <p:cNvPr id="4" name="页脚占位符 3">
            <a:extLst>
              <a:ext uri="{FF2B5EF4-FFF2-40B4-BE49-F238E27FC236}">
                <a16:creationId xmlns="" xmlns:a16="http://schemas.microsoft.com/office/drawing/2014/main" id="{743EA16B-B790-4A8F-BAFF-8C48811E81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7B0E1DF2-7039-41CB-9779-BF80C8DA71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40DB9D-6B41-4D78-B091-AADE897B35C6}" type="slidenum">
              <a:rPr lang="zh-CN" altLang="en-US" smtClean="0"/>
              <a:t>‹#›</a:t>
            </a:fld>
            <a:endParaRPr lang="zh-CN" altLang="en-US"/>
          </a:p>
        </p:txBody>
      </p:sp>
    </p:spTree>
    <p:extLst>
      <p:ext uri="{BB962C8B-B14F-4D97-AF65-F5344CB8AC3E}">
        <p14:creationId xmlns:p14="http://schemas.microsoft.com/office/powerpoint/2010/main" val="3107350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C5F9DC52-4B07-4CFC-87D5-490AC862F55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 xmlns:a16="http://schemas.microsoft.com/office/drawing/2014/main" id="{34031DDA-4355-4854-8C5C-C2AC2978D35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A5888E0-7D9B-4110-B86E-D837CC8393A8}" type="datetimeFigureOut">
              <a:rPr lang="zh-CN" altLang="en-US"/>
              <a:pPr>
                <a:defRPr/>
              </a:pPr>
              <a:t>2021/8/25</a:t>
            </a:fld>
            <a:endParaRPr lang="zh-CN" altLang="en-US"/>
          </a:p>
        </p:txBody>
      </p:sp>
      <p:sp>
        <p:nvSpPr>
          <p:cNvPr id="4" name="幻灯片图像占位符 3">
            <a:extLst>
              <a:ext uri="{FF2B5EF4-FFF2-40B4-BE49-F238E27FC236}">
                <a16:creationId xmlns="" xmlns:a16="http://schemas.microsoft.com/office/drawing/2014/main" id="{362A9837-FF55-4611-8E76-055748A9318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 xmlns:a16="http://schemas.microsoft.com/office/drawing/2014/main" id="{B51D619C-3C9F-4618-AFB2-907B7021A00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 xmlns:a16="http://schemas.microsoft.com/office/drawing/2014/main" id="{B31C88CE-468D-4237-9B49-B2395263C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 xmlns:a16="http://schemas.microsoft.com/office/drawing/2014/main" id="{8A2225A2-C182-4197-9D89-D94D3291980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E0C2EFB-E6F0-4526-A71E-3BEE9C081B90}" type="slidenum">
              <a:rPr lang="zh-CN" altLang="en-US"/>
              <a:pPr/>
              <a:t>‹#›</a:t>
            </a:fld>
            <a:endParaRPr lang="en-US" altLang="zh-CN"/>
          </a:p>
        </p:txBody>
      </p:sp>
    </p:spTree>
    <p:extLst>
      <p:ext uri="{BB962C8B-B14F-4D97-AF65-F5344CB8AC3E}">
        <p14:creationId xmlns:p14="http://schemas.microsoft.com/office/powerpoint/2010/main" val="316223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18972E34-30C8-41F9-A313-3495DFFBD49D}" type="slidenum">
              <a:rPr lang="en-US" altLang="zh-CN" sz="1200"/>
              <a:pPr eaLnBrk="1" hangingPunct="1"/>
              <a:t>23</a:t>
            </a:fld>
            <a:endParaRPr lang="en-US" altLang="zh-CN"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09222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p>
        </p:txBody>
      </p:sp>
      <p:sp>
        <p:nvSpPr>
          <p:cNvPr id="3" name="副标题 2"/>
          <p:cNvSpPr>
            <a:spLocks noGrp="1"/>
          </p:cNvSpPr>
          <p:nvPr>
            <p:ph type="subTitle" idx="1"/>
          </p:nvPr>
        </p:nvSpPr>
        <p:spPr>
          <a:xfrm>
            <a:off x="1679509" y="4077072"/>
            <a:ext cx="8534400" cy="622920"/>
          </a:xfrm>
        </p:spPr>
        <p:txBody>
          <a:bodyPr/>
          <a:lstStyle>
            <a:lvl1pPr marL="0" indent="0" algn="ctr">
              <a:buNone/>
              <a:defRPr>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01C6A41-90A8-4EB9-8C2B-1723944C0923}"/>
              </a:ext>
            </a:extLst>
          </p:cNvPr>
          <p:cNvSpPr>
            <a:spLocks noGrp="1"/>
          </p:cNvSpPr>
          <p:nvPr>
            <p:ph type="dt" sz="half" idx="10"/>
          </p:nvPr>
        </p:nvSpPr>
        <p:spPr/>
        <p:txBody>
          <a:bodyPr/>
          <a:lstStyle>
            <a:lvl1pPr>
              <a:defRPr/>
            </a:lvl1pPr>
          </a:lstStyle>
          <a:p>
            <a:pPr>
              <a:defRPr/>
            </a:pPr>
            <a:fld id="{63845C3B-12B8-44A0-8F52-0F6EF65AD41E}" type="datetimeFigureOut">
              <a:rPr lang="zh-CN" altLang="en-US"/>
              <a:pPr>
                <a:defRPr/>
              </a:pPr>
              <a:t>2021/8/25</a:t>
            </a:fld>
            <a:endParaRPr lang="zh-CN" altLang="en-US"/>
          </a:p>
        </p:txBody>
      </p:sp>
      <p:sp>
        <p:nvSpPr>
          <p:cNvPr id="5" name="页脚占位符 4">
            <a:extLst>
              <a:ext uri="{FF2B5EF4-FFF2-40B4-BE49-F238E27FC236}">
                <a16:creationId xmlns="" xmlns:a16="http://schemas.microsoft.com/office/drawing/2014/main" id="{853C8C8E-1B6A-40F4-967D-EA7CEF9613E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A1B00CDE-2600-49A6-8D88-57F034EF80FC}"/>
              </a:ext>
            </a:extLst>
          </p:cNvPr>
          <p:cNvSpPr>
            <a:spLocks noGrp="1"/>
          </p:cNvSpPr>
          <p:nvPr>
            <p:ph type="sldNum" sz="quarter" idx="12"/>
          </p:nvPr>
        </p:nvSpPr>
        <p:spPr/>
        <p:txBody>
          <a:bodyPr/>
          <a:lstStyle>
            <a:lvl1pPr>
              <a:defRPr/>
            </a:lvl1pPr>
          </a:lstStyle>
          <a:p>
            <a:fld id="{7BF8BE23-9125-4FCC-9C73-BD04F861CF2C}" type="slidenum">
              <a:rPr lang="zh-CN" altLang="en-US"/>
              <a:pPr/>
              <a:t>‹#›</a:t>
            </a:fld>
            <a:endParaRPr lang="en-US" altLang="zh-CN"/>
          </a:p>
        </p:txBody>
      </p:sp>
    </p:spTree>
    <p:extLst>
      <p:ext uri="{BB962C8B-B14F-4D97-AF65-F5344CB8AC3E}">
        <p14:creationId xmlns:p14="http://schemas.microsoft.com/office/powerpoint/2010/main" val="33838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3BDD4BC-D884-4375-89CE-7EEF4EC53C2E}"/>
              </a:ext>
            </a:extLst>
          </p:cNvPr>
          <p:cNvSpPr>
            <a:spLocks noGrp="1"/>
          </p:cNvSpPr>
          <p:nvPr>
            <p:ph type="dt" sz="half" idx="10"/>
          </p:nvPr>
        </p:nvSpPr>
        <p:spPr/>
        <p:txBody>
          <a:bodyPr/>
          <a:lstStyle>
            <a:lvl1pPr>
              <a:defRPr/>
            </a:lvl1pPr>
          </a:lstStyle>
          <a:p>
            <a:pPr>
              <a:defRPr/>
            </a:pPr>
            <a:fld id="{5CEC063F-A2BC-463C-8CAF-B19EA2F9C491}" type="datetimeFigureOut">
              <a:rPr lang="zh-CN" altLang="en-US"/>
              <a:pPr>
                <a:defRPr/>
              </a:pPr>
              <a:t>2021/8/25</a:t>
            </a:fld>
            <a:endParaRPr lang="zh-CN" altLang="en-US"/>
          </a:p>
        </p:txBody>
      </p:sp>
      <p:sp>
        <p:nvSpPr>
          <p:cNvPr id="5" name="页脚占位符 4">
            <a:extLst>
              <a:ext uri="{FF2B5EF4-FFF2-40B4-BE49-F238E27FC236}">
                <a16:creationId xmlns="" xmlns:a16="http://schemas.microsoft.com/office/drawing/2014/main" id="{7E74256A-0E7D-4754-A912-FD07C6E297D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4B7BAAEC-0BA9-41DF-8EBD-836A6ACE670F}"/>
              </a:ext>
            </a:extLst>
          </p:cNvPr>
          <p:cNvSpPr>
            <a:spLocks noGrp="1"/>
          </p:cNvSpPr>
          <p:nvPr>
            <p:ph type="sldNum" sz="quarter" idx="12"/>
          </p:nvPr>
        </p:nvSpPr>
        <p:spPr/>
        <p:txBody>
          <a:bodyPr/>
          <a:lstStyle>
            <a:lvl1pPr>
              <a:defRPr/>
            </a:lvl1pPr>
          </a:lstStyle>
          <a:p>
            <a:fld id="{2C21D670-47FF-458F-87A7-4A231FD2161E}" type="slidenum">
              <a:rPr lang="zh-CN" altLang="en-US"/>
              <a:pPr/>
              <a:t>‹#›</a:t>
            </a:fld>
            <a:endParaRPr lang="en-US" altLang="zh-CN"/>
          </a:p>
        </p:txBody>
      </p:sp>
    </p:spTree>
    <p:extLst>
      <p:ext uri="{BB962C8B-B14F-4D97-AF65-F5344CB8AC3E}">
        <p14:creationId xmlns:p14="http://schemas.microsoft.com/office/powerpoint/2010/main" val="13547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50080B1-3975-480E-95BC-F6D48504CFD7}"/>
              </a:ext>
            </a:extLst>
          </p:cNvPr>
          <p:cNvSpPr>
            <a:spLocks noGrp="1"/>
          </p:cNvSpPr>
          <p:nvPr>
            <p:ph type="dt" sz="half" idx="10"/>
          </p:nvPr>
        </p:nvSpPr>
        <p:spPr/>
        <p:txBody>
          <a:bodyPr/>
          <a:lstStyle>
            <a:lvl1pPr>
              <a:defRPr/>
            </a:lvl1pPr>
          </a:lstStyle>
          <a:p>
            <a:pPr>
              <a:defRPr/>
            </a:pPr>
            <a:fld id="{9FC66B24-CA97-439F-AA6D-C5F31D508A43}" type="datetimeFigureOut">
              <a:rPr lang="zh-CN" altLang="en-US"/>
              <a:pPr>
                <a:defRPr/>
              </a:pPr>
              <a:t>2021/8/25</a:t>
            </a:fld>
            <a:endParaRPr lang="zh-CN" altLang="en-US"/>
          </a:p>
        </p:txBody>
      </p:sp>
      <p:sp>
        <p:nvSpPr>
          <p:cNvPr id="5" name="页脚占位符 4">
            <a:extLst>
              <a:ext uri="{FF2B5EF4-FFF2-40B4-BE49-F238E27FC236}">
                <a16:creationId xmlns="" xmlns:a16="http://schemas.microsoft.com/office/drawing/2014/main" id="{30ABF498-AFF6-428E-A696-509856D70FD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1541D49B-DC10-4DDF-98D3-3D985A27ACC6}"/>
              </a:ext>
            </a:extLst>
          </p:cNvPr>
          <p:cNvSpPr>
            <a:spLocks noGrp="1"/>
          </p:cNvSpPr>
          <p:nvPr>
            <p:ph type="sldNum" sz="quarter" idx="12"/>
          </p:nvPr>
        </p:nvSpPr>
        <p:spPr/>
        <p:txBody>
          <a:bodyPr/>
          <a:lstStyle>
            <a:lvl1pPr>
              <a:defRPr/>
            </a:lvl1pPr>
          </a:lstStyle>
          <a:p>
            <a:fld id="{B0EDF25B-788C-4C3E-95C0-95CF9C7F2840}" type="slidenum">
              <a:rPr lang="zh-CN" altLang="en-US"/>
              <a:pPr/>
              <a:t>‹#›</a:t>
            </a:fld>
            <a:endParaRPr lang="en-US" altLang="zh-CN"/>
          </a:p>
        </p:txBody>
      </p:sp>
    </p:spTree>
    <p:extLst>
      <p:ext uri="{BB962C8B-B14F-4D97-AF65-F5344CB8AC3E}">
        <p14:creationId xmlns:p14="http://schemas.microsoft.com/office/powerpoint/2010/main" val="2797956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1"/>
            <a:ext cx="53848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41763"/>
            <a:ext cx="53848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609600" y="6243638"/>
            <a:ext cx="2844800" cy="457200"/>
          </a:xfrm>
          <a:prstGeom prst="rect">
            <a:avLst/>
          </a:prstGeo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D701EC8C-5ABE-4114-8A6B-2ACF7D189766}" type="slidenum">
              <a:rPr lang="en-US" altLang="zh-CN"/>
              <a:pPr/>
              <a:t>‹#›</a:t>
            </a:fld>
            <a:endParaRPr lang="en-US" altLang="zh-CN"/>
          </a:p>
        </p:txBody>
      </p:sp>
    </p:spTree>
    <p:extLst>
      <p:ext uri="{BB962C8B-B14F-4D97-AF65-F5344CB8AC3E}">
        <p14:creationId xmlns:p14="http://schemas.microsoft.com/office/powerpoint/2010/main" val="3556859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1"/>
            <a:ext cx="53848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41763"/>
            <a:ext cx="53848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609600" y="6243638"/>
            <a:ext cx="2844800" cy="457200"/>
          </a:xfrm>
          <a:prstGeom prst="rect">
            <a:avLst/>
          </a:prstGeo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0BBCCAE2-F422-4650-9938-EECBF95D813E}" type="slidenum">
              <a:rPr lang="en-US" altLang="zh-CN"/>
              <a:pPr/>
              <a:t>‹#›</a:t>
            </a:fld>
            <a:endParaRPr lang="en-US" altLang="zh-CN"/>
          </a:p>
        </p:txBody>
      </p:sp>
    </p:spTree>
    <p:extLst>
      <p:ext uri="{BB962C8B-B14F-4D97-AF65-F5344CB8AC3E}">
        <p14:creationId xmlns:p14="http://schemas.microsoft.com/office/powerpoint/2010/main" val="1874522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7814"/>
            <a:ext cx="10972800" cy="11398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1"/>
            <a:ext cx="53848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1"/>
            <a:ext cx="53848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41763"/>
            <a:ext cx="53848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41763"/>
            <a:ext cx="53848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09600" y="6243638"/>
            <a:ext cx="28448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ED1CA123-1C3D-4D5C-BD7D-60FB38403187}" type="slidenum">
              <a:rPr lang="en-US" altLang="zh-CN"/>
              <a:pPr/>
              <a:t>‹#›</a:t>
            </a:fld>
            <a:endParaRPr lang="en-US" altLang="zh-CN"/>
          </a:p>
        </p:txBody>
      </p:sp>
    </p:spTree>
    <p:extLst>
      <p:ext uri="{BB962C8B-B14F-4D97-AF65-F5344CB8AC3E}">
        <p14:creationId xmlns:p14="http://schemas.microsoft.com/office/powerpoint/2010/main" val="2792712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600201"/>
            <a:ext cx="10972800" cy="4525963"/>
          </a:xfrm>
        </p:spPr>
        <p:txBody>
          <a:bodyPr/>
          <a:lstStyle/>
          <a:p>
            <a:pPr lvl="0"/>
            <a:endParaRPr lang="zh-CN" altLang="en-US" noProof="0"/>
          </a:p>
        </p:txBody>
      </p:sp>
      <p:sp>
        <p:nvSpPr>
          <p:cNvPr id="4" name="日期占位符 3"/>
          <p:cNvSpPr>
            <a:spLocks noGrp="1"/>
          </p:cNvSpPr>
          <p:nvPr>
            <p:ph type="dt" sz="half" idx="10"/>
          </p:nvPr>
        </p:nvSpPr>
        <p:spPr>
          <a:xfrm>
            <a:off x="609600" y="6245225"/>
            <a:ext cx="2844800" cy="47625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737600" y="6245225"/>
            <a:ext cx="2844800" cy="476250"/>
          </a:xfrm>
        </p:spPr>
        <p:txBody>
          <a:bodyPr/>
          <a:lstStyle>
            <a:lvl1pPr>
              <a:defRPr/>
            </a:lvl1pPr>
          </a:lstStyle>
          <a:p>
            <a:fld id="{35B14957-A77E-4318-AF2B-E8D1B863DD68}" type="slidenum">
              <a:rPr lang="en-US" altLang="zh-CN"/>
              <a:pPr/>
              <a:t>‹#›</a:t>
            </a:fld>
            <a:endParaRPr lang="en-US" altLang="zh-CN"/>
          </a:p>
        </p:txBody>
      </p:sp>
    </p:spTree>
    <p:extLst>
      <p:ext uri="{BB962C8B-B14F-4D97-AF65-F5344CB8AC3E}">
        <p14:creationId xmlns:p14="http://schemas.microsoft.com/office/powerpoint/2010/main" val="302416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79509" y="255569"/>
            <a:ext cx="9422837" cy="1143000"/>
          </a:xfrm>
        </p:spPr>
        <p:txBody>
          <a:bodyPr/>
          <a:lstStyle>
            <a:lvl1pPr algn="r">
              <a:defRPr sz="3200" b="0">
                <a:solidFill>
                  <a:schemeClr val="bg2">
                    <a:lumMod val="10000"/>
                  </a:schemeClr>
                </a:solidFill>
              </a:defRPr>
            </a:lvl1pPr>
          </a:lstStyle>
          <a:p>
            <a:r>
              <a:rPr lang="zh-CN" altLang="en-US"/>
              <a:t>单击此处编辑母版标题样式</a:t>
            </a:r>
          </a:p>
        </p:txBody>
      </p:sp>
      <p:sp>
        <p:nvSpPr>
          <p:cNvPr id="3" name="内容占位符 2"/>
          <p:cNvSpPr>
            <a:spLocks noGrp="1"/>
          </p:cNvSpPr>
          <p:nvPr>
            <p:ph idx="1"/>
          </p:nvPr>
        </p:nvSpPr>
        <p:spPr>
          <a:xfrm>
            <a:off x="1295467" y="1403652"/>
            <a:ext cx="9601067" cy="4608512"/>
          </a:xfrm>
        </p:spPr>
        <p:txBody>
          <a:bodyPr/>
          <a:lstStyle>
            <a:lvl1pPr>
              <a:defRPr sz="2000">
                <a:solidFill>
                  <a:schemeClr val="bg2">
                    <a:lumMod val="10000"/>
                  </a:schemeClr>
                </a:solidFill>
              </a:defRPr>
            </a:lvl1pPr>
            <a:lvl2pPr>
              <a:defRPr sz="2000">
                <a:solidFill>
                  <a:schemeClr val="bg2">
                    <a:lumMod val="10000"/>
                  </a:schemeClr>
                </a:solidFill>
              </a:defRPr>
            </a:lvl2pPr>
            <a:lvl3pPr>
              <a:defRPr sz="20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 xmlns:a16="http://schemas.microsoft.com/office/drawing/2014/main" id="{DDC941AA-1ED0-47DF-A392-EB5BA0987008}"/>
              </a:ext>
            </a:extLst>
          </p:cNvPr>
          <p:cNvSpPr>
            <a:spLocks noGrp="1"/>
          </p:cNvSpPr>
          <p:nvPr>
            <p:ph type="dt" sz="half" idx="10"/>
          </p:nvPr>
        </p:nvSpPr>
        <p:spPr>
          <a:xfrm>
            <a:off x="656299" y="6481752"/>
            <a:ext cx="2844800" cy="365125"/>
          </a:xfrm>
        </p:spPr>
        <p:txBody>
          <a:bodyPr/>
          <a:lstStyle>
            <a:lvl1pPr>
              <a:defRPr/>
            </a:lvl1pPr>
          </a:lstStyle>
          <a:p>
            <a:pPr>
              <a:defRPr/>
            </a:pPr>
            <a:fld id="{73CD22F5-A067-4F1D-9696-0D3DAD59E1FE}" type="datetimeFigureOut">
              <a:rPr lang="zh-CN" altLang="en-US"/>
              <a:pPr>
                <a:defRPr/>
              </a:pPr>
              <a:t>2021/8/25</a:t>
            </a:fld>
            <a:endParaRPr lang="zh-CN" altLang="en-US"/>
          </a:p>
        </p:txBody>
      </p:sp>
      <p:sp>
        <p:nvSpPr>
          <p:cNvPr id="5" name="页脚占位符 4">
            <a:extLst>
              <a:ext uri="{FF2B5EF4-FFF2-40B4-BE49-F238E27FC236}">
                <a16:creationId xmlns="" xmlns:a16="http://schemas.microsoft.com/office/drawing/2014/main" id="{B2C16850-0787-4BA6-8B93-4879708DC8CD}"/>
              </a:ext>
            </a:extLst>
          </p:cNvPr>
          <p:cNvSpPr>
            <a:spLocks noGrp="1"/>
          </p:cNvSpPr>
          <p:nvPr>
            <p:ph type="ftr" sz="quarter" idx="11"/>
          </p:nvPr>
        </p:nvSpPr>
        <p:spPr>
          <a:xfrm>
            <a:off x="4212299" y="6481752"/>
            <a:ext cx="3860800" cy="365125"/>
          </a:xfrm>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6F464477-EFEA-449A-8B4F-EF7109AFDBBB}"/>
              </a:ext>
            </a:extLst>
          </p:cNvPr>
          <p:cNvSpPr>
            <a:spLocks noGrp="1"/>
          </p:cNvSpPr>
          <p:nvPr>
            <p:ph type="sldNum" sz="quarter" idx="12"/>
          </p:nvPr>
        </p:nvSpPr>
        <p:spPr>
          <a:xfrm>
            <a:off x="8784299" y="6481752"/>
            <a:ext cx="2844800" cy="365125"/>
          </a:xfrm>
        </p:spPr>
        <p:txBody>
          <a:bodyPr/>
          <a:lstStyle>
            <a:lvl1pPr>
              <a:defRPr/>
            </a:lvl1pPr>
          </a:lstStyle>
          <a:p>
            <a:fld id="{DF241AFB-9D3F-4C35-906A-8E91BE352314}" type="slidenum">
              <a:rPr lang="zh-CN" altLang="en-US"/>
              <a:pPr/>
              <a:t>‹#›</a:t>
            </a:fld>
            <a:endParaRPr lang="en-US" altLang="zh-CN"/>
          </a:p>
        </p:txBody>
      </p:sp>
    </p:spTree>
    <p:extLst>
      <p:ext uri="{BB962C8B-B14F-4D97-AF65-F5344CB8AC3E}">
        <p14:creationId xmlns:p14="http://schemas.microsoft.com/office/powerpoint/2010/main" val="31576542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1228ECEA-04CA-4B21-AFB4-9A8C45439556}"/>
              </a:ext>
            </a:extLst>
          </p:cNvPr>
          <p:cNvSpPr>
            <a:spLocks noGrp="1"/>
          </p:cNvSpPr>
          <p:nvPr>
            <p:ph type="dt" sz="half" idx="10"/>
          </p:nvPr>
        </p:nvSpPr>
        <p:spPr/>
        <p:txBody>
          <a:bodyPr/>
          <a:lstStyle>
            <a:lvl1pPr>
              <a:defRPr/>
            </a:lvl1pPr>
          </a:lstStyle>
          <a:p>
            <a:pPr>
              <a:defRPr/>
            </a:pPr>
            <a:fld id="{A2DCCDB1-F5E8-418A-A2C7-83965C4D6368}" type="datetimeFigureOut">
              <a:rPr lang="zh-CN" altLang="en-US"/>
              <a:pPr>
                <a:defRPr/>
              </a:pPr>
              <a:t>2021/8/25</a:t>
            </a:fld>
            <a:endParaRPr lang="zh-CN" altLang="en-US"/>
          </a:p>
        </p:txBody>
      </p:sp>
      <p:sp>
        <p:nvSpPr>
          <p:cNvPr id="5" name="页脚占位符 4">
            <a:extLst>
              <a:ext uri="{FF2B5EF4-FFF2-40B4-BE49-F238E27FC236}">
                <a16:creationId xmlns="" xmlns:a16="http://schemas.microsoft.com/office/drawing/2014/main" id="{FB54874D-11CB-4CF1-9596-B4E872E3E27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9922F02F-58AC-46A9-A73D-43486DC6F87C}"/>
              </a:ext>
            </a:extLst>
          </p:cNvPr>
          <p:cNvSpPr>
            <a:spLocks noGrp="1"/>
          </p:cNvSpPr>
          <p:nvPr>
            <p:ph type="sldNum" sz="quarter" idx="12"/>
          </p:nvPr>
        </p:nvSpPr>
        <p:spPr/>
        <p:txBody>
          <a:bodyPr/>
          <a:lstStyle>
            <a:lvl1pPr>
              <a:defRPr/>
            </a:lvl1pPr>
          </a:lstStyle>
          <a:p>
            <a:fld id="{728E686A-6D74-4894-BF7D-7F6AFA86EB66}" type="slidenum">
              <a:rPr lang="zh-CN" altLang="en-US"/>
              <a:pPr/>
              <a:t>‹#›</a:t>
            </a:fld>
            <a:endParaRPr lang="en-US" altLang="zh-CN"/>
          </a:p>
        </p:txBody>
      </p:sp>
    </p:spTree>
    <p:extLst>
      <p:ext uri="{BB962C8B-B14F-4D97-AF65-F5344CB8AC3E}">
        <p14:creationId xmlns:p14="http://schemas.microsoft.com/office/powerpoint/2010/main" val="278214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 xmlns:a16="http://schemas.microsoft.com/office/drawing/2014/main" id="{46847E57-A096-49E6-A2EF-E7EA8C2B08B3}"/>
              </a:ext>
            </a:extLst>
          </p:cNvPr>
          <p:cNvSpPr>
            <a:spLocks noGrp="1"/>
          </p:cNvSpPr>
          <p:nvPr>
            <p:ph type="dt" sz="half" idx="10"/>
          </p:nvPr>
        </p:nvSpPr>
        <p:spPr/>
        <p:txBody>
          <a:bodyPr/>
          <a:lstStyle>
            <a:lvl1pPr>
              <a:defRPr/>
            </a:lvl1pPr>
          </a:lstStyle>
          <a:p>
            <a:pPr>
              <a:defRPr/>
            </a:pPr>
            <a:fld id="{73892DE1-FD72-4770-9694-E5AE515EAF4B}" type="datetimeFigureOut">
              <a:rPr lang="zh-CN" altLang="en-US"/>
              <a:pPr>
                <a:defRPr/>
              </a:pPr>
              <a:t>2021/8/25</a:t>
            </a:fld>
            <a:endParaRPr lang="zh-CN" altLang="en-US"/>
          </a:p>
        </p:txBody>
      </p:sp>
      <p:sp>
        <p:nvSpPr>
          <p:cNvPr id="6" name="页脚占位符 4">
            <a:extLst>
              <a:ext uri="{FF2B5EF4-FFF2-40B4-BE49-F238E27FC236}">
                <a16:creationId xmlns="" xmlns:a16="http://schemas.microsoft.com/office/drawing/2014/main" id="{632BB91C-E4B0-4A76-A6B2-45ECDDABB15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F624A061-66EC-4D77-90B7-FB0F65A2372F}"/>
              </a:ext>
            </a:extLst>
          </p:cNvPr>
          <p:cNvSpPr>
            <a:spLocks noGrp="1"/>
          </p:cNvSpPr>
          <p:nvPr>
            <p:ph type="sldNum" sz="quarter" idx="12"/>
          </p:nvPr>
        </p:nvSpPr>
        <p:spPr/>
        <p:txBody>
          <a:bodyPr/>
          <a:lstStyle>
            <a:lvl1pPr>
              <a:defRPr/>
            </a:lvl1pPr>
          </a:lstStyle>
          <a:p>
            <a:fld id="{299B45CD-C86B-48D4-829F-F0E1BCAACD99}" type="slidenum">
              <a:rPr lang="zh-CN" altLang="en-US"/>
              <a:pPr/>
              <a:t>‹#›</a:t>
            </a:fld>
            <a:endParaRPr lang="en-US" altLang="zh-CN"/>
          </a:p>
        </p:txBody>
      </p:sp>
    </p:spTree>
    <p:extLst>
      <p:ext uri="{BB962C8B-B14F-4D97-AF65-F5344CB8AC3E}">
        <p14:creationId xmlns:p14="http://schemas.microsoft.com/office/powerpoint/2010/main" val="227592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 xmlns:a16="http://schemas.microsoft.com/office/drawing/2014/main" id="{63275422-D8EF-4BAE-9CAF-14D514E1A635}"/>
              </a:ext>
            </a:extLst>
          </p:cNvPr>
          <p:cNvSpPr>
            <a:spLocks noGrp="1"/>
          </p:cNvSpPr>
          <p:nvPr>
            <p:ph type="dt" sz="half" idx="10"/>
          </p:nvPr>
        </p:nvSpPr>
        <p:spPr/>
        <p:txBody>
          <a:bodyPr/>
          <a:lstStyle>
            <a:lvl1pPr>
              <a:defRPr/>
            </a:lvl1pPr>
          </a:lstStyle>
          <a:p>
            <a:pPr>
              <a:defRPr/>
            </a:pPr>
            <a:fld id="{79DA1612-B0FE-4D56-B49C-D574DB53E80D}" type="datetimeFigureOut">
              <a:rPr lang="zh-CN" altLang="en-US"/>
              <a:pPr>
                <a:defRPr/>
              </a:pPr>
              <a:t>2021/8/25</a:t>
            </a:fld>
            <a:endParaRPr lang="zh-CN" altLang="en-US"/>
          </a:p>
        </p:txBody>
      </p:sp>
      <p:sp>
        <p:nvSpPr>
          <p:cNvPr id="8" name="页脚占位符 4">
            <a:extLst>
              <a:ext uri="{FF2B5EF4-FFF2-40B4-BE49-F238E27FC236}">
                <a16:creationId xmlns="" xmlns:a16="http://schemas.microsoft.com/office/drawing/2014/main" id="{65A91C3E-A2DD-4326-8D3C-ACB03C5AC81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 xmlns:a16="http://schemas.microsoft.com/office/drawing/2014/main" id="{A4120A65-DE4C-46BF-9E2E-93AA9EF11A3A}"/>
              </a:ext>
            </a:extLst>
          </p:cNvPr>
          <p:cNvSpPr>
            <a:spLocks noGrp="1"/>
          </p:cNvSpPr>
          <p:nvPr>
            <p:ph type="sldNum" sz="quarter" idx="12"/>
          </p:nvPr>
        </p:nvSpPr>
        <p:spPr/>
        <p:txBody>
          <a:bodyPr/>
          <a:lstStyle>
            <a:lvl1pPr>
              <a:defRPr/>
            </a:lvl1pPr>
          </a:lstStyle>
          <a:p>
            <a:fld id="{E9A9F5F6-6DAB-47EB-B335-FB1D716CB78D}" type="slidenum">
              <a:rPr lang="zh-CN" altLang="en-US"/>
              <a:pPr/>
              <a:t>‹#›</a:t>
            </a:fld>
            <a:endParaRPr lang="en-US" altLang="zh-CN"/>
          </a:p>
        </p:txBody>
      </p:sp>
    </p:spTree>
    <p:extLst>
      <p:ext uri="{BB962C8B-B14F-4D97-AF65-F5344CB8AC3E}">
        <p14:creationId xmlns:p14="http://schemas.microsoft.com/office/powerpoint/2010/main" val="292094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 xmlns:a16="http://schemas.microsoft.com/office/drawing/2014/main" id="{2611C3E3-61F8-4E46-9A1B-C756B9458733}"/>
              </a:ext>
            </a:extLst>
          </p:cNvPr>
          <p:cNvSpPr>
            <a:spLocks noGrp="1"/>
          </p:cNvSpPr>
          <p:nvPr>
            <p:ph type="dt" sz="half" idx="10"/>
          </p:nvPr>
        </p:nvSpPr>
        <p:spPr/>
        <p:txBody>
          <a:bodyPr/>
          <a:lstStyle>
            <a:lvl1pPr>
              <a:defRPr/>
            </a:lvl1pPr>
          </a:lstStyle>
          <a:p>
            <a:pPr>
              <a:defRPr/>
            </a:pPr>
            <a:fld id="{F247D166-22B7-43BF-88F6-B15BC8903EDD}" type="datetimeFigureOut">
              <a:rPr lang="zh-CN" altLang="en-US"/>
              <a:pPr>
                <a:defRPr/>
              </a:pPr>
              <a:t>2021/8/25</a:t>
            </a:fld>
            <a:endParaRPr lang="zh-CN" altLang="en-US"/>
          </a:p>
        </p:txBody>
      </p:sp>
      <p:sp>
        <p:nvSpPr>
          <p:cNvPr id="4" name="页脚占位符 4">
            <a:extLst>
              <a:ext uri="{FF2B5EF4-FFF2-40B4-BE49-F238E27FC236}">
                <a16:creationId xmlns="" xmlns:a16="http://schemas.microsoft.com/office/drawing/2014/main" id="{5BCF57CF-0598-438E-8A5D-EB1085F7F5A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 xmlns:a16="http://schemas.microsoft.com/office/drawing/2014/main" id="{6784F4FC-7E57-4D41-95ED-DE546C1D1E6F}"/>
              </a:ext>
            </a:extLst>
          </p:cNvPr>
          <p:cNvSpPr>
            <a:spLocks noGrp="1"/>
          </p:cNvSpPr>
          <p:nvPr>
            <p:ph type="sldNum" sz="quarter" idx="12"/>
          </p:nvPr>
        </p:nvSpPr>
        <p:spPr/>
        <p:txBody>
          <a:bodyPr/>
          <a:lstStyle>
            <a:lvl1pPr>
              <a:defRPr/>
            </a:lvl1pPr>
          </a:lstStyle>
          <a:p>
            <a:fld id="{AE187150-5C3E-4439-B216-5F65A4C7C309}" type="slidenum">
              <a:rPr lang="zh-CN" altLang="en-US"/>
              <a:pPr/>
              <a:t>‹#›</a:t>
            </a:fld>
            <a:endParaRPr lang="en-US" altLang="zh-CN"/>
          </a:p>
        </p:txBody>
      </p:sp>
    </p:spTree>
    <p:extLst>
      <p:ext uri="{BB962C8B-B14F-4D97-AF65-F5344CB8AC3E}">
        <p14:creationId xmlns:p14="http://schemas.microsoft.com/office/powerpoint/2010/main" val="244643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D650A1EE-2A09-45A9-A90D-1144FEDD09DF}"/>
              </a:ext>
            </a:extLst>
          </p:cNvPr>
          <p:cNvSpPr>
            <a:spLocks noGrp="1"/>
          </p:cNvSpPr>
          <p:nvPr>
            <p:ph type="dt" sz="half" idx="10"/>
          </p:nvPr>
        </p:nvSpPr>
        <p:spPr/>
        <p:txBody>
          <a:bodyPr/>
          <a:lstStyle>
            <a:lvl1pPr>
              <a:defRPr/>
            </a:lvl1pPr>
          </a:lstStyle>
          <a:p>
            <a:pPr>
              <a:defRPr/>
            </a:pPr>
            <a:fld id="{D2DF86F0-0B1E-4EF6-96EB-165C1041BE10}" type="datetimeFigureOut">
              <a:rPr lang="zh-CN" altLang="en-US"/>
              <a:pPr>
                <a:defRPr/>
              </a:pPr>
              <a:t>2021/8/25</a:t>
            </a:fld>
            <a:endParaRPr lang="zh-CN" altLang="en-US"/>
          </a:p>
        </p:txBody>
      </p:sp>
      <p:sp>
        <p:nvSpPr>
          <p:cNvPr id="3" name="页脚占位符 4">
            <a:extLst>
              <a:ext uri="{FF2B5EF4-FFF2-40B4-BE49-F238E27FC236}">
                <a16:creationId xmlns="" xmlns:a16="http://schemas.microsoft.com/office/drawing/2014/main" id="{56F56139-E9D8-452A-AFCD-9F64CECF99F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A52E69B4-70FF-4B93-ACD9-39CB35DA83A4}"/>
              </a:ext>
            </a:extLst>
          </p:cNvPr>
          <p:cNvSpPr>
            <a:spLocks noGrp="1"/>
          </p:cNvSpPr>
          <p:nvPr>
            <p:ph type="sldNum" sz="quarter" idx="12"/>
          </p:nvPr>
        </p:nvSpPr>
        <p:spPr/>
        <p:txBody>
          <a:bodyPr/>
          <a:lstStyle>
            <a:lvl1pPr>
              <a:defRPr/>
            </a:lvl1pPr>
          </a:lstStyle>
          <a:p>
            <a:fld id="{44FDD63B-992A-4963-B4FF-3D8E2E9E157C}" type="slidenum">
              <a:rPr lang="zh-CN" altLang="en-US"/>
              <a:pPr/>
              <a:t>‹#›</a:t>
            </a:fld>
            <a:endParaRPr lang="en-US" altLang="zh-CN"/>
          </a:p>
        </p:txBody>
      </p:sp>
    </p:spTree>
    <p:extLst>
      <p:ext uri="{BB962C8B-B14F-4D97-AF65-F5344CB8AC3E}">
        <p14:creationId xmlns:p14="http://schemas.microsoft.com/office/powerpoint/2010/main" val="181166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 xmlns:a16="http://schemas.microsoft.com/office/drawing/2014/main" id="{39CBEA3F-5ADC-4C9C-A7B1-7FB6BA5916C5}"/>
              </a:ext>
            </a:extLst>
          </p:cNvPr>
          <p:cNvSpPr>
            <a:spLocks noGrp="1"/>
          </p:cNvSpPr>
          <p:nvPr>
            <p:ph type="dt" sz="half" idx="10"/>
          </p:nvPr>
        </p:nvSpPr>
        <p:spPr/>
        <p:txBody>
          <a:bodyPr/>
          <a:lstStyle>
            <a:lvl1pPr>
              <a:defRPr/>
            </a:lvl1pPr>
          </a:lstStyle>
          <a:p>
            <a:pPr>
              <a:defRPr/>
            </a:pPr>
            <a:fld id="{68207046-A6C2-4564-973D-5B55C77B7634}" type="datetimeFigureOut">
              <a:rPr lang="zh-CN" altLang="en-US"/>
              <a:pPr>
                <a:defRPr/>
              </a:pPr>
              <a:t>2021/8/25</a:t>
            </a:fld>
            <a:endParaRPr lang="zh-CN" altLang="en-US"/>
          </a:p>
        </p:txBody>
      </p:sp>
      <p:sp>
        <p:nvSpPr>
          <p:cNvPr id="6" name="页脚占位符 4">
            <a:extLst>
              <a:ext uri="{FF2B5EF4-FFF2-40B4-BE49-F238E27FC236}">
                <a16:creationId xmlns="" xmlns:a16="http://schemas.microsoft.com/office/drawing/2014/main" id="{5E3A7A82-C3EA-4E48-ADF2-C9F0F4B9F6F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B8977483-C766-4A38-B965-E3487DBB55A7}"/>
              </a:ext>
            </a:extLst>
          </p:cNvPr>
          <p:cNvSpPr>
            <a:spLocks noGrp="1"/>
          </p:cNvSpPr>
          <p:nvPr>
            <p:ph type="sldNum" sz="quarter" idx="12"/>
          </p:nvPr>
        </p:nvSpPr>
        <p:spPr/>
        <p:txBody>
          <a:bodyPr/>
          <a:lstStyle>
            <a:lvl1pPr>
              <a:defRPr/>
            </a:lvl1pPr>
          </a:lstStyle>
          <a:p>
            <a:fld id="{717B350A-96DE-4831-A299-8751279B269F}" type="slidenum">
              <a:rPr lang="zh-CN" altLang="en-US"/>
              <a:pPr/>
              <a:t>‹#›</a:t>
            </a:fld>
            <a:endParaRPr lang="en-US" altLang="zh-CN"/>
          </a:p>
        </p:txBody>
      </p:sp>
    </p:spTree>
    <p:extLst>
      <p:ext uri="{BB962C8B-B14F-4D97-AF65-F5344CB8AC3E}">
        <p14:creationId xmlns:p14="http://schemas.microsoft.com/office/powerpoint/2010/main" val="343619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 xmlns:a16="http://schemas.microsoft.com/office/drawing/2014/main" id="{CA563FC7-0B6C-423B-B295-147E40F18344}"/>
              </a:ext>
            </a:extLst>
          </p:cNvPr>
          <p:cNvSpPr>
            <a:spLocks noGrp="1"/>
          </p:cNvSpPr>
          <p:nvPr>
            <p:ph type="dt" sz="half" idx="10"/>
          </p:nvPr>
        </p:nvSpPr>
        <p:spPr/>
        <p:txBody>
          <a:bodyPr/>
          <a:lstStyle>
            <a:lvl1pPr>
              <a:defRPr/>
            </a:lvl1pPr>
          </a:lstStyle>
          <a:p>
            <a:pPr>
              <a:defRPr/>
            </a:pPr>
            <a:fld id="{50AC7F67-FFBA-4598-A363-5A1E3E73D1E5}" type="datetimeFigureOut">
              <a:rPr lang="zh-CN" altLang="en-US"/>
              <a:pPr>
                <a:defRPr/>
              </a:pPr>
              <a:t>2021/8/25</a:t>
            </a:fld>
            <a:endParaRPr lang="zh-CN" altLang="en-US"/>
          </a:p>
        </p:txBody>
      </p:sp>
      <p:sp>
        <p:nvSpPr>
          <p:cNvPr id="6" name="页脚占位符 4">
            <a:extLst>
              <a:ext uri="{FF2B5EF4-FFF2-40B4-BE49-F238E27FC236}">
                <a16:creationId xmlns="" xmlns:a16="http://schemas.microsoft.com/office/drawing/2014/main" id="{A5076843-BAB1-4854-A445-A0137A160D0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91EF6D50-E79D-49FA-B76A-6BA66596A773}"/>
              </a:ext>
            </a:extLst>
          </p:cNvPr>
          <p:cNvSpPr>
            <a:spLocks noGrp="1"/>
          </p:cNvSpPr>
          <p:nvPr>
            <p:ph type="sldNum" sz="quarter" idx="12"/>
          </p:nvPr>
        </p:nvSpPr>
        <p:spPr/>
        <p:txBody>
          <a:bodyPr/>
          <a:lstStyle>
            <a:lvl1pPr>
              <a:defRPr/>
            </a:lvl1pPr>
          </a:lstStyle>
          <a:p>
            <a:fld id="{678F5F28-11E1-4F09-953A-DB09D1BF2502}" type="slidenum">
              <a:rPr lang="zh-CN" altLang="en-US"/>
              <a:pPr/>
              <a:t>‹#›</a:t>
            </a:fld>
            <a:endParaRPr lang="en-US" altLang="zh-CN"/>
          </a:p>
        </p:txBody>
      </p:sp>
    </p:spTree>
    <p:extLst>
      <p:ext uri="{BB962C8B-B14F-4D97-AF65-F5344CB8AC3E}">
        <p14:creationId xmlns:p14="http://schemas.microsoft.com/office/powerpoint/2010/main" val="41680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duotone>
              <a:schemeClr val="accent2">
                <a:shade val="45000"/>
                <a:satMod val="135000"/>
              </a:schemeClr>
              <a:prstClr val="white"/>
            </a:duotone>
            <a:extLst>
              <a:ext uri="{BEBA8EAE-BF5A-486C-A8C5-ECC9F3942E4B}">
                <a14:imgProps xmlns:a14="http://schemas.microsoft.com/office/drawing/2010/main">
                  <a14:imgLayer r:embed="rId18">
                    <a14:imgEffect>
                      <a14:sharpenSoften amount="25000"/>
                    </a14:imgEffect>
                    <a14:imgEffect>
                      <a14:colorTemperature colorTemp="9700"/>
                    </a14:imgEffect>
                    <a14:imgEffect>
                      <a14:saturation sat="400000"/>
                    </a14:imgEffect>
                    <a14:imgEffect>
                      <a14:brightnessContrast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 xmlns:a16="http://schemas.microsoft.com/office/drawing/2014/main" id="{C7EC5E42-6E5D-407E-9066-783F041463F3}"/>
              </a:ext>
            </a:extLst>
          </p:cNvPr>
          <p:cNvSpPr>
            <a:spLocks noGrp="1"/>
          </p:cNvSpPr>
          <p:nvPr>
            <p:ph type="title"/>
          </p:nvPr>
        </p:nvSpPr>
        <p:spPr bwMode="auto">
          <a:xfrm>
            <a:off x="911424" y="273844"/>
            <a:ext cx="1026484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 xmlns:a16="http://schemas.microsoft.com/office/drawing/2014/main" id="{9D24FB56-6E7A-4776-AD9A-1053A7134CA2}"/>
              </a:ext>
            </a:extLst>
          </p:cNvPr>
          <p:cNvSpPr>
            <a:spLocks noGrp="1"/>
          </p:cNvSpPr>
          <p:nvPr>
            <p:ph type="body" idx="1"/>
          </p:nvPr>
        </p:nvSpPr>
        <p:spPr bwMode="auto">
          <a:xfrm>
            <a:off x="1295467" y="1438518"/>
            <a:ext cx="969707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 xmlns:a16="http://schemas.microsoft.com/office/drawing/2014/main" id="{0544D87F-9B01-43C0-BA99-2ADBDACEAF64}"/>
              </a:ext>
            </a:extLst>
          </p:cNvPr>
          <p:cNvSpPr>
            <a:spLocks noGrp="1"/>
          </p:cNvSpPr>
          <p:nvPr>
            <p:ph type="dt" sz="half" idx="2"/>
          </p:nvPr>
        </p:nvSpPr>
        <p:spPr>
          <a:xfrm>
            <a:off x="612484" y="6492876"/>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8EFB23F-41D9-4BBE-8B93-E6BE8754B72C}" type="datetimeFigureOut">
              <a:rPr lang="zh-CN" altLang="en-US"/>
              <a:pPr>
                <a:defRPr/>
              </a:pPr>
              <a:t>2021/8/25</a:t>
            </a:fld>
            <a:endParaRPr lang="zh-CN" altLang="en-US"/>
          </a:p>
        </p:txBody>
      </p:sp>
      <p:sp>
        <p:nvSpPr>
          <p:cNvPr id="5" name="页脚占位符 4">
            <a:extLst>
              <a:ext uri="{FF2B5EF4-FFF2-40B4-BE49-F238E27FC236}">
                <a16:creationId xmlns="" xmlns:a16="http://schemas.microsoft.com/office/drawing/2014/main" id="{1DA00A20-4C62-4617-A875-61759F786CAD}"/>
              </a:ext>
            </a:extLst>
          </p:cNvPr>
          <p:cNvSpPr>
            <a:spLocks noGrp="1"/>
          </p:cNvSpPr>
          <p:nvPr>
            <p:ph type="ftr" sz="quarter" idx="3"/>
          </p:nvPr>
        </p:nvSpPr>
        <p:spPr>
          <a:xfrm>
            <a:off x="4168484" y="6492876"/>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 xmlns:a16="http://schemas.microsoft.com/office/drawing/2014/main" id="{0A342A9B-B8D3-4025-AFBA-96BF91BF62F4}"/>
              </a:ext>
            </a:extLst>
          </p:cNvPr>
          <p:cNvSpPr>
            <a:spLocks noGrp="1"/>
          </p:cNvSpPr>
          <p:nvPr>
            <p:ph type="sldNum" sz="quarter" idx="4"/>
          </p:nvPr>
        </p:nvSpPr>
        <p:spPr>
          <a:xfrm>
            <a:off x="8740484" y="6492876"/>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25E571C-9FBD-4713-AA8D-FC2F4955C767}"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 id="2147483661" r:id="rId13"/>
    <p:sldLayoutId id="2147483662" r:id="rId14"/>
    <p:sldLayoutId id="2147483663" r:id="rId15"/>
  </p:sldLayoutIdLst>
  <p:txStyles>
    <p:titleStyle>
      <a:lvl1pPr algn="r" rtl="0" eaLnBrk="0" fontAlgn="base" hangingPunct="0">
        <a:spcBef>
          <a:spcPct val="0"/>
        </a:spcBef>
        <a:spcAft>
          <a:spcPct val="0"/>
        </a:spcAft>
        <a:defRPr sz="3600" b="0" kern="1200">
          <a:solidFill>
            <a:schemeClr val="bg2">
              <a:lumMod val="10000"/>
            </a:schemeClr>
          </a:solidFill>
          <a:latin typeface="华文楷体" panose="02010600040101010101" pitchFamily="2" charset="-122"/>
          <a:ea typeface="华文楷体" panose="02010600040101010101"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image" Target="../media/image32.wmf"/></Relationships>
</file>

<file path=ppt/slides/_rels/slide1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34.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0.bin"/></Relationships>
</file>

<file path=ppt/slides/_rels/slide1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4.wmf"/><Relationship Id="rId5" Type="http://schemas.openxmlformats.org/officeDocument/2006/relationships/oleObject" Target="../embeddings/oleObject43.bin"/><Relationship Id="rId4" Type="http://schemas.openxmlformats.org/officeDocument/2006/relationships/image" Target="../media/image43.wmf"/></Relationships>
</file>

<file path=ppt/slides/_rels/slide1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46.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8.bin"/></Relationships>
</file>

<file path=ppt/slides/_rels/slide15.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4.bin"/><Relationship Id="rId18" Type="http://schemas.openxmlformats.org/officeDocument/2006/relationships/image" Target="../media/image57.wmf"/><Relationship Id="rId3" Type="http://schemas.openxmlformats.org/officeDocument/2006/relationships/oleObject" Target="../embeddings/oleObject49.bin"/><Relationship Id="rId21" Type="http://schemas.openxmlformats.org/officeDocument/2006/relationships/oleObject" Target="../embeddings/oleObject58.bin"/><Relationship Id="rId7" Type="http://schemas.openxmlformats.org/officeDocument/2006/relationships/oleObject" Target="../embeddings/oleObject51.bin"/><Relationship Id="rId12" Type="http://schemas.openxmlformats.org/officeDocument/2006/relationships/image" Target="../media/image54.wmf"/><Relationship Id="rId17"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11.vml"/><Relationship Id="rId6" Type="http://schemas.openxmlformats.org/officeDocument/2006/relationships/image" Target="../media/image51.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3.wmf"/><Relationship Id="rId19" Type="http://schemas.openxmlformats.org/officeDocument/2006/relationships/oleObject" Target="../embeddings/oleObject57.bin"/><Relationship Id="rId4" Type="http://schemas.openxmlformats.org/officeDocument/2006/relationships/image" Target="../media/image50.wmf"/><Relationship Id="rId9" Type="http://schemas.openxmlformats.org/officeDocument/2006/relationships/oleObject" Target="../embeddings/oleObject52.bin"/><Relationship Id="rId14" Type="http://schemas.openxmlformats.org/officeDocument/2006/relationships/image" Target="../media/image55.wmf"/><Relationship Id="rId22" Type="http://schemas.openxmlformats.org/officeDocument/2006/relationships/image" Target="../media/image5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60.wmf"/></Relationships>
</file>

<file path=ppt/slides/_rels/slide17.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2.wmf"/><Relationship Id="rId5" Type="http://schemas.openxmlformats.org/officeDocument/2006/relationships/oleObject" Target="../embeddings/oleObject61.bin"/><Relationship Id="rId4" Type="http://schemas.openxmlformats.org/officeDocument/2006/relationships/image" Target="../media/image61.wmf"/></Relationships>
</file>

<file path=ppt/slides/_rels/slide18.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5.wmf"/><Relationship Id="rId5" Type="http://schemas.openxmlformats.org/officeDocument/2006/relationships/oleObject" Target="../embeddings/oleObject64.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6.bin"/></Relationships>
</file>

<file path=ppt/slides/_rels/slide19.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69.wmf"/><Relationship Id="rId5" Type="http://schemas.openxmlformats.org/officeDocument/2006/relationships/oleObject" Target="../embeddings/oleObject68.bin"/><Relationship Id="rId4" Type="http://schemas.openxmlformats.org/officeDocument/2006/relationships/image" Target="../media/image6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5.bin"/><Relationship Id="rId18" Type="http://schemas.openxmlformats.org/officeDocument/2006/relationships/image" Target="../media/image78.wmf"/><Relationship Id="rId26" Type="http://schemas.openxmlformats.org/officeDocument/2006/relationships/image" Target="../media/image82.wmf"/><Relationship Id="rId3" Type="http://schemas.openxmlformats.org/officeDocument/2006/relationships/oleObject" Target="../embeddings/oleObject70.bin"/><Relationship Id="rId21" Type="http://schemas.openxmlformats.org/officeDocument/2006/relationships/oleObject" Target="../embeddings/oleObject79.bin"/><Relationship Id="rId7" Type="http://schemas.openxmlformats.org/officeDocument/2006/relationships/oleObject" Target="../embeddings/oleObject72.bin"/><Relationship Id="rId12" Type="http://schemas.openxmlformats.org/officeDocument/2006/relationships/image" Target="../media/image75.wmf"/><Relationship Id="rId17" Type="http://schemas.openxmlformats.org/officeDocument/2006/relationships/oleObject" Target="../embeddings/oleObject77.bin"/><Relationship Id="rId25" Type="http://schemas.openxmlformats.org/officeDocument/2006/relationships/oleObject" Target="../embeddings/oleObject81.bin"/><Relationship Id="rId2" Type="http://schemas.openxmlformats.org/officeDocument/2006/relationships/slideLayout" Target="../slideLayouts/slideLayout7.xml"/><Relationship Id="rId16" Type="http://schemas.openxmlformats.org/officeDocument/2006/relationships/image" Target="../media/image77.wmf"/><Relationship Id="rId20" Type="http://schemas.openxmlformats.org/officeDocument/2006/relationships/image" Target="../media/image79.wmf"/><Relationship Id="rId29" Type="http://schemas.openxmlformats.org/officeDocument/2006/relationships/oleObject" Target="../embeddings/oleObject83.bin"/><Relationship Id="rId1" Type="http://schemas.openxmlformats.org/officeDocument/2006/relationships/vmlDrawing" Target="../drawings/vmlDrawing16.vml"/><Relationship Id="rId6" Type="http://schemas.openxmlformats.org/officeDocument/2006/relationships/image" Target="../media/image72.wmf"/><Relationship Id="rId11" Type="http://schemas.openxmlformats.org/officeDocument/2006/relationships/oleObject" Target="../embeddings/oleObject74.bin"/><Relationship Id="rId24" Type="http://schemas.openxmlformats.org/officeDocument/2006/relationships/image" Target="../media/image81.wmf"/><Relationship Id="rId5" Type="http://schemas.openxmlformats.org/officeDocument/2006/relationships/oleObject" Target="../embeddings/oleObject71.bin"/><Relationship Id="rId15" Type="http://schemas.openxmlformats.org/officeDocument/2006/relationships/oleObject" Target="../embeddings/oleObject76.bin"/><Relationship Id="rId23" Type="http://schemas.openxmlformats.org/officeDocument/2006/relationships/oleObject" Target="../embeddings/oleObject80.bin"/><Relationship Id="rId28" Type="http://schemas.openxmlformats.org/officeDocument/2006/relationships/image" Target="../media/image83.wmf"/><Relationship Id="rId10" Type="http://schemas.openxmlformats.org/officeDocument/2006/relationships/image" Target="../media/image74.wmf"/><Relationship Id="rId19" Type="http://schemas.openxmlformats.org/officeDocument/2006/relationships/oleObject" Target="../embeddings/oleObject78.bin"/><Relationship Id="rId4" Type="http://schemas.openxmlformats.org/officeDocument/2006/relationships/image" Target="../media/image71.wmf"/><Relationship Id="rId9" Type="http://schemas.openxmlformats.org/officeDocument/2006/relationships/oleObject" Target="../embeddings/oleObject73.bin"/><Relationship Id="rId14" Type="http://schemas.openxmlformats.org/officeDocument/2006/relationships/image" Target="../media/image76.wmf"/><Relationship Id="rId22" Type="http://schemas.openxmlformats.org/officeDocument/2006/relationships/image" Target="../media/image80.wmf"/><Relationship Id="rId27" Type="http://schemas.openxmlformats.org/officeDocument/2006/relationships/oleObject" Target="../embeddings/oleObject82.bin"/><Relationship Id="rId30" Type="http://schemas.openxmlformats.org/officeDocument/2006/relationships/image" Target="../media/image84.wmf"/></Relationships>
</file>

<file path=ppt/slides/_rels/slide21.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89.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86.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8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91.wmf"/><Relationship Id="rId5" Type="http://schemas.openxmlformats.org/officeDocument/2006/relationships/oleObject" Target="../embeddings/oleObject90.bin"/><Relationship Id="rId4" Type="http://schemas.openxmlformats.org/officeDocument/2006/relationships/image" Target="../media/image9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96.wmf"/><Relationship Id="rId18" Type="http://schemas.openxmlformats.org/officeDocument/2006/relationships/oleObject" Target="../embeddings/oleObject98.bin"/><Relationship Id="rId26" Type="http://schemas.openxmlformats.org/officeDocument/2006/relationships/oleObject" Target="../embeddings/oleObject102.bin"/><Relationship Id="rId3" Type="http://schemas.openxmlformats.org/officeDocument/2006/relationships/notesSlide" Target="../notesSlides/notesSlide1.xml"/><Relationship Id="rId21" Type="http://schemas.openxmlformats.org/officeDocument/2006/relationships/image" Target="../media/image100.wmf"/><Relationship Id="rId7" Type="http://schemas.openxmlformats.org/officeDocument/2006/relationships/image" Target="../media/image93.wmf"/><Relationship Id="rId12" Type="http://schemas.openxmlformats.org/officeDocument/2006/relationships/oleObject" Target="../embeddings/oleObject95.bin"/><Relationship Id="rId17" Type="http://schemas.openxmlformats.org/officeDocument/2006/relationships/image" Target="../media/image98.wmf"/><Relationship Id="rId25" Type="http://schemas.openxmlformats.org/officeDocument/2006/relationships/image" Target="../media/image102.wmf"/><Relationship Id="rId2" Type="http://schemas.openxmlformats.org/officeDocument/2006/relationships/slideLayout" Target="../slideLayouts/slideLayout7.xml"/><Relationship Id="rId16" Type="http://schemas.openxmlformats.org/officeDocument/2006/relationships/oleObject" Target="../embeddings/oleObject97.bin"/><Relationship Id="rId20" Type="http://schemas.openxmlformats.org/officeDocument/2006/relationships/oleObject" Target="../embeddings/oleObject99.bin"/><Relationship Id="rId1" Type="http://schemas.openxmlformats.org/officeDocument/2006/relationships/vmlDrawing" Target="../drawings/vmlDrawing19.vml"/><Relationship Id="rId6" Type="http://schemas.openxmlformats.org/officeDocument/2006/relationships/oleObject" Target="../embeddings/oleObject92.bin"/><Relationship Id="rId11" Type="http://schemas.openxmlformats.org/officeDocument/2006/relationships/image" Target="../media/image95.wmf"/><Relationship Id="rId24" Type="http://schemas.openxmlformats.org/officeDocument/2006/relationships/oleObject" Target="../embeddings/oleObject101.bin"/><Relationship Id="rId5" Type="http://schemas.openxmlformats.org/officeDocument/2006/relationships/image" Target="../media/image92.wmf"/><Relationship Id="rId15" Type="http://schemas.openxmlformats.org/officeDocument/2006/relationships/image" Target="../media/image97.wmf"/><Relationship Id="rId23" Type="http://schemas.openxmlformats.org/officeDocument/2006/relationships/image" Target="../media/image101.wmf"/><Relationship Id="rId10" Type="http://schemas.openxmlformats.org/officeDocument/2006/relationships/oleObject" Target="../embeddings/oleObject94.bin"/><Relationship Id="rId19" Type="http://schemas.openxmlformats.org/officeDocument/2006/relationships/image" Target="../media/image99.wmf"/><Relationship Id="rId4" Type="http://schemas.openxmlformats.org/officeDocument/2006/relationships/oleObject" Target="../embeddings/oleObject91.bin"/><Relationship Id="rId9" Type="http://schemas.openxmlformats.org/officeDocument/2006/relationships/image" Target="../media/image94.wmf"/><Relationship Id="rId14" Type="http://schemas.openxmlformats.org/officeDocument/2006/relationships/oleObject" Target="../embeddings/oleObject96.bin"/><Relationship Id="rId22" Type="http://schemas.openxmlformats.org/officeDocument/2006/relationships/oleObject" Target="../embeddings/oleObject100.bin"/><Relationship Id="rId27" Type="http://schemas.openxmlformats.org/officeDocument/2006/relationships/image" Target="../media/image103.wmf"/></Relationships>
</file>

<file path=ppt/slides/_rels/slide24.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08.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5.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6.bin"/><Relationship Id="rId14" Type="http://schemas.openxmlformats.org/officeDocument/2006/relationships/image" Target="../media/image10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8" Type="http://schemas.openxmlformats.org/officeDocument/2006/relationships/image" Target="../media/image112.emf"/><Relationship Id="rId13" Type="http://schemas.openxmlformats.org/officeDocument/2006/relationships/oleObject" Target="../embeddings/oleObject114.bin"/><Relationship Id="rId18" Type="http://schemas.openxmlformats.org/officeDocument/2006/relationships/image" Target="../media/image117.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14.e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16.emf"/><Relationship Id="rId20" Type="http://schemas.openxmlformats.org/officeDocument/2006/relationships/image" Target="../media/image118.wmf"/><Relationship Id="rId1" Type="http://schemas.openxmlformats.org/officeDocument/2006/relationships/vmlDrawing" Target="../drawings/vmlDrawing21.vml"/><Relationship Id="rId6" Type="http://schemas.openxmlformats.org/officeDocument/2006/relationships/image" Target="../media/image111.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13.wmf"/><Relationship Id="rId19" Type="http://schemas.openxmlformats.org/officeDocument/2006/relationships/oleObject" Target="../embeddings/oleObject117.bin"/><Relationship Id="rId4" Type="http://schemas.openxmlformats.org/officeDocument/2006/relationships/image" Target="../media/image110.wmf"/><Relationship Id="rId9" Type="http://schemas.openxmlformats.org/officeDocument/2006/relationships/oleObject" Target="../embeddings/oleObject112.bin"/><Relationship Id="rId14" Type="http://schemas.openxmlformats.org/officeDocument/2006/relationships/image" Target="../media/image115.emf"/></Relationships>
</file>

<file path=ppt/slides/_rels/slide27.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23.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20.e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22.wmf"/><Relationship Id="rId4" Type="http://schemas.openxmlformats.org/officeDocument/2006/relationships/image" Target="../media/image119.emf"/><Relationship Id="rId9" Type="http://schemas.openxmlformats.org/officeDocument/2006/relationships/oleObject" Target="../embeddings/oleObject121.bin"/><Relationship Id="rId14" Type="http://schemas.openxmlformats.org/officeDocument/2006/relationships/image" Target="../media/image124.wmf"/></Relationships>
</file>

<file path=ppt/slides/_rels/slide28.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29.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6.e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27.bin"/></Relationships>
</file>

<file path=ppt/slides/_rels/slide29.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131.wmf"/><Relationship Id="rId5" Type="http://schemas.openxmlformats.org/officeDocument/2006/relationships/oleObject" Target="../embeddings/oleObject130.bin"/><Relationship Id="rId4" Type="http://schemas.openxmlformats.org/officeDocument/2006/relationships/image" Target="../media/image130.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34.wmf"/><Relationship Id="rId5" Type="http://schemas.openxmlformats.org/officeDocument/2006/relationships/oleObject" Target="../embeddings/oleObject133.bin"/><Relationship Id="rId4" Type="http://schemas.openxmlformats.org/officeDocument/2006/relationships/image" Target="../media/image133.wmf"/></Relationships>
</file>

<file path=ppt/slides/_rels/slide31.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40.bin"/><Relationship Id="rId18" Type="http://schemas.openxmlformats.org/officeDocument/2006/relationships/image" Target="../media/image143.wmf"/><Relationship Id="rId3" Type="http://schemas.openxmlformats.org/officeDocument/2006/relationships/oleObject" Target="../embeddings/oleObject135.bin"/><Relationship Id="rId21" Type="http://schemas.openxmlformats.org/officeDocument/2006/relationships/oleObject" Target="../embeddings/oleObject144.bin"/><Relationship Id="rId7" Type="http://schemas.openxmlformats.org/officeDocument/2006/relationships/oleObject" Target="../embeddings/oleObject137.bin"/><Relationship Id="rId12" Type="http://schemas.openxmlformats.org/officeDocument/2006/relationships/image" Target="../media/image140.wmf"/><Relationship Id="rId17" Type="http://schemas.openxmlformats.org/officeDocument/2006/relationships/oleObject" Target="../embeddings/oleObject142.bin"/><Relationship Id="rId2" Type="http://schemas.openxmlformats.org/officeDocument/2006/relationships/slideLayout" Target="../slideLayouts/slideLayout7.xml"/><Relationship Id="rId16" Type="http://schemas.openxmlformats.org/officeDocument/2006/relationships/image" Target="../media/image142.wmf"/><Relationship Id="rId20" Type="http://schemas.openxmlformats.org/officeDocument/2006/relationships/image" Target="../media/image144.wmf"/><Relationship Id="rId1" Type="http://schemas.openxmlformats.org/officeDocument/2006/relationships/vmlDrawing" Target="../drawings/vmlDrawing26.vml"/><Relationship Id="rId6" Type="http://schemas.openxmlformats.org/officeDocument/2006/relationships/image" Target="../media/image137.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39.wmf"/><Relationship Id="rId19" Type="http://schemas.openxmlformats.org/officeDocument/2006/relationships/oleObject" Target="../embeddings/oleObject143.bin"/><Relationship Id="rId4" Type="http://schemas.openxmlformats.org/officeDocument/2006/relationships/image" Target="../media/image136.wmf"/><Relationship Id="rId9" Type="http://schemas.openxmlformats.org/officeDocument/2006/relationships/oleObject" Target="../embeddings/oleObject138.bin"/><Relationship Id="rId14" Type="http://schemas.openxmlformats.org/officeDocument/2006/relationships/image" Target="../media/image141.wmf"/><Relationship Id="rId22" Type="http://schemas.openxmlformats.org/officeDocument/2006/relationships/image" Target="../media/image145.wmf"/></Relationships>
</file>

<file path=ppt/slides/_rels/slide32.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47.wmf"/><Relationship Id="rId5" Type="http://schemas.openxmlformats.org/officeDocument/2006/relationships/oleObject" Target="../embeddings/oleObject146.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148.bin"/></Relationships>
</file>

<file path=ppt/slides/_rels/slide33.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51.w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52.bin"/></Relationships>
</file>

<file path=ppt/slides/_rels/slide34.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59.bin"/><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59.wmf"/><Relationship Id="rId2" Type="http://schemas.openxmlformats.org/officeDocument/2006/relationships/slideLayout" Target="../slideLayouts/slideLayout7.xml"/><Relationship Id="rId16" Type="http://schemas.openxmlformats.org/officeDocument/2006/relationships/image" Target="../media/image161.wmf"/><Relationship Id="rId1" Type="http://schemas.openxmlformats.org/officeDocument/2006/relationships/vmlDrawing" Target="../drawings/vmlDrawing29.vml"/><Relationship Id="rId6" Type="http://schemas.openxmlformats.org/officeDocument/2006/relationships/image" Target="../media/image156.wmf"/><Relationship Id="rId11" Type="http://schemas.openxmlformats.org/officeDocument/2006/relationships/oleObject" Target="../embeddings/oleObject158.bin"/><Relationship Id="rId5" Type="http://schemas.openxmlformats.org/officeDocument/2006/relationships/oleObject" Target="../embeddings/oleObject155.bin"/><Relationship Id="rId15" Type="http://schemas.openxmlformats.org/officeDocument/2006/relationships/oleObject" Target="../embeddings/oleObject160.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57.bin"/><Relationship Id="rId14" Type="http://schemas.openxmlformats.org/officeDocument/2006/relationships/image" Target="../media/image160.wmf"/></Relationships>
</file>

<file path=ppt/slides/_rels/slide35.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166.bin"/><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66.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63.w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65.wmf"/><Relationship Id="rId4" Type="http://schemas.openxmlformats.org/officeDocument/2006/relationships/image" Target="../media/image162.wmf"/><Relationship Id="rId9" Type="http://schemas.openxmlformats.org/officeDocument/2006/relationships/oleObject" Target="../embeddings/oleObject164.bin"/><Relationship Id="rId14" Type="http://schemas.openxmlformats.org/officeDocument/2006/relationships/image" Target="../media/image167.wmf"/></Relationships>
</file>

<file path=ppt/slides/_rels/slide36.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72.bin"/><Relationship Id="rId18" Type="http://schemas.openxmlformats.org/officeDocument/2006/relationships/image" Target="../media/image175.wmf"/><Relationship Id="rId3" Type="http://schemas.openxmlformats.org/officeDocument/2006/relationships/oleObject" Target="../embeddings/oleObject167.bin"/><Relationship Id="rId21" Type="http://schemas.openxmlformats.org/officeDocument/2006/relationships/oleObject" Target="../embeddings/oleObject176.bin"/><Relationship Id="rId7" Type="http://schemas.openxmlformats.org/officeDocument/2006/relationships/oleObject" Target="../embeddings/oleObject169.bin"/><Relationship Id="rId12" Type="http://schemas.openxmlformats.org/officeDocument/2006/relationships/image" Target="../media/image172.wmf"/><Relationship Id="rId17" Type="http://schemas.openxmlformats.org/officeDocument/2006/relationships/oleObject" Target="../embeddings/oleObject174.bin"/><Relationship Id="rId2" Type="http://schemas.openxmlformats.org/officeDocument/2006/relationships/slideLayout" Target="../slideLayouts/slideLayout7.xml"/><Relationship Id="rId16" Type="http://schemas.openxmlformats.org/officeDocument/2006/relationships/image" Target="../media/image174.wmf"/><Relationship Id="rId20" Type="http://schemas.openxmlformats.org/officeDocument/2006/relationships/image" Target="../media/image176.wmf"/><Relationship Id="rId1" Type="http://schemas.openxmlformats.org/officeDocument/2006/relationships/vmlDrawing" Target="../drawings/vmlDrawing31.vml"/><Relationship Id="rId6" Type="http://schemas.openxmlformats.org/officeDocument/2006/relationships/image" Target="../media/image169.wmf"/><Relationship Id="rId11" Type="http://schemas.openxmlformats.org/officeDocument/2006/relationships/oleObject" Target="../embeddings/oleObject171.bin"/><Relationship Id="rId5" Type="http://schemas.openxmlformats.org/officeDocument/2006/relationships/oleObject" Target="../embeddings/oleObject168.bin"/><Relationship Id="rId15" Type="http://schemas.openxmlformats.org/officeDocument/2006/relationships/oleObject" Target="../embeddings/oleObject173.bin"/><Relationship Id="rId10" Type="http://schemas.openxmlformats.org/officeDocument/2006/relationships/image" Target="../media/image171.wmf"/><Relationship Id="rId19" Type="http://schemas.openxmlformats.org/officeDocument/2006/relationships/oleObject" Target="../embeddings/oleObject175.bin"/><Relationship Id="rId4" Type="http://schemas.openxmlformats.org/officeDocument/2006/relationships/image" Target="../media/image168.wmf"/><Relationship Id="rId9" Type="http://schemas.openxmlformats.org/officeDocument/2006/relationships/oleObject" Target="../embeddings/oleObject170.bin"/><Relationship Id="rId14" Type="http://schemas.openxmlformats.org/officeDocument/2006/relationships/image" Target="../media/image173.wmf"/><Relationship Id="rId22" Type="http://schemas.openxmlformats.org/officeDocument/2006/relationships/image" Target="../media/image177.wmf"/></Relationships>
</file>

<file path=ppt/slides/_rels/slide37.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oleObject" Target="../embeddings/oleObject182.bin"/><Relationship Id="rId18" Type="http://schemas.openxmlformats.org/officeDocument/2006/relationships/image" Target="../media/image185.wmf"/><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82.wmf"/><Relationship Id="rId17" Type="http://schemas.openxmlformats.org/officeDocument/2006/relationships/oleObject" Target="../embeddings/oleObject184.bin"/><Relationship Id="rId2" Type="http://schemas.openxmlformats.org/officeDocument/2006/relationships/slideLayout" Target="../slideLayouts/slideLayout7.xml"/><Relationship Id="rId16" Type="http://schemas.openxmlformats.org/officeDocument/2006/relationships/image" Target="../media/image184.wmf"/><Relationship Id="rId20" Type="http://schemas.openxmlformats.org/officeDocument/2006/relationships/image" Target="../media/image186.wmf"/><Relationship Id="rId1" Type="http://schemas.openxmlformats.org/officeDocument/2006/relationships/vmlDrawing" Target="../drawings/vmlDrawing32.vml"/><Relationship Id="rId6" Type="http://schemas.openxmlformats.org/officeDocument/2006/relationships/image" Target="../media/image179.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81.wmf"/><Relationship Id="rId19" Type="http://schemas.openxmlformats.org/officeDocument/2006/relationships/oleObject" Target="../embeddings/oleObject185.bin"/><Relationship Id="rId4" Type="http://schemas.openxmlformats.org/officeDocument/2006/relationships/image" Target="../media/image178.wmf"/><Relationship Id="rId9" Type="http://schemas.openxmlformats.org/officeDocument/2006/relationships/oleObject" Target="../embeddings/oleObject180.bin"/><Relationship Id="rId14" Type="http://schemas.openxmlformats.org/officeDocument/2006/relationships/image" Target="../media/image183.wmf"/></Relationships>
</file>

<file path=ppt/slides/_rels/slide38.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191.bin"/><Relationship Id="rId18" Type="http://schemas.openxmlformats.org/officeDocument/2006/relationships/image" Target="../media/image194.wmf"/><Relationship Id="rId26" Type="http://schemas.openxmlformats.org/officeDocument/2006/relationships/image" Target="../media/image198.wmf"/><Relationship Id="rId3" Type="http://schemas.openxmlformats.org/officeDocument/2006/relationships/oleObject" Target="../embeddings/oleObject186.bin"/><Relationship Id="rId21" Type="http://schemas.openxmlformats.org/officeDocument/2006/relationships/oleObject" Target="../embeddings/oleObject195.bin"/><Relationship Id="rId7" Type="http://schemas.openxmlformats.org/officeDocument/2006/relationships/oleObject" Target="../embeddings/oleObject188.bin"/><Relationship Id="rId12" Type="http://schemas.openxmlformats.org/officeDocument/2006/relationships/image" Target="../media/image191.wmf"/><Relationship Id="rId17" Type="http://schemas.openxmlformats.org/officeDocument/2006/relationships/oleObject" Target="../embeddings/oleObject193.bin"/><Relationship Id="rId25" Type="http://schemas.openxmlformats.org/officeDocument/2006/relationships/oleObject" Target="../embeddings/oleObject197.bin"/><Relationship Id="rId2" Type="http://schemas.openxmlformats.org/officeDocument/2006/relationships/slideLayout" Target="../slideLayouts/slideLayout7.xml"/><Relationship Id="rId16" Type="http://schemas.openxmlformats.org/officeDocument/2006/relationships/image" Target="../media/image193.wmf"/><Relationship Id="rId20" Type="http://schemas.openxmlformats.org/officeDocument/2006/relationships/image" Target="../media/image195.wmf"/><Relationship Id="rId1" Type="http://schemas.openxmlformats.org/officeDocument/2006/relationships/vmlDrawing" Target="../drawings/vmlDrawing33.vml"/><Relationship Id="rId6" Type="http://schemas.openxmlformats.org/officeDocument/2006/relationships/image" Target="../media/image188.wmf"/><Relationship Id="rId11" Type="http://schemas.openxmlformats.org/officeDocument/2006/relationships/oleObject" Target="../embeddings/oleObject190.bin"/><Relationship Id="rId24" Type="http://schemas.openxmlformats.org/officeDocument/2006/relationships/image" Target="../media/image197.wmf"/><Relationship Id="rId5" Type="http://schemas.openxmlformats.org/officeDocument/2006/relationships/oleObject" Target="../embeddings/oleObject187.bin"/><Relationship Id="rId15" Type="http://schemas.openxmlformats.org/officeDocument/2006/relationships/oleObject" Target="../embeddings/oleObject192.bin"/><Relationship Id="rId23" Type="http://schemas.openxmlformats.org/officeDocument/2006/relationships/oleObject" Target="../embeddings/oleObject196.bin"/><Relationship Id="rId10" Type="http://schemas.openxmlformats.org/officeDocument/2006/relationships/image" Target="../media/image190.wmf"/><Relationship Id="rId19" Type="http://schemas.openxmlformats.org/officeDocument/2006/relationships/oleObject" Target="../embeddings/oleObject194.bin"/><Relationship Id="rId4" Type="http://schemas.openxmlformats.org/officeDocument/2006/relationships/image" Target="../media/image187.wmf"/><Relationship Id="rId9" Type="http://schemas.openxmlformats.org/officeDocument/2006/relationships/oleObject" Target="../embeddings/oleObject189.bin"/><Relationship Id="rId14" Type="http://schemas.openxmlformats.org/officeDocument/2006/relationships/image" Target="../media/image192.wmf"/><Relationship Id="rId22" Type="http://schemas.openxmlformats.org/officeDocument/2006/relationships/image" Target="../media/image19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1.emf"/><Relationship Id="rId13" Type="http://schemas.openxmlformats.org/officeDocument/2006/relationships/oleObject" Target="../embeddings/oleObject203.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203.wmf"/><Relationship Id="rId2" Type="http://schemas.openxmlformats.org/officeDocument/2006/relationships/slideLayout" Target="../slideLayouts/slideLayout7.xml"/><Relationship Id="rId16" Type="http://schemas.openxmlformats.org/officeDocument/2006/relationships/image" Target="../media/image205.emf"/><Relationship Id="rId1" Type="http://schemas.openxmlformats.org/officeDocument/2006/relationships/vmlDrawing" Target="../drawings/vmlDrawing34.vml"/><Relationship Id="rId6" Type="http://schemas.openxmlformats.org/officeDocument/2006/relationships/image" Target="../media/image200.wmf"/><Relationship Id="rId11" Type="http://schemas.openxmlformats.org/officeDocument/2006/relationships/oleObject" Target="../embeddings/oleObject202.bin"/><Relationship Id="rId5" Type="http://schemas.openxmlformats.org/officeDocument/2006/relationships/oleObject" Target="../embeddings/oleObject199.bin"/><Relationship Id="rId15" Type="http://schemas.openxmlformats.org/officeDocument/2006/relationships/oleObject" Target="../embeddings/oleObject204.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201.bin"/><Relationship Id="rId14" Type="http://schemas.openxmlformats.org/officeDocument/2006/relationships/image" Target="../media/image204.emf"/></Relationships>
</file>

<file path=ppt/slides/_rels/slide41.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oleObject" Target="../embeddings/oleObject210.bin"/><Relationship Id="rId3" Type="http://schemas.openxmlformats.org/officeDocument/2006/relationships/oleObject" Target="../embeddings/oleObject205.bin"/><Relationship Id="rId7" Type="http://schemas.openxmlformats.org/officeDocument/2006/relationships/oleObject" Target="../embeddings/oleObject207.bin"/><Relationship Id="rId12" Type="http://schemas.openxmlformats.org/officeDocument/2006/relationships/image" Target="../media/image210.wmf"/><Relationship Id="rId2" Type="http://schemas.openxmlformats.org/officeDocument/2006/relationships/slideLayout" Target="../slideLayouts/slideLayout7.xml"/><Relationship Id="rId16" Type="http://schemas.openxmlformats.org/officeDocument/2006/relationships/image" Target="../media/image212.wmf"/><Relationship Id="rId1" Type="http://schemas.openxmlformats.org/officeDocument/2006/relationships/vmlDrawing" Target="../drawings/vmlDrawing35.vml"/><Relationship Id="rId6" Type="http://schemas.openxmlformats.org/officeDocument/2006/relationships/image" Target="../media/image207.wmf"/><Relationship Id="rId11" Type="http://schemas.openxmlformats.org/officeDocument/2006/relationships/oleObject" Target="../embeddings/oleObject209.bin"/><Relationship Id="rId5" Type="http://schemas.openxmlformats.org/officeDocument/2006/relationships/oleObject" Target="../embeddings/oleObject206.bin"/><Relationship Id="rId15" Type="http://schemas.openxmlformats.org/officeDocument/2006/relationships/oleObject" Target="../embeddings/oleObject211.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08.bin"/><Relationship Id="rId14" Type="http://schemas.openxmlformats.org/officeDocument/2006/relationships/image" Target="../media/image211.wmf"/></Relationships>
</file>

<file path=ppt/slides/_rels/slide42.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17.bin"/><Relationship Id="rId3" Type="http://schemas.openxmlformats.org/officeDocument/2006/relationships/oleObject" Target="../embeddings/oleObject212.bin"/><Relationship Id="rId7" Type="http://schemas.openxmlformats.org/officeDocument/2006/relationships/oleObject" Target="../embeddings/oleObject214.bin"/><Relationship Id="rId12" Type="http://schemas.openxmlformats.org/officeDocument/2006/relationships/image" Target="../media/image217.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14.wmf"/><Relationship Id="rId11" Type="http://schemas.openxmlformats.org/officeDocument/2006/relationships/oleObject" Target="../embeddings/oleObject216.bin"/><Relationship Id="rId5" Type="http://schemas.openxmlformats.org/officeDocument/2006/relationships/oleObject" Target="../embeddings/oleObject213.bin"/><Relationship Id="rId10" Type="http://schemas.openxmlformats.org/officeDocument/2006/relationships/image" Target="../media/image216.wmf"/><Relationship Id="rId4" Type="http://schemas.openxmlformats.org/officeDocument/2006/relationships/image" Target="../media/image213.wmf"/><Relationship Id="rId9" Type="http://schemas.openxmlformats.org/officeDocument/2006/relationships/oleObject" Target="../embeddings/oleObject215.bin"/><Relationship Id="rId14" Type="http://schemas.openxmlformats.org/officeDocument/2006/relationships/image" Target="../media/image218.wmf"/></Relationships>
</file>

<file path=ppt/slides/_rels/slide43.x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oleObject" Target="../embeddings/oleObject218.bin"/><Relationship Id="rId7" Type="http://schemas.openxmlformats.org/officeDocument/2006/relationships/oleObject" Target="../embeddings/oleObject220.bin"/><Relationship Id="rId12" Type="http://schemas.openxmlformats.org/officeDocument/2006/relationships/image" Target="../media/image223.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20.wmf"/><Relationship Id="rId11" Type="http://schemas.openxmlformats.org/officeDocument/2006/relationships/oleObject" Target="../embeddings/oleObject222.bin"/><Relationship Id="rId5" Type="http://schemas.openxmlformats.org/officeDocument/2006/relationships/oleObject" Target="../embeddings/oleObject219.bin"/><Relationship Id="rId10" Type="http://schemas.openxmlformats.org/officeDocument/2006/relationships/image" Target="../media/image222.wmf"/><Relationship Id="rId4" Type="http://schemas.openxmlformats.org/officeDocument/2006/relationships/image" Target="../media/image219.wmf"/><Relationship Id="rId9" Type="http://schemas.openxmlformats.org/officeDocument/2006/relationships/oleObject" Target="../embeddings/oleObject221.bin"/></Relationships>
</file>

<file path=ppt/slides/_rels/slide44.xml.rels><?xml version="1.0" encoding="UTF-8" standalone="yes"?>
<Relationships xmlns="http://schemas.openxmlformats.org/package/2006/relationships"><Relationship Id="rId8" Type="http://schemas.openxmlformats.org/officeDocument/2006/relationships/image" Target="../media/image226.wmf"/><Relationship Id="rId13" Type="http://schemas.openxmlformats.org/officeDocument/2006/relationships/oleObject" Target="../embeddings/oleObject228.bin"/><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228.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25.wmf"/><Relationship Id="rId11" Type="http://schemas.openxmlformats.org/officeDocument/2006/relationships/oleObject" Target="../embeddings/oleObject227.bin"/><Relationship Id="rId5" Type="http://schemas.openxmlformats.org/officeDocument/2006/relationships/oleObject" Target="../embeddings/oleObject224.bin"/><Relationship Id="rId10" Type="http://schemas.openxmlformats.org/officeDocument/2006/relationships/image" Target="../media/image227.wmf"/><Relationship Id="rId4" Type="http://schemas.openxmlformats.org/officeDocument/2006/relationships/image" Target="../media/image224.wmf"/><Relationship Id="rId9" Type="http://schemas.openxmlformats.org/officeDocument/2006/relationships/oleObject" Target="../embeddings/oleObject226.bin"/><Relationship Id="rId14" Type="http://schemas.openxmlformats.org/officeDocument/2006/relationships/image" Target="../media/image229.wmf"/></Relationships>
</file>

<file path=ppt/slides/_rels/slide45.xml.rels><?xml version="1.0" encoding="UTF-8" standalone="yes"?>
<Relationships xmlns="http://schemas.openxmlformats.org/package/2006/relationships"><Relationship Id="rId8" Type="http://schemas.openxmlformats.org/officeDocument/2006/relationships/image" Target="../media/image232.wmf"/><Relationship Id="rId13" Type="http://schemas.openxmlformats.org/officeDocument/2006/relationships/oleObject" Target="../embeddings/oleObject234.bin"/><Relationship Id="rId18" Type="http://schemas.openxmlformats.org/officeDocument/2006/relationships/image" Target="../media/image237.wmf"/><Relationship Id="rId26" Type="http://schemas.openxmlformats.org/officeDocument/2006/relationships/image" Target="../media/image241.wmf"/><Relationship Id="rId3" Type="http://schemas.openxmlformats.org/officeDocument/2006/relationships/oleObject" Target="../embeddings/oleObject229.bin"/><Relationship Id="rId21" Type="http://schemas.openxmlformats.org/officeDocument/2006/relationships/oleObject" Target="../embeddings/oleObject238.bin"/><Relationship Id="rId7" Type="http://schemas.openxmlformats.org/officeDocument/2006/relationships/oleObject" Target="../embeddings/oleObject231.bin"/><Relationship Id="rId12" Type="http://schemas.openxmlformats.org/officeDocument/2006/relationships/image" Target="../media/image234.wmf"/><Relationship Id="rId17" Type="http://schemas.openxmlformats.org/officeDocument/2006/relationships/oleObject" Target="../embeddings/oleObject236.bin"/><Relationship Id="rId25" Type="http://schemas.openxmlformats.org/officeDocument/2006/relationships/oleObject" Target="../embeddings/oleObject240.bin"/><Relationship Id="rId2" Type="http://schemas.openxmlformats.org/officeDocument/2006/relationships/slideLayout" Target="../slideLayouts/slideLayout7.xml"/><Relationship Id="rId16" Type="http://schemas.openxmlformats.org/officeDocument/2006/relationships/image" Target="../media/image236.wmf"/><Relationship Id="rId20" Type="http://schemas.openxmlformats.org/officeDocument/2006/relationships/image" Target="../media/image238.wmf"/><Relationship Id="rId29" Type="http://schemas.openxmlformats.org/officeDocument/2006/relationships/oleObject" Target="../embeddings/oleObject242.bin"/><Relationship Id="rId1" Type="http://schemas.openxmlformats.org/officeDocument/2006/relationships/vmlDrawing" Target="../drawings/vmlDrawing39.vml"/><Relationship Id="rId6" Type="http://schemas.openxmlformats.org/officeDocument/2006/relationships/image" Target="../media/image231.wmf"/><Relationship Id="rId11" Type="http://schemas.openxmlformats.org/officeDocument/2006/relationships/oleObject" Target="../embeddings/oleObject233.bin"/><Relationship Id="rId24" Type="http://schemas.openxmlformats.org/officeDocument/2006/relationships/image" Target="../media/image240.wmf"/><Relationship Id="rId5" Type="http://schemas.openxmlformats.org/officeDocument/2006/relationships/oleObject" Target="../embeddings/oleObject230.bin"/><Relationship Id="rId15" Type="http://schemas.openxmlformats.org/officeDocument/2006/relationships/oleObject" Target="../embeddings/oleObject235.bin"/><Relationship Id="rId23" Type="http://schemas.openxmlformats.org/officeDocument/2006/relationships/oleObject" Target="../embeddings/oleObject239.bin"/><Relationship Id="rId28" Type="http://schemas.openxmlformats.org/officeDocument/2006/relationships/image" Target="../media/image242.wmf"/><Relationship Id="rId10" Type="http://schemas.openxmlformats.org/officeDocument/2006/relationships/image" Target="../media/image233.wmf"/><Relationship Id="rId19" Type="http://schemas.openxmlformats.org/officeDocument/2006/relationships/oleObject" Target="../embeddings/oleObject237.bin"/><Relationship Id="rId4" Type="http://schemas.openxmlformats.org/officeDocument/2006/relationships/image" Target="../media/image230.wmf"/><Relationship Id="rId9" Type="http://schemas.openxmlformats.org/officeDocument/2006/relationships/oleObject" Target="../embeddings/oleObject232.bin"/><Relationship Id="rId14" Type="http://schemas.openxmlformats.org/officeDocument/2006/relationships/image" Target="../media/image235.wmf"/><Relationship Id="rId22" Type="http://schemas.openxmlformats.org/officeDocument/2006/relationships/image" Target="../media/image239.wmf"/><Relationship Id="rId27" Type="http://schemas.openxmlformats.org/officeDocument/2006/relationships/oleObject" Target="../embeddings/oleObject241.bin"/><Relationship Id="rId30" Type="http://schemas.openxmlformats.org/officeDocument/2006/relationships/image" Target="../media/image243.wmf"/></Relationships>
</file>

<file path=ppt/slides/_rels/slide46.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48.bin"/><Relationship Id="rId18" Type="http://schemas.openxmlformats.org/officeDocument/2006/relationships/image" Target="../media/image251.wmf"/><Relationship Id="rId26" Type="http://schemas.openxmlformats.org/officeDocument/2006/relationships/image" Target="../media/image255.wmf"/><Relationship Id="rId3" Type="http://schemas.openxmlformats.org/officeDocument/2006/relationships/oleObject" Target="../embeddings/oleObject243.bin"/><Relationship Id="rId21" Type="http://schemas.openxmlformats.org/officeDocument/2006/relationships/oleObject" Target="../embeddings/oleObject252.bin"/><Relationship Id="rId7" Type="http://schemas.openxmlformats.org/officeDocument/2006/relationships/oleObject" Target="../embeddings/oleObject245.bin"/><Relationship Id="rId12" Type="http://schemas.openxmlformats.org/officeDocument/2006/relationships/image" Target="../media/image248.wmf"/><Relationship Id="rId17" Type="http://schemas.openxmlformats.org/officeDocument/2006/relationships/oleObject" Target="../embeddings/oleObject250.bin"/><Relationship Id="rId25" Type="http://schemas.openxmlformats.org/officeDocument/2006/relationships/oleObject" Target="../embeddings/oleObject254.bin"/><Relationship Id="rId2" Type="http://schemas.openxmlformats.org/officeDocument/2006/relationships/slideLayout" Target="../slideLayouts/slideLayout7.xml"/><Relationship Id="rId16" Type="http://schemas.openxmlformats.org/officeDocument/2006/relationships/image" Target="../media/image250.wmf"/><Relationship Id="rId20" Type="http://schemas.openxmlformats.org/officeDocument/2006/relationships/image" Target="../media/image252.wmf"/><Relationship Id="rId1" Type="http://schemas.openxmlformats.org/officeDocument/2006/relationships/vmlDrawing" Target="../drawings/vmlDrawing40.vml"/><Relationship Id="rId6" Type="http://schemas.openxmlformats.org/officeDocument/2006/relationships/image" Target="../media/image245.wmf"/><Relationship Id="rId11" Type="http://schemas.openxmlformats.org/officeDocument/2006/relationships/oleObject" Target="../embeddings/oleObject247.bin"/><Relationship Id="rId24" Type="http://schemas.openxmlformats.org/officeDocument/2006/relationships/image" Target="../media/image254.wmf"/><Relationship Id="rId5" Type="http://schemas.openxmlformats.org/officeDocument/2006/relationships/oleObject" Target="../embeddings/oleObject244.bin"/><Relationship Id="rId15" Type="http://schemas.openxmlformats.org/officeDocument/2006/relationships/oleObject" Target="../embeddings/oleObject249.bin"/><Relationship Id="rId23" Type="http://schemas.openxmlformats.org/officeDocument/2006/relationships/oleObject" Target="../embeddings/oleObject253.bin"/><Relationship Id="rId28" Type="http://schemas.openxmlformats.org/officeDocument/2006/relationships/image" Target="../media/image256.wmf"/><Relationship Id="rId10" Type="http://schemas.openxmlformats.org/officeDocument/2006/relationships/image" Target="../media/image247.wmf"/><Relationship Id="rId19" Type="http://schemas.openxmlformats.org/officeDocument/2006/relationships/oleObject" Target="../embeddings/oleObject251.bin"/><Relationship Id="rId4" Type="http://schemas.openxmlformats.org/officeDocument/2006/relationships/image" Target="../media/image244.wmf"/><Relationship Id="rId9" Type="http://schemas.openxmlformats.org/officeDocument/2006/relationships/oleObject" Target="../embeddings/oleObject246.bin"/><Relationship Id="rId14" Type="http://schemas.openxmlformats.org/officeDocument/2006/relationships/image" Target="../media/image249.wmf"/><Relationship Id="rId22" Type="http://schemas.openxmlformats.org/officeDocument/2006/relationships/image" Target="../media/image253.wmf"/><Relationship Id="rId27" Type="http://schemas.openxmlformats.org/officeDocument/2006/relationships/oleObject" Target="../embeddings/oleObject25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56.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58.wmf"/><Relationship Id="rId5" Type="http://schemas.openxmlformats.org/officeDocument/2006/relationships/oleObject" Target="../embeddings/oleObject257.bin"/><Relationship Id="rId4" Type="http://schemas.openxmlformats.org/officeDocument/2006/relationships/image" Target="../media/image257.wmf"/></Relationships>
</file>

<file path=ppt/slides/_rels/slide48.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58.bin"/><Relationship Id="rId7"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60.wmf"/><Relationship Id="rId5" Type="http://schemas.openxmlformats.org/officeDocument/2006/relationships/oleObject" Target="../embeddings/oleObject259.bin"/><Relationship Id="rId4" Type="http://schemas.openxmlformats.org/officeDocument/2006/relationships/image" Target="../media/image259.wmf"/></Relationships>
</file>

<file path=ppt/slides/_rels/slide49.x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oleObject" Target="../embeddings/oleObject266.bin"/><Relationship Id="rId18" Type="http://schemas.openxmlformats.org/officeDocument/2006/relationships/image" Target="../media/image269.wmf"/><Relationship Id="rId3" Type="http://schemas.openxmlformats.org/officeDocument/2006/relationships/oleObject" Target="../embeddings/oleObject261.bin"/><Relationship Id="rId7" Type="http://schemas.openxmlformats.org/officeDocument/2006/relationships/oleObject" Target="../embeddings/oleObject263.bin"/><Relationship Id="rId12" Type="http://schemas.openxmlformats.org/officeDocument/2006/relationships/image" Target="../media/image266.wmf"/><Relationship Id="rId17" Type="http://schemas.openxmlformats.org/officeDocument/2006/relationships/oleObject" Target="../embeddings/oleObject268.bin"/><Relationship Id="rId2" Type="http://schemas.openxmlformats.org/officeDocument/2006/relationships/slideLayout" Target="../slideLayouts/slideLayout7.xml"/><Relationship Id="rId16" Type="http://schemas.openxmlformats.org/officeDocument/2006/relationships/image" Target="../media/image268.wmf"/><Relationship Id="rId1" Type="http://schemas.openxmlformats.org/officeDocument/2006/relationships/vmlDrawing" Target="../drawings/vmlDrawing43.vml"/><Relationship Id="rId6" Type="http://schemas.openxmlformats.org/officeDocument/2006/relationships/image" Target="../media/image263.wmf"/><Relationship Id="rId11" Type="http://schemas.openxmlformats.org/officeDocument/2006/relationships/oleObject" Target="../embeddings/oleObject265.bin"/><Relationship Id="rId5" Type="http://schemas.openxmlformats.org/officeDocument/2006/relationships/oleObject" Target="../embeddings/oleObject262.bin"/><Relationship Id="rId15" Type="http://schemas.openxmlformats.org/officeDocument/2006/relationships/oleObject" Target="../embeddings/oleObject267.bin"/><Relationship Id="rId10" Type="http://schemas.openxmlformats.org/officeDocument/2006/relationships/image" Target="../media/image265.wmf"/><Relationship Id="rId4" Type="http://schemas.openxmlformats.org/officeDocument/2006/relationships/image" Target="../media/image262.wmf"/><Relationship Id="rId9" Type="http://schemas.openxmlformats.org/officeDocument/2006/relationships/oleObject" Target="../embeddings/oleObject264.bin"/><Relationship Id="rId14" Type="http://schemas.openxmlformats.org/officeDocument/2006/relationships/image" Target="../media/image26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image" Target="../media/image272.wmf"/><Relationship Id="rId3" Type="http://schemas.openxmlformats.org/officeDocument/2006/relationships/oleObject" Target="../embeddings/oleObject269.bin"/><Relationship Id="rId7" Type="http://schemas.openxmlformats.org/officeDocument/2006/relationships/oleObject" Target="../embeddings/oleObject271.bin"/><Relationship Id="rId12" Type="http://schemas.openxmlformats.org/officeDocument/2006/relationships/image" Target="../media/image274.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71.wmf"/><Relationship Id="rId11" Type="http://schemas.openxmlformats.org/officeDocument/2006/relationships/oleObject" Target="../embeddings/oleObject273.bin"/><Relationship Id="rId5" Type="http://schemas.openxmlformats.org/officeDocument/2006/relationships/oleObject" Target="../embeddings/oleObject270.bin"/><Relationship Id="rId10" Type="http://schemas.openxmlformats.org/officeDocument/2006/relationships/image" Target="../media/image273.wmf"/><Relationship Id="rId4" Type="http://schemas.openxmlformats.org/officeDocument/2006/relationships/image" Target="../media/image270.wmf"/><Relationship Id="rId9" Type="http://schemas.openxmlformats.org/officeDocument/2006/relationships/oleObject" Target="../embeddings/oleObject272.bin"/></Relationships>
</file>

<file path=ppt/slides/_rels/slide51.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279.bin"/><Relationship Id="rId18" Type="http://schemas.openxmlformats.org/officeDocument/2006/relationships/image" Target="../media/image282.wmf"/><Relationship Id="rId3" Type="http://schemas.openxmlformats.org/officeDocument/2006/relationships/oleObject" Target="../embeddings/oleObject274.bin"/><Relationship Id="rId7" Type="http://schemas.openxmlformats.org/officeDocument/2006/relationships/oleObject" Target="../embeddings/oleObject276.bin"/><Relationship Id="rId12" Type="http://schemas.openxmlformats.org/officeDocument/2006/relationships/image" Target="../media/image279.wmf"/><Relationship Id="rId17" Type="http://schemas.openxmlformats.org/officeDocument/2006/relationships/oleObject" Target="../embeddings/oleObject281.bin"/><Relationship Id="rId2" Type="http://schemas.openxmlformats.org/officeDocument/2006/relationships/slideLayout" Target="../slideLayouts/slideLayout7.xml"/><Relationship Id="rId16" Type="http://schemas.openxmlformats.org/officeDocument/2006/relationships/image" Target="../media/image281.wmf"/><Relationship Id="rId1" Type="http://schemas.openxmlformats.org/officeDocument/2006/relationships/vmlDrawing" Target="../drawings/vmlDrawing45.vml"/><Relationship Id="rId6" Type="http://schemas.openxmlformats.org/officeDocument/2006/relationships/image" Target="../media/image276.wmf"/><Relationship Id="rId11" Type="http://schemas.openxmlformats.org/officeDocument/2006/relationships/oleObject" Target="../embeddings/oleObject278.bin"/><Relationship Id="rId5" Type="http://schemas.openxmlformats.org/officeDocument/2006/relationships/oleObject" Target="../embeddings/oleObject275.bin"/><Relationship Id="rId15" Type="http://schemas.openxmlformats.org/officeDocument/2006/relationships/oleObject" Target="../embeddings/oleObject280.bin"/><Relationship Id="rId10" Type="http://schemas.openxmlformats.org/officeDocument/2006/relationships/image" Target="../media/image278.wmf"/><Relationship Id="rId4" Type="http://schemas.openxmlformats.org/officeDocument/2006/relationships/image" Target="../media/image275.wmf"/><Relationship Id="rId9" Type="http://schemas.openxmlformats.org/officeDocument/2006/relationships/oleObject" Target="../embeddings/oleObject277.bin"/><Relationship Id="rId14" Type="http://schemas.openxmlformats.org/officeDocument/2006/relationships/image" Target="../media/image280.wmf"/></Relationships>
</file>

<file path=ppt/slides/_rels/slide52.xml.rels><?xml version="1.0" encoding="UTF-8" standalone="yes"?>
<Relationships xmlns="http://schemas.openxmlformats.org/package/2006/relationships"><Relationship Id="rId8" Type="http://schemas.openxmlformats.org/officeDocument/2006/relationships/image" Target="../media/image285.wmf"/><Relationship Id="rId13" Type="http://schemas.openxmlformats.org/officeDocument/2006/relationships/oleObject" Target="../embeddings/oleObject287.bin"/><Relationship Id="rId18" Type="http://schemas.openxmlformats.org/officeDocument/2006/relationships/image" Target="../media/image290.wmf"/><Relationship Id="rId3" Type="http://schemas.openxmlformats.org/officeDocument/2006/relationships/oleObject" Target="../embeddings/oleObject282.bin"/><Relationship Id="rId7" Type="http://schemas.openxmlformats.org/officeDocument/2006/relationships/oleObject" Target="../embeddings/oleObject284.bin"/><Relationship Id="rId12" Type="http://schemas.openxmlformats.org/officeDocument/2006/relationships/image" Target="../media/image287.wmf"/><Relationship Id="rId17" Type="http://schemas.openxmlformats.org/officeDocument/2006/relationships/oleObject" Target="../embeddings/oleObject289.bin"/><Relationship Id="rId2" Type="http://schemas.openxmlformats.org/officeDocument/2006/relationships/slideLayout" Target="../slideLayouts/slideLayout7.xml"/><Relationship Id="rId16" Type="http://schemas.openxmlformats.org/officeDocument/2006/relationships/image" Target="../media/image289.wmf"/><Relationship Id="rId1" Type="http://schemas.openxmlformats.org/officeDocument/2006/relationships/vmlDrawing" Target="../drawings/vmlDrawing46.vml"/><Relationship Id="rId6" Type="http://schemas.openxmlformats.org/officeDocument/2006/relationships/image" Target="../media/image284.wmf"/><Relationship Id="rId11" Type="http://schemas.openxmlformats.org/officeDocument/2006/relationships/oleObject" Target="../embeddings/oleObject286.bin"/><Relationship Id="rId5" Type="http://schemas.openxmlformats.org/officeDocument/2006/relationships/oleObject" Target="../embeddings/oleObject283.bin"/><Relationship Id="rId15" Type="http://schemas.openxmlformats.org/officeDocument/2006/relationships/oleObject" Target="../embeddings/oleObject288.bin"/><Relationship Id="rId10" Type="http://schemas.openxmlformats.org/officeDocument/2006/relationships/image" Target="../media/image286.wmf"/><Relationship Id="rId4" Type="http://schemas.openxmlformats.org/officeDocument/2006/relationships/image" Target="../media/image283.wmf"/><Relationship Id="rId9" Type="http://schemas.openxmlformats.org/officeDocument/2006/relationships/oleObject" Target="../embeddings/oleObject285.bin"/><Relationship Id="rId14" Type="http://schemas.openxmlformats.org/officeDocument/2006/relationships/image" Target="../media/image288.wmf"/></Relationships>
</file>

<file path=ppt/slides/_rels/slide53.xml.rels><?xml version="1.0" encoding="UTF-8" standalone="yes"?>
<Relationships xmlns="http://schemas.openxmlformats.org/package/2006/relationships"><Relationship Id="rId8" Type="http://schemas.openxmlformats.org/officeDocument/2006/relationships/image" Target="../media/image293.wmf"/><Relationship Id="rId3" Type="http://schemas.openxmlformats.org/officeDocument/2006/relationships/oleObject" Target="../embeddings/oleObject290.bin"/><Relationship Id="rId7" Type="http://schemas.openxmlformats.org/officeDocument/2006/relationships/oleObject" Target="../embeddings/oleObject29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92.wmf"/><Relationship Id="rId5" Type="http://schemas.openxmlformats.org/officeDocument/2006/relationships/oleObject" Target="../embeddings/oleObject291.bin"/><Relationship Id="rId4" Type="http://schemas.openxmlformats.org/officeDocument/2006/relationships/image" Target="../media/image291.wmf"/></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 Id="rId14"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8.bin"/><Relationship Id="rId1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17"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7.wmf"/><Relationship Id="rId19" Type="http://schemas.openxmlformats.org/officeDocument/2006/relationships/oleObject" Target="../embeddings/oleObject21.bin"/><Relationship Id="rId4" Type="http://schemas.openxmlformats.org/officeDocument/2006/relationships/image" Target="../media/image14.wmf"/><Relationship Id="rId9" Type="http://schemas.openxmlformats.org/officeDocument/2006/relationships/oleObject" Target="../embeddings/oleObject16.bin"/><Relationship Id="rId14"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7.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8.bin"/><Relationship Id="rId14"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71664" y="2348880"/>
            <a:ext cx="6296297" cy="1247501"/>
          </a:xfrm>
          <a:ln w="57150" cmpd="thickThin">
            <a:solidFill>
              <a:srgbClr val="FF0000"/>
            </a:solidFill>
          </a:ln>
        </p:spPr>
        <p:txBody>
          <a:bodyPr>
            <a:noAutofit/>
          </a:bodyPr>
          <a:lstStyle/>
          <a:p>
            <a:pPr algn="ctr" eaLnBrk="1" hangingPunct="1">
              <a:defRPr/>
            </a:pPr>
            <a:r>
              <a:rPr lang="zh-CN" altLang="en-US" sz="4400" b="1" dirty="0" smtClean="0">
                <a:solidFill>
                  <a:srgbClr val="FF0000"/>
                </a:solidFill>
                <a:latin typeface="宋体" panose="02010600030101010101" pitchFamily="2" charset="-122"/>
                <a:ea typeface="宋体" panose="02010600030101010101" pitchFamily="2" charset="-122"/>
              </a:rPr>
              <a:t>第</a:t>
            </a:r>
            <a:r>
              <a:rPr lang="en-US" altLang="zh-CN" sz="4400" b="1" dirty="0" smtClean="0">
                <a:solidFill>
                  <a:srgbClr val="FF0000"/>
                </a:solidFill>
                <a:latin typeface="Times New Roman" panose="02020603050405020304" pitchFamily="18" charset="0"/>
                <a:cs typeface="Times New Roman" panose="02020603050405020304" pitchFamily="18" charset="0"/>
              </a:rPr>
              <a:t>6</a:t>
            </a:r>
            <a:r>
              <a:rPr lang="zh-CN" altLang="en-US" sz="4400" b="1" dirty="0" smtClean="0">
                <a:solidFill>
                  <a:srgbClr val="FF0000"/>
                </a:solidFill>
                <a:latin typeface="宋体" panose="02010600030101010101" pitchFamily="2" charset="-122"/>
                <a:ea typeface="宋体" panose="02010600030101010101" pitchFamily="2" charset="-122"/>
              </a:rPr>
              <a:t>章 常微分方程初步</a:t>
            </a:r>
            <a:endParaRPr lang="zh-CN" altLang="en-US" sz="4400" dirty="0">
              <a:solidFill>
                <a:srgbClr val="FF0000"/>
              </a:solidFill>
              <a:latin typeface="宋体" panose="02010600030101010101" pitchFamily="2" charset="-122"/>
              <a:ea typeface="宋体" panose="02010600030101010101" pitchFamily="2" charset="-122"/>
            </a:endParaRPr>
          </a:p>
        </p:txBody>
      </p:sp>
      <p:sp>
        <p:nvSpPr>
          <p:cNvPr id="9318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6C851ECC-7126-4541-B0D3-B56F3A7BB81D}" type="slidenum">
              <a:rPr lang="en-US" altLang="zh-CN" sz="1200">
                <a:solidFill>
                  <a:schemeClr val="accent2"/>
                </a:solidFill>
              </a:rPr>
              <a:pPr eaLnBrk="1" hangingPunct="1"/>
              <a:t>1</a:t>
            </a:fld>
            <a:endParaRPr lang="en-US" altLang="zh-CN" sz="1200">
              <a:solidFill>
                <a:schemeClr val="accent2"/>
              </a:solidFill>
            </a:endParaRPr>
          </a:p>
        </p:txBody>
      </p:sp>
    </p:spTree>
    <p:extLst>
      <p:ext uri="{BB962C8B-B14F-4D97-AF65-F5344CB8AC3E}">
        <p14:creationId xmlns:p14="http://schemas.microsoft.com/office/powerpoint/2010/main" val="40098495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606731" y="1026740"/>
            <a:ext cx="4528457" cy="793340"/>
          </a:xfrm>
        </p:spPr>
        <p:txBody>
          <a:bodyPr>
            <a:normAutofit/>
          </a:bodyPr>
          <a:lstStyle/>
          <a:p>
            <a:pPr eaLnBrk="1" hangingPunct="1"/>
            <a:r>
              <a:rPr lang="zh-CN" altLang="en-US" sz="3600" b="1" dirty="0">
                <a:solidFill>
                  <a:srgbClr val="0000FF"/>
                </a:solidFill>
                <a:latin typeface="宋体" panose="02010600030101010101" pitchFamily="2" charset="-122"/>
                <a:ea typeface="ˎ̥"/>
                <a:cs typeface="ˎ̥"/>
              </a:rPr>
              <a:t>微分方程的基本概念</a:t>
            </a:r>
          </a:p>
        </p:txBody>
      </p:sp>
      <p:sp>
        <p:nvSpPr>
          <p:cNvPr id="6149" name="Rectangle 3"/>
          <p:cNvSpPr>
            <a:spLocks noGrp="1" noChangeArrowheads="1"/>
          </p:cNvSpPr>
          <p:nvPr>
            <p:ph type="body" sz="half" idx="1"/>
          </p:nvPr>
        </p:nvSpPr>
        <p:spPr>
          <a:xfrm>
            <a:off x="1606731" y="2031968"/>
            <a:ext cx="5020492" cy="484187"/>
          </a:xfrm>
        </p:spPr>
        <p:txBody>
          <a:bodyPr/>
          <a:lstStyle/>
          <a:p>
            <a:pPr eaLnBrk="1" hangingPunct="1">
              <a:buFontTx/>
              <a:buNone/>
            </a:pPr>
            <a:r>
              <a:rPr lang="en-US" altLang="zh-CN" sz="2800" b="1" dirty="0">
                <a:latin typeface="Times New Roman" panose="02020603050405020304" pitchFamily="18" charset="0"/>
                <a:cs typeface="Times New Roman" panose="02020603050405020304" pitchFamily="18" charset="0"/>
              </a:rPr>
              <a:t>1.2.1</a:t>
            </a:r>
            <a:r>
              <a:rPr lang="zh-CN" altLang="en-US" sz="2800" b="1" dirty="0">
                <a:latin typeface="宋体" panose="02010600030101010101" pitchFamily="2" charset="-122"/>
                <a:ea typeface="宋体" panose="02010600030101010101" pitchFamily="2" charset="-122"/>
              </a:rPr>
              <a:t>常微分方程的一般表达式</a:t>
            </a:r>
          </a:p>
          <a:p>
            <a:pPr eaLnBrk="1" hangingPunct="1"/>
            <a:endParaRPr lang="en-US" altLang="zh-CN" sz="2600" b="1" dirty="0"/>
          </a:p>
        </p:txBody>
      </p:sp>
      <p:graphicFrame>
        <p:nvGraphicFramePr>
          <p:cNvPr id="36878" name="Object 14"/>
          <p:cNvGraphicFramePr>
            <a:graphicFrameLocks noGrp="1" noChangeAspect="1"/>
          </p:cNvGraphicFramePr>
          <p:nvPr>
            <p:ph sz="quarter" idx="3"/>
            <p:extLst>
              <p:ext uri="{D42A27DB-BD31-4B8C-83A1-F6EECF244321}">
                <p14:modId xmlns:p14="http://schemas.microsoft.com/office/powerpoint/2010/main" val="1495416024"/>
              </p:ext>
            </p:extLst>
          </p:nvPr>
        </p:nvGraphicFramePr>
        <p:xfrm>
          <a:off x="3647728" y="2708920"/>
          <a:ext cx="3978275" cy="911225"/>
        </p:xfrm>
        <a:graphic>
          <a:graphicData uri="http://schemas.openxmlformats.org/presentationml/2006/ole">
            <mc:AlternateContent xmlns:mc="http://schemas.openxmlformats.org/markup-compatibility/2006">
              <mc:Choice xmlns:v="urn:schemas-microsoft-com:vml" Requires="v">
                <p:oleObj spid="_x0000_s6154" name="Equation" r:id="rId3" imgW="1828800" imgH="419040" progId="Equation.DSMT4">
                  <p:embed/>
                </p:oleObj>
              </mc:Choice>
              <mc:Fallback>
                <p:oleObj name="Equation" r:id="rId3" imgW="1828800" imgH="419040" progId="Equation.DSMT4">
                  <p:embed/>
                  <p:pic>
                    <p:nvPicPr>
                      <p:cNvPr id="0" name=""/>
                      <p:cNvPicPr>
                        <a:picLocks noChangeAspect="1" noChangeArrowheads="1"/>
                      </p:cNvPicPr>
                      <p:nvPr/>
                    </p:nvPicPr>
                    <p:blipFill>
                      <a:blip r:embed="rId4"/>
                      <a:srcRect/>
                      <a:stretch>
                        <a:fillRect/>
                      </a:stretch>
                    </p:blipFill>
                    <p:spPr bwMode="auto">
                      <a:xfrm>
                        <a:off x="3647728" y="2708920"/>
                        <a:ext cx="3978275"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1" name="Object 17"/>
          <p:cNvGraphicFramePr>
            <a:graphicFrameLocks noGrp="1" noChangeAspect="1"/>
          </p:cNvGraphicFramePr>
          <p:nvPr>
            <p:ph sz="quarter" idx="2"/>
            <p:extLst/>
          </p:nvPr>
        </p:nvGraphicFramePr>
        <p:xfrm>
          <a:off x="1606731" y="3733272"/>
          <a:ext cx="8223567" cy="1861574"/>
        </p:xfrm>
        <a:graphic>
          <a:graphicData uri="http://schemas.openxmlformats.org/presentationml/2006/ole">
            <mc:AlternateContent xmlns:mc="http://schemas.openxmlformats.org/markup-compatibility/2006">
              <mc:Choice xmlns:v="urn:schemas-microsoft-com:vml" Requires="v">
                <p:oleObj spid="_x0000_s6155" name="Equation" r:id="rId5" imgW="3759120" imgH="850680" progId="Equation.DSMT4">
                  <p:embed/>
                </p:oleObj>
              </mc:Choice>
              <mc:Fallback>
                <p:oleObj name="Equation" r:id="rId5" imgW="3759120" imgH="850680" progId="Equation.DSMT4">
                  <p:embed/>
                  <p:pic>
                    <p:nvPicPr>
                      <p:cNvPr id="0" name=""/>
                      <p:cNvPicPr>
                        <a:picLocks noChangeAspect="1" noChangeArrowheads="1"/>
                      </p:cNvPicPr>
                      <p:nvPr/>
                    </p:nvPicPr>
                    <p:blipFill>
                      <a:blip r:embed="rId6"/>
                      <a:srcRect/>
                      <a:stretch>
                        <a:fillRect/>
                      </a:stretch>
                    </p:blipFill>
                    <p:spPr bwMode="auto">
                      <a:xfrm>
                        <a:off x="1606731" y="3733272"/>
                        <a:ext cx="8223567" cy="1861574"/>
                      </a:xfrm>
                      <a:prstGeom prst="rect">
                        <a:avLst/>
                      </a:prstGeom>
                      <a:noFill/>
                      <a:ln>
                        <a:noFill/>
                      </a:ln>
                      <a:effectLst/>
                    </p:spPr>
                  </p:pic>
                </p:oleObj>
              </mc:Fallback>
            </mc:AlternateContent>
          </a:graphicData>
        </a:graphic>
      </p:graphicFrame>
      <p:sp>
        <p:nvSpPr>
          <p:cNvPr id="61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C3AD7FA6-9F2B-4650-B203-D4AD50FF04C4}" type="slidenum">
              <a:rPr lang="en-US" altLang="zh-CN" sz="1200">
                <a:solidFill>
                  <a:schemeClr val="accent2"/>
                </a:solidFill>
              </a:rPr>
              <a:pPr eaLnBrk="1" hangingPunct="1"/>
              <a:t>10</a:t>
            </a:fld>
            <a:endParaRPr lang="en-US" altLang="zh-CN" sz="1200">
              <a:solidFill>
                <a:schemeClr val="accent2"/>
              </a:solidFill>
            </a:endParaRPr>
          </a:p>
        </p:txBody>
      </p:sp>
    </p:spTree>
    <p:extLst>
      <p:ext uri="{BB962C8B-B14F-4D97-AF65-F5344CB8AC3E}">
        <p14:creationId xmlns:p14="http://schemas.microsoft.com/office/powerpoint/2010/main" val="2409791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36881"/>
                                        </p:tgtEl>
                                        <p:attrNameLst>
                                          <p:attrName>style.visibility</p:attrName>
                                        </p:attrNameLst>
                                      </p:cBhvr>
                                      <p:to>
                                        <p:strVal val="visible"/>
                                      </p:to>
                                    </p:set>
                                    <p:anim calcmode="lin" valueType="num">
                                      <p:cBhvr>
                                        <p:cTn id="11" dur="1000" fill="hold"/>
                                        <p:tgtEl>
                                          <p:spTgt spid="36881"/>
                                        </p:tgtEl>
                                        <p:attrNameLst>
                                          <p:attrName>ppt_w</p:attrName>
                                        </p:attrNameLst>
                                      </p:cBhvr>
                                      <p:tavLst>
                                        <p:tav tm="0">
                                          <p:val>
                                            <p:strVal val="#ppt_w*0.70"/>
                                          </p:val>
                                        </p:tav>
                                        <p:tav tm="100000">
                                          <p:val>
                                            <p:strVal val="#ppt_w"/>
                                          </p:val>
                                        </p:tav>
                                      </p:tavLst>
                                    </p:anim>
                                    <p:anim calcmode="lin" valueType="num">
                                      <p:cBhvr>
                                        <p:cTn id="12" dur="1000" fill="hold"/>
                                        <p:tgtEl>
                                          <p:spTgt spid="36881"/>
                                        </p:tgtEl>
                                        <p:attrNameLst>
                                          <p:attrName>ppt_h</p:attrName>
                                        </p:attrNameLst>
                                      </p:cBhvr>
                                      <p:tavLst>
                                        <p:tav tm="0">
                                          <p:val>
                                            <p:strVal val="#ppt_h"/>
                                          </p:val>
                                        </p:tav>
                                        <p:tav tm="100000">
                                          <p:val>
                                            <p:strVal val="#ppt_h"/>
                                          </p:val>
                                        </p:tav>
                                      </p:tavLst>
                                    </p:anim>
                                    <p:animEffect transition="in" filter="fade">
                                      <p:cBhvr>
                                        <p:cTn id="13" dur="1000"/>
                                        <p:tgtEl>
                                          <p:spTgt spid="36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1885520" y="1749655"/>
            <a:ext cx="828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FF0000"/>
                </a:solidFill>
                <a:latin typeface="宋体" panose="02010600030101010101" pitchFamily="2" charset="-122"/>
                <a:ea typeface="ˎ̥"/>
                <a:cs typeface="ˎ̥"/>
              </a:rPr>
              <a:t>定义：</a:t>
            </a:r>
            <a:r>
              <a:rPr lang="zh-CN" altLang="en-US" sz="2800" b="1" dirty="0">
                <a:latin typeface="宋体" panose="02010600030101010101" pitchFamily="2" charset="-122"/>
                <a:ea typeface="ˎ̥"/>
                <a:cs typeface="ˎ̥"/>
              </a:rPr>
              <a:t>微分方程中出现的未知函数的最高阶导数或微分的</a:t>
            </a:r>
            <a:r>
              <a:rPr lang="zh-CN" altLang="en-US" sz="2800" b="1" dirty="0">
                <a:solidFill>
                  <a:srgbClr val="FF3300"/>
                </a:solidFill>
                <a:latin typeface="宋体" panose="02010600030101010101" pitchFamily="2" charset="-122"/>
                <a:ea typeface="ˎ̥"/>
                <a:cs typeface="ˎ̥"/>
              </a:rPr>
              <a:t>阶</a:t>
            </a:r>
            <a:r>
              <a:rPr lang="zh-CN" altLang="en-US" sz="2800" b="1" dirty="0">
                <a:latin typeface="宋体" panose="02010600030101010101" pitchFamily="2" charset="-122"/>
                <a:ea typeface="ˎ̥"/>
                <a:cs typeface="ˎ̥"/>
              </a:rPr>
              <a:t>数称为微分方程的阶数</a:t>
            </a:r>
            <a:r>
              <a:rPr lang="en-US" altLang="zh-CN" sz="2800" b="1" dirty="0">
                <a:latin typeface="宋体" panose="02010600030101010101" pitchFamily="2" charset="-122"/>
                <a:ea typeface="ˎ̥"/>
                <a:cs typeface="ˎ̥"/>
              </a:rPr>
              <a:t>. </a:t>
            </a:r>
            <a:endParaRPr lang="en-US" altLang="zh-CN" sz="2800" dirty="0"/>
          </a:p>
        </p:txBody>
      </p:sp>
      <p:graphicFrame>
        <p:nvGraphicFramePr>
          <p:cNvPr id="132099" name="Object 3"/>
          <p:cNvGraphicFramePr>
            <a:graphicFrameLocks noChangeAspect="1"/>
          </p:cNvGraphicFramePr>
          <p:nvPr>
            <p:extLst/>
          </p:nvPr>
        </p:nvGraphicFramePr>
        <p:xfrm>
          <a:off x="2708275" y="2628503"/>
          <a:ext cx="1984375" cy="904875"/>
        </p:xfrm>
        <a:graphic>
          <a:graphicData uri="http://schemas.openxmlformats.org/presentationml/2006/ole">
            <mc:AlternateContent xmlns:mc="http://schemas.openxmlformats.org/markup-compatibility/2006">
              <mc:Choice xmlns:v="urn:schemas-microsoft-com:vml" Requires="v">
                <p:oleObj spid="_x0000_s7182" name="Equation" r:id="rId3" imgW="888840" imgH="406080" progId="Equation.DSMT4">
                  <p:embed/>
                </p:oleObj>
              </mc:Choice>
              <mc:Fallback>
                <p:oleObj name="Equation" r:id="rId3" imgW="88884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275" y="2628503"/>
                        <a:ext cx="1984375"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0" name="Rectangle 4"/>
          <p:cNvSpPr>
            <a:spLocks noChangeArrowheads="1"/>
          </p:cNvSpPr>
          <p:nvPr/>
        </p:nvSpPr>
        <p:spPr bwMode="auto">
          <a:xfrm>
            <a:off x="2942935" y="3598425"/>
            <a:ext cx="3313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ˎ̥"/>
                <a:cs typeface="ˎ̥"/>
              </a:rPr>
              <a:t>是一阶微分方程</a:t>
            </a:r>
            <a:r>
              <a:rPr lang="zh-CN" altLang="en-US" b="1" dirty="0">
                <a:ea typeface="ˎ̥"/>
                <a:cs typeface="ˎ̥"/>
              </a:rPr>
              <a:t>；</a:t>
            </a:r>
            <a:r>
              <a:rPr lang="zh-CN" altLang="en-US" sz="1400" b="1" dirty="0">
                <a:ea typeface="ˎ̥"/>
                <a:cs typeface="ˎ̥"/>
              </a:rPr>
              <a:t> </a:t>
            </a:r>
            <a:endParaRPr lang="zh-CN" altLang="en-US" sz="1800" b="1" dirty="0"/>
          </a:p>
        </p:txBody>
      </p:sp>
      <p:graphicFrame>
        <p:nvGraphicFramePr>
          <p:cNvPr id="132101" name="Object 5"/>
          <p:cNvGraphicFramePr>
            <a:graphicFrameLocks noChangeAspect="1"/>
          </p:cNvGraphicFramePr>
          <p:nvPr>
            <p:extLst/>
          </p:nvPr>
        </p:nvGraphicFramePr>
        <p:xfrm>
          <a:off x="4850243" y="2881163"/>
          <a:ext cx="2935288" cy="498475"/>
        </p:xfrm>
        <a:graphic>
          <a:graphicData uri="http://schemas.openxmlformats.org/presentationml/2006/ole">
            <mc:AlternateContent xmlns:mc="http://schemas.openxmlformats.org/markup-compatibility/2006">
              <mc:Choice xmlns:v="urn:schemas-microsoft-com:vml" Requires="v">
                <p:oleObj spid="_x0000_s7183" name="Equation" r:id="rId5" imgW="1180800" imgH="203040" progId="Equation.DSMT4">
                  <p:embed/>
                </p:oleObj>
              </mc:Choice>
              <mc:Fallback>
                <p:oleObj name="Equation" r:id="rId5" imgW="118080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0243" y="2881163"/>
                        <a:ext cx="29352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2" name="Rectangle 6"/>
          <p:cNvSpPr>
            <a:spLocks noChangeArrowheads="1"/>
          </p:cNvSpPr>
          <p:nvPr/>
        </p:nvSpPr>
        <p:spPr bwMode="auto">
          <a:xfrm>
            <a:off x="6199187" y="4408415"/>
            <a:ext cx="309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ˎ̥"/>
                <a:cs typeface="ˎ̥"/>
              </a:rPr>
              <a:t>是二阶微分方程；</a:t>
            </a:r>
            <a:r>
              <a:rPr lang="zh-CN" altLang="en-US" sz="1400" b="1" dirty="0">
                <a:ea typeface="ˎ̥"/>
                <a:cs typeface="ˎ̥"/>
              </a:rPr>
              <a:t> </a:t>
            </a:r>
            <a:endParaRPr lang="zh-CN" altLang="en-US" sz="1800" b="1" dirty="0"/>
          </a:p>
        </p:txBody>
      </p:sp>
      <p:graphicFrame>
        <p:nvGraphicFramePr>
          <p:cNvPr id="132103" name="Object 7"/>
          <p:cNvGraphicFramePr>
            <a:graphicFrameLocks noChangeAspect="1"/>
          </p:cNvGraphicFramePr>
          <p:nvPr>
            <p:extLst/>
          </p:nvPr>
        </p:nvGraphicFramePr>
        <p:xfrm>
          <a:off x="2003425" y="4121365"/>
          <a:ext cx="4357688" cy="1079500"/>
        </p:xfrm>
        <a:graphic>
          <a:graphicData uri="http://schemas.openxmlformats.org/presentationml/2006/ole">
            <mc:AlternateContent xmlns:mc="http://schemas.openxmlformats.org/markup-compatibility/2006">
              <mc:Choice xmlns:v="urn:schemas-microsoft-com:vml" Requires="v">
                <p:oleObj spid="_x0000_s7184" name="Equation" r:id="rId7" imgW="1879560" imgH="469800" progId="Equation.DSMT4">
                  <p:embed/>
                </p:oleObj>
              </mc:Choice>
              <mc:Fallback>
                <p:oleObj name="Equation" r:id="rId7" imgW="1879560" imgH="469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3425" y="4121365"/>
                        <a:ext cx="435768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4" name="Rectangle 8"/>
          <p:cNvSpPr>
            <a:spLocks noChangeArrowheads="1"/>
          </p:cNvSpPr>
          <p:nvPr/>
        </p:nvSpPr>
        <p:spPr bwMode="auto">
          <a:xfrm>
            <a:off x="6361113" y="5446712"/>
            <a:ext cx="2771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ˎ̥"/>
                <a:cs typeface="ˎ̥"/>
              </a:rPr>
              <a:t>是四阶微分方程</a:t>
            </a:r>
            <a:r>
              <a:rPr lang="en-US" altLang="zh-CN" sz="2800" b="1" dirty="0">
                <a:ea typeface="ˎ̥"/>
                <a:cs typeface="ˎ̥"/>
              </a:rPr>
              <a:t>. </a:t>
            </a:r>
            <a:endParaRPr lang="en-US" altLang="zh-CN" sz="2800" b="1" dirty="0"/>
          </a:p>
        </p:txBody>
      </p:sp>
      <p:graphicFrame>
        <p:nvGraphicFramePr>
          <p:cNvPr id="132105" name="Object 9"/>
          <p:cNvGraphicFramePr>
            <a:graphicFrameLocks noChangeAspect="1"/>
          </p:cNvGraphicFramePr>
          <p:nvPr>
            <p:extLst/>
          </p:nvPr>
        </p:nvGraphicFramePr>
        <p:xfrm>
          <a:off x="2043113" y="5168900"/>
          <a:ext cx="4338637" cy="930275"/>
        </p:xfrm>
        <a:graphic>
          <a:graphicData uri="http://schemas.openxmlformats.org/presentationml/2006/ole">
            <mc:AlternateContent xmlns:mc="http://schemas.openxmlformats.org/markup-compatibility/2006">
              <mc:Choice xmlns:v="urn:schemas-microsoft-com:vml" Requires="v">
                <p:oleObj spid="_x0000_s7185" name="Equation" r:id="rId9" imgW="1955520" imgH="419040" progId="Equation.DSMT4">
                  <p:embed/>
                </p:oleObj>
              </mc:Choice>
              <mc:Fallback>
                <p:oleObj name="Equation" r:id="rId9" imgW="1955520" imgH="419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3113" y="5168900"/>
                        <a:ext cx="4338637"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10"/>
          <p:cNvSpPr>
            <a:spLocks noChangeArrowheads="1"/>
          </p:cNvSpPr>
          <p:nvPr/>
        </p:nvSpPr>
        <p:spPr bwMode="auto">
          <a:xfrm>
            <a:off x="1885520" y="1168943"/>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FF"/>
                </a:solidFill>
              </a:rPr>
              <a:t>常微分方程的阶</a:t>
            </a:r>
          </a:p>
        </p:txBody>
      </p:sp>
      <p:sp>
        <p:nvSpPr>
          <p:cNvPr id="132107" name="Text Box 11"/>
          <p:cNvSpPr txBox="1">
            <a:spLocks noChangeArrowheads="1"/>
          </p:cNvSpPr>
          <p:nvPr/>
        </p:nvSpPr>
        <p:spPr bwMode="auto">
          <a:xfrm>
            <a:off x="1885520" y="2819002"/>
            <a:ext cx="665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如</a:t>
            </a:r>
            <a:r>
              <a:rPr lang="en-US" altLang="zh-CN" sz="2800" b="1" dirty="0"/>
              <a:t>:</a:t>
            </a:r>
          </a:p>
        </p:txBody>
      </p:sp>
      <p:sp>
        <p:nvSpPr>
          <p:cNvPr id="7180"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658087CB-D79A-4767-B81E-E6AA43973329}" type="slidenum">
              <a:rPr lang="en-US" altLang="zh-CN" sz="1200">
                <a:solidFill>
                  <a:schemeClr val="accent2"/>
                </a:solidFill>
              </a:rPr>
              <a:pPr eaLnBrk="1" hangingPunct="1"/>
              <a:t>11</a:t>
            </a:fld>
            <a:endParaRPr lang="en-US" altLang="zh-CN" sz="1200">
              <a:solidFill>
                <a:schemeClr val="accent2"/>
              </a:solidFill>
            </a:endParaRPr>
          </a:p>
        </p:txBody>
      </p:sp>
    </p:spTree>
    <p:extLst>
      <p:ext uri="{BB962C8B-B14F-4D97-AF65-F5344CB8AC3E}">
        <p14:creationId xmlns:p14="http://schemas.microsoft.com/office/powerpoint/2010/main" val="1750850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p:cTn id="7" dur="1000" fill="hold"/>
                                        <p:tgtEl>
                                          <p:spTgt spid="132098"/>
                                        </p:tgtEl>
                                        <p:attrNameLst>
                                          <p:attrName>ppt_w</p:attrName>
                                        </p:attrNameLst>
                                      </p:cBhvr>
                                      <p:tavLst>
                                        <p:tav tm="0">
                                          <p:val>
                                            <p:strVal val="#ppt_w*0.70"/>
                                          </p:val>
                                        </p:tav>
                                        <p:tav tm="100000">
                                          <p:val>
                                            <p:strVal val="#ppt_w"/>
                                          </p:val>
                                        </p:tav>
                                      </p:tavLst>
                                    </p:anim>
                                    <p:anim calcmode="lin" valueType="num">
                                      <p:cBhvr>
                                        <p:cTn id="8" dur="1000" fill="hold"/>
                                        <p:tgtEl>
                                          <p:spTgt spid="132098"/>
                                        </p:tgtEl>
                                        <p:attrNameLst>
                                          <p:attrName>ppt_h</p:attrName>
                                        </p:attrNameLst>
                                      </p:cBhvr>
                                      <p:tavLst>
                                        <p:tav tm="0">
                                          <p:val>
                                            <p:strVal val="#ppt_h"/>
                                          </p:val>
                                        </p:tav>
                                        <p:tav tm="100000">
                                          <p:val>
                                            <p:strVal val="#ppt_h"/>
                                          </p:val>
                                        </p:tav>
                                      </p:tavLst>
                                    </p:anim>
                                    <p:animEffect transition="in" filter="fade">
                                      <p:cBhvr>
                                        <p:cTn id="9" dur="1000"/>
                                        <p:tgtEl>
                                          <p:spTgt spid="132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210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3209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3210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210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32103"/>
                                        </p:tgtEl>
                                        <p:attrNameLst>
                                          <p:attrName>style.visibility</p:attrName>
                                        </p:attrNameLst>
                                      </p:cBhvr>
                                      <p:to>
                                        <p:strVal val="visible"/>
                                      </p:to>
                                    </p:set>
                                    <p:anim calcmode="lin" valueType="num">
                                      <p:cBhvr additive="base">
                                        <p:cTn id="30" dur="500" fill="hold"/>
                                        <p:tgtEl>
                                          <p:spTgt spid="132103"/>
                                        </p:tgtEl>
                                        <p:attrNameLst>
                                          <p:attrName>ppt_x</p:attrName>
                                        </p:attrNameLst>
                                      </p:cBhvr>
                                      <p:tavLst>
                                        <p:tav tm="0">
                                          <p:val>
                                            <p:strVal val="#ppt_x"/>
                                          </p:val>
                                        </p:tav>
                                        <p:tav tm="100000">
                                          <p:val>
                                            <p:strVal val="#ppt_x"/>
                                          </p:val>
                                        </p:tav>
                                      </p:tavLst>
                                    </p:anim>
                                    <p:anim calcmode="lin" valueType="num">
                                      <p:cBhvr additive="base">
                                        <p:cTn id="31" dur="500" fill="hold"/>
                                        <p:tgtEl>
                                          <p:spTgt spid="13210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210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3210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132104"/>
                                        </p:tgtEl>
                                        <p:attrNameLst>
                                          <p:attrName>style.visibility</p:attrName>
                                        </p:attrNameLst>
                                      </p:cBhvr>
                                      <p:to>
                                        <p:strVal val="visible"/>
                                      </p:to>
                                    </p:set>
                                    <p:anim calcmode="lin" valueType="num">
                                      <p:cBhvr>
                                        <p:cTn id="44" dur="1000" fill="hold"/>
                                        <p:tgtEl>
                                          <p:spTgt spid="132104"/>
                                        </p:tgtEl>
                                        <p:attrNameLst>
                                          <p:attrName>ppt_w</p:attrName>
                                        </p:attrNameLst>
                                      </p:cBhvr>
                                      <p:tavLst>
                                        <p:tav tm="0">
                                          <p:val>
                                            <p:strVal val="#ppt_w*0.70"/>
                                          </p:val>
                                        </p:tav>
                                        <p:tav tm="100000">
                                          <p:val>
                                            <p:strVal val="#ppt_w"/>
                                          </p:val>
                                        </p:tav>
                                      </p:tavLst>
                                    </p:anim>
                                    <p:anim calcmode="lin" valueType="num">
                                      <p:cBhvr>
                                        <p:cTn id="45" dur="1000" fill="hold"/>
                                        <p:tgtEl>
                                          <p:spTgt spid="132104"/>
                                        </p:tgtEl>
                                        <p:attrNameLst>
                                          <p:attrName>ppt_h</p:attrName>
                                        </p:attrNameLst>
                                      </p:cBhvr>
                                      <p:tavLst>
                                        <p:tav tm="0">
                                          <p:val>
                                            <p:strVal val="#ppt_h"/>
                                          </p:val>
                                        </p:tav>
                                        <p:tav tm="100000">
                                          <p:val>
                                            <p:strVal val="#ppt_h"/>
                                          </p:val>
                                        </p:tav>
                                      </p:tavLst>
                                    </p:anim>
                                    <p:animEffect transition="in" filter="fade">
                                      <p:cBhvr>
                                        <p:cTn id="46" dur="1000"/>
                                        <p:tgtEl>
                                          <p:spTgt spid="132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P spid="132100" grpId="0"/>
      <p:bldP spid="132102" grpId="0"/>
      <p:bldP spid="132104" grpId="0"/>
      <p:bldP spid="1321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2" name="Object 2"/>
          <p:cNvGraphicFramePr>
            <a:graphicFrameLocks noChangeAspect="1"/>
          </p:cNvGraphicFramePr>
          <p:nvPr>
            <p:extLst/>
          </p:nvPr>
        </p:nvGraphicFramePr>
        <p:xfrm>
          <a:off x="2770641" y="3845401"/>
          <a:ext cx="2319338" cy="1057275"/>
        </p:xfrm>
        <a:graphic>
          <a:graphicData uri="http://schemas.openxmlformats.org/presentationml/2006/ole">
            <mc:AlternateContent xmlns:mc="http://schemas.openxmlformats.org/markup-compatibility/2006">
              <mc:Choice xmlns:v="urn:schemas-microsoft-com:vml" Requires="v">
                <p:oleObj spid="_x0000_s8209" name="Equation" r:id="rId3" imgW="888840" imgH="406080" progId="Equation.DSMT4">
                  <p:embed/>
                </p:oleObj>
              </mc:Choice>
              <mc:Fallback>
                <p:oleObj name="Equation" r:id="rId3" imgW="88884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641" y="3845401"/>
                        <a:ext cx="2319338"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3" name="Rectangle 3"/>
          <p:cNvSpPr>
            <a:spLocks noChangeArrowheads="1"/>
          </p:cNvSpPr>
          <p:nvPr/>
        </p:nvSpPr>
        <p:spPr bwMode="auto">
          <a:xfrm>
            <a:off x="7104064" y="5229226"/>
            <a:ext cx="334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ea typeface="ˎ̥"/>
                <a:cs typeface="ˎ̥"/>
              </a:rPr>
              <a:t>   </a:t>
            </a:r>
            <a:r>
              <a:rPr lang="zh-CN" altLang="en-US" sz="2800" b="1" dirty="0">
                <a:latin typeface="宋体" panose="02010600030101010101" pitchFamily="2" charset="-122"/>
              </a:rPr>
              <a:t>是线性微分方程</a:t>
            </a:r>
            <a:r>
              <a:rPr lang="en-US" altLang="zh-CN" sz="2800" b="1" dirty="0">
                <a:latin typeface="宋体" panose="02010600030101010101" pitchFamily="2" charset="-122"/>
              </a:rPr>
              <a:t>.</a:t>
            </a:r>
            <a:r>
              <a:rPr lang="en-US" altLang="zh-CN" sz="2800" b="1" dirty="0">
                <a:latin typeface="宋体" panose="02010600030101010101" pitchFamily="2" charset="-122"/>
                <a:ea typeface="ˎ̥"/>
                <a:cs typeface="ˎ̥"/>
              </a:rPr>
              <a:t> </a:t>
            </a:r>
            <a:endParaRPr lang="en-US" altLang="zh-CN" sz="2800" b="1" dirty="0">
              <a:latin typeface="宋体" panose="02010600030101010101" pitchFamily="2" charset="-122"/>
            </a:endParaRPr>
          </a:p>
        </p:txBody>
      </p:sp>
      <p:graphicFrame>
        <p:nvGraphicFramePr>
          <p:cNvPr id="133124" name="Object 4"/>
          <p:cNvGraphicFramePr>
            <a:graphicFrameLocks noChangeAspect="1"/>
          </p:cNvGraphicFramePr>
          <p:nvPr>
            <p:extLst/>
          </p:nvPr>
        </p:nvGraphicFramePr>
        <p:xfrm>
          <a:off x="5255532" y="4070751"/>
          <a:ext cx="3244911" cy="550464"/>
        </p:xfrm>
        <a:graphic>
          <a:graphicData uri="http://schemas.openxmlformats.org/presentationml/2006/ole">
            <mc:AlternateContent xmlns:mc="http://schemas.openxmlformats.org/markup-compatibility/2006">
              <mc:Choice xmlns:v="urn:schemas-microsoft-com:vml" Requires="v">
                <p:oleObj spid="_x0000_s8210" name="Equation" r:id="rId5" imgW="1180800" imgH="203040" progId="Equation.DSMT4">
                  <p:embed/>
                </p:oleObj>
              </mc:Choice>
              <mc:Fallback>
                <p:oleObj name="Equation" r:id="rId5" imgW="118080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5532" y="4070751"/>
                        <a:ext cx="3244911" cy="550464"/>
                      </a:xfrm>
                      <a:prstGeom prst="rect">
                        <a:avLst/>
                      </a:prstGeom>
                      <a:noFill/>
                      <a:extLst/>
                    </p:spPr>
                  </p:pic>
                </p:oleObj>
              </mc:Fallback>
            </mc:AlternateContent>
          </a:graphicData>
        </a:graphic>
      </p:graphicFrame>
      <p:graphicFrame>
        <p:nvGraphicFramePr>
          <p:cNvPr id="133125" name="Object 5"/>
          <p:cNvGraphicFramePr>
            <a:graphicFrameLocks noChangeAspect="1"/>
          </p:cNvGraphicFramePr>
          <p:nvPr/>
        </p:nvGraphicFramePr>
        <p:xfrm>
          <a:off x="2495551" y="5013326"/>
          <a:ext cx="4721225" cy="1012825"/>
        </p:xfrm>
        <a:graphic>
          <a:graphicData uri="http://schemas.openxmlformats.org/presentationml/2006/ole">
            <mc:AlternateContent xmlns:mc="http://schemas.openxmlformats.org/markup-compatibility/2006">
              <mc:Choice xmlns:v="urn:schemas-microsoft-com:vml" Requires="v">
                <p:oleObj spid="_x0000_s8211" name="Equation" r:id="rId7" imgW="1955520" imgH="419040" progId="Equation.DSMT4">
                  <p:embed/>
                </p:oleObj>
              </mc:Choice>
              <mc:Fallback>
                <p:oleObj name="Equation" r:id="rId7" imgW="195552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1" y="5013326"/>
                        <a:ext cx="472122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0" name="Text Box 6"/>
          <p:cNvSpPr txBox="1">
            <a:spLocks noChangeArrowheads="1"/>
          </p:cNvSpPr>
          <p:nvPr/>
        </p:nvSpPr>
        <p:spPr bwMode="auto">
          <a:xfrm>
            <a:off x="1992314" y="730453"/>
            <a:ext cx="2632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0000FF"/>
                </a:solidFill>
              </a:rPr>
              <a:t>线性和非线性</a:t>
            </a:r>
          </a:p>
        </p:txBody>
      </p:sp>
      <p:graphicFrame>
        <p:nvGraphicFramePr>
          <p:cNvPr id="133127" name="Object 7"/>
          <p:cNvGraphicFramePr>
            <a:graphicFrameLocks noChangeAspect="1"/>
          </p:cNvGraphicFramePr>
          <p:nvPr>
            <p:extLst/>
          </p:nvPr>
        </p:nvGraphicFramePr>
        <p:xfrm>
          <a:off x="3895727" y="1124180"/>
          <a:ext cx="4183063" cy="1165225"/>
        </p:xfrm>
        <a:graphic>
          <a:graphicData uri="http://schemas.openxmlformats.org/presentationml/2006/ole">
            <mc:AlternateContent xmlns:mc="http://schemas.openxmlformats.org/markup-compatibility/2006">
              <mc:Choice xmlns:v="urn:schemas-microsoft-com:vml" Requires="v">
                <p:oleObj spid="_x0000_s8212" name="Equation" r:id="rId9" imgW="1498320" imgH="419040" progId="Equation.DSMT4">
                  <p:embed/>
                </p:oleObj>
              </mc:Choice>
              <mc:Fallback>
                <p:oleObj name="Equation" r:id="rId9" imgW="1498320" imgH="419040" progId="Equation.DSMT4">
                  <p:embed/>
                  <p:pic>
                    <p:nvPicPr>
                      <p:cNvPr id="0" name=""/>
                      <p:cNvPicPr>
                        <a:picLocks noChangeAspect="1" noChangeArrowheads="1"/>
                      </p:cNvPicPr>
                      <p:nvPr/>
                    </p:nvPicPr>
                    <p:blipFill>
                      <a:blip r:embed="rId10"/>
                      <a:srcRect/>
                      <a:stretch>
                        <a:fillRect/>
                      </a:stretch>
                    </p:blipFill>
                    <p:spPr bwMode="auto">
                      <a:xfrm>
                        <a:off x="3895727" y="1124180"/>
                        <a:ext cx="4183063" cy="116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8" name="Rectangle 8"/>
          <p:cNvSpPr>
            <a:spLocks noChangeArrowheads="1"/>
          </p:cNvSpPr>
          <p:nvPr/>
        </p:nvSpPr>
        <p:spPr bwMode="auto">
          <a:xfrm>
            <a:off x="2063750" y="4149726"/>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如</a:t>
            </a:r>
          </a:p>
        </p:txBody>
      </p:sp>
      <p:graphicFrame>
        <p:nvGraphicFramePr>
          <p:cNvPr id="133129" name="Object 9"/>
          <p:cNvGraphicFramePr>
            <a:graphicFrameLocks noChangeAspect="1"/>
          </p:cNvGraphicFramePr>
          <p:nvPr>
            <p:extLst/>
          </p:nvPr>
        </p:nvGraphicFramePr>
        <p:xfrm>
          <a:off x="2063750" y="2238923"/>
          <a:ext cx="6383564" cy="1614011"/>
        </p:xfrm>
        <a:graphic>
          <a:graphicData uri="http://schemas.openxmlformats.org/presentationml/2006/ole">
            <mc:AlternateContent xmlns:mc="http://schemas.openxmlformats.org/markup-compatibility/2006">
              <mc:Choice xmlns:v="urn:schemas-microsoft-com:vml" Requires="v">
                <p:oleObj spid="_x0000_s8213" name="Equation" r:id="rId11" imgW="2603160" imgH="660240" progId="Equation.DSMT4">
                  <p:embed/>
                </p:oleObj>
              </mc:Choice>
              <mc:Fallback>
                <p:oleObj name="Equation" r:id="rId11" imgW="2603160" imgH="660240" progId="Equation.DSMT4">
                  <p:embed/>
                  <p:pic>
                    <p:nvPicPr>
                      <p:cNvPr id="0" name=""/>
                      <p:cNvPicPr>
                        <a:picLocks noChangeAspect="1" noChangeArrowheads="1"/>
                      </p:cNvPicPr>
                      <p:nvPr/>
                    </p:nvPicPr>
                    <p:blipFill>
                      <a:blip r:embed="rId12"/>
                      <a:srcRect/>
                      <a:stretch>
                        <a:fillRect/>
                      </a:stretch>
                    </p:blipFill>
                    <p:spPr bwMode="auto">
                      <a:xfrm>
                        <a:off x="2063750" y="2238923"/>
                        <a:ext cx="6383564" cy="1614011"/>
                      </a:xfrm>
                      <a:prstGeom prst="rect">
                        <a:avLst/>
                      </a:prstGeom>
                      <a:noFill/>
                    </p:spPr>
                  </p:pic>
                </p:oleObj>
              </mc:Fallback>
            </mc:AlternateContent>
          </a:graphicData>
        </a:graphic>
      </p:graphicFrame>
      <p:sp>
        <p:nvSpPr>
          <p:cNvPr id="133130" name="Text Box 10"/>
          <p:cNvSpPr txBox="1">
            <a:spLocks noChangeArrowheads="1"/>
          </p:cNvSpPr>
          <p:nvPr/>
        </p:nvSpPr>
        <p:spPr bwMode="auto">
          <a:xfrm>
            <a:off x="1992314" y="1495601"/>
            <a:ext cx="1903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1.</a:t>
            </a:r>
            <a:r>
              <a:rPr lang="zh-CN" altLang="en-US" sz="2800" b="1" dirty="0"/>
              <a:t>如果方程</a:t>
            </a:r>
          </a:p>
        </p:txBody>
      </p:sp>
      <p:sp>
        <p:nvSpPr>
          <p:cNvPr id="8203"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19BAB620-2E96-4865-92E4-7F9ED4273722}" type="slidenum">
              <a:rPr lang="en-US" altLang="zh-CN" sz="1200">
                <a:solidFill>
                  <a:schemeClr val="accent2"/>
                </a:solidFill>
              </a:rPr>
              <a:pPr eaLnBrk="1" hangingPunct="1"/>
              <a:t>12</a:t>
            </a:fld>
            <a:endParaRPr lang="en-US" altLang="zh-CN" sz="1200">
              <a:solidFill>
                <a:schemeClr val="accent2"/>
              </a:solidFill>
            </a:endParaRPr>
          </a:p>
        </p:txBody>
      </p:sp>
    </p:spTree>
    <p:extLst>
      <p:ext uri="{BB962C8B-B14F-4D97-AF65-F5344CB8AC3E}">
        <p14:creationId xmlns:p14="http://schemas.microsoft.com/office/powerpoint/2010/main" val="2577244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31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312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31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133123">
                                            <p:txEl>
                                              <p:pRg st="0" end="0"/>
                                            </p:txEl>
                                          </p:spTgt>
                                        </p:tgtEl>
                                        <p:attrNameLst>
                                          <p:attrName>style.visibility</p:attrName>
                                        </p:attrNameLst>
                                      </p:cBhvr>
                                      <p:to>
                                        <p:strVal val="visible"/>
                                      </p:to>
                                    </p:set>
                                    <p:anim calcmode="lin" valueType="num">
                                      <p:cBhvr>
                                        <p:cTn id="35" dur="1000" fill="hold"/>
                                        <p:tgtEl>
                                          <p:spTgt spid="133123">
                                            <p:txEl>
                                              <p:pRg st="0" end="0"/>
                                            </p:txEl>
                                          </p:spTgt>
                                        </p:tgtEl>
                                        <p:attrNameLst>
                                          <p:attrName>ppt_w</p:attrName>
                                        </p:attrNameLst>
                                      </p:cBhvr>
                                      <p:tavLst>
                                        <p:tav tm="0">
                                          <p:val>
                                            <p:strVal val="#ppt_w*0.70"/>
                                          </p:val>
                                        </p:tav>
                                        <p:tav tm="100000">
                                          <p:val>
                                            <p:strVal val="#ppt_w"/>
                                          </p:val>
                                        </p:tav>
                                      </p:tavLst>
                                    </p:anim>
                                    <p:anim calcmode="lin" valueType="num">
                                      <p:cBhvr>
                                        <p:cTn id="36" dur="1000" fill="hold"/>
                                        <p:tgtEl>
                                          <p:spTgt spid="133123">
                                            <p:txEl>
                                              <p:pRg st="0" end="0"/>
                                            </p:txEl>
                                          </p:spTgt>
                                        </p:tgtEl>
                                        <p:attrNameLst>
                                          <p:attrName>ppt_h</p:attrName>
                                        </p:attrNameLst>
                                      </p:cBhvr>
                                      <p:tavLst>
                                        <p:tav tm="0">
                                          <p:val>
                                            <p:strVal val="#ppt_h"/>
                                          </p:val>
                                        </p:tav>
                                        <p:tav tm="100000">
                                          <p:val>
                                            <p:strVal val="#ppt_h"/>
                                          </p:val>
                                        </p:tav>
                                      </p:tavLst>
                                    </p:anim>
                                    <p:animEffect transition="in" filter="fade">
                                      <p:cBhvr>
                                        <p:cTn id="37" dur="1000"/>
                                        <p:tgtEl>
                                          <p:spTgt spid="133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8" grpId="0"/>
      <p:bldP spid="1331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3413918" y="2656130"/>
            <a:ext cx="3563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黑体" panose="02010609060101010101" pitchFamily="49" charset="-122"/>
                <a:ea typeface="黑体" panose="02010609060101010101" pitchFamily="49" charset="-122"/>
              </a:rPr>
              <a:t> </a:t>
            </a:r>
            <a:r>
              <a:rPr lang="zh-CN" altLang="en-US" sz="2800" b="1" dirty="0">
                <a:latin typeface="华文宋体" panose="02010600040101010101" pitchFamily="2" charset="-122"/>
                <a:ea typeface="华文宋体" panose="02010600040101010101" pitchFamily="2" charset="-122"/>
              </a:rPr>
              <a:t>是非线性微分方程</a:t>
            </a:r>
            <a:r>
              <a:rPr lang="en-US" altLang="zh-CN" sz="2800" b="1" dirty="0">
                <a:latin typeface="黑体" panose="02010609060101010101" pitchFamily="49" charset="-122"/>
                <a:ea typeface="黑体" panose="02010609060101010101" pitchFamily="49" charset="-122"/>
              </a:rPr>
              <a:t>.</a:t>
            </a:r>
            <a:r>
              <a:rPr lang="en-US" altLang="zh-CN" sz="2800" dirty="0">
                <a:ea typeface="ˎ̥"/>
                <a:cs typeface="ˎ̥"/>
              </a:rPr>
              <a:t> </a:t>
            </a:r>
            <a:endParaRPr lang="en-US" altLang="zh-CN" sz="2800" dirty="0"/>
          </a:p>
        </p:txBody>
      </p:sp>
      <p:sp>
        <p:nvSpPr>
          <p:cNvPr id="134147" name="Rectangle 3"/>
          <p:cNvSpPr>
            <a:spLocks noChangeArrowheads="1"/>
          </p:cNvSpPr>
          <p:nvPr/>
        </p:nvSpPr>
        <p:spPr bwMode="auto">
          <a:xfrm>
            <a:off x="2180431" y="1887848"/>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如</a:t>
            </a:r>
            <a:endParaRPr lang="zh-CN" altLang="en-US" sz="2800" dirty="0"/>
          </a:p>
        </p:txBody>
      </p:sp>
      <p:graphicFrame>
        <p:nvGraphicFramePr>
          <p:cNvPr id="134148" name="Object 4"/>
          <p:cNvGraphicFramePr>
            <a:graphicFrameLocks noChangeAspect="1"/>
          </p:cNvGraphicFramePr>
          <p:nvPr>
            <p:extLst>
              <p:ext uri="{D42A27DB-BD31-4B8C-83A1-F6EECF244321}">
                <p14:modId xmlns:p14="http://schemas.microsoft.com/office/powerpoint/2010/main" val="278872475"/>
              </p:ext>
            </p:extLst>
          </p:nvPr>
        </p:nvGraphicFramePr>
        <p:xfrm>
          <a:off x="2999656" y="1532389"/>
          <a:ext cx="4600575" cy="1139825"/>
        </p:xfrm>
        <a:graphic>
          <a:graphicData uri="http://schemas.openxmlformats.org/presentationml/2006/ole">
            <mc:AlternateContent xmlns:mc="http://schemas.openxmlformats.org/markup-compatibility/2006">
              <mc:Choice xmlns:v="urn:schemas-microsoft-com:vml" Requires="v">
                <p:oleObj spid="_x0000_s9230" name="Equation" r:id="rId3" imgW="1879560" imgH="469800" progId="Equation.DSMT4">
                  <p:embed/>
                </p:oleObj>
              </mc:Choice>
              <mc:Fallback>
                <p:oleObj name="Equation" r:id="rId3" imgW="1879560" imgH="469800" progId="Equation.DSMT4">
                  <p:embed/>
                  <p:pic>
                    <p:nvPicPr>
                      <p:cNvPr id="0" name=""/>
                      <p:cNvPicPr>
                        <a:picLocks noChangeAspect="1" noChangeArrowheads="1"/>
                      </p:cNvPicPr>
                      <p:nvPr/>
                    </p:nvPicPr>
                    <p:blipFill>
                      <a:blip r:embed="rId4"/>
                      <a:srcRect/>
                      <a:stretch>
                        <a:fillRect/>
                      </a:stretch>
                    </p:blipFill>
                    <p:spPr bwMode="auto">
                      <a:xfrm>
                        <a:off x="2999656" y="1532389"/>
                        <a:ext cx="4600575"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49" name="Text Box 5"/>
          <p:cNvSpPr txBox="1">
            <a:spLocks noChangeArrowheads="1"/>
          </p:cNvSpPr>
          <p:nvPr/>
        </p:nvSpPr>
        <p:spPr bwMode="auto">
          <a:xfrm>
            <a:off x="2153521" y="3217570"/>
            <a:ext cx="48029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dirty="0" smtClean="0">
                <a:solidFill>
                  <a:srgbClr val="FF3300"/>
                </a:solidFill>
              </a:rPr>
              <a:t>n </a:t>
            </a:r>
            <a:r>
              <a:rPr lang="zh-CN" altLang="en-US" sz="2800" b="1" dirty="0" smtClean="0">
                <a:solidFill>
                  <a:srgbClr val="FF3300"/>
                </a:solidFill>
              </a:rPr>
              <a:t>阶</a:t>
            </a:r>
            <a:r>
              <a:rPr lang="zh-CN" altLang="en-US" sz="2800" b="1" dirty="0">
                <a:solidFill>
                  <a:srgbClr val="FF3300"/>
                </a:solidFill>
              </a:rPr>
              <a:t>线性微分方程的一般形式</a:t>
            </a:r>
          </a:p>
        </p:txBody>
      </p:sp>
      <p:graphicFrame>
        <p:nvGraphicFramePr>
          <p:cNvPr id="134150" name="Object 6"/>
          <p:cNvGraphicFramePr>
            <a:graphicFrameLocks noChangeAspect="1"/>
          </p:cNvGraphicFramePr>
          <p:nvPr>
            <p:extLst>
              <p:ext uri="{D42A27DB-BD31-4B8C-83A1-F6EECF244321}">
                <p14:modId xmlns:p14="http://schemas.microsoft.com/office/powerpoint/2010/main" val="2293686201"/>
              </p:ext>
            </p:extLst>
          </p:nvPr>
        </p:nvGraphicFramePr>
        <p:xfrm>
          <a:off x="2451100" y="3865032"/>
          <a:ext cx="6483894" cy="1004916"/>
        </p:xfrm>
        <a:graphic>
          <a:graphicData uri="http://schemas.openxmlformats.org/presentationml/2006/ole">
            <mc:AlternateContent xmlns:mc="http://schemas.openxmlformats.org/markup-compatibility/2006">
              <mc:Choice xmlns:v="urn:schemas-microsoft-com:vml" Requires="v">
                <p:oleObj spid="_x0000_s9231" name="Equation" r:id="rId5" imgW="2692080" imgH="419040" progId="Equation.DSMT4">
                  <p:embed/>
                </p:oleObj>
              </mc:Choice>
              <mc:Fallback>
                <p:oleObj name="Equation" r:id="rId5" imgW="269208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1100" y="3865032"/>
                        <a:ext cx="6483894" cy="1004916"/>
                      </a:xfrm>
                      <a:prstGeom prst="rect">
                        <a:avLst/>
                      </a:prstGeom>
                      <a:noFill/>
                    </p:spPr>
                  </p:pic>
                </p:oleObj>
              </mc:Fallback>
            </mc:AlternateContent>
          </a:graphicData>
        </a:graphic>
      </p:graphicFrame>
      <p:graphicFrame>
        <p:nvGraphicFramePr>
          <p:cNvPr id="134151" name="Object 7"/>
          <p:cNvGraphicFramePr>
            <a:graphicFrameLocks noChangeAspect="1"/>
          </p:cNvGraphicFramePr>
          <p:nvPr>
            <p:extLst>
              <p:ext uri="{D42A27DB-BD31-4B8C-83A1-F6EECF244321}">
                <p14:modId xmlns:p14="http://schemas.microsoft.com/office/powerpoint/2010/main" val="1830404536"/>
              </p:ext>
            </p:extLst>
          </p:nvPr>
        </p:nvGraphicFramePr>
        <p:xfrm>
          <a:off x="2153521" y="4945078"/>
          <a:ext cx="6057900" cy="554038"/>
        </p:xfrm>
        <a:graphic>
          <a:graphicData uri="http://schemas.openxmlformats.org/presentationml/2006/ole">
            <mc:AlternateContent xmlns:mc="http://schemas.openxmlformats.org/markup-compatibility/2006">
              <mc:Choice xmlns:v="urn:schemas-microsoft-com:vml" Requires="v">
                <p:oleObj spid="_x0000_s9232" name="Equation" r:id="rId7" imgW="2501640" imgH="228600" progId="Equation.DSMT4">
                  <p:embed/>
                </p:oleObj>
              </mc:Choice>
              <mc:Fallback>
                <p:oleObj name="Equation" r:id="rId7" imgW="2501640" imgH="228600" progId="Equation.DSMT4">
                  <p:embed/>
                  <p:pic>
                    <p:nvPicPr>
                      <p:cNvPr id="0" name=""/>
                      <p:cNvPicPr>
                        <a:picLocks noChangeAspect="1" noChangeArrowheads="1"/>
                      </p:cNvPicPr>
                      <p:nvPr/>
                    </p:nvPicPr>
                    <p:blipFill>
                      <a:blip r:embed="rId8"/>
                      <a:srcRect/>
                      <a:stretch>
                        <a:fillRect/>
                      </a:stretch>
                    </p:blipFill>
                    <p:spPr bwMode="auto">
                      <a:xfrm>
                        <a:off x="2153521" y="4945078"/>
                        <a:ext cx="60579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Text Box 8"/>
          <p:cNvSpPr txBox="1">
            <a:spLocks noChangeArrowheads="1"/>
          </p:cNvSpPr>
          <p:nvPr/>
        </p:nvSpPr>
        <p:spPr bwMode="auto">
          <a:xfrm>
            <a:off x="2152371" y="1033202"/>
            <a:ext cx="5954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不是线性方程的方程称为非线性方程</a:t>
            </a:r>
          </a:p>
        </p:txBody>
      </p:sp>
      <p:sp>
        <p:nvSpPr>
          <p:cNvPr id="9225"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05E76580-CCF3-4FAE-A3FF-DD46C2FAF020}" type="slidenum">
              <a:rPr lang="en-US" altLang="zh-CN" sz="1200">
                <a:solidFill>
                  <a:schemeClr val="accent2"/>
                </a:solidFill>
              </a:rPr>
              <a:pPr eaLnBrk="1" hangingPunct="1"/>
              <a:t>13</a:t>
            </a:fld>
            <a:endParaRPr lang="en-US" altLang="zh-CN" sz="1200">
              <a:solidFill>
                <a:schemeClr val="accent2"/>
              </a:solidFill>
            </a:endParaRPr>
          </a:p>
        </p:txBody>
      </p:sp>
    </p:spTree>
    <p:extLst>
      <p:ext uri="{BB962C8B-B14F-4D97-AF65-F5344CB8AC3E}">
        <p14:creationId xmlns:p14="http://schemas.microsoft.com/office/powerpoint/2010/main" val="7499974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134148"/>
                                        </p:tgtEl>
                                        <p:attrNameLst>
                                          <p:attrName>style.visibility</p:attrName>
                                        </p:attrNameLst>
                                      </p:cBhvr>
                                      <p:to>
                                        <p:strVal val="visible"/>
                                      </p:to>
                                    </p:set>
                                    <p:anim calcmode="lin" valueType="num">
                                      <p:cBhvr>
                                        <p:cTn id="11" dur="1000" fill="hold"/>
                                        <p:tgtEl>
                                          <p:spTgt spid="134148"/>
                                        </p:tgtEl>
                                        <p:attrNameLst>
                                          <p:attrName>ppt_w</p:attrName>
                                        </p:attrNameLst>
                                      </p:cBhvr>
                                      <p:tavLst>
                                        <p:tav tm="0">
                                          <p:val>
                                            <p:strVal val="#ppt_w*0.70"/>
                                          </p:val>
                                        </p:tav>
                                        <p:tav tm="100000">
                                          <p:val>
                                            <p:strVal val="#ppt_w"/>
                                          </p:val>
                                        </p:tav>
                                      </p:tavLst>
                                    </p:anim>
                                    <p:anim calcmode="lin" valueType="num">
                                      <p:cBhvr>
                                        <p:cTn id="12" dur="1000" fill="hold"/>
                                        <p:tgtEl>
                                          <p:spTgt spid="134148"/>
                                        </p:tgtEl>
                                        <p:attrNameLst>
                                          <p:attrName>ppt_h</p:attrName>
                                        </p:attrNameLst>
                                      </p:cBhvr>
                                      <p:tavLst>
                                        <p:tav tm="0">
                                          <p:val>
                                            <p:strVal val="#ppt_h"/>
                                          </p:val>
                                        </p:tav>
                                        <p:tav tm="100000">
                                          <p:val>
                                            <p:strVal val="#ppt_h"/>
                                          </p:val>
                                        </p:tav>
                                      </p:tavLst>
                                    </p:anim>
                                    <p:animEffect transition="in" filter="fade">
                                      <p:cBhvr>
                                        <p:cTn id="13" dur="1000"/>
                                        <p:tgtEl>
                                          <p:spTgt spid="1341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134146"/>
                                        </p:tgtEl>
                                        <p:attrNameLst>
                                          <p:attrName>style.visibility</p:attrName>
                                        </p:attrNameLst>
                                      </p:cBhvr>
                                      <p:to>
                                        <p:strVal val="visible"/>
                                      </p:to>
                                    </p:set>
                                    <p:anim calcmode="lin" valueType="num">
                                      <p:cBhvr>
                                        <p:cTn id="18" dur="1000" fill="hold"/>
                                        <p:tgtEl>
                                          <p:spTgt spid="134146"/>
                                        </p:tgtEl>
                                        <p:attrNameLst>
                                          <p:attrName>ppt_w</p:attrName>
                                        </p:attrNameLst>
                                      </p:cBhvr>
                                      <p:tavLst>
                                        <p:tav tm="0">
                                          <p:val>
                                            <p:strVal val="#ppt_w*0.70"/>
                                          </p:val>
                                        </p:tav>
                                        <p:tav tm="100000">
                                          <p:val>
                                            <p:strVal val="#ppt_w"/>
                                          </p:val>
                                        </p:tav>
                                      </p:tavLst>
                                    </p:anim>
                                    <p:anim calcmode="lin" valueType="num">
                                      <p:cBhvr>
                                        <p:cTn id="19" dur="1000" fill="hold"/>
                                        <p:tgtEl>
                                          <p:spTgt spid="134146"/>
                                        </p:tgtEl>
                                        <p:attrNameLst>
                                          <p:attrName>ppt_h</p:attrName>
                                        </p:attrNameLst>
                                      </p:cBhvr>
                                      <p:tavLst>
                                        <p:tav tm="0">
                                          <p:val>
                                            <p:strVal val="#ppt_h"/>
                                          </p:val>
                                        </p:tav>
                                        <p:tav tm="100000">
                                          <p:val>
                                            <p:strVal val="#ppt_h"/>
                                          </p:val>
                                        </p:tav>
                                      </p:tavLst>
                                    </p:anim>
                                    <p:animEffect transition="in" filter="fade">
                                      <p:cBhvr>
                                        <p:cTn id="20" dur="1000"/>
                                        <p:tgtEl>
                                          <p:spTgt spid="1341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14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134150"/>
                                        </p:tgtEl>
                                        <p:attrNameLst>
                                          <p:attrName>style.visibility</p:attrName>
                                        </p:attrNameLst>
                                      </p:cBhvr>
                                      <p:to>
                                        <p:strVal val="visible"/>
                                      </p:to>
                                    </p:set>
                                    <p:anim calcmode="lin" valueType="num">
                                      <p:cBhvr>
                                        <p:cTn id="29" dur="1000" fill="hold"/>
                                        <p:tgtEl>
                                          <p:spTgt spid="134150"/>
                                        </p:tgtEl>
                                        <p:attrNameLst>
                                          <p:attrName>ppt_w</p:attrName>
                                        </p:attrNameLst>
                                      </p:cBhvr>
                                      <p:tavLst>
                                        <p:tav tm="0">
                                          <p:val>
                                            <p:strVal val="#ppt_w*0.70"/>
                                          </p:val>
                                        </p:tav>
                                        <p:tav tm="100000">
                                          <p:val>
                                            <p:strVal val="#ppt_w"/>
                                          </p:val>
                                        </p:tav>
                                      </p:tavLst>
                                    </p:anim>
                                    <p:anim calcmode="lin" valueType="num">
                                      <p:cBhvr>
                                        <p:cTn id="30" dur="1000" fill="hold"/>
                                        <p:tgtEl>
                                          <p:spTgt spid="134150"/>
                                        </p:tgtEl>
                                        <p:attrNameLst>
                                          <p:attrName>ppt_h</p:attrName>
                                        </p:attrNameLst>
                                      </p:cBhvr>
                                      <p:tavLst>
                                        <p:tav tm="0">
                                          <p:val>
                                            <p:strVal val="#ppt_h"/>
                                          </p:val>
                                        </p:tav>
                                        <p:tav tm="100000">
                                          <p:val>
                                            <p:strVal val="#ppt_h"/>
                                          </p:val>
                                        </p:tav>
                                      </p:tavLst>
                                    </p:anim>
                                    <p:animEffect transition="in" filter="fade">
                                      <p:cBhvr>
                                        <p:cTn id="31" dur="1000"/>
                                        <p:tgtEl>
                                          <p:spTgt spid="1341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34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p:bldP spid="1341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 Box 2"/>
          <p:cNvSpPr txBox="1">
            <a:spLocks noChangeArrowheads="1"/>
          </p:cNvSpPr>
          <p:nvPr/>
        </p:nvSpPr>
        <p:spPr bwMode="auto">
          <a:xfrm>
            <a:off x="2038497" y="962860"/>
            <a:ext cx="374346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dirty="0">
                <a:solidFill>
                  <a:srgbClr val="0000FF"/>
                </a:solidFill>
              </a:rPr>
              <a:t>常微分方程的解</a:t>
            </a:r>
          </a:p>
        </p:txBody>
      </p:sp>
      <p:sp>
        <p:nvSpPr>
          <p:cNvPr id="135171" name="Text Box 3"/>
          <p:cNvSpPr txBox="1">
            <a:spLocks noChangeArrowheads="1"/>
          </p:cNvSpPr>
          <p:nvPr/>
        </p:nvSpPr>
        <p:spPr bwMode="auto">
          <a:xfrm>
            <a:off x="2208304" y="1634643"/>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定义</a:t>
            </a:r>
          </a:p>
        </p:txBody>
      </p:sp>
      <p:graphicFrame>
        <p:nvGraphicFramePr>
          <p:cNvPr id="135172" name="Object 4"/>
          <p:cNvGraphicFramePr>
            <a:graphicFrameLocks noChangeAspect="1"/>
          </p:cNvGraphicFramePr>
          <p:nvPr>
            <p:extLst/>
          </p:nvPr>
        </p:nvGraphicFramePr>
        <p:xfrm>
          <a:off x="3306330" y="1636231"/>
          <a:ext cx="5445125" cy="522287"/>
        </p:xfrm>
        <a:graphic>
          <a:graphicData uri="http://schemas.openxmlformats.org/presentationml/2006/ole">
            <mc:AlternateContent xmlns:mc="http://schemas.openxmlformats.org/markup-compatibility/2006">
              <mc:Choice xmlns:v="urn:schemas-microsoft-com:vml" Requires="v">
                <p:oleObj spid="_x0000_s10254" name="Equation" r:id="rId3" imgW="2247840" imgH="215640" progId="Equation.DSMT4">
                  <p:embed/>
                </p:oleObj>
              </mc:Choice>
              <mc:Fallback>
                <p:oleObj name="Equation" r:id="rId3" imgW="2247840" imgH="215640" progId="Equation.DSMT4">
                  <p:embed/>
                  <p:pic>
                    <p:nvPicPr>
                      <p:cNvPr id="0" name=""/>
                      <p:cNvPicPr>
                        <a:picLocks noChangeAspect="1" noChangeArrowheads="1"/>
                      </p:cNvPicPr>
                      <p:nvPr/>
                    </p:nvPicPr>
                    <p:blipFill>
                      <a:blip r:embed="rId4"/>
                      <a:srcRect/>
                      <a:stretch>
                        <a:fillRect/>
                      </a:stretch>
                    </p:blipFill>
                    <p:spPr bwMode="auto">
                      <a:xfrm>
                        <a:off x="3306330" y="1636231"/>
                        <a:ext cx="54451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3" name="Object 5"/>
          <p:cNvGraphicFramePr>
            <a:graphicFrameLocks noChangeAspect="1"/>
          </p:cNvGraphicFramePr>
          <p:nvPr>
            <p:extLst/>
          </p:nvPr>
        </p:nvGraphicFramePr>
        <p:xfrm>
          <a:off x="2208304" y="2327023"/>
          <a:ext cx="6769100" cy="522288"/>
        </p:xfrm>
        <a:graphic>
          <a:graphicData uri="http://schemas.openxmlformats.org/presentationml/2006/ole">
            <mc:AlternateContent xmlns:mc="http://schemas.openxmlformats.org/markup-compatibility/2006">
              <mc:Choice xmlns:v="urn:schemas-microsoft-com:vml" Requires="v">
                <p:oleObj spid="_x0000_s10255" name="Equation" r:id="rId5" imgW="2793960" imgH="215640" progId="Equation.DSMT4">
                  <p:embed/>
                </p:oleObj>
              </mc:Choice>
              <mc:Fallback>
                <p:oleObj name="Equation" r:id="rId5" imgW="2793960" imgH="215640" progId="Equation.DSMT4">
                  <p:embed/>
                  <p:pic>
                    <p:nvPicPr>
                      <p:cNvPr id="0" name=""/>
                      <p:cNvPicPr>
                        <a:picLocks noChangeAspect="1" noChangeArrowheads="1"/>
                      </p:cNvPicPr>
                      <p:nvPr/>
                    </p:nvPicPr>
                    <p:blipFill>
                      <a:blip r:embed="rId6"/>
                      <a:srcRect/>
                      <a:stretch>
                        <a:fillRect/>
                      </a:stretch>
                    </p:blipFill>
                    <p:spPr bwMode="auto">
                      <a:xfrm>
                        <a:off x="2208304" y="2327023"/>
                        <a:ext cx="67691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4" name="Object 6"/>
          <p:cNvGraphicFramePr>
            <a:graphicFrameLocks noChangeAspect="1"/>
          </p:cNvGraphicFramePr>
          <p:nvPr>
            <p:extLst/>
          </p:nvPr>
        </p:nvGraphicFramePr>
        <p:xfrm>
          <a:off x="2208304" y="2879724"/>
          <a:ext cx="7319963" cy="554038"/>
        </p:xfrm>
        <a:graphic>
          <a:graphicData uri="http://schemas.openxmlformats.org/presentationml/2006/ole">
            <mc:AlternateContent xmlns:mc="http://schemas.openxmlformats.org/markup-compatibility/2006">
              <mc:Choice xmlns:v="urn:schemas-microsoft-com:vml" Requires="v">
                <p:oleObj spid="_x0000_s10256" name="Equation" r:id="rId7" imgW="3022560" imgH="228600" progId="Equation.DSMT4">
                  <p:embed/>
                </p:oleObj>
              </mc:Choice>
              <mc:Fallback>
                <p:oleObj name="Equation" r:id="rId7" imgW="3022560" imgH="228600" progId="Equation.DSMT4">
                  <p:embed/>
                  <p:pic>
                    <p:nvPicPr>
                      <p:cNvPr id="0" name=""/>
                      <p:cNvPicPr>
                        <a:picLocks noChangeAspect="1" noChangeArrowheads="1"/>
                      </p:cNvPicPr>
                      <p:nvPr/>
                    </p:nvPicPr>
                    <p:blipFill>
                      <a:blip r:embed="rId8"/>
                      <a:srcRect/>
                      <a:stretch>
                        <a:fillRect/>
                      </a:stretch>
                    </p:blipFill>
                    <p:spPr bwMode="auto">
                      <a:xfrm>
                        <a:off x="2208304" y="2879724"/>
                        <a:ext cx="731996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5" name="Object 7"/>
          <p:cNvGraphicFramePr>
            <a:graphicFrameLocks noChangeAspect="1"/>
          </p:cNvGraphicFramePr>
          <p:nvPr>
            <p:extLst/>
          </p:nvPr>
        </p:nvGraphicFramePr>
        <p:xfrm>
          <a:off x="2499519" y="3433762"/>
          <a:ext cx="6888321" cy="1558425"/>
        </p:xfrm>
        <a:graphic>
          <a:graphicData uri="http://schemas.openxmlformats.org/presentationml/2006/ole">
            <mc:AlternateContent xmlns:mc="http://schemas.openxmlformats.org/markup-compatibility/2006">
              <mc:Choice xmlns:v="urn:schemas-microsoft-com:vml" Requires="v">
                <p:oleObj spid="_x0000_s10257" name="Equation" r:id="rId9" imgW="2908080" imgH="660240" progId="Equation.DSMT4">
                  <p:embed/>
                </p:oleObj>
              </mc:Choice>
              <mc:Fallback>
                <p:oleObj name="Equation" r:id="rId9" imgW="2908080" imgH="660240" progId="Equation.DSMT4">
                  <p:embed/>
                  <p:pic>
                    <p:nvPicPr>
                      <p:cNvPr id="0" name=""/>
                      <p:cNvPicPr>
                        <a:picLocks noChangeAspect="1" noChangeArrowheads="1"/>
                      </p:cNvPicPr>
                      <p:nvPr/>
                    </p:nvPicPr>
                    <p:blipFill>
                      <a:blip r:embed="rId10"/>
                      <a:srcRect/>
                      <a:stretch>
                        <a:fillRect/>
                      </a:stretch>
                    </p:blipFill>
                    <p:spPr bwMode="auto">
                      <a:xfrm>
                        <a:off x="2499519" y="3433762"/>
                        <a:ext cx="6888321" cy="1558425"/>
                      </a:xfrm>
                      <a:prstGeom prst="rect">
                        <a:avLst/>
                      </a:prstGeom>
                      <a:noFill/>
                    </p:spPr>
                  </p:pic>
                </p:oleObj>
              </mc:Fallback>
            </mc:AlternateContent>
          </a:graphicData>
        </a:graphic>
      </p:graphicFrame>
      <p:sp>
        <p:nvSpPr>
          <p:cNvPr id="10248" name="Text Box 8"/>
          <p:cNvSpPr txBox="1">
            <a:spLocks noChangeArrowheads="1"/>
          </p:cNvSpPr>
          <p:nvPr/>
        </p:nvSpPr>
        <p:spPr bwMode="auto">
          <a:xfrm>
            <a:off x="2208304" y="5023005"/>
            <a:ext cx="4963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注：这种解称为方程的</a:t>
            </a:r>
            <a:r>
              <a:rPr lang="zh-CN" altLang="en-US" sz="2800" b="1" dirty="0">
                <a:solidFill>
                  <a:srgbClr val="FF3300"/>
                </a:solidFill>
              </a:rPr>
              <a:t>显式</a:t>
            </a:r>
            <a:r>
              <a:rPr lang="zh-CN" altLang="en-US" sz="2800" b="1" dirty="0" smtClean="0">
                <a:solidFill>
                  <a:srgbClr val="FF3300"/>
                </a:solidFill>
              </a:rPr>
              <a:t>解</a:t>
            </a:r>
            <a:r>
              <a:rPr lang="en-US" altLang="zh-CN" sz="2800" b="1" dirty="0" smtClean="0">
                <a:solidFill>
                  <a:srgbClr val="FF3300"/>
                </a:solidFill>
              </a:rPr>
              <a:t>.</a:t>
            </a:r>
            <a:endParaRPr lang="zh-CN" altLang="en-US" sz="2800" b="1" dirty="0">
              <a:solidFill>
                <a:srgbClr val="FF3300"/>
              </a:solidFill>
            </a:endParaRPr>
          </a:p>
        </p:txBody>
      </p:sp>
      <p:sp>
        <p:nvSpPr>
          <p:cNvPr id="1024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76ECAEF6-FA6B-42B1-A098-7066471C2450}" type="slidenum">
              <a:rPr lang="en-US" altLang="zh-CN" sz="1200">
                <a:solidFill>
                  <a:schemeClr val="accent2"/>
                </a:solidFill>
              </a:rPr>
              <a:pPr eaLnBrk="1" hangingPunct="1"/>
              <a:t>14</a:t>
            </a:fld>
            <a:endParaRPr lang="en-US" altLang="zh-CN" sz="1200">
              <a:solidFill>
                <a:schemeClr val="accent2"/>
              </a:solidFill>
            </a:endParaRPr>
          </a:p>
        </p:txBody>
      </p:sp>
    </p:spTree>
    <p:extLst>
      <p:ext uri="{BB962C8B-B14F-4D97-AF65-F5344CB8AC3E}">
        <p14:creationId xmlns:p14="http://schemas.microsoft.com/office/powerpoint/2010/main" val="386768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51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135173"/>
                                        </p:tgtEl>
                                        <p:attrNameLst>
                                          <p:attrName>style.visibility</p:attrName>
                                        </p:attrNameLst>
                                      </p:cBhvr>
                                      <p:to>
                                        <p:strVal val="visible"/>
                                      </p:to>
                                    </p:set>
                                    <p:anim calcmode="lin" valueType="num">
                                      <p:cBhvr>
                                        <p:cTn id="15" dur="1000" fill="hold"/>
                                        <p:tgtEl>
                                          <p:spTgt spid="135173"/>
                                        </p:tgtEl>
                                        <p:attrNameLst>
                                          <p:attrName>ppt_w</p:attrName>
                                        </p:attrNameLst>
                                      </p:cBhvr>
                                      <p:tavLst>
                                        <p:tav tm="0">
                                          <p:val>
                                            <p:strVal val="#ppt_w*0.70"/>
                                          </p:val>
                                        </p:tav>
                                        <p:tav tm="100000">
                                          <p:val>
                                            <p:strVal val="#ppt_w"/>
                                          </p:val>
                                        </p:tav>
                                      </p:tavLst>
                                    </p:anim>
                                    <p:anim calcmode="lin" valueType="num">
                                      <p:cBhvr>
                                        <p:cTn id="16" dur="1000" fill="hold"/>
                                        <p:tgtEl>
                                          <p:spTgt spid="135173"/>
                                        </p:tgtEl>
                                        <p:attrNameLst>
                                          <p:attrName>ppt_h</p:attrName>
                                        </p:attrNameLst>
                                      </p:cBhvr>
                                      <p:tavLst>
                                        <p:tav tm="0">
                                          <p:val>
                                            <p:strVal val="#ppt_h"/>
                                          </p:val>
                                        </p:tav>
                                        <p:tav tm="100000">
                                          <p:val>
                                            <p:strVal val="#ppt_h"/>
                                          </p:val>
                                        </p:tav>
                                      </p:tavLst>
                                    </p:anim>
                                    <p:animEffect transition="in" filter="fade">
                                      <p:cBhvr>
                                        <p:cTn id="17" dur="1000"/>
                                        <p:tgtEl>
                                          <p:spTgt spid="135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135174"/>
                                        </p:tgtEl>
                                        <p:attrNameLst>
                                          <p:attrName>style.visibility</p:attrName>
                                        </p:attrNameLst>
                                      </p:cBhvr>
                                      <p:to>
                                        <p:strVal val="visible"/>
                                      </p:to>
                                    </p:set>
                                    <p:anim calcmode="lin" valueType="num">
                                      <p:cBhvr>
                                        <p:cTn id="22" dur="1000" fill="hold"/>
                                        <p:tgtEl>
                                          <p:spTgt spid="135174"/>
                                        </p:tgtEl>
                                        <p:attrNameLst>
                                          <p:attrName>ppt_w</p:attrName>
                                        </p:attrNameLst>
                                      </p:cBhvr>
                                      <p:tavLst>
                                        <p:tav tm="0">
                                          <p:val>
                                            <p:strVal val="#ppt_w*0.70"/>
                                          </p:val>
                                        </p:tav>
                                        <p:tav tm="100000">
                                          <p:val>
                                            <p:strVal val="#ppt_w"/>
                                          </p:val>
                                        </p:tav>
                                      </p:tavLst>
                                    </p:anim>
                                    <p:anim calcmode="lin" valueType="num">
                                      <p:cBhvr>
                                        <p:cTn id="23" dur="1000" fill="hold"/>
                                        <p:tgtEl>
                                          <p:spTgt spid="135174"/>
                                        </p:tgtEl>
                                        <p:attrNameLst>
                                          <p:attrName>ppt_h</p:attrName>
                                        </p:attrNameLst>
                                      </p:cBhvr>
                                      <p:tavLst>
                                        <p:tav tm="0">
                                          <p:val>
                                            <p:strVal val="#ppt_h"/>
                                          </p:val>
                                        </p:tav>
                                        <p:tav tm="100000">
                                          <p:val>
                                            <p:strVal val="#ppt_h"/>
                                          </p:val>
                                        </p:tav>
                                      </p:tavLst>
                                    </p:anim>
                                    <p:animEffect transition="in" filter="fade">
                                      <p:cBhvr>
                                        <p:cTn id="24" dur="1000"/>
                                        <p:tgtEl>
                                          <p:spTgt spid="13517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135175"/>
                                        </p:tgtEl>
                                        <p:attrNameLst>
                                          <p:attrName>style.visibility</p:attrName>
                                        </p:attrNameLst>
                                      </p:cBhvr>
                                      <p:to>
                                        <p:strVal val="visible"/>
                                      </p:to>
                                    </p:set>
                                    <p:anim calcmode="lin" valueType="num">
                                      <p:cBhvr>
                                        <p:cTn id="29" dur="1000" fill="hold"/>
                                        <p:tgtEl>
                                          <p:spTgt spid="135175"/>
                                        </p:tgtEl>
                                        <p:attrNameLst>
                                          <p:attrName>ppt_w</p:attrName>
                                        </p:attrNameLst>
                                      </p:cBhvr>
                                      <p:tavLst>
                                        <p:tav tm="0">
                                          <p:val>
                                            <p:strVal val="#ppt_w*0.70"/>
                                          </p:val>
                                        </p:tav>
                                        <p:tav tm="100000">
                                          <p:val>
                                            <p:strVal val="#ppt_w"/>
                                          </p:val>
                                        </p:tav>
                                      </p:tavLst>
                                    </p:anim>
                                    <p:anim calcmode="lin" valueType="num">
                                      <p:cBhvr>
                                        <p:cTn id="30" dur="1000" fill="hold"/>
                                        <p:tgtEl>
                                          <p:spTgt spid="135175"/>
                                        </p:tgtEl>
                                        <p:attrNameLst>
                                          <p:attrName>ppt_h</p:attrName>
                                        </p:attrNameLst>
                                      </p:cBhvr>
                                      <p:tavLst>
                                        <p:tav tm="0">
                                          <p:val>
                                            <p:strVal val="#ppt_h"/>
                                          </p:val>
                                        </p:tav>
                                        <p:tav tm="100000">
                                          <p:val>
                                            <p:strVal val="#ppt_h"/>
                                          </p:val>
                                        </p:tav>
                                      </p:tavLst>
                                    </p:anim>
                                    <p:animEffect transition="in" filter="fade">
                                      <p:cBhvr>
                                        <p:cTn id="31" dur="1000"/>
                                        <p:tgtEl>
                                          <p:spTgt spid="1351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p:bldP spid="102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775370" y="836317"/>
            <a:ext cx="7248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smtClean="0">
                <a:solidFill>
                  <a:srgbClr val="FF3300"/>
                </a:solidFill>
              </a:rPr>
              <a:t>例</a:t>
            </a:r>
            <a:r>
              <a:rPr lang="en-US" altLang="zh-CN" sz="2800" b="1" dirty="0" smtClean="0">
                <a:solidFill>
                  <a:srgbClr val="FF3300"/>
                </a:solidFill>
              </a:rPr>
              <a:t>3</a:t>
            </a:r>
            <a:endParaRPr lang="zh-CN" altLang="en-US" sz="2800" b="1" dirty="0">
              <a:solidFill>
                <a:srgbClr val="FF3300"/>
              </a:solidFill>
            </a:endParaRPr>
          </a:p>
        </p:txBody>
      </p:sp>
      <p:graphicFrame>
        <p:nvGraphicFramePr>
          <p:cNvPr id="139267" name="Object 3"/>
          <p:cNvGraphicFramePr>
            <a:graphicFrameLocks noChangeAspect="1"/>
          </p:cNvGraphicFramePr>
          <p:nvPr>
            <p:extLst/>
          </p:nvPr>
        </p:nvGraphicFramePr>
        <p:xfrm>
          <a:off x="2708819" y="859793"/>
          <a:ext cx="5901781" cy="1106757"/>
        </p:xfrm>
        <a:graphic>
          <a:graphicData uri="http://schemas.openxmlformats.org/presentationml/2006/ole">
            <mc:AlternateContent xmlns:mc="http://schemas.openxmlformats.org/markup-compatibility/2006">
              <mc:Choice xmlns:v="urn:schemas-microsoft-com:vml" Requires="v">
                <p:oleObj spid="_x0000_s11296" name="Equation" r:id="rId3" imgW="2425680" imgH="457200" progId="Equation.DSMT4">
                  <p:embed/>
                </p:oleObj>
              </mc:Choice>
              <mc:Fallback>
                <p:oleObj name="Equation" r:id="rId3" imgW="2425680" imgH="457200" progId="Equation.DSMT4">
                  <p:embed/>
                  <p:pic>
                    <p:nvPicPr>
                      <p:cNvPr id="0" name=""/>
                      <p:cNvPicPr>
                        <a:picLocks noChangeAspect="1" noChangeArrowheads="1"/>
                      </p:cNvPicPr>
                      <p:nvPr/>
                    </p:nvPicPr>
                    <p:blipFill>
                      <a:blip r:embed="rId4"/>
                      <a:srcRect/>
                      <a:stretch>
                        <a:fillRect/>
                      </a:stretch>
                    </p:blipFill>
                    <p:spPr bwMode="auto">
                      <a:xfrm>
                        <a:off x="2708819" y="859793"/>
                        <a:ext cx="5901781" cy="1106757"/>
                      </a:xfrm>
                      <a:prstGeom prst="rect">
                        <a:avLst/>
                      </a:prstGeom>
                      <a:noFill/>
                    </p:spPr>
                  </p:pic>
                </p:oleObj>
              </mc:Fallback>
            </mc:AlternateContent>
          </a:graphicData>
        </a:graphic>
      </p:graphicFrame>
      <p:sp>
        <p:nvSpPr>
          <p:cNvPr id="139268" name="Text Box 4"/>
          <p:cNvSpPr txBox="1">
            <a:spLocks noChangeArrowheads="1"/>
          </p:cNvSpPr>
          <p:nvPr/>
        </p:nvSpPr>
        <p:spPr bwMode="auto">
          <a:xfrm>
            <a:off x="1775370" y="2046956"/>
            <a:ext cx="10262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证明</a:t>
            </a:r>
            <a:r>
              <a:rPr lang="en-US" altLang="zh-CN" sz="2800" b="1" dirty="0">
                <a:solidFill>
                  <a:srgbClr val="FF3300"/>
                </a:solidFill>
              </a:rPr>
              <a:t>:</a:t>
            </a:r>
          </a:p>
        </p:txBody>
      </p:sp>
      <p:graphicFrame>
        <p:nvGraphicFramePr>
          <p:cNvPr id="139269" name="Object 5"/>
          <p:cNvGraphicFramePr>
            <a:graphicFrameLocks noChangeAspect="1"/>
          </p:cNvGraphicFramePr>
          <p:nvPr>
            <p:extLst/>
          </p:nvPr>
        </p:nvGraphicFramePr>
        <p:xfrm>
          <a:off x="3261271" y="2056123"/>
          <a:ext cx="2643140" cy="526400"/>
        </p:xfrm>
        <a:graphic>
          <a:graphicData uri="http://schemas.openxmlformats.org/presentationml/2006/ole">
            <mc:AlternateContent xmlns:mc="http://schemas.openxmlformats.org/markup-compatibility/2006">
              <mc:Choice xmlns:v="urn:schemas-microsoft-com:vml" Requires="v">
                <p:oleObj spid="_x0000_s11297" name="Equation" r:id="rId5" imgW="1079280" imgH="215640" progId="Equation.DSMT4">
                  <p:embed/>
                </p:oleObj>
              </mc:Choice>
              <mc:Fallback>
                <p:oleObj name="Equation" r:id="rId5" imgW="1079280" imgH="215640" progId="Equation.DSMT4">
                  <p:embed/>
                  <p:pic>
                    <p:nvPicPr>
                      <p:cNvPr id="0" name=""/>
                      <p:cNvPicPr>
                        <a:picLocks noChangeAspect="1" noChangeArrowheads="1"/>
                      </p:cNvPicPr>
                      <p:nvPr/>
                    </p:nvPicPr>
                    <p:blipFill>
                      <a:blip r:embed="rId6"/>
                      <a:srcRect/>
                      <a:stretch>
                        <a:fillRect/>
                      </a:stretch>
                    </p:blipFill>
                    <p:spPr bwMode="auto">
                      <a:xfrm>
                        <a:off x="3261271" y="2056123"/>
                        <a:ext cx="2643140" cy="526400"/>
                      </a:xfrm>
                      <a:prstGeom prst="rect">
                        <a:avLst/>
                      </a:prstGeom>
                      <a:noFill/>
                    </p:spPr>
                  </p:pic>
                </p:oleObj>
              </mc:Fallback>
            </mc:AlternateContent>
          </a:graphicData>
        </a:graphic>
      </p:graphicFrame>
      <p:graphicFrame>
        <p:nvGraphicFramePr>
          <p:cNvPr id="139270" name="Object 6"/>
          <p:cNvGraphicFramePr>
            <a:graphicFrameLocks noChangeAspect="1"/>
          </p:cNvGraphicFramePr>
          <p:nvPr>
            <p:extLst/>
          </p:nvPr>
        </p:nvGraphicFramePr>
        <p:xfrm>
          <a:off x="2889336" y="2668828"/>
          <a:ext cx="3822530" cy="526889"/>
        </p:xfrm>
        <a:graphic>
          <a:graphicData uri="http://schemas.openxmlformats.org/presentationml/2006/ole">
            <mc:AlternateContent xmlns:mc="http://schemas.openxmlformats.org/markup-compatibility/2006">
              <mc:Choice xmlns:v="urn:schemas-microsoft-com:vml" Requires="v">
                <p:oleObj spid="_x0000_s11298" name="Equation" r:id="rId7" imgW="1473120" imgH="203040" progId="Equation.DSMT4">
                  <p:embed/>
                </p:oleObj>
              </mc:Choice>
              <mc:Fallback>
                <p:oleObj name="Equation" r:id="rId7" imgW="1473120" imgH="203040" progId="Equation.DSMT4">
                  <p:embed/>
                  <p:pic>
                    <p:nvPicPr>
                      <p:cNvPr id="0" name=""/>
                      <p:cNvPicPr>
                        <a:picLocks noChangeAspect="1" noChangeArrowheads="1"/>
                      </p:cNvPicPr>
                      <p:nvPr/>
                    </p:nvPicPr>
                    <p:blipFill>
                      <a:blip r:embed="rId8"/>
                      <a:srcRect/>
                      <a:stretch>
                        <a:fillRect/>
                      </a:stretch>
                    </p:blipFill>
                    <p:spPr bwMode="auto">
                      <a:xfrm>
                        <a:off x="2889336" y="2668828"/>
                        <a:ext cx="3822530" cy="526889"/>
                      </a:xfrm>
                      <a:prstGeom prst="rect">
                        <a:avLst/>
                      </a:prstGeom>
                      <a:noFill/>
                    </p:spPr>
                  </p:pic>
                </p:oleObj>
              </mc:Fallback>
            </mc:AlternateContent>
          </a:graphicData>
        </a:graphic>
      </p:graphicFrame>
      <p:graphicFrame>
        <p:nvGraphicFramePr>
          <p:cNvPr id="139271" name="Object 7"/>
          <p:cNvGraphicFramePr>
            <a:graphicFrameLocks noChangeAspect="1"/>
          </p:cNvGraphicFramePr>
          <p:nvPr>
            <p:extLst/>
          </p:nvPr>
        </p:nvGraphicFramePr>
        <p:xfrm>
          <a:off x="2644775" y="3387725"/>
          <a:ext cx="3551238" cy="531813"/>
        </p:xfrm>
        <a:graphic>
          <a:graphicData uri="http://schemas.openxmlformats.org/presentationml/2006/ole">
            <mc:AlternateContent xmlns:mc="http://schemas.openxmlformats.org/markup-compatibility/2006">
              <mc:Choice xmlns:v="urn:schemas-microsoft-com:vml" Requires="v">
                <p:oleObj spid="_x0000_s11299" name="Equation" r:id="rId9" imgW="1434960" imgH="215640" progId="Equation.DSMT4">
                  <p:embed/>
                </p:oleObj>
              </mc:Choice>
              <mc:Fallback>
                <p:oleObj name="Equation" r:id="rId9" imgW="1434960" imgH="215640" progId="Equation.DSMT4">
                  <p:embed/>
                  <p:pic>
                    <p:nvPicPr>
                      <p:cNvPr id="0" name=""/>
                      <p:cNvPicPr>
                        <a:picLocks noChangeAspect="1" noChangeArrowheads="1"/>
                      </p:cNvPicPr>
                      <p:nvPr/>
                    </p:nvPicPr>
                    <p:blipFill>
                      <a:blip r:embed="rId10"/>
                      <a:srcRect/>
                      <a:stretch>
                        <a:fillRect/>
                      </a:stretch>
                    </p:blipFill>
                    <p:spPr bwMode="auto">
                      <a:xfrm>
                        <a:off x="2644775" y="3387725"/>
                        <a:ext cx="3551238" cy="531813"/>
                      </a:xfrm>
                      <a:prstGeom prst="rect">
                        <a:avLst/>
                      </a:prstGeom>
                      <a:noFill/>
                    </p:spPr>
                  </p:pic>
                </p:oleObj>
              </mc:Fallback>
            </mc:AlternateContent>
          </a:graphicData>
        </a:graphic>
      </p:graphicFrame>
      <p:graphicFrame>
        <p:nvGraphicFramePr>
          <p:cNvPr id="139272" name="Object 8"/>
          <p:cNvGraphicFramePr>
            <a:graphicFrameLocks noChangeAspect="1"/>
          </p:cNvGraphicFramePr>
          <p:nvPr>
            <p:extLst/>
          </p:nvPr>
        </p:nvGraphicFramePr>
        <p:xfrm>
          <a:off x="3269888" y="4111643"/>
          <a:ext cx="1470025" cy="533383"/>
        </p:xfrm>
        <a:graphic>
          <a:graphicData uri="http://schemas.openxmlformats.org/presentationml/2006/ole">
            <mc:AlternateContent xmlns:mc="http://schemas.openxmlformats.org/markup-compatibility/2006">
              <mc:Choice xmlns:v="urn:schemas-microsoft-com:vml" Requires="v">
                <p:oleObj spid="_x0000_s11300" name="Equation" r:id="rId11" imgW="558720" imgH="203040" progId="Equation.DSMT4">
                  <p:embed/>
                </p:oleObj>
              </mc:Choice>
              <mc:Fallback>
                <p:oleObj name="Equation" r:id="rId11" imgW="558720" imgH="203040" progId="Equation.DSMT4">
                  <p:embed/>
                  <p:pic>
                    <p:nvPicPr>
                      <p:cNvPr id="0" name=""/>
                      <p:cNvPicPr>
                        <a:picLocks noChangeAspect="1" noChangeArrowheads="1"/>
                      </p:cNvPicPr>
                      <p:nvPr/>
                    </p:nvPicPr>
                    <p:blipFill>
                      <a:blip r:embed="rId12"/>
                      <a:srcRect/>
                      <a:stretch>
                        <a:fillRect/>
                      </a:stretch>
                    </p:blipFill>
                    <p:spPr bwMode="auto">
                      <a:xfrm>
                        <a:off x="3269888" y="4111643"/>
                        <a:ext cx="1470025" cy="533383"/>
                      </a:xfrm>
                      <a:prstGeom prst="rect">
                        <a:avLst/>
                      </a:prstGeom>
                      <a:noFill/>
                    </p:spPr>
                  </p:pic>
                </p:oleObj>
              </mc:Fallback>
            </mc:AlternateContent>
          </a:graphicData>
        </a:graphic>
      </p:graphicFrame>
      <p:graphicFrame>
        <p:nvGraphicFramePr>
          <p:cNvPr id="139273" name="Object 9"/>
          <p:cNvGraphicFramePr>
            <a:graphicFrameLocks noChangeAspect="1"/>
          </p:cNvGraphicFramePr>
          <p:nvPr>
            <p:extLst/>
          </p:nvPr>
        </p:nvGraphicFramePr>
        <p:xfrm>
          <a:off x="4679620" y="4109007"/>
          <a:ext cx="1172624" cy="455613"/>
        </p:xfrm>
        <a:graphic>
          <a:graphicData uri="http://schemas.openxmlformats.org/presentationml/2006/ole">
            <mc:AlternateContent xmlns:mc="http://schemas.openxmlformats.org/markup-compatibility/2006">
              <mc:Choice xmlns:v="urn:schemas-microsoft-com:vml" Requires="v">
                <p:oleObj spid="_x0000_s11301" name="Equation" r:id="rId13" imgW="457200" imgH="177480" progId="Equation.DSMT4">
                  <p:embed/>
                </p:oleObj>
              </mc:Choice>
              <mc:Fallback>
                <p:oleObj name="Equation" r:id="rId13" imgW="457200" imgH="177480" progId="Equation.DSMT4">
                  <p:embed/>
                  <p:pic>
                    <p:nvPicPr>
                      <p:cNvPr id="0" name=""/>
                      <p:cNvPicPr>
                        <a:picLocks noChangeAspect="1" noChangeArrowheads="1"/>
                      </p:cNvPicPr>
                      <p:nvPr/>
                    </p:nvPicPr>
                    <p:blipFill>
                      <a:blip r:embed="rId14"/>
                      <a:srcRect/>
                      <a:stretch>
                        <a:fillRect/>
                      </a:stretch>
                    </p:blipFill>
                    <p:spPr bwMode="auto">
                      <a:xfrm>
                        <a:off x="4679620" y="4109007"/>
                        <a:ext cx="1172624" cy="455613"/>
                      </a:xfrm>
                      <a:prstGeom prst="rect">
                        <a:avLst/>
                      </a:prstGeom>
                      <a:noFill/>
                    </p:spPr>
                  </p:pic>
                </p:oleObj>
              </mc:Fallback>
            </mc:AlternateContent>
          </a:graphicData>
        </a:graphic>
      </p:graphicFrame>
      <p:graphicFrame>
        <p:nvGraphicFramePr>
          <p:cNvPr id="139274" name="Object 10"/>
          <p:cNvGraphicFramePr>
            <a:graphicFrameLocks noChangeAspect="1"/>
          </p:cNvGraphicFramePr>
          <p:nvPr>
            <p:extLst/>
          </p:nvPr>
        </p:nvGraphicFramePr>
        <p:xfrm>
          <a:off x="7016742" y="4151961"/>
          <a:ext cx="580150" cy="426495"/>
        </p:xfrm>
        <a:graphic>
          <a:graphicData uri="http://schemas.openxmlformats.org/presentationml/2006/ole">
            <mc:AlternateContent xmlns:mc="http://schemas.openxmlformats.org/markup-compatibility/2006">
              <mc:Choice xmlns:v="urn:schemas-microsoft-com:vml" Requires="v">
                <p:oleObj spid="_x0000_s11302" name="Equation" r:id="rId15" imgW="241200" imgH="177480" progId="Equation.DSMT4">
                  <p:embed/>
                </p:oleObj>
              </mc:Choice>
              <mc:Fallback>
                <p:oleObj name="Equation" r:id="rId15" imgW="241200" imgH="177480" progId="Equation.DSMT4">
                  <p:embed/>
                  <p:pic>
                    <p:nvPicPr>
                      <p:cNvPr id="0" name=""/>
                      <p:cNvPicPr>
                        <a:picLocks noChangeAspect="1" noChangeArrowheads="1"/>
                      </p:cNvPicPr>
                      <p:nvPr/>
                    </p:nvPicPr>
                    <p:blipFill>
                      <a:blip r:embed="rId16"/>
                      <a:srcRect/>
                      <a:stretch>
                        <a:fillRect/>
                      </a:stretch>
                    </p:blipFill>
                    <p:spPr bwMode="auto">
                      <a:xfrm>
                        <a:off x="7016742" y="4151961"/>
                        <a:ext cx="580150" cy="426495"/>
                      </a:xfrm>
                      <a:prstGeom prst="rect">
                        <a:avLst/>
                      </a:prstGeom>
                      <a:noFill/>
                    </p:spPr>
                  </p:pic>
                </p:oleObj>
              </mc:Fallback>
            </mc:AlternateContent>
          </a:graphicData>
        </a:graphic>
      </p:graphicFrame>
      <p:graphicFrame>
        <p:nvGraphicFramePr>
          <p:cNvPr id="139275" name="Object 11"/>
          <p:cNvGraphicFramePr>
            <a:graphicFrameLocks noChangeAspect="1"/>
          </p:cNvGraphicFramePr>
          <p:nvPr>
            <p:extLst/>
          </p:nvPr>
        </p:nvGraphicFramePr>
        <p:xfrm>
          <a:off x="5782491" y="4134175"/>
          <a:ext cx="1157015" cy="448613"/>
        </p:xfrm>
        <a:graphic>
          <a:graphicData uri="http://schemas.openxmlformats.org/presentationml/2006/ole">
            <mc:AlternateContent xmlns:mc="http://schemas.openxmlformats.org/markup-compatibility/2006">
              <mc:Choice xmlns:v="urn:schemas-microsoft-com:vml" Requires="v">
                <p:oleObj spid="_x0000_s11303" name="Equation" r:id="rId17" imgW="457200" imgH="177480" progId="Equation.DSMT4">
                  <p:embed/>
                </p:oleObj>
              </mc:Choice>
              <mc:Fallback>
                <p:oleObj name="Equation" r:id="rId17" imgW="457200" imgH="177480" progId="Equation.DSMT4">
                  <p:embed/>
                  <p:pic>
                    <p:nvPicPr>
                      <p:cNvPr id="0" name=""/>
                      <p:cNvPicPr>
                        <a:picLocks noChangeAspect="1" noChangeArrowheads="1"/>
                      </p:cNvPicPr>
                      <p:nvPr/>
                    </p:nvPicPr>
                    <p:blipFill>
                      <a:blip r:embed="rId18"/>
                      <a:srcRect/>
                      <a:stretch>
                        <a:fillRect/>
                      </a:stretch>
                    </p:blipFill>
                    <p:spPr bwMode="auto">
                      <a:xfrm>
                        <a:off x="5782491" y="4134175"/>
                        <a:ext cx="1157015" cy="448613"/>
                      </a:xfrm>
                      <a:prstGeom prst="rect">
                        <a:avLst/>
                      </a:prstGeom>
                      <a:noFill/>
                    </p:spPr>
                  </p:pic>
                </p:oleObj>
              </mc:Fallback>
            </mc:AlternateContent>
          </a:graphicData>
        </a:graphic>
      </p:graphicFrame>
      <p:graphicFrame>
        <p:nvGraphicFramePr>
          <p:cNvPr id="139276" name="Object 12"/>
          <p:cNvGraphicFramePr>
            <a:graphicFrameLocks noChangeAspect="1"/>
          </p:cNvGraphicFramePr>
          <p:nvPr>
            <p:extLst/>
          </p:nvPr>
        </p:nvGraphicFramePr>
        <p:xfrm>
          <a:off x="1775370" y="4771157"/>
          <a:ext cx="8763000" cy="520700"/>
        </p:xfrm>
        <a:graphic>
          <a:graphicData uri="http://schemas.openxmlformats.org/presentationml/2006/ole">
            <mc:AlternateContent xmlns:mc="http://schemas.openxmlformats.org/markup-compatibility/2006">
              <mc:Choice xmlns:v="urn:schemas-microsoft-com:vml" Requires="v">
                <p:oleObj spid="_x0000_s11304" name="Equation" r:id="rId19" imgW="3619440" imgH="215640" progId="Equation.DSMT4">
                  <p:embed/>
                </p:oleObj>
              </mc:Choice>
              <mc:Fallback>
                <p:oleObj name="Equation" r:id="rId19" imgW="3619440" imgH="215640" progId="Equation.DSMT4">
                  <p:embed/>
                  <p:pic>
                    <p:nvPicPr>
                      <p:cNvPr id="0" name=""/>
                      <p:cNvPicPr>
                        <a:picLocks noChangeAspect="1" noChangeArrowheads="1"/>
                      </p:cNvPicPr>
                      <p:nvPr/>
                    </p:nvPicPr>
                    <p:blipFill>
                      <a:blip r:embed="rId20"/>
                      <a:srcRect/>
                      <a:stretch>
                        <a:fillRect/>
                      </a:stretch>
                    </p:blipFill>
                    <p:spPr bwMode="auto">
                      <a:xfrm>
                        <a:off x="1775370" y="4771157"/>
                        <a:ext cx="8763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7" name="Object 13"/>
          <p:cNvGraphicFramePr>
            <a:graphicFrameLocks noChangeAspect="1"/>
          </p:cNvGraphicFramePr>
          <p:nvPr>
            <p:extLst/>
          </p:nvPr>
        </p:nvGraphicFramePr>
        <p:xfrm>
          <a:off x="1782764" y="5523826"/>
          <a:ext cx="9131300" cy="520700"/>
        </p:xfrm>
        <a:graphic>
          <a:graphicData uri="http://schemas.openxmlformats.org/presentationml/2006/ole">
            <mc:AlternateContent xmlns:mc="http://schemas.openxmlformats.org/markup-compatibility/2006">
              <mc:Choice xmlns:v="urn:schemas-microsoft-com:vml" Requires="v">
                <p:oleObj spid="_x0000_s11305" name="Equation" r:id="rId21" imgW="3771720" imgH="215640" progId="Equation.DSMT4">
                  <p:embed/>
                </p:oleObj>
              </mc:Choice>
              <mc:Fallback>
                <p:oleObj name="Equation" r:id="rId21" imgW="3771720" imgH="215640" progId="Equation.DSMT4">
                  <p:embed/>
                  <p:pic>
                    <p:nvPicPr>
                      <p:cNvPr id="0" name=""/>
                      <p:cNvPicPr>
                        <a:picLocks noChangeAspect="1" noChangeArrowheads="1"/>
                      </p:cNvPicPr>
                      <p:nvPr/>
                    </p:nvPicPr>
                    <p:blipFill>
                      <a:blip r:embed="rId22"/>
                      <a:srcRect/>
                      <a:stretch>
                        <a:fillRect/>
                      </a:stretch>
                    </p:blipFill>
                    <p:spPr bwMode="auto">
                      <a:xfrm>
                        <a:off x="1782764" y="5523826"/>
                        <a:ext cx="91313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8" name="灯片编号占位符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78E54ED6-B03B-4E5B-9442-9E02965FE8DE}" type="slidenum">
              <a:rPr lang="en-US" altLang="zh-CN" sz="1200">
                <a:solidFill>
                  <a:schemeClr val="accent2"/>
                </a:solidFill>
              </a:rPr>
              <a:pPr eaLnBrk="1" hangingPunct="1"/>
              <a:t>15</a:t>
            </a:fld>
            <a:endParaRPr lang="en-US" altLang="zh-CN" sz="1200">
              <a:solidFill>
                <a:schemeClr val="accent2"/>
              </a:solidFill>
            </a:endParaRPr>
          </a:p>
        </p:txBody>
      </p:sp>
    </p:spTree>
    <p:extLst>
      <p:ext uri="{BB962C8B-B14F-4D97-AF65-F5344CB8AC3E}">
        <p14:creationId xmlns:p14="http://schemas.microsoft.com/office/powerpoint/2010/main" val="1531280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139267"/>
                                        </p:tgtEl>
                                        <p:attrNameLst>
                                          <p:attrName>style.visibility</p:attrName>
                                        </p:attrNameLst>
                                      </p:cBhvr>
                                      <p:to>
                                        <p:strVal val="visible"/>
                                      </p:to>
                                    </p:set>
                                    <p:anim calcmode="lin" valueType="num">
                                      <p:cBhvr>
                                        <p:cTn id="11" dur="1000" fill="hold"/>
                                        <p:tgtEl>
                                          <p:spTgt spid="139267"/>
                                        </p:tgtEl>
                                        <p:attrNameLst>
                                          <p:attrName>ppt_w</p:attrName>
                                        </p:attrNameLst>
                                      </p:cBhvr>
                                      <p:tavLst>
                                        <p:tav tm="0">
                                          <p:val>
                                            <p:strVal val="#ppt_w*0.70"/>
                                          </p:val>
                                        </p:tav>
                                        <p:tav tm="100000">
                                          <p:val>
                                            <p:strVal val="#ppt_w"/>
                                          </p:val>
                                        </p:tav>
                                      </p:tavLst>
                                    </p:anim>
                                    <p:anim calcmode="lin" valueType="num">
                                      <p:cBhvr>
                                        <p:cTn id="12" dur="1000" fill="hold"/>
                                        <p:tgtEl>
                                          <p:spTgt spid="139267"/>
                                        </p:tgtEl>
                                        <p:attrNameLst>
                                          <p:attrName>ppt_h</p:attrName>
                                        </p:attrNameLst>
                                      </p:cBhvr>
                                      <p:tavLst>
                                        <p:tav tm="0">
                                          <p:val>
                                            <p:strVal val="#ppt_h"/>
                                          </p:val>
                                        </p:tav>
                                        <p:tav tm="100000">
                                          <p:val>
                                            <p:strVal val="#ppt_h"/>
                                          </p:val>
                                        </p:tav>
                                      </p:tavLst>
                                    </p:anim>
                                    <p:animEffect transition="in" filter="fade">
                                      <p:cBhvr>
                                        <p:cTn id="13" dur="1000"/>
                                        <p:tgtEl>
                                          <p:spTgt spid="1392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926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139269"/>
                                        </p:tgtEl>
                                        <p:attrNameLst>
                                          <p:attrName>style.visibility</p:attrName>
                                        </p:attrNameLst>
                                      </p:cBhvr>
                                      <p:to>
                                        <p:strVal val="visible"/>
                                      </p:to>
                                    </p:set>
                                    <p:anim calcmode="lin" valueType="num">
                                      <p:cBhvr>
                                        <p:cTn id="22" dur="1000" fill="hold"/>
                                        <p:tgtEl>
                                          <p:spTgt spid="139269"/>
                                        </p:tgtEl>
                                        <p:attrNameLst>
                                          <p:attrName>ppt_w</p:attrName>
                                        </p:attrNameLst>
                                      </p:cBhvr>
                                      <p:tavLst>
                                        <p:tav tm="0">
                                          <p:val>
                                            <p:strVal val="#ppt_w*0.70"/>
                                          </p:val>
                                        </p:tav>
                                        <p:tav tm="100000">
                                          <p:val>
                                            <p:strVal val="#ppt_w"/>
                                          </p:val>
                                        </p:tav>
                                      </p:tavLst>
                                    </p:anim>
                                    <p:anim calcmode="lin" valueType="num">
                                      <p:cBhvr>
                                        <p:cTn id="23" dur="1000" fill="hold"/>
                                        <p:tgtEl>
                                          <p:spTgt spid="139269"/>
                                        </p:tgtEl>
                                        <p:attrNameLst>
                                          <p:attrName>ppt_h</p:attrName>
                                        </p:attrNameLst>
                                      </p:cBhvr>
                                      <p:tavLst>
                                        <p:tav tm="0">
                                          <p:val>
                                            <p:strVal val="#ppt_h"/>
                                          </p:val>
                                        </p:tav>
                                        <p:tav tm="100000">
                                          <p:val>
                                            <p:strVal val="#ppt_h"/>
                                          </p:val>
                                        </p:tav>
                                      </p:tavLst>
                                    </p:anim>
                                    <p:animEffect transition="in" filter="fade">
                                      <p:cBhvr>
                                        <p:cTn id="24" dur="1000"/>
                                        <p:tgtEl>
                                          <p:spTgt spid="1392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139270"/>
                                        </p:tgtEl>
                                        <p:attrNameLst>
                                          <p:attrName>style.visibility</p:attrName>
                                        </p:attrNameLst>
                                      </p:cBhvr>
                                      <p:to>
                                        <p:strVal val="visible"/>
                                      </p:to>
                                    </p:set>
                                    <p:anim calcmode="lin" valueType="num">
                                      <p:cBhvr>
                                        <p:cTn id="29" dur="1000" fill="hold"/>
                                        <p:tgtEl>
                                          <p:spTgt spid="139270"/>
                                        </p:tgtEl>
                                        <p:attrNameLst>
                                          <p:attrName>ppt_w</p:attrName>
                                        </p:attrNameLst>
                                      </p:cBhvr>
                                      <p:tavLst>
                                        <p:tav tm="0">
                                          <p:val>
                                            <p:strVal val="#ppt_w*0.70"/>
                                          </p:val>
                                        </p:tav>
                                        <p:tav tm="100000">
                                          <p:val>
                                            <p:strVal val="#ppt_w"/>
                                          </p:val>
                                        </p:tav>
                                      </p:tavLst>
                                    </p:anim>
                                    <p:anim calcmode="lin" valueType="num">
                                      <p:cBhvr>
                                        <p:cTn id="30" dur="1000" fill="hold"/>
                                        <p:tgtEl>
                                          <p:spTgt spid="139270"/>
                                        </p:tgtEl>
                                        <p:attrNameLst>
                                          <p:attrName>ppt_h</p:attrName>
                                        </p:attrNameLst>
                                      </p:cBhvr>
                                      <p:tavLst>
                                        <p:tav tm="0">
                                          <p:val>
                                            <p:strVal val="#ppt_h"/>
                                          </p:val>
                                        </p:tav>
                                        <p:tav tm="100000">
                                          <p:val>
                                            <p:strVal val="#ppt_h"/>
                                          </p:val>
                                        </p:tav>
                                      </p:tavLst>
                                    </p:anim>
                                    <p:animEffect transition="in" filter="fade">
                                      <p:cBhvr>
                                        <p:cTn id="31" dur="1000"/>
                                        <p:tgtEl>
                                          <p:spTgt spid="1392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nodeType="clickEffect">
                                  <p:stCondLst>
                                    <p:cond delay="0"/>
                                  </p:stCondLst>
                                  <p:childTnLst>
                                    <p:set>
                                      <p:cBhvr>
                                        <p:cTn id="35" dur="1" fill="hold">
                                          <p:stCondLst>
                                            <p:cond delay="0"/>
                                          </p:stCondLst>
                                        </p:cTn>
                                        <p:tgtEl>
                                          <p:spTgt spid="139271"/>
                                        </p:tgtEl>
                                        <p:attrNameLst>
                                          <p:attrName>style.visibility</p:attrName>
                                        </p:attrNameLst>
                                      </p:cBhvr>
                                      <p:to>
                                        <p:strVal val="visible"/>
                                      </p:to>
                                    </p:set>
                                    <p:anim calcmode="lin" valueType="num">
                                      <p:cBhvr>
                                        <p:cTn id="36" dur="1000" fill="hold"/>
                                        <p:tgtEl>
                                          <p:spTgt spid="139271"/>
                                        </p:tgtEl>
                                        <p:attrNameLst>
                                          <p:attrName>ppt_w</p:attrName>
                                        </p:attrNameLst>
                                      </p:cBhvr>
                                      <p:tavLst>
                                        <p:tav tm="0">
                                          <p:val>
                                            <p:strVal val="#ppt_w*0.70"/>
                                          </p:val>
                                        </p:tav>
                                        <p:tav tm="100000">
                                          <p:val>
                                            <p:strVal val="#ppt_w"/>
                                          </p:val>
                                        </p:tav>
                                      </p:tavLst>
                                    </p:anim>
                                    <p:anim calcmode="lin" valueType="num">
                                      <p:cBhvr>
                                        <p:cTn id="37" dur="1000" fill="hold"/>
                                        <p:tgtEl>
                                          <p:spTgt spid="139271"/>
                                        </p:tgtEl>
                                        <p:attrNameLst>
                                          <p:attrName>ppt_h</p:attrName>
                                        </p:attrNameLst>
                                      </p:cBhvr>
                                      <p:tavLst>
                                        <p:tav tm="0">
                                          <p:val>
                                            <p:strVal val="#ppt_h"/>
                                          </p:val>
                                        </p:tav>
                                        <p:tav tm="100000">
                                          <p:val>
                                            <p:strVal val="#ppt_h"/>
                                          </p:val>
                                        </p:tav>
                                      </p:tavLst>
                                    </p:anim>
                                    <p:animEffect transition="in" filter="fade">
                                      <p:cBhvr>
                                        <p:cTn id="38" dur="1000"/>
                                        <p:tgtEl>
                                          <p:spTgt spid="13927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139272"/>
                                        </p:tgtEl>
                                        <p:attrNameLst>
                                          <p:attrName>style.visibility</p:attrName>
                                        </p:attrNameLst>
                                      </p:cBhvr>
                                      <p:to>
                                        <p:strVal val="visible"/>
                                      </p:to>
                                    </p:set>
                                    <p:anim calcmode="lin" valueType="num">
                                      <p:cBhvr>
                                        <p:cTn id="43" dur="1000" fill="hold"/>
                                        <p:tgtEl>
                                          <p:spTgt spid="139272"/>
                                        </p:tgtEl>
                                        <p:attrNameLst>
                                          <p:attrName>ppt_w</p:attrName>
                                        </p:attrNameLst>
                                      </p:cBhvr>
                                      <p:tavLst>
                                        <p:tav tm="0">
                                          <p:val>
                                            <p:strVal val="#ppt_w*0.70"/>
                                          </p:val>
                                        </p:tav>
                                        <p:tav tm="100000">
                                          <p:val>
                                            <p:strVal val="#ppt_w"/>
                                          </p:val>
                                        </p:tav>
                                      </p:tavLst>
                                    </p:anim>
                                    <p:anim calcmode="lin" valueType="num">
                                      <p:cBhvr>
                                        <p:cTn id="44" dur="1000" fill="hold"/>
                                        <p:tgtEl>
                                          <p:spTgt spid="139272"/>
                                        </p:tgtEl>
                                        <p:attrNameLst>
                                          <p:attrName>ppt_h</p:attrName>
                                        </p:attrNameLst>
                                      </p:cBhvr>
                                      <p:tavLst>
                                        <p:tav tm="0">
                                          <p:val>
                                            <p:strVal val="#ppt_h"/>
                                          </p:val>
                                        </p:tav>
                                        <p:tav tm="100000">
                                          <p:val>
                                            <p:strVal val="#ppt_h"/>
                                          </p:val>
                                        </p:tav>
                                      </p:tavLst>
                                    </p:anim>
                                    <p:animEffect transition="in" filter="fade">
                                      <p:cBhvr>
                                        <p:cTn id="45" dur="1000"/>
                                        <p:tgtEl>
                                          <p:spTgt spid="1392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13927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13927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139274"/>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13927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55" presetClass="entr" presetSubtype="0" fill="hold" nodeType="clickEffect">
                                  <p:stCondLst>
                                    <p:cond delay="0"/>
                                  </p:stCondLst>
                                  <p:childTnLst>
                                    <p:set>
                                      <p:cBhvr>
                                        <p:cTn id="65" dur="1" fill="hold">
                                          <p:stCondLst>
                                            <p:cond delay="0"/>
                                          </p:stCondLst>
                                        </p:cTn>
                                        <p:tgtEl>
                                          <p:spTgt spid="139277"/>
                                        </p:tgtEl>
                                        <p:attrNameLst>
                                          <p:attrName>style.visibility</p:attrName>
                                        </p:attrNameLst>
                                      </p:cBhvr>
                                      <p:to>
                                        <p:strVal val="visible"/>
                                      </p:to>
                                    </p:set>
                                    <p:anim calcmode="lin" valueType="num">
                                      <p:cBhvr>
                                        <p:cTn id="66" dur="1000" fill="hold"/>
                                        <p:tgtEl>
                                          <p:spTgt spid="139277"/>
                                        </p:tgtEl>
                                        <p:attrNameLst>
                                          <p:attrName>ppt_w</p:attrName>
                                        </p:attrNameLst>
                                      </p:cBhvr>
                                      <p:tavLst>
                                        <p:tav tm="0">
                                          <p:val>
                                            <p:strVal val="#ppt_w*0.70"/>
                                          </p:val>
                                        </p:tav>
                                        <p:tav tm="100000">
                                          <p:val>
                                            <p:strVal val="#ppt_w"/>
                                          </p:val>
                                        </p:tav>
                                      </p:tavLst>
                                    </p:anim>
                                    <p:anim calcmode="lin" valueType="num">
                                      <p:cBhvr>
                                        <p:cTn id="67" dur="1000" fill="hold"/>
                                        <p:tgtEl>
                                          <p:spTgt spid="139277"/>
                                        </p:tgtEl>
                                        <p:attrNameLst>
                                          <p:attrName>ppt_h</p:attrName>
                                        </p:attrNameLst>
                                      </p:cBhvr>
                                      <p:tavLst>
                                        <p:tav tm="0">
                                          <p:val>
                                            <p:strVal val="#ppt_h"/>
                                          </p:val>
                                        </p:tav>
                                        <p:tav tm="100000">
                                          <p:val>
                                            <p:strVal val="#ppt_h"/>
                                          </p:val>
                                        </p:tav>
                                      </p:tavLst>
                                    </p:anim>
                                    <p:animEffect transition="in" filter="fade">
                                      <p:cBhvr>
                                        <p:cTn id="68" dur="1000"/>
                                        <p:tgtEl>
                                          <p:spTgt spid="139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1941929" y="1632496"/>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u="sng" dirty="0">
                <a:solidFill>
                  <a:srgbClr val="FF3300"/>
                </a:solidFill>
              </a:rPr>
              <a:t>显式解与隐式解</a:t>
            </a:r>
          </a:p>
        </p:txBody>
      </p:sp>
      <p:graphicFrame>
        <p:nvGraphicFramePr>
          <p:cNvPr id="136195" name="Object 3"/>
          <p:cNvGraphicFramePr>
            <a:graphicFrameLocks noChangeAspect="1"/>
          </p:cNvGraphicFramePr>
          <p:nvPr>
            <p:extLst/>
          </p:nvPr>
        </p:nvGraphicFramePr>
        <p:xfrm>
          <a:off x="2038417" y="2348131"/>
          <a:ext cx="5943962" cy="2540094"/>
        </p:xfrm>
        <a:graphic>
          <a:graphicData uri="http://schemas.openxmlformats.org/presentationml/2006/ole">
            <mc:AlternateContent xmlns:mc="http://schemas.openxmlformats.org/markup-compatibility/2006">
              <mc:Choice xmlns:v="urn:schemas-microsoft-com:vml" Requires="v">
                <p:oleObj spid="_x0000_s12293" name="Equation" r:id="rId3" imgW="2603160" imgH="1117440" progId="Equation.DSMT4">
                  <p:embed/>
                </p:oleObj>
              </mc:Choice>
              <mc:Fallback>
                <p:oleObj name="Equation" r:id="rId3" imgW="2603160" imgH="1117440" progId="Equation.DSMT4">
                  <p:embed/>
                  <p:pic>
                    <p:nvPicPr>
                      <p:cNvPr id="0" name=""/>
                      <p:cNvPicPr>
                        <a:picLocks noChangeAspect="1" noChangeArrowheads="1"/>
                      </p:cNvPicPr>
                      <p:nvPr/>
                    </p:nvPicPr>
                    <p:blipFill>
                      <a:blip r:embed="rId4"/>
                      <a:srcRect/>
                      <a:stretch>
                        <a:fillRect/>
                      </a:stretch>
                    </p:blipFill>
                    <p:spPr bwMode="auto">
                      <a:xfrm>
                        <a:off x="2038417" y="2348131"/>
                        <a:ext cx="5943962" cy="2540094"/>
                      </a:xfrm>
                      <a:prstGeom prst="rect">
                        <a:avLst/>
                      </a:prstGeom>
                      <a:noFill/>
                    </p:spPr>
                  </p:pic>
                </p:oleObj>
              </mc:Fallback>
            </mc:AlternateContent>
          </a:graphicData>
        </a:graphic>
      </p:graphicFrame>
      <p:sp>
        <p:nvSpPr>
          <p:cNvPr id="12292" name="Text Box 5"/>
          <p:cNvSpPr txBox="1">
            <a:spLocks noChangeArrowheads="1"/>
          </p:cNvSpPr>
          <p:nvPr/>
        </p:nvSpPr>
        <p:spPr bwMode="auto">
          <a:xfrm>
            <a:off x="8472488" y="3500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36198" name="Text Box 6"/>
          <p:cNvSpPr txBox="1">
            <a:spLocks noChangeArrowheads="1"/>
          </p:cNvSpPr>
          <p:nvPr/>
        </p:nvSpPr>
        <p:spPr bwMode="auto">
          <a:xfrm>
            <a:off x="7246504" y="4364350"/>
            <a:ext cx="1733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隐式解</a:t>
            </a:r>
            <a:r>
              <a:rPr lang="en-US" altLang="zh-CN" sz="2800" b="1" dirty="0">
                <a:solidFill>
                  <a:srgbClr val="FF3300"/>
                </a:solidFill>
              </a:rPr>
              <a:t>.</a:t>
            </a:r>
          </a:p>
        </p:txBody>
      </p:sp>
      <p:sp>
        <p:nvSpPr>
          <p:cNvPr id="136199" name="Text Box 7"/>
          <p:cNvSpPr txBox="1">
            <a:spLocks noChangeArrowheads="1"/>
          </p:cNvSpPr>
          <p:nvPr/>
        </p:nvSpPr>
        <p:spPr bwMode="auto">
          <a:xfrm>
            <a:off x="2038417" y="5149945"/>
            <a:ext cx="67056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rPr>
              <a:t>注</a:t>
            </a:r>
            <a:r>
              <a:rPr lang="en-US" altLang="zh-CN" sz="2800" b="1" dirty="0" smtClean="0">
                <a:solidFill>
                  <a:srgbClr val="FF0000"/>
                </a:solidFill>
              </a:rPr>
              <a:t>:  </a:t>
            </a:r>
            <a:r>
              <a:rPr lang="zh-CN" altLang="en-US" sz="2800" b="1" dirty="0" smtClean="0"/>
              <a:t>显</a:t>
            </a:r>
            <a:r>
              <a:rPr lang="zh-CN" altLang="en-US" sz="2800" b="1" dirty="0"/>
              <a:t>式解与隐式解统称为</a:t>
            </a:r>
            <a:r>
              <a:rPr lang="zh-CN" altLang="en-US" sz="2800" b="1" dirty="0">
                <a:solidFill>
                  <a:srgbClr val="FF3300"/>
                </a:solidFill>
              </a:rPr>
              <a:t>微分方程的解</a:t>
            </a:r>
            <a:r>
              <a:rPr lang="en-US" altLang="zh-CN" sz="2800" b="1" dirty="0">
                <a:solidFill>
                  <a:srgbClr val="FF3300"/>
                </a:solidFill>
              </a:rPr>
              <a:t>.</a:t>
            </a:r>
          </a:p>
        </p:txBody>
      </p:sp>
      <p:sp>
        <p:nvSpPr>
          <p:cNvPr id="1229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F2251EB7-7741-4862-926E-BFD13493E2A9}" type="slidenum">
              <a:rPr lang="en-US" altLang="zh-CN" sz="1200">
                <a:solidFill>
                  <a:schemeClr val="accent2"/>
                </a:solidFill>
              </a:rPr>
              <a:pPr eaLnBrk="1" hangingPunct="1"/>
              <a:t>16</a:t>
            </a:fld>
            <a:endParaRPr lang="en-US" altLang="zh-CN" sz="1200">
              <a:solidFill>
                <a:schemeClr val="accent2"/>
              </a:solidFill>
            </a:endParaRPr>
          </a:p>
        </p:txBody>
      </p:sp>
    </p:spTree>
    <p:extLst>
      <p:ext uri="{BB962C8B-B14F-4D97-AF65-F5344CB8AC3E}">
        <p14:creationId xmlns:p14="http://schemas.microsoft.com/office/powerpoint/2010/main" val="396096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p:bldP spid="1361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2"/>
          <p:cNvSpPr txBox="1">
            <a:spLocks noChangeArrowheads="1"/>
          </p:cNvSpPr>
          <p:nvPr/>
        </p:nvSpPr>
        <p:spPr bwMode="auto">
          <a:xfrm>
            <a:off x="2221780" y="1773972"/>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例如</a:t>
            </a:r>
          </a:p>
        </p:txBody>
      </p:sp>
      <p:graphicFrame>
        <p:nvGraphicFramePr>
          <p:cNvPr id="137219" name="Object 3"/>
          <p:cNvGraphicFramePr>
            <a:graphicFrameLocks noChangeAspect="1"/>
          </p:cNvGraphicFramePr>
          <p:nvPr>
            <p:extLst/>
          </p:nvPr>
        </p:nvGraphicFramePr>
        <p:xfrm>
          <a:off x="3238024" y="1520702"/>
          <a:ext cx="4243839" cy="1063073"/>
        </p:xfrm>
        <a:graphic>
          <a:graphicData uri="http://schemas.openxmlformats.org/presentationml/2006/ole">
            <mc:AlternateContent xmlns:mc="http://schemas.openxmlformats.org/markup-compatibility/2006">
              <mc:Choice xmlns:v="urn:schemas-microsoft-com:vml" Requires="v">
                <p:oleObj spid="_x0000_s13323" name="Equation" r:id="rId3" imgW="1714320" imgH="431640" progId="Equation.DSMT4">
                  <p:embed/>
                </p:oleObj>
              </mc:Choice>
              <mc:Fallback>
                <p:oleObj name="Equation" r:id="rId3" imgW="1714320" imgH="431640" progId="Equation.DSMT4">
                  <p:embed/>
                  <p:pic>
                    <p:nvPicPr>
                      <p:cNvPr id="0" name=""/>
                      <p:cNvPicPr>
                        <a:picLocks noChangeAspect="1" noChangeArrowheads="1"/>
                      </p:cNvPicPr>
                      <p:nvPr/>
                    </p:nvPicPr>
                    <p:blipFill>
                      <a:blip r:embed="rId4"/>
                      <a:srcRect/>
                      <a:stretch>
                        <a:fillRect/>
                      </a:stretch>
                    </p:blipFill>
                    <p:spPr bwMode="auto">
                      <a:xfrm>
                        <a:off x="3238024" y="1520702"/>
                        <a:ext cx="4243839" cy="1063073"/>
                      </a:xfrm>
                      <a:prstGeom prst="rect">
                        <a:avLst/>
                      </a:prstGeom>
                      <a:noFill/>
                    </p:spPr>
                  </p:pic>
                </p:oleObj>
              </mc:Fallback>
            </mc:AlternateContent>
          </a:graphicData>
        </a:graphic>
      </p:graphicFrame>
      <p:sp>
        <p:nvSpPr>
          <p:cNvPr id="137220" name="Text Box 4"/>
          <p:cNvSpPr txBox="1">
            <a:spLocks noChangeArrowheads="1"/>
          </p:cNvSpPr>
          <p:nvPr/>
        </p:nvSpPr>
        <p:spPr bwMode="auto">
          <a:xfrm>
            <a:off x="2221780" y="2621648"/>
            <a:ext cx="17475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有显式解</a:t>
            </a:r>
            <a:r>
              <a:rPr lang="en-US" altLang="zh-CN" sz="2800" b="1" dirty="0"/>
              <a:t>:</a:t>
            </a:r>
          </a:p>
        </p:txBody>
      </p:sp>
      <p:graphicFrame>
        <p:nvGraphicFramePr>
          <p:cNvPr id="137221" name="Object 5"/>
          <p:cNvGraphicFramePr>
            <a:graphicFrameLocks noChangeAspect="1"/>
          </p:cNvGraphicFramePr>
          <p:nvPr>
            <p:extLst/>
          </p:nvPr>
        </p:nvGraphicFramePr>
        <p:xfrm>
          <a:off x="3484385" y="3336693"/>
          <a:ext cx="4102100" cy="660123"/>
        </p:xfrm>
        <a:graphic>
          <a:graphicData uri="http://schemas.openxmlformats.org/presentationml/2006/ole">
            <mc:AlternateContent xmlns:mc="http://schemas.openxmlformats.org/markup-compatibility/2006">
              <mc:Choice xmlns:v="urn:schemas-microsoft-com:vml" Requires="v">
                <p:oleObj spid="_x0000_s13324" name="Equation" r:id="rId5" imgW="1650960" imgH="266400" progId="Equation.DSMT4">
                  <p:embed/>
                </p:oleObj>
              </mc:Choice>
              <mc:Fallback>
                <p:oleObj name="Equation" r:id="rId5" imgW="1650960" imgH="266400" progId="Equation.DSMT4">
                  <p:embed/>
                  <p:pic>
                    <p:nvPicPr>
                      <p:cNvPr id="0" name=""/>
                      <p:cNvPicPr>
                        <a:picLocks noChangeAspect="1" noChangeArrowheads="1"/>
                      </p:cNvPicPr>
                      <p:nvPr/>
                    </p:nvPicPr>
                    <p:blipFill>
                      <a:blip r:embed="rId6"/>
                      <a:srcRect/>
                      <a:stretch>
                        <a:fillRect/>
                      </a:stretch>
                    </p:blipFill>
                    <p:spPr bwMode="auto">
                      <a:xfrm>
                        <a:off x="3484385" y="3336693"/>
                        <a:ext cx="4102100" cy="660123"/>
                      </a:xfrm>
                      <a:prstGeom prst="rect">
                        <a:avLst/>
                      </a:prstGeom>
                      <a:noFill/>
                    </p:spPr>
                  </p:pic>
                </p:oleObj>
              </mc:Fallback>
            </mc:AlternateContent>
          </a:graphicData>
        </a:graphic>
      </p:graphicFrame>
      <p:sp>
        <p:nvSpPr>
          <p:cNvPr id="137222" name="Text Box 6"/>
          <p:cNvSpPr txBox="1">
            <a:spLocks noChangeArrowheads="1"/>
          </p:cNvSpPr>
          <p:nvPr/>
        </p:nvSpPr>
        <p:spPr bwMode="auto">
          <a:xfrm>
            <a:off x="2221780" y="4072562"/>
            <a:ext cx="17475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和隐式解</a:t>
            </a:r>
            <a:r>
              <a:rPr lang="en-US" altLang="zh-CN" sz="2800" b="1" dirty="0"/>
              <a:t>:</a:t>
            </a:r>
          </a:p>
        </p:txBody>
      </p:sp>
      <p:graphicFrame>
        <p:nvGraphicFramePr>
          <p:cNvPr id="137223" name="Object 7"/>
          <p:cNvGraphicFramePr>
            <a:graphicFrameLocks noChangeAspect="1"/>
          </p:cNvGraphicFramePr>
          <p:nvPr>
            <p:extLst/>
          </p:nvPr>
        </p:nvGraphicFramePr>
        <p:xfrm>
          <a:off x="4316571" y="4595782"/>
          <a:ext cx="2086746" cy="622931"/>
        </p:xfrm>
        <a:graphic>
          <a:graphicData uri="http://schemas.openxmlformats.org/presentationml/2006/ole">
            <mc:AlternateContent xmlns:mc="http://schemas.openxmlformats.org/markup-compatibility/2006">
              <mc:Choice xmlns:v="urn:schemas-microsoft-com:vml" Requires="v">
                <p:oleObj spid="_x0000_s13325" name="Equation" r:id="rId7" imgW="761760" imgH="228600" progId="Equation.DSMT4">
                  <p:embed/>
                </p:oleObj>
              </mc:Choice>
              <mc:Fallback>
                <p:oleObj name="Equation" r:id="rId7" imgW="761760" imgH="228600" progId="Equation.DSMT4">
                  <p:embed/>
                  <p:pic>
                    <p:nvPicPr>
                      <p:cNvPr id="0" name=""/>
                      <p:cNvPicPr>
                        <a:picLocks noChangeAspect="1" noChangeArrowheads="1"/>
                      </p:cNvPicPr>
                      <p:nvPr/>
                    </p:nvPicPr>
                    <p:blipFill>
                      <a:blip r:embed="rId8"/>
                      <a:srcRect/>
                      <a:stretch>
                        <a:fillRect/>
                      </a:stretch>
                    </p:blipFill>
                    <p:spPr bwMode="auto">
                      <a:xfrm>
                        <a:off x="4316571" y="4595782"/>
                        <a:ext cx="2086746" cy="622931"/>
                      </a:xfrm>
                      <a:prstGeom prst="rect">
                        <a:avLst/>
                      </a:prstGeom>
                      <a:noFill/>
                    </p:spPr>
                  </p:pic>
                </p:oleObj>
              </mc:Fallback>
            </mc:AlternateContent>
          </a:graphicData>
        </a:graphic>
      </p:graphicFrame>
      <p:sp>
        <p:nvSpPr>
          <p:cNvPr id="13320"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656D629E-69D3-4C89-9B58-007A377E6CCE}" type="slidenum">
              <a:rPr lang="en-US" altLang="zh-CN" sz="1200">
                <a:solidFill>
                  <a:schemeClr val="accent2"/>
                </a:solidFill>
              </a:rPr>
              <a:pPr eaLnBrk="1" hangingPunct="1"/>
              <a:t>17</a:t>
            </a:fld>
            <a:endParaRPr lang="en-US" altLang="zh-CN" sz="1200">
              <a:solidFill>
                <a:schemeClr val="accent2"/>
              </a:solidFill>
            </a:endParaRPr>
          </a:p>
        </p:txBody>
      </p:sp>
    </p:spTree>
    <p:extLst>
      <p:ext uri="{BB962C8B-B14F-4D97-AF65-F5344CB8AC3E}">
        <p14:creationId xmlns:p14="http://schemas.microsoft.com/office/powerpoint/2010/main" val="63060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37220">
                                            <p:txEl>
                                              <p:pRg st="0" end="0"/>
                                            </p:txEl>
                                          </p:spTgt>
                                        </p:tgtEl>
                                        <p:attrNameLst>
                                          <p:attrName>style.visibility</p:attrName>
                                        </p:attrNameLst>
                                      </p:cBhvr>
                                      <p:to>
                                        <p:strVal val="visible"/>
                                      </p:to>
                                    </p:set>
                                    <p:anim calcmode="lin" valueType="num">
                                      <p:cBhvr additive="base">
                                        <p:cTn id="11" dur="500" fill="hold"/>
                                        <p:tgtEl>
                                          <p:spTgt spid="13722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anim calcmode="lin" valueType="num">
                                      <p:cBhvr>
                                        <p:cTn id="17" dur="1000" fill="hold"/>
                                        <p:tgtEl>
                                          <p:spTgt spid="137221"/>
                                        </p:tgtEl>
                                        <p:attrNameLst>
                                          <p:attrName>ppt_w</p:attrName>
                                        </p:attrNameLst>
                                      </p:cBhvr>
                                      <p:tavLst>
                                        <p:tav tm="0">
                                          <p:val>
                                            <p:strVal val="#ppt_w*0.70"/>
                                          </p:val>
                                        </p:tav>
                                        <p:tav tm="100000">
                                          <p:val>
                                            <p:strVal val="#ppt_w"/>
                                          </p:val>
                                        </p:tav>
                                      </p:tavLst>
                                    </p:anim>
                                    <p:anim calcmode="lin" valueType="num">
                                      <p:cBhvr>
                                        <p:cTn id="18" dur="1000" fill="hold"/>
                                        <p:tgtEl>
                                          <p:spTgt spid="137221"/>
                                        </p:tgtEl>
                                        <p:attrNameLst>
                                          <p:attrName>ppt_h</p:attrName>
                                        </p:attrNameLst>
                                      </p:cBhvr>
                                      <p:tavLst>
                                        <p:tav tm="0">
                                          <p:val>
                                            <p:strVal val="#ppt_h"/>
                                          </p:val>
                                        </p:tav>
                                        <p:tav tm="100000">
                                          <p:val>
                                            <p:strVal val="#ppt_h"/>
                                          </p:val>
                                        </p:tav>
                                      </p:tavLst>
                                    </p:anim>
                                    <p:animEffect transition="in" filter="fade">
                                      <p:cBhvr>
                                        <p:cTn id="19" dur="1000"/>
                                        <p:tgtEl>
                                          <p:spTgt spid="13722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722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37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 Box 2"/>
          <p:cNvSpPr txBox="1">
            <a:spLocks noChangeArrowheads="1"/>
          </p:cNvSpPr>
          <p:nvPr/>
        </p:nvSpPr>
        <p:spPr bwMode="auto">
          <a:xfrm>
            <a:off x="1737778" y="835367"/>
            <a:ext cx="2244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3300"/>
                </a:solidFill>
              </a:rPr>
              <a:t>方程的通解</a:t>
            </a:r>
          </a:p>
        </p:txBody>
      </p:sp>
      <p:sp>
        <p:nvSpPr>
          <p:cNvPr id="138243" name="Text Box 3"/>
          <p:cNvSpPr txBox="1">
            <a:spLocks noChangeArrowheads="1"/>
          </p:cNvSpPr>
          <p:nvPr/>
        </p:nvSpPr>
        <p:spPr bwMode="auto">
          <a:xfrm>
            <a:off x="1737778" y="1453231"/>
            <a:ext cx="84978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FF"/>
                </a:solidFill>
              </a:rPr>
              <a:t>定义</a:t>
            </a:r>
            <a:r>
              <a:rPr lang="zh-CN" altLang="en-US" sz="2800" b="1" dirty="0"/>
              <a:t>如果微分方程的解中含有任意常数</a:t>
            </a:r>
            <a:r>
              <a:rPr lang="en-US" altLang="zh-CN" sz="2800" b="1" dirty="0"/>
              <a:t>,</a:t>
            </a:r>
            <a:r>
              <a:rPr lang="zh-CN" altLang="en-US" sz="2800" b="1" dirty="0"/>
              <a:t>且所含的</a:t>
            </a:r>
            <a:r>
              <a:rPr lang="zh-CN" altLang="en-US" sz="2800" b="1" dirty="0">
                <a:solidFill>
                  <a:srgbClr val="FF3300"/>
                </a:solidFill>
              </a:rPr>
              <a:t>相互独立的</a:t>
            </a:r>
            <a:r>
              <a:rPr lang="zh-CN" altLang="en-US" sz="2800" b="1" dirty="0"/>
              <a:t>任意常数的</a:t>
            </a:r>
            <a:r>
              <a:rPr lang="zh-CN" altLang="en-US" sz="2800" b="1" dirty="0">
                <a:solidFill>
                  <a:srgbClr val="0000FF"/>
                </a:solidFill>
              </a:rPr>
              <a:t>个数</a:t>
            </a:r>
            <a:r>
              <a:rPr lang="zh-CN" altLang="en-US" sz="2800" b="1" dirty="0"/>
              <a:t>与微分方程的</a:t>
            </a:r>
            <a:r>
              <a:rPr lang="zh-CN" altLang="en-US" sz="2800" b="1" dirty="0">
                <a:solidFill>
                  <a:srgbClr val="0000FF"/>
                </a:solidFill>
              </a:rPr>
              <a:t>阶数</a:t>
            </a:r>
            <a:r>
              <a:rPr lang="zh-CN" altLang="en-US" sz="2800" b="1" dirty="0"/>
              <a:t>相同</a:t>
            </a:r>
            <a:r>
              <a:rPr lang="en-US" altLang="zh-CN" sz="2800" b="1" dirty="0"/>
              <a:t>,</a:t>
            </a:r>
            <a:r>
              <a:rPr lang="zh-CN" altLang="en-US" sz="2800" b="1" dirty="0"/>
              <a:t>则称这样的解为该方程的</a:t>
            </a:r>
            <a:r>
              <a:rPr lang="zh-CN" altLang="en-US" sz="2800" b="1" dirty="0">
                <a:solidFill>
                  <a:srgbClr val="FF3300"/>
                </a:solidFill>
              </a:rPr>
              <a:t>通解</a:t>
            </a:r>
            <a:r>
              <a:rPr lang="en-US" altLang="zh-CN" sz="2800" b="1" dirty="0"/>
              <a:t>.</a:t>
            </a:r>
          </a:p>
        </p:txBody>
      </p:sp>
      <p:sp>
        <p:nvSpPr>
          <p:cNvPr id="138244" name="Text Box 4"/>
          <p:cNvSpPr txBox="1">
            <a:spLocks noChangeArrowheads="1"/>
          </p:cNvSpPr>
          <p:nvPr/>
        </p:nvSpPr>
        <p:spPr bwMode="auto">
          <a:xfrm>
            <a:off x="1830142" y="2831950"/>
            <a:ext cx="1257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800" dirty="0"/>
              <a:t>■</a:t>
            </a:r>
            <a:r>
              <a:rPr lang="zh-CN" altLang="en-US" sz="2800" b="1" dirty="0">
                <a:solidFill>
                  <a:srgbClr val="FF3300"/>
                </a:solidFill>
              </a:rPr>
              <a:t>例如</a:t>
            </a:r>
            <a:r>
              <a:rPr lang="en-US" altLang="zh-CN" sz="2800" b="1" dirty="0">
                <a:solidFill>
                  <a:srgbClr val="FF3300"/>
                </a:solidFill>
              </a:rPr>
              <a:t>:</a:t>
            </a:r>
          </a:p>
        </p:txBody>
      </p:sp>
      <p:graphicFrame>
        <p:nvGraphicFramePr>
          <p:cNvPr id="138245" name="Object 5"/>
          <p:cNvGraphicFramePr>
            <a:graphicFrameLocks noChangeAspect="1"/>
          </p:cNvGraphicFramePr>
          <p:nvPr>
            <p:extLst/>
          </p:nvPr>
        </p:nvGraphicFramePr>
        <p:xfrm>
          <a:off x="3076250" y="2807004"/>
          <a:ext cx="5569367" cy="548166"/>
        </p:xfrm>
        <a:graphic>
          <a:graphicData uri="http://schemas.openxmlformats.org/presentationml/2006/ole">
            <mc:AlternateContent xmlns:mc="http://schemas.openxmlformats.org/markup-compatibility/2006">
              <mc:Choice xmlns:v="urn:schemas-microsoft-com:vml" Requires="v">
                <p:oleObj spid="_x0000_s14350" name="Equation" r:id="rId3" imgW="2311200" imgH="228600" progId="Equation.DSMT4">
                  <p:embed/>
                </p:oleObj>
              </mc:Choice>
              <mc:Fallback>
                <p:oleObj name="Equation" r:id="rId3" imgW="2311200" imgH="228600" progId="Equation.DSMT4">
                  <p:embed/>
                  <p:pic>
                    <p:nvPicPr>
                      <p:cNvPr id="0" name=""/>
                      <p:cNvPicPr>
                        <a:picLocks noChangeAspect="1" noChangeArrowheads="1"/>
                      </p:cNvPicPr>
                      <p:nvPr/>
                    </p:nvPicPr>
                    <p:blipFill>
                      <a:blip r:embed="rId4"/>
                      <a:srcRect/>
                      <a:stretch>
                        <a:fillRect/>
                      </a:stretch>
                    </p:blipFill>
                    <p:spPr bwMode="auto">
                      <a:xfrm>
                        <a:off x="3076250" y="2807004"/>
                        <a:ext cx="5569367" cy="548166"/>
                      </a:xfrm>
                      <a:prstGeom prst="rect">
                        <a:avLst/>
                      </a:prstGeom>
                      <a:noFill/>
                    </p:spPr>
                  </p:pic>
                </p:oleObj>
              </mc:Fallback>
            </mc:AlternateContent>
          </a:graphicData>
        </a:graphic>
      </p:graphicFrame>
      <p:graphicFrame>
        <p:nvGraphicFramePr>
          <p:cNvPr id="138246" name="Object 6"/>
          <p:cNvGraphicFramePr>
            <a:graphicFrameLocks noChangeAspect="1"/>
          </p:cNvGraphicFramePr>
          <p:nvPr>
            <p:extLst/>
          </p:nvPr>
        </p:nvGraphicFramePr>
        <p:xfrm>
          <a:off x="3076250" y="3515709"/>
          <a:ext cx="4726630" cy="520487"/>
        </p:xfrm>
        <a:graphic>
          <a:graphicData uri="http://schemas.openxmlformats.org/presentationml/2006/ole">
            <mc:AlternateContent xmlns:mc="http://schemas.openxmlformats.org/markup-compatibility/2006">
              <mc:Choice xmlns:v="urn:schemas-microsoft-com:vml" Requires="v">
                <p:oleObj spid="_x0000_s14351" name="Equation" r:id="rId5" imgW="1955520" imgH="215640" progId="Equation.DSMT4">
                  <p:embed/>
                </p:oleObj>
              </mc:Choice>
              <mc:Fallback>
                <p:oleObj name="Equation" r:id="rId5" imgW="1955520" imgH="215640" progId="Equation.DSMT4">
                  <p:embed/>
                  <p:pic>
                    <p:nvPicPr>
                      <p:cNvPr id="0" name=""/>
                      <p:cNvPicPr>
                        <a:picLocks noChangeAspect="1" noChangeArrowheads="1"/>
                      </p:cNvPicPr>
                      <p:nvPr/>
                    </p:nvPicPr>
                    <p:blipFill>
                      <a:blip r:embed="rId6"/>
                      <a:srcRect/>
                      <a:stretch>
                        <a:fillRect/>
                      </a:stretch>
                    </p:blipFill>
                    <p:spPr bwMode="auto">
                      <a:xfrm>
                        <a:off x="3076250" y="3515709"/>
                        <a:ext cx="4726630" cy="520487"/>
                      </a:xfrm>
                      <a:prstGeom prst="rect">
                        <a:avLst/>
                      </a:prstGeom>
                      <a:noFill/>
                    </p:spPr>
                  </p:pic>
                </p:oleObj>
              </mc:Fallback>
            </mc:AlternateContent>
          </a:graphicData>
        </a:graphic>
      </p:graphicFrame>
      <p:sp>
        <p:nvSpPr>
          <p:cNvPr id="138247" name="Text Box 7"/>
          <p:cNvSpPr txBox="1">
            <a:spLocks noChangeArrowheads="1"/>
          </p:cNvSpPr>
          <p:nvPr/>
        </p:nvSpPr>
        <p:spPr bwMode="auto">
          <a:xfrm>
            <a:off x="1819175" y="4102374"/>
            <a:ext cx="54240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1800" dirty="0"/>
              <a:t>■</a:t>
            </a:r>
            <a:r>
              <a:rPr lang="en-US" altLang="zh-CN" sz="1800" dirty="0"/>
              <a:t> </a:t>
            </a:r>
            <a:r>
              <a:rPr lang="en-US" altLang="zh-CN" sz="2800" b="1" i="1" dirty="0">
                <a:solidFill>
                  <a:srgbClr val="0000FF"/>
                </a:solidFill>
                <a:cs typeface="Times New Roman" panose="02020603050405020304" pitchFamily="18" charset="0"/>
              </a:rPr>
              <a:t>n</a:t>
            </a:r>
            <a:r>
              <a:rPr lang="zh-CN" altLang="en-US" sz="2800" b="1" dirty="0">
                <a:solidFill>
                  <a:srgbClr val="0000FF"/>
                </a:solidFill>
              </a:rPr>
              <a:t>阶微分方程通解的一般形式为</a:t>
            </a:r>
          </a:p>
        </p:txBody>
      </p:sp>
      <p:graphicFrame>
        <p:nvGraphicFramePr>
          <p:cNvPr id="138248" name="Object 8"/>
          <p:cNvGraphicFramePr>
            <a:graphicFrameLocks noChangeAspect="1"/>
          </p:cNvGraphicFramePr>
          <p:nvPr>
            <p:extLst/>
          </p:nvPr>
        </p:nvGraphicFramePr>
        <p:xfrm>
          <a:off x="3501508" y="4686446"/>
          <a:ext cx="3101702" cy="624750"/>
        </p:xfrm>
        <a:graphic>
          <a:graphicData uri="http://schemas.openxmlformats.org/presentationml/2006/ole">
            <mc:AlternateContent xmlns:mc="http://schemas.openxmlformats.org/markup-compatibility/2006">
              <mc:Choice xmlns:v="urn:schemas-microsoft-com:vml" Requires="v">
                <p:oleObj spid="_x0000_s14352" name="Equation" r:id="rId7" imgW="1130040" imgH="228600" progId="Equation.DSMT4">
                  <p:embed/>
                </p:oleObj>
              </mc:Choice>
              <mc:Fallback>
                <p:oleObj name="Equation" r:id="rId7" imgW="1130040" imgH="228600" progId="Equation.DSMT4">
                  <p:embed/>
                  <p:pic>
                    <p:nvPicPr>
                      <p:cNvPr id="0" name=""/>
                      <p:cNvPicPr>
                        <a:picLocks noChangeAspect="1" noChangeArrowheads="1"/>
                      </p:cNvPicPr>
                      <p:nvPr/>
                    </p:nvPicPr>
                    <p:blipFill>
                      <a:blip r:embed="rId8"/>
                      <a:srcRect/>
                      <a:stretch>
                        <a:fillRect/>
                      </a:stretch>
                    </p:blipFill>
                    <p:spPr bwMode="auto">
                      <a:xfrm>
                        <a:off x="3501508" y="4686446"/>
                        <a:ext cx="3101702" cy="624750"/>
                      </a:xfrm>
                      <a:prstGeom prst="rect">
                        <a:avLst/>
                      </a:prstGeom>
                      <a:noFill/>
                    </p:spPr>
                  </p:pic>
                </p:oleObj>
              </mc:Fallback>
            </mc:AlternateContent>
          </a:graphicData>
        </a:graphic>
      </p:graphicFrame>
      <p:graphicFrame>
        <p:nvGraphicFramePr>
          <p:cNvPr id="138249" name="Object 9"/>
          <p:cNvGraphicFramePr>
            <a:graphicFrameLocks noChangeAspect="1"/>
          </p:cNvGraphicFramePr>
          <p:nvPr>
            <p:extLst/>
          </p:nvPr>
        </p:nvGraphicFramePr>
        <p:xfrm>
          <a:off x="2204284" y="5358747"/>
          <a:ext cx="5458731" cy="542981"/>
        </p:xfrm>
        <a:graphic>
          <a:graphicData uri="http://schemas.openxmlformats.org/presentationml/2006/ole">
            <mc:AlternateContent xmlns:mc="http://schemas.openxmlformats.org/markup-compatibility/2006">
              <mc:Choice xmlns:v="urn:schemas-microsoft-com:vml" Requires="v">
                <p:oleObj spid="_x0000_s14353" name="Equation" r:id="rId9" imgW="2286000" imgH="228600" progId="Equation.DSMT4">
                  <p:embed/>
                </p:oleObj>
              </mc:Choice>
              <mc:Fallback>
                <p:oleObj name="Equation" r:id="rId9" imgW="2286000" imgH="228600" progId="Equation.DSMT4">
                  <p:embed/>
                  <p:pic>
                    <p:nvPicPr>
                      <p:cNvPr id="0" name=""/>
                      <p:cNvPicPr>
                        <a:picLocks noChangeAspect="1" noChangeArrowheads="1"/>
                      </p:cNvPicPr>
                      <p:nvPr/>
                    </p:nvPicPr>
                    <p:blipFill>
                      <a:blip r:embed="rId10"/>
                      <a:srcRect/>
                      <a:stretch>
                        <a:fillRect/>
                      </a:stretch>
                    </p:blipFill>
                    <p:spPr bwMode="auto">
                      <a:xfrm>
                        <a:off x="2204284" y="5358747"/>
                        <a:ext cx="5458731" cy="542981"/>
                      </a:xfrm>
                      <a:prstGeom prst="rect">
                        <a:avLst/>
                      </a:prstGeom>
                      <a:noFill/>
                    </p:spPr>
                  </p:pic>
                </p:oleObj>
              </mc:Fallback>
            </mc:AlternateContent>
          </a:graphicData>
        </a:graphic>
      </p:graphicFrame>
      <p:sp>
        <p:nvSpPr>
          <p:cNvPr id="14346"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8CA5A236-EC6D-4166-A108-2E7EAF3CE240}" type="slidenum">
              <a:rPr lang="en-US" altLang="zh-CN" sz="1200">
                <a:solidFill>
                  <a:schemeClr val="accent2"/>
                </a:solidFill>
              </a:rPr>
              <a:pPr eaLnBrk="1" hangingPunct="1"/>
              <a:t>18</a:t>
            </a:fld>
            <a:endParaRPr lang="en-US" altLang="zh-CN" sz="1200">
              <a:solidFill>
                <a:schemeClr val="accent2"/>
              </a:solidFill>
            </a:endParaRPr>
          </a:p>
        </p:txBody>
      </p:sp>
    </p:spTree>
    <p:extLst>
      <p:ext uri="{BB962C8B-B14F-4D97-AF65-F5344CB8AC3E}">
        <p14:creationId xmlns:p14="http://schemas.microsoft.com/office/powerpoint/2010/main" val="2165194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par>
                                <p:cTn id="7" presetID="55" presetClass="entr" presetSubtype="0" fill="hold" nodeType="withEffect">
                                  <p:stCondLst>
                                    <p:cond delay="0"/>
                                  </p:stCondLst>
                                  <p:childTnLst>
                                    <p:set>
                                      <p:cBhvr>
                                        <p:cTn id="8" dur="1" fill="hold">
                                          <p:stCondLst>
                                            <p:cond delay="0"/>
                                          </p:stCondLst>
                                        </p:cTn>
                                        <p:tgtEl>
                                          <p:spTgt spid="138243">
                                            <p:txEl>
                                              <p:pRg st="0" end="0"/>
                                            </p:txEl>
                                          </p:spTgt>
                                        </p:tgtEl>
                                        <p:attrNameLst>
                                          <p:attrName>style.visibility</p:attrName>
                                        </p:attrNameLst>
                                      </p:cBhvr>
                                      <p:to>
                                        <p:strVal val="visible"/>
                                      </p:to>
                                    </p:set>
                                    <p:anim calcmode="lin" valueType="num">
                                      <p:cBhvr>
                                        <p:cTn id="9" dur="1000" fill="hold"/>
                                        <p:tgtEl>
                                          <p:spTgt spid="138243">
                                            <p:txEl>
                                              <p:pRg st="0" end="0"/>
                                            </p:txEl>
                                          </p:spTgt>
                                        </p:tgtEl>
                                        <p:attrNameLst>
                                          <p:attrName>ppt_w</p:attrName>
                                        </p:attrNameLst>
                                      </p:cBhvr>
                                      <p:tavLst>
                                        <p:tav tm="0">
                                          <p:val>
                                            <p:strVal val="#ppt_w*0.70"/>
                                          </p:val>
                                        </p:tav>
                                        <p:tav tm="100000">
                                          <p:val>
                                            <p:strVal val="#ppt_w"/>
                                          </p:val>
                                        </p:tav>
                                      </p:tavLst>
                                    </p:anim>
                                    <p:anim calcmode="lin" valueType="num">
                                      <p:cBhvr>
                                        <p:cTn id="10" dur="1000" fill="hold"/>
                                        <p:tgtEl>
                                          <p:spTgt spid="138243">
                                            <p:txEl>
                                              <p:pRg st="0" end="0"/>
                                            </p:txEl>
                                          </p:spTgt>
                                        </p:tgtEl>
                                        <p:attrNameLst>
                                          <p:attrName>ppt_h</p:attrName>
                                        </p:attrNameLst>
                                      </p:cBhvr>
                                      <p:tavLst>
                                        <p:tav tm="0">
                                          <p:val>
                                            <p:strVal val="#ppt_h"/>
                                          </p:val>
                                        </p:tav>
                                        <p:tav tm="100000">
                                          <p:val>
                                            <p:strVal val="#ppt_h"/>
                                          </p:val>
                                        </p:tav>
                                      </p:tavLst>
                                    </p:anim>
                                    <p:animEffect transition="in" filter="fade">
                                      <p:cBhvr>
                                        <p:cTn id="11" dur="1000"/>
                                        <p:tgtEl>
                                          <p:spTgt spid="13824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38244">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5" presetClass="entr" presetSubtype="0" fill="hold" nodeType="clickEffect">
                                  <p:stCondLst>
                                    <p:cond delay="0"/>
                                  </p:stCondLst>
                                  <p:childTnLst>
                                    <p:set>
                                      <p:cBhvr>
                                        <p:cTn id="19" dur="1" fill="hold">
                                          <p:stCondLst>
                                            <p:cond delay="0"/>
                                          </p:stCondLst>
                                        </p:cTn>
                                        <p:tgtEl>
                                          <p:spTgt spid="138245"/>
                                        </p:tgtEl>
                                        <p:attrNameLst>
                                          <p:attrName>style.visibility</p:attrName>
                                        </p:attrNameLst>
                                      </p:cBhvr>
                                      <p:to>
                                        <p:strVal val="visible"/>
                                      </p:to>
                                    </p:set>
                                    <p:anim calcmode="lin" valueType="num">
                                      <p:cBhvr>
                                        <p:cTn id="20" dur="1000" fill="hold"/>
                                        <p:tgtEl>
                                          <p:spTgt spid="138245"/>
                                        </p:tgtEl>
                                        <p:attrNameLst>
                                          <p:attrName>ppt_w</p:attrName>
                                        </p:attrNameLst>
                                      </p:cBhvr>
                                      <p:tavLst>
                                        <p:tav tm="0">
                                          <p:val>
                                            <p:strVal val="#ppt_w*0.70"/>
                                          </p:val>
                                        </p:tav>
                                        <p:tav tm="100000">
                                          <p:val>
                                            <p:strVal val="#ppt_w"/>
                                          </p:val>
                                        </p:tav>
                                      </p:tavLst>
                                    </p:anim>
                                    <p:anim calcmode="lin" valueType="num">
                                      <p:cBhvr>
                                        <p:cTn id="21" dur="1000" fill="hold"/>
                                        <p:tgtEl>
                                          <p:spTgt spid="138245"/>
                                        </p:tgtEl>
                                        <p:attrNameLst>
                                          <p:attrName>ppt_h</p:attrName>
                                        </p:attrNameLst>
                                      </p:cBhvr>
                                      <p:tavLst>
                                        <p:tav tm="0">
                                          <p:val>
                                            <p:strVal val="#ppt_h"/>
                                          </p:val>
                                        </p:tav>
                                        <p:tav tm="100000">
                                          <p:val>
                                            <p:strVal val="#ppt_h"/>
                                          </p:val>
                                        </p:tav>
                                      </p:tavLst>
                                    </p:anim>
                                    <p:animEffect transition="in" filter="fade">
                                      <p:cBhvr>
                                        <p:cTn id="22" dur="1000"/>
                                        <p:tgtEl>
                                          <p:spTgt spid="1382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138246"/>
                                        </p:tgtEl>
                                        <p:attrNameLst>
                                          <p:attrName>style.visibility</p:attrName>
                                        </p:attrNameLst>
                                      </p:cBhvr>
                                      <p:to>
                                        <p:strVal val="visible"/>
                                      </p:to>
                                    </p:set>
                                    <p:anim calcmode="lin" valueType="num">
                                      <p:cBhvr>
                                        <p:cTn id="27" dur="1000" fill="hold"/>
                                        <p:tgtEl>
                                          <p:spTgt spid="138246"/>
                                        </p:tgtEl>
                                        <p:attrNameLst>
                                          <p:attrName>ppt_w</p:attrName>
                                        </p:attrNameLst>
                                      </p:cBhvr>
                                      <p:tavLst>
                                        <p:tav tm="0">
                                          <p:val>
                                            <p:strVal val="#ppt_w*0.70"/>
                                          </p:val>
                                        </p:tav>
                                        <p:tav tm="100000">
                                          <p:val>
                                            <p:strVal val="#ppt_w"/>
                                          </p:val>
                                        </p:tav>
                                      </p:tavLst>
                                    </p:anim>
                                    <p:anim calcmode="lin" valueType="num">
                                      <p:cBhvr>
                                        <p:cTn id="28" dur="1000" fill="hold"/>
                                        <p:tgtEl>
                                          <p:spTgt spid="138246"/>
                                        </p:tgtEl>
                                        <p:attrNameLst>
                                          <p:attrName>ppt_h</p:attrName>
                                        </p:attrNameLst>
                                      </p:cBhvr>
                                      <p:tavLst>
                                        <p:tav tm="0">
                                          <p:val>
                                            <p:strVal val="#ppt_h"/>
                                          </p:val>
                                        </p:tav>
                                        <p:tav tm="100000">
                                          <p:val>
                                            <p:strVal val="#ppt_h"/>
                                          </p:val>
                                        </p:tav>
                                      </p:tavLst>
                                    </p:anim>
                                    <p:animEffect transition="in" filter="fade">
                                      <p:cBhvr>
                                        <p:cTn id="29" dur="1000"/>
                                        <p:tgtEl>
                                          <p:spTgt spid="1382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824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138248"/>
                                        </p:tgtEl>
                                        <p:attrNameLst>
                                          <p:attrName>style.visibility</p:attrName>
                                        </p:attrNameLst>
                                      </p:cBhvr>
                                      <p:to>
                                        <p:strVal val="visible"/>
                                      </p:to>
                                    </p:set>
                                    <p:anim calcmode="lin" valueType="num">
                                      <p:cBhvr additive="base">
                                        <p:cTn id="38" dur="500" fill="hold"/>
                                        <p:tgtEl>
                                          <p:spTgt spid="138248"/>
                                        </p:tgtEl>
                                        <p:attrNameLst>
                                          <p:attrName>ppt_x</p:attrName>
                                        </p:attrNameLst>
                                      </p:cBhvr>
                                      <p:tavLst>
                                        <p:tav tm="0">
                                          <p:val>
                                            <p:strVal val="#ppt_x"/>
                                          </p:val>
                                        </p:tav>
                                        <p:tav tm="100000">
                                          <p:val>
                                            <p:strVal val="#ppt_x"/>
                                          </p:val>
                                        </p:tav>
                                      </p:tavLst>
                                    </p:anim>
                                    <p:anim calcmode="lin" valueType="num">
                                      <p:cBhvr additive="base">
                                        <p:cTn id="39" dur="500" fill="hold"/>
                                        <p:tgtEl>
                                          <p:spTgt spid="138248"/>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138249"/>
                                        </p:tgtEl>
                                        <p:attrNameLst>
                                          <p:attrName>style.visibility</p:attrName>
                                        </p:attrNameLst>
                                      </p:cBhvr>
                                      <p:to>
                                        <p:strVal val="visible"/>
                                      </p:to>
                                    </p:set>
                                    <p:anim calcmode="lin" valueType="num">
                                      <p:cBhvr>
                                        <p:cTn id="44" dur="1000" fill="hold"/>
                                        <p:tgtEl>
                                          <p:spTgt spid="138249"/>
                                        </p:tgtEl>
                                        <p:attrNameLst>
                                          <p:attrName>ppt_w</p:attrName>
                                        </p:attrNameLst>
                                      </p:cBhvr>
                                      <p:tavLst>
                                        <p:tav tm="0">
                                          <p:val>
                                            <p:strVal val="#ppt_w*0.70"/>
                                          </p:val>
                                        </p:tav>
                                        <p:tav tm="100000">
                                          <p:val>
                                            <p:strVal val="#ppt_w"/>
                                          </p:val>
                                        </p:tav>
                                      </p:tavLst>
                                    </p:anim>
                                    <p:anim calcmode="lin" valueType="num">
                                      <p:cBhvr>
                                        <p:cTn id="45" dur="1000" fill="hold"/>
                                        <p:tgtEl>
                                          <p:spTgt spid="138249"/>
                                        </p:tgtEl>
                                        <p:attrNameLst>
                                          <p:attrName>ppt_h</p:attrName>
                                        </p:attrNameLst>
                                      </p:cBhvr>
                                      <p:tavLst>
                                        <p:tav tm="0">
                                          <p:val>
                                            <p:strVal val="#ppt_h"/>
                                          </p:val>
                                        </p:tav>
                                        <p:tav tm="100000">
                                          <p:val>
                                            <p:strVal val="#ppt_h"/>
                                          </p:val>
                                        </p:tav>
                                      </p:tavLst>
                                    </p:anim>
                                    <p:animEffect transition="in" filter="fade">
                                      <p:cBhvr>
                                        <p:cTn id="46" dur="1000"/>
                                        <p:tgtEl>
                                          <p:spTgt spid="138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Grp="1" noChangeArrowheads="1"/>
          </p:cNvSpPr>
          <p:nvPr>
            <p:ph type="title"/>
          </p:nvPr>
        </p:nvSpPr>
        <p:spPr>
          <a:xfrm>
            <a:off x="1878289" y="884367"/>
            <a:ext cx="587829" cy="637902"/>
          </a:xfrm>
        </p:spPr>
        <p:txBody>
          <a:bodyPr>
            <a:normAutofit/>
          </a:bodyPr>
          <a:lstStyle/>
          <a:p>
            <a:pPr eaLnBrk="1" hangingPunct="1"/>
            <a:r>
              <a:rPr lang="zh-CN" altLang="en-US" sz="2800" b="1" dirty="0" smtClean="0">
                <a:solidFill>
                  <a:srgbClr val="FF3300"/>
                </a:solidFill>
                <a:latin typeface="+mn-ea"/>
                <a:ea typeface="+mn-ea"/>
              </a:rPr>
              <a:t>注</a:t>
            </a:r>
          </a:p>
        </p:txBody>
      </p:sp>
      <p:graphicFrame>
        <p:nvGraphicFramePr>
          <p:cNvPr id="72709" name="Object 5"/>
          <p:cNvGraphicFramePr>
            <a:graphicFrameLocks noGrp="1" noChangeAspect="1"/>
          </p:cNvGraphicFramePr>
          <p:nvPr>
            <p:ph sz="half" idx="1"/>
            <p:extLst/>
          </p:nvPr>
        </p:nvGraphicFramePr>
        <p:xfrm>
          <a:off x="2558840" y="975576"/>
          <a:ext cx="7036724" cy="1095820"/>
        </p:xfrm>
        <a:graphic>
          <a:graphicData uri="http://schemas.openxmlformats.org/presentationml/2006/ole">
            <mc:AlternateContent xmlns:mc="http://schemas.openxmlformats.org/markup-compatibility/2006">
              <mc:Choice xmlns:v="urn:schemas-microsoft-com:vml" Requires="v">
                <p:oleObj spid="_x0000_s15374" name="Equation" r:id="rId3" imgW="3098520" imgH="482400" progId="Equation.DSMT4">
                  <p:embed/>
                </p:oleObj>
              </mc:Choice>
              <mc:Fallback>
                <p:oleObj name="Equation" r:id="rId3" imgW="3098520" imgH="482400" progId="Equation.DSMT4">
                  <p:embed/>
                  <p:pic>
                    <p:nvPicPr>
                      <p:cNvPr id="0" name=""/>
                      <p:cNvPicPr>
                        <a:picLocks noChangeAspect="1" noChangeArrowheads="1"/>
                      </p:cNvPicPr>
                      <p:nvPr/>
                    </p:nvPicPr>
                    <p:blipFill>
                      <a:blip r:embed="rId4"/>
                      <a:srcRect/>
                      <a:stretch>
                        <a:fillRect/>
                      </a:stretch>
                    </p:blipFill>
                    <p:spPr bwMode="auto">
                      <a:xfrm>
                        <a:off x="2558840" y="975576"/>
                        <a:ext cx="7036724" cy="1095820"/>
                      </a:xfrm>
                      <a:prstGeom prst="rect">
                        <a:avLst/>
                      </a:prstGeom>
                      <a:noFill/>
                      <a:ln>
                        <a:noFill/>
                      </a:ln>
                      <a:effectLst/>
                      <a:extLst/>
                    </p:spPr>
                  </p:pic>
                </p:oleObj>
              </mc:Fallback>
            </mc:AlternateContent>
          </a:graphicData>
        </a:graphic>
      </p:graphicFrame>
      <p:graphicFrame>
        <p:nvGraphicFramePr>
          <p:cNvPr id="72711" name="Object 7"/>
          <p:cNvGraphicFramePr>
            <a:graphicFrameLocks noGrp="1" noChangeAspect="1"/>
          </p:cNvGraphicFramePr>
          <p:nvPr>
            <p:ph sz="quarter" idx="2"/>
            <p:extLst/>
          </p:nvPr>
        </p:nvGraphicFramePr>
        <p:xfrm>
          <a:off x="2172204" y="2071396"/>
          <a:ext cx="7809996" cy="3620278"/>
        </p:xfrm>
        <a:graphic>
          <a:graphicData uri="http://schemas.openxmlformats.org/presentationml/2006/ole">
            <mc:AlternateContent xmlns:mc="http://schemas.openxmlformats.org/markup-compatibility/2006">
              <mc:Choice xmlns:v="urn:schemas-microsoft-com:vml" Requires="v">
                <p:oleObj spid="_x0000_s15375" name="Equation" r:id="rId5" imgW="3479760" imgH="1612800" progId="Equation.DSMT4">
                  <p:embed/>
                </p:oleObj>
              </mc:Choice>
              <mc:Fallback>
                <p:oleObj name="Equation" r:id="rId5" imgW="3479760" imgH="1612800" progId="Equation.DSMT4">
                  <p:embed/>
                  <p:pic>
                    <p:nvPicPr>
                      <p:cNvPr id="0" name=""/>
                      <p:cNvPicPr>
                        <a:picLocks noChangeAspect="1" noChangeArrowheads="1"/>
                      </p:cNvPicPr>
                      <p:nvPr/>
                    </p:nvPicPr>
                    <p:blipFill>
                      <a:blip r:embed="rId6"/>
                      <a:srcRect/>
                      <a:stretch>
                        <a:fillRect/>
                      </a:stretch>
                    </p:blipFill>
                    <p:spPr bwMode="auto">
                      <a:xfrm>
                        <a:off x="2172204" y="2071396"/>
                        <a:ext cx="7809996" cy="3620278"/>
                      </a:xfrm>
                      <a:prstGeom prst="rect">
                        <a:avLst/>
                      </a:prstGeom>
                      <a:noFill/>
                      <a:ln>
                        <a:noFill/>
                      </a:ln>
                      <a:effectLst/>
                    </p:spPr>
                  </p:pic>
                </p:oleObj>
              </mc:Fallback>
            </mc:AlternateContent>
          </a:graphicData>
        </a:graphic>
      </p:graphicFrame>
      <p:graphicFrame>
        <p:nvGraphicFramePr>
          <p:cNvPr id="72713" name="Object 9"/>
          <p:cNvGraphicFramePr>
            <a:graphicFrameLocks noGrp="1" noChangeAspect="1"/>
          </p:cNvGraphicFramePr>
          <p:nvPr>
            <p:ph sz="quarter" idx="3"/>
            <p:extLst/>
          </p:nvPr>
        </p:nvGraphicFramePr>
        <p:xfrm>
          <a:off x="1963556" y="5406106"/>
          <a:ext cx="2870191" cy="967195"/>
        </p:xfrm>
        <a:graphic>
          <a:graphicData uri="http://schemas.openxmlformats.org/presentationml/2006/ole">
            <mc:AlternateContent xmlns:mc="http://schemas.openxmlformats.org/markup-compatibility/2006">
              <mc:Choice xmlns:v="urn:schemas-microsoft-com:vml" Requires="v">
                <p:oleObj spid="_x0000_s15376" name="Equation" r:id="rId7" imgW="1244520" imgH="419040" progId="Equation.DSMT4">
                  <p:embed/>
                </p:oleObj>
              </mc:Choice>
              <mc:Fallback>
                <p:oleObj name="Equation" r:id="rId7" imgW="1244520" imgH="419040" progId="Equation.DSMT4">
                  <p:embed/>
                  <p:pic>
                    <p:nvPicPr>
                      <p:cNvPr id="0" name=""/>
                      <p:cNvPicPr>
                        <a:picLocks noChangeAspect="1" noChangeArrowheads="1"/>
                      </p:cNvPicPr>
                      <p:nvPr/>
                    </p:nvPicPr>
                    <p:blipFill>
                      <a:blip r:embed="rId8"/>
                      <a:srcRect/>
                      <a:stretch>
                        <a:fillRect/>
                      </a:stretch>
                    </p:blipFill>
                    <p:spPr bwMode="auto">
                      <a:xfrm>
                        <a:off x="1963556" y="5406106"/>
                        <a:ext cx="2870191" cy="967195"/>
                      </a:xfrm>
                      <a:prstGeom prst="rect">
                        <a:avLst/>
                      </a:prstGeom>
                      <a:noFill/>
                      <a:ln>
                        <a:noFill/>
                      </a:ln>
                      <a:effectLst/>
                      <a:extLst/>
                    </p:spPr>
                  </p:pic>
                </p:oleObj>
              </mc:Fallback>
            </mc:AlternateContent>
          </a:graphicData>
        </a:graphic>
      </p:graphicFrame>
      <p:sp>
        <p:nvSpPr>
          <p:cNvPr id="153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7681311D-A0FA-4C82-941C-6CE4895D275A}" type="slidenum">
              <a:rPr lang="en-US" altLang="zh-CN" sz="1200">
                <a:solidFill>
                  <a:schemeClr val="accent2"/>
                </a:solidFill>
              </a:rPr>
              <a:pPr eaLnBrk="1" hangingPunct="1"/>
              <a:t>19</a:t>
            </a:fld>
            <a:endParaRPr lang="en-US" altLang="zh-CN" sz="1200">
              <a:solidFill>
                <a:schemeClr val="accent2"/>
              </a:solidFill>
            </a:endParaRPr>
          </a:p>
        </p:txBody>
      </p:sp>
    </p:spTree>
    <p:extLst>
      <p:ext uri="{BB962C8B-B14F-4D97-AF65-F5344CB8AC3E}">
        <p14:creationId xmlns:p14="http://schemas.microsoft.com/office/powerpoint/2010/main" val="3873918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72711"/>
                                        </p:tgtEl>
                                        <p:attrNameLst>
                                          <p:attrName>style.visibility</p:attrName>
                                        </p:attrNameLst>
                                      </p:cBhvr>
                                      <p:to>
                                        <p:strVal val="visible"/>
                                      </p:to>
                                    </p:set>
                                    <p:anim calcmode="lin" valueType="num">
                                      <p:cBhvr>
                                        <p:cTn id="11" dur="1000" fill="hold"/>
                                        <p:tgtEl>
                                          <p:spTgt spid="72711"/>
                                        </p:tgtEl>
                                        <p:attrNameLst>
                                          <p:attrName>ppt_w</p:attrName>
                                        </p:attrNameLst>
                                      </p:cBhvr>
                                      <p:tavLst>
                                        <p:tav tm="0">
                                          <p:val>
                                            <p:strVal val="#ppt_w*0.70"/>
                                          </p:val>
                                        </p:tav>
                                        <p:tav tm="100000">
                                          <p:val>
                                            <p:strVal val="#ppt_w"/>
                                          </p:val>
                                        </p:tav>
                                      </p:tavLst>
                                    </p:anim>
                                    <p:anim calcmode="lin" valueType="num">
                                      <p:cBhvr>
                                        <p:cTn id="12" dur="1000" fill="hold"/>
                                        <p:tgtEl>
                                          <p:spTgt spid="72711"/>
                                        </p:tgtEl>
                                        <p:attrNameLst>
                                          <p:attrName>ppt_h</p:attrName>
                                        </p:attrNameLst>
                                      </p:cBhvr>
                                      <p:tavLst>
                                        <p:tav tm="0">
                                          <p:val>
                                            <p:strVal val="#ppt_h"/>
                                          </p:val>
                                        </p:tav>
                                        <p:tav tm="100000">
                                          <p:val>
                                            <p:strVal val="#ppt_h"/>
                                          </p:val>
                                        </p:tav>
                                      </p:tavLst>
                                    </p:anim>
                                    <p:animEffect transition="in" filter="fade">
                                      <p:cBhvr>
                                        <p:cTn id="13" dur="1000"/>
                                        <p:tgtEl>
                                          <p:spTgt spid="727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72713"/>
                                        </p:tgtEl>
                                        <p:attrNameLst>
                                          <p:attrName>style.visibility</p:attrName>
                                        </p:attrNameLst>
                                      </p:cBhvr>
                                      <p:to>
                                        <p:strVal val="visible"/>
                                      </p:to>
                                    </p:set>
                                    <p:anim calcmode="lin" valueType="num">
                                      <p:cBhvr additive="base">
                                        <p:cTn id="18" dur="500" fill="hold"/>
                                        <p:tgtEl>
                                          <p:spTgt spid="72713"/>
                                        </p:tgtEl>
                                        <p:attrNameLst>
                                          <p:attrName>ppt_x</p:attrName>
                                        </p:attrNameLst>
                                      </p:cBhvr>
                                      <p:tavLst>
                                        <p:tav tm="0">
                                          <p:val>
                                            <p:strVal val="#ppt_x"/>
                                          </p:val>
                                        </p:tav>
                                        <p:tav tm="100000">
                                          <p:val>
                                            <p:strVal val="#ppt_x"/>
                                          </p:val>
                                        </p:tav>
                                      </p:tavLst>
                                    </p:anim>
                                    <p:anim calcmode="lin" valueType="num">
                                      <p:cBhvr additive="base">
                                        <p:cTn id="19" dur="500" fill="hold"/>
                                        <p:tgtEl>
                                          <p:spTgt spid="72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1055440" y="1268760"/>
            <a:ext cx="10091759" cy="4390446"/>
          </a:xfrm>
        </p:spPr>
        <p:txBody>
          <a:bodyPr/>
          <a:lstStyle/>
          <a:p>
            <a:pPr eaLnBrk="1" hangingPunct="1">
              <a:buFontTx/>
              <a:buNone/>
            </a:pPr>
            <a:r>
              <a:rPr lang="zh-CN" altLang="en-US" sz="2600" dirty="0"/>
              <a:t>    </a:t>
            </a:r>
            <a:r>
              <a:rPr lang="zh-CN" altLang="en-US" sz="2800" b="1" dirty="0">
                <a:latin typeface="宋体" panose="02010600030101010101" pitchFamily="2" charset="-122"/>
                <a:ea typeface="宋体" panose="02010600030101010101" pitchFamily="2" charset="-122"/>
              </a:rPr>
              <a:t>物理、化学、生物、工程、航空航天、医学、经济和金融领域中的许多问题都可以描述成适当的</a:t>
            </a:r>
            <a:r>
              <a:rPr lang="zh-CN" altLang="en-US" sz="2800" b="1" dirty="0">
                <a:solidFill>
                  <a:srgbClr val="FF3300"/>
                </a:solidFill>
                <a:latin typeface="宋体" panose="02010600030101010101" pitchFamily="2" charset="-122"/>
                <a:ea typeface="宋体" panose="02010600030101010101" pitchFamily="2" charset="-122"/>
              </a:rPr>
              <a:t>常微分方程，</a:t>
            </a:r>
            <a:r>
              <a:rPr lang="zh-CN" altLang="en-US" sz="2800" b="1" dirty="0">
                <a:latin typeface="宋体" panose="02010600030101010101" pitchFamily="2" charset="-122"/>
                <a:ea typeface="宋体" panose="02010600030101010101" pitchFamily="2" charset="-122"/>
              </a:rPr>
              <a:t>如牛顿运动定律、万有引力定律、机械能守恒定律，能量守恒定律、人口发展规律、生态种群竞争、疾病传染、遗传基因变异、股票的涨伏趋势、利率的浮动、市场均衡价格的变化等，对这些问题认识和分析就归结为对相应的常微分方程的研究。因此，常微分方程是研究自然科学和社会科学中的各种问题的极为重要的工具。其理论和方法不仅广泛应用于自然科学，而且越来越多的应用于社会科学的各个</a:t>
            </a:r>
            <a:r>
              <a:rPr lang="zh-CN" altLang="en-US" sz="2800" b="1" dirty="0" smtClean="0">
                <a:latin typeface="宋体" panose="02010600030101010101" pitchFamily="2" charset="-122"/>
                <a:ea typeface="宋体" panose="02010600030101010101" pitchFamily="2" charset="-122"/>
              </a:rPr>
              <a:t>领域</a:t>
            </a:r>
            <a:r>
              <a:rPr lang="en-US" altLang="zh-CN" sz="2800" b="1" dirty="0" smtClean="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9421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B602C533-B295-4962-B8A6-8852D63A422B}" type="slidenum">
              <a:rPr lang="en-US" altLang="zh-CN" sz="1200">
                <a:solidFill>
                  <a:schemeClr val="accent2"/>
                </a:solidFill>
              </a:rPr>
              <a:pPr eaLnBrk="1" hangingPunct="1"/>
              <a:t>2</a:t>
            </a:fld>
            <a:endParaRPr lang="en-US" altLang="zh-CN" sz="1200">
              <a:solidFill>
                <a:schemeClr val="accent2"/>
              </a:solidFill>
            </a:endParaRPr>
          </a:p>
        </p:txBody>
      </p:sp>
    </p:spTree>
    <p:extLst>
      <p:ext uri="{BB962C8B-B14F-4D97-AF65-F5344CB8AC3E}">
        <p14:creationId xmlns:p14="http://schemas.microsoft.com/office/powerpoint/2010/main" val="1200206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0" name="Text Box 2"/>
          <p:cNvSpPr txBox="1">
            <a:spLocks noChangeArrowheads="1"/>
          </p:cNvSpPr>
          <p:nvPr/>
        </p:nvSpPr>
        <p:spPr bwMode="auto">
          <a:xfrm>
            <a:off x="1801662" y="831074"/>
            <a:ext cx="738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smtClean="0">
                <a:solidFill>
                  <a:srgbClr val="FF3300"/>
                </a:solidFill>
              </a:rPr>
              <a:t>例</a:t>
            </a:r>
            <a:r>
              <a:rPr lang="en-US" altLang="zh-CN" sz="2800" b="1" dirty="0" smtClean="0">
                <a:solidFill>
                  <a:srgbClr val="FF3300"/>
                </a:solidFill>
              </a:rPr>
              <a:t>4</a:t>
            </a:r>
            <a:endParaRPr lang="en-US" altLang="zh-CN" sz="2800" b="1" dirty="0">
              <a:solidFill>
                <a:srgbClr val="FF3300"/>
              </a:solidFill>
            </a:endParaRPr>
          </a:p>
        </p:txBody>
      </p:sp>
      <p:graphicFrame>
        <p:nvGraphicFramePr>
          <p:cNvPr id="140291" name="Object 3"/>
          <p:cNvGraphicFramePr>
            <a:graphicFrameLocks noChangeAspect="1"/>
          </p:cNvGraphicFramePr>
          <p:nvPr>
            <p:extLst>
              <p:ext uri="{D42A27DB-BD31-4B8C-83A1-F6EECF244321}">
                <p14:modId xmlns:p14="http://schemas.microsoft.com/office/powerpoint/2010/main" val="230837683"/>
              </p:ext>
            </p:extLst>
          </p:nvPr>
        </p:nvGraphicFramePr>
        <p:xfrm>
          <a:off x="2756537" y="831074"/>
          <a:ext cx="6396534" cy="1115368"/>
        </p:xfrm>
        <a:graphic>
          <a:graphicData uri="http://schemas.openxmlformats.org/presentationml/2006/ole">
            <mc:AlternateContent xmlns:mc="http://schemas.openxmlformats.org/markup-compatibility/2006">
              <mc:Choice xmlns:v="urn:schemas-microsoft-com:vml" Requires="v">
                <p:oleObj spid="_x0000_s16442" name="Equation" r:id="rId3" imgW="2755800" imgH="482400" progId="Equation.DSMT4">
                  <p:embed/>
                </p:oleObj>
              </mc:Choice>
              <mc:Fallback>
                <p:oleObj name="Equation" r:id="rId3" imgW="2755800" imgH="482400" progId="Equation.DSMT4">
                  <p:embed/>
                  <p:pic>
                    <p:nvPicPr>
                      <p:cNvPr id="0" name=""/>
                      <p:cNvPicPr>
                        <a:picLocks noChangeAspect="1" noChangeArrowheads="1"/>
                      </p:cNvPicPr>
                      <p:nvPr/>
                    </p:nvPicPr>
                    <p:blipFill>
                      <a:blip r:embed="rId4"/>
                      <a:srcRect/>
                      <a:stretch>
                        <a:fillRect/>
                      </a:stretch>
                    </p:blipFill>
                    <p:spPr bwMode="auto">
                      <a:xfrm>
                        <a:off x="2756537" y="831074"/>
                        <a:ext cx="6396534" cy="1115368"/>
                      </a:xfrm>
                      <a:prstGeom prst="rect">
                        <a:avLst/>
                      </a:prstGeom>
                      <a:noFill/>
                    </p:spPr>
                  </p:pic>
                </p:oleObj>
              </mc:Fallback>
            </mc:AlternateContent>
          </a:graphicData>
        </a:graphic>
      </p:graphicFrame>
      <p:graphicFrame>
        <p:nvGraphicFramePr>
          <p:cNvPr id="140292" name="Object 4"/>
          <p:cNvGraphicFramePr>
            <a:graphicFrameLocks noChangeAspect="1"/>
          </p:cNvGraphicFramePr>
          <p:nvPr>
            <p:extLst>
              <p:ext uri="{D42A27DB-BD31-4B8C-83A1-F6EECF244321}">
                <p14:modId xmlns:p14="http://schemas.microsoft.com/office/powerpoint/2010/main" val="1467116284"/>
              </p:ext>
            </p:extLst>
          </p:nvPr>
        </p:nvGraphicFramePr>
        <p:xfrm>
          <a:off x="4000129" y="2004982"/>
          <a:ext cx="4052857" cy="617439"/>
        </p:xfrm>
        <a:graphic>
          <a:graphicData uri="http://schemas.openxmlformats.org/presentationml/2006/ole">
            <mc:AlternateContent xmlns:mc="http://schemas.openxmlformats.org/markup-compatibility/2006">
              <mc:Choice xmlns:v="urn:schemas-microsoft-com:vml" Requires="v">
                <p:oleObj spid="_x0000_s16443" name="Equation" r:id="rId5" imgW="1574640" imgH="241200" progId="Equation.DSMT4">
                  <p:embed/>
                </p:oleObj>
              </mc:Choice>
              <mc:Fallback>
                <p:oleObj name="Equation" r:id="rId5" imgW="1574640" imgH="241200" progId="Equation.DSMT4">
                  <p:embed/>
                  <p:pic>
                    <p:nvPicPr>
                      <p:cNvPr id="0" name=""/>
                      <p:cNvPicPr>
                        <a:picLocks noChangeAspect="1" noChangeArrowheads="1"/>
                      </p:cNvPicPr>
                      <p:nvPr/>
                    </p:nvPicPr>
                    <p:blipFill>
                      <a:blip r:embed="rId6"/>
                      <a:srcRect/>
                      <a:stretch>
                        <a:fillRect/>
                      </a:stretch>
                    </p:blipFill>
                    <p:spPr bwMode="auto">
                      <a:xfrm>
                        <a:off x="4000129" y="2004982"/>
                        <a:ext cx="4052857" cy="617439"/>
                      </a:xfrm>
                      <a:prstGeom prst="rect">
                        <a:avLst/>
                      </a:prstGeom>
                      <a:noFill/>
                    </p:spPr>
                  </p:pic>
                </p:oleObj>
              </mc:Fallback>
            </mc:AlternateContent>
          </a:graphicData>
        </a:graphic>
      </p:graphicFrame>
      <p:sp>
        <p:nvSpPr>
          <p:cNvPr id="140293" name="Text Box 5"/>
          <p:cNvSpPr txBox="1">
            <a:spLocks noChangeArrowheads="1"/>
          </p:cNvSpPr>
          <p:nvPr/>
        </p:nvSpPr>
        <p:spPr bwMode="auto">
          <a:xfrm>
            <a:off x="1832832" y="2142806"/>
            <a:ext cx="10262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证明</a:t>
            </a:r>
            <a:r>
              <a:rPr lang="en-US" altLang="zh-CN" sz="2800" b="1" dirty="0">
                <a:solidFill>
                  <a:srgbClr val="FF3300"/>
                </a:solidFill>
              </a:rPr>
              <a:t>:</a:t>
            </a:r>
          </a:p>
        </p:txBody>
      </p:sp>
      <p:sp>
        <p:nvSpPr>
          <p:cNvPr id="140294" name="Text Box 6"/>
          <p:cNvSpPr txBox="1">
            <a:spLocks noChangeArrowheads="1"/>
          </p:cNvSpPr>
          <p:nvPr/>
        </p:nvSpPr>
        <p:spPr bwMode="auto">
          <a:xfrm>
            <a:off x="3024577" y="2078712"/>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由于</a:t>
            </a:r>
          </a:p>
        </p:txBody>
      </p:sp>
      <p:graphicFrame>
        <p:nvGraphicFramePr>
          <p:cNvPr id="140295" name="Object 7"/>
          <p:cNvGraphicFramePr>
            <a:graphicFrameLocks noChangeAspect="1"/>
          </p:cNvGraphicFramePr>
          <p:nvPr>
            <p:extLst>
              <p:ext uri="{D42A27DB-BD31-4B8C-83A1-F6EECF244321}">
                <p14:modId xmlns:p14="http://schemas.microsoft.com/office/powerpoint/2010/main" val="3393578933"/>
              </p:ext>
            </p:extLst>
          </p:nvPr>
        </p:nvGraphicFramePr>
        <p:xfrm>
          <a:off x="1832832" y="2730119"/>
          <a:ext cx="4239609" cy="616086"/>
        </p:xfrm>
        <a:graphic>
          <a:graphicData uri="http://schemas.openxmlformats.org/presentationml/2006/ole">
            <mc:AlternateContent xmlns:mc="http://schemas.openxmlformats.org/markup-compatibility/2006">
              <mc:Choice xmlns:v="urn:schemas-microsoft-com:vml" Requires="v">
                <p:oleObj spid="_x0000_s16444" name="Equation" r:id="rId7" imgW="1650960" imgH="241200" progId="Equation.DSMT4">
                  <p:embed/>
                </p:oleObj>
              </mc:Choice>
              <mc:Fallback>
                <p:oleObj name="Equation" r:id="rId7" imgW="1650960" imgH="241200" progId="Equation.DSMT4">
                  <p:embed/>
                  <p:pic>
                    <p:nvPicPr>
                      <p:cNvPr id="0" name=""/>
                      <p:cNvPicPr>
                        <a:picLocks noChangeAspect="1" noChangeArrowheads="1"/>
                      </p:cNvPicPr>
                      <p:nvPr/>
                    </p:nvPicPr>
                    <p:blipFill>
                      <a:blip r:embed="rId8"/>
                      <a:srcRect/>
                      <a:stretch>
                        <a:fillRect/>
                      </a:stretch>
                    </p:blipFill>
                    <p:spPr bwMode="auto">
                      <a:xfrm>
                        <a:off x="1832832" y="2730119"/>
                        <a:ext cx="4239609" cy="616086"/>
                      </a:xfrm>
                      <a:prstGeom prst="rect">
                        <a:avLst/>
                      </a:prstGeom>
                      <a:noFill/>
                    </p:spPr>
                  </p:pic>
                </p:oleObj>
              </mc:Fallback>
            </mc:AlternateContent>
          </a:graphicData>
        </a:graphic>
      </p:graphicFrame>
      <p:graphicFrame>
        <p:nvGraphicFramePr>
          <p:cNvPr id="140296" name="Object 8"/>
          <p:cNvGraphicFramePr>
            <a:graphicFrameLocks noChangeAspect="1"/>
          </p:cNvGraphicFramePr>
          <p:nvPr>
            <p:extLst>
              <p:ext uri="{D42A27DB-BD31-4B8C-83A1-F6EECF244321}">
                <p14:modId xmlns:p14="http://schemas.microsoft.com/office/powerpoint/2010/main" val="3909248787"/>
              </p:ext>
            </p:extLst>
          </p:nvPr>
        </p:nvGraphicFramePr>
        <p:xfrm>
          <a:off x="6277936" y="2722053"/>
          <a:ext cx="4161191" cy="613994"/>
        </p:xfrm>
        <a:graphic>
          <a:graphicData uri="http://schemas.openxmlformats.org/presentationml/2006/ole">
            <mc:AlternateContent xmlns:mc="http://schemas.openxmlformats.org/markup-compatibility/2006">
              <mc:Choice xmlns:v="urn:schemas-microsoft-com:vml" Requires="v">
                <p:oleObj spid="_x0000_s16445" name="Equation" r:id="rId9" imgW="1625400" imgH="241200" progId="Equation.DSMT4">
                  <p:embed/>
                </p:oleObj>
              </mc:Choice>
              <mc:Fallback>
                <p:oleObj name="Equation" r:id="rId9" imgW="1625400" imgH="241200" progId="Equation.DSMT4">
                  <p:embed/>
                  <p:pic>
                    <p:nvPicPr>
                      <p:cNvPr id="0" name=""/>
                      <p:cNvPicPr>
                        <a:picLocks noChangeAspect="1" noChangeArrowheads="1"/>
                      </p:cNvPicPr>
                      <p:nvPr/>
                    </p:nvPicPr>
                    <p:blipFill>
                      <a:blip r:embed="rId10"/>
                      <a:srcRect/>
                      <a:stretch>
                        <a:fillRect/>
                      </a:stretch>
                    </p:blipFill>
                    <p:spPr bwMode="auto">
                      <a:xfrm>
                        <a:off x="6277936" y="2722053"/>
                        <a:ext cx="4161191" cy="613994"/>
                      </a:xfrm>
                      <a:prstGeom prst="rect">
                        <a:avLst/>
                      </a:prstGeom>
                      <a:noFill/>
                    </p:spPr>
                  </p:pic>
                </p:oleObj>
              </mc:Fallback>
            </mc:AlternateContent>
          </a:graphicData>
        </a:graphic>
      </p:graphicFrame>
      <p:sp>
        <p:nvSpPr>
          <p:cNvPr id="140297" name="Text Box 9"/>
          <p:cNvSpPr txBox="1">
            <a:spLocks noChangeArrowheads="1"/>
          </p:cNvSpPr>
          <p:nvPr/>
        </p:nvSpPr>
        <p:spPr bwMode="auto">
          <a:xfrm>
            <a:off x="1715933" y="3364667"/>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故</a:t>
            </a:r>
          </a:p>
        </p:txBody>
      </p:sp>
      <p:graphicFrame>
        <p:nvGraphicFramePr>
          <p:cNvPr id="140298" name="Object 10"/>
          <p:cNvGraphicFramePr>
            <a:graphicFrameLocks noChangeAspect="1"/>
          </p:cNvGraphicFramePr>
          <p:nvPr>
            <p:extLst/>
          </p:nvPr>
        </p:nvGraphicFramePr>
        <p:xfrm>
          <a:off x="2248730" y="3336047"/>
          <a:ext cx="3397420" cy="524156"/>
        </p:xfrm>
        <a:graphic>
          <a:graphicData uri="http://schemas.openxmlformats.org/presentationml/2006/ole">
            <mc:AlternateContent xmlns:mc="http://schemas.openxmlformats.org/markup-compatibility/2006">
              <mc:Choice xmlns:v="urn:schemas-microsoft-com:vml" Requires="v">
                <p:oleObj spid="_x0000_s16446" name="Equation" r:id="rId11" imgW="1307880" imgH="203040" progId="Equation.DSMT4">
                  <p:embed/>
                </p:oleObj>
              </mc:Choice>
              <mc:Fallback>
                <p:oleObj name="Equation" r:id="rId11" imgW="1307880" imgH="203040" progId="Equation.DSMT4">
                  <p:embed/>
                  <p:pic>
                    <p:nvPicPr>
                      <p:cNvPr id="0" name=""/>
                      <p:cNvPicPr>
                        <a:picLocks noChangeAspect="1" noChangeArrowheads="1"/>
                      </p:cNvPicPr>
                      <p:nvPr/>
                    </p:nvPicPr>
                    <p:blipFill>
                      <a:blip r:embed="rId12"/>
                      <a:srcRect/>
                      <a:stretch>
                        <a:fillRect/>
                      </a:stretch>
                    </p:blipFill>
                    <p:spPr bwMode="auto">
                      <a:xfrm>
                        <a:off x="2248730" y="3336047"/>
                        <a:ext cx="3397420" cy="524156"/>
                      </a:xfrm>
                      <a:prstGeom prst="rect">
                        <a:avLst/>
                      </a:prstGeom>
                      <a:noFill/>
                    </p:spPr>
                  </p:pic>
                </p:oleObj>
              </mc:Fallback>
            </mc:AlternateContent>
          </a:graphicData>
        </a:graphic>
      </p:graphicFrame>
      <p:graphicFrame>
        <p:nvGraphicFramePr>
          <p:cNvPr id="140299" name="Object 11"/>
          <p:cNvGraphicFramePr>
            <a:graphicFrameLocks noChangeAspect="1"/>
          </p:cNvGraphicFramePr>
          <p:nvPr>
            <p:extLst/>
          </p:nvPr>
        </p:nvGraphicFramePr>
        <p:xfrm>
          <a:off x="1928903" y="4519256"/>
          <a:ext cx="4025901" cy="644511"/>
        </p:xfrm>
        <a:graphic>
          <a:graphicData uri="http://schemas.openxmlformats.org/presentationml/2006/ole">
            <mc:AlternateContent xmlns:mc="http://schemas.openxmlformats.org/markup-compatibility/2006">
              <mc:Choice xmlns:v="urn:schemas-microsoft-com:vml" Requires="v">
                <p:oleObj spid="_x0000_s16447" name="Equation" r:id="rId13" imgW="1498320" imgH="241200" progId="Equation.DSMT4">
                  <p:embed/>
                </p:oleObj>
              </mc:Choice>
              <mc:Fallback>
                <p:oleObj name="Equation" r:id="rId13" imgW="1498320" imgH="241200" progId="Equation.DSMT4">
                  <p:embed/>
                  <p:pic>
                    <p:nvPicPr>
                      <p:cNvPr id="0" name=""/>
                      <p:cNvPicPr>
                        <a:picLocks noChangeAspect="1" noChangeArrowheads="1"/>
                      </p:cNvPicPr>
                      <p:nvPr/>
                    </p:nvPicPr>
                    <p:blipFill>
                      <a:blip r:embed="rId14"/>
                      <a:srcRect/>
                      <a:stretch>
                        <a:fillRect/>
                      </a:stretch>
                    </p:blipFill>
                    <p:spPr bwMode="auto">
                      <a:xfrm>
                        <a:off x="1928903" y="4519256"/>
                        <a:ext cx="4025901" cy="644511"/>
                      </a:xfrm>
                      <a:prstGeom prst="rect">
                        <a:avLst/>
                      </a:prstGeom>
                      <a:noFill/>
                    </p:spPr>
                  </p:pic>
                </p:oleObj>
              </mc:Fallback>
            </mc:AlternateContent>
          </a:graphicData>
        </a:graphic>
      </p:graphicFrame>
      <p:graphicFrame>
        <p:nvGraphicFramePr>
          <p:cNvPr id="140300" name="Object 12"/>
          <p:cNvGraphicFramePr>
            <a:graphicFrameLocks noChangeAspect="1"/>
          </p:cNvGraphicFramePr>
          <p:nvPr>
            <p:extLst/>
          </p:nvPr>
        </p:nvGraphicFramePr>
        <p:xfrm>
          <a:off x="2055949" y="3972320"/>
          <a:ext cx="3846513" cy="660386"/>
        </p:xfrm>
        <a:graphic>
          <a:graphicData uri="http://schemas.openxmlformats.org/presentationml/2006/ole">
            <mc:AlternateContent xmlns:mc="http://schemas.openxmlformats.org/markup-compatibility/2006">
              <mc:Choice xmlns:v="urn:schemas-microsoft-com:vml" Requires="v">
                <p:oleObj spid="_x0000_s16448" name="Equation" r:id="rId15" imgW="1396800" imgH="241200" progId="Equation.DSMT4">
                  <p:embed/>
                </p:oleObj>
              </mc:Choice>
              <mc:Fallback>
                <p:oleObj name="Equation" r:id="rId15" imgW="1396800" imgH="241200" progId="Equation.DSMT4">
                  <p:embed/>
                  <p:pic>
                    <p:nvPicPr>
                      <p:cNvPr id="0" name=""/>
                      <p:cNvPicPr>
                        <a:picLocks noChangeAspect="1" noChangeArrowheads="1"/>
                      </p:cNvPicPr>
                      <p:nvPr/>
                    </p:nvPicPr>
                    <p:blipFill>
                      <a:blip r:embed="rId16"/>
                      <a:srcRect/>
                      <a:stretch>
                        <a:fillRect/>
                      </a:stretch>
                    </p:blipFill>
                    <p:spPr bwMode="auto">
                      <a:xfrm>
                        <a:off x="2055949" y="3972320"/>
                        <a:ext cx="3846513" cy="660386"/>
                      </a:xfrm>
                      <a:prstGeom prst="rect">
                        <a:avLst/>
                      </a:prstGeom>
                      <a:noFill/>
                    </p:spPr>
                  </p:pic>
                </p:oleObj>
              </mc:Fallback>
            </mc:AlternateContent>
          </a:graphicData>
        </a:graphic>
      </p:graphicFrame>
      <p:graphicFrame>
        <p:nvGraphicFramePr>
          <p:cNvPr id="140301" name="Object 13"/>
          <p:cNvGraphicFramePr>
            <a:graphicFrameLocks noChangeAspect="1"/>
          </p:cNvGraphicFramePr>
          <p:nvPr>
            <p:extLst/>
          </p:nvPr>
        </p:nvGraphicFramePr>
        <p:xfrm>
          <a:off x="5880100" y="3997612"/>
          <a:ext cx="3964259" cy="608776"/>
        </p:xfrm>
        <a:graphic>
          <a:graphicData uri="http://schemas.openxmlformats.org/presentationml/2006/ole">
            <mc:AlternateContent xmlns:mc="http://schemas.openxmlformats.org/markup-compatibility/2006">
              <mc:Choice xmlns:v="urn:schemas-microsoft-com:vml" Requires="v">
                <p:oleObj spid="_x0000_s16449" name="Equation" r:id="rId17" imgW="1562040" imgH="241200" progId="Equation.DSMT4">
                  <p:embed/>
                </p:oleObj>
              </mc:Choice>
              <mc:Fallback>
                <p:oleObj name="Equation" r:id="rId17" imgW="1562040" imgH="241200" progId="Equation.DSMT4">
                  <p:embed/>
                  <p:pic>
                    <p:nvPicPr>
                      <p:cNvPr id="0" name=""/>
                      <p:cNvPicPr>
                        <a:picLocks noChangeAspect="1" noChangeArrowheads="1"/>
                      </p:cNvPicPr>
                      <p:nvPr/>
                    </p:nvPicPr>
                    <p:blipFill>
                      <a:blip r:embed="rId18"/>
                      <a:srcRect/>
                      <a:stretch>
                        <a:fillRect/>
                      </a:stretch>
                    </p:blipFill>
                    <p:spPr bwMode="auto">
                      <a:xfrm>
                        <a:off x="5880100" y="3997612"/>
                        <a:ext cx="3964259" cy="608776"/>
                      </a:xfrm>
                      <a:prstGeom prst="rect">
                        <a:avLst/>
                      </a:prstGeom>
                      <a:noFill/>
                    </p:spPr>
                  </p:pic>
                </p:oleObj>
              </mc:Fallback>
            </mc:AlternateContent>
          </a:graphicData>
        </a:graphic>
      </p:graphicFrame>
      <p:graphicFrame>
        <p:nvGraphicFramePr>
          <p:cNvPr id="140302" name="Object 14"/>
          <p:cNvGraphicFramePr>
            <a:graphicFrameLocks noChangeAspect="1"/>
          </p:cNvGraphicFramePr>
          <p:nvPr>
            <p:extLst/>
          </p:nvPr>
        </p:nvGraphicFramePr>
        <p:xfrm>
          <a:off x="5880100" y="4504341"/>
          <a:ext cx="4290242" cy="600492"/>
        </p:xfrm>
        <a:graphic>
          <a:graphicData uri="http://schemas.openxmlformats.org/presentationml/2006/ole">
            <mc:AlternateContent xmlns:mc="http://schemas.openxmlformats.org/markup-compatibility/2006">
              <mc:Choice xmlns:v="urn:schemas-microsoft-com:vml" Requires="v">
                <p:oleObj spid="_x0000_s16450" name="Equation" r:id="rId19" imgW="1714320" imgH="241200" progId="Equation.DSMT4">
                  <p:embed/>
                </p:oleObj>
              </mc:Choice>
              <mc:Fallback>
                <p:oleObj name="Equation" r:id="rId19" imgW="1714320" imgH="241200" progId="Equation.DSMT4">
                  <p:embed/>
                  <p:pic>
                    <p:nvPicPr>
                      <p:cNvPr id="0" name=""/>
                      <p:cNvPicPr>
                        <a:picLocks noChangeAspect="1" noChangeArrowheads="1"/>
                      </p:cNvPicPr>
                      <p:nvPr/>
                    </p:nvPicPr>
                    <p:blipFill>
                      <a:blip r:embed="rId20"/>
                      <a:srcRect/>
                      <a:stretch>
                        <a:fillRect/>
                      </a:stretch>
                    </p:blipFill>
                    <p:spPr bwMode="auto">
                      <a:xfrm>
                        <a:off x="5880100" y="4504341"/>
                        <a:ext cx="4290242" cy="600492"/>
                      </a:xfrm>
                      <a:prstGeom prst="rect">
                        <a:avLst/>
                      </a:prstGeom>
                      <a:noFill/>
                    </p:spPr>
                  </p:pic>
                </p:oleObj>
              </mc:Fallback>
            </mc:AlternateContent>
          </a:graphicData>
        </a:graphic>
      </p:graphicFrame>
      <p:graphicFrame>
        <p:nvGraphicFramePr>
          <p:cNvPr id="140303" name="Object 15"/>
          <p:cNvGraphicFramePr>
            <a:graphicFrameLocks noChangeAspect="1"/>
          </p:cNvGraphicFramePr>
          <p:nvPr>
            <p:extLst/>
          </p:nvPr>
        </p:nvGraphicFramePr>
        <p:xfrm>
          <a:off x="6159500" y="5786438"/>
          <a:ext cx="733425" cy="466725"/>
        </p:xfrm>
        <a:graphic>
          <a:graphicData uri="http://schemas.openxmlformats.org/presentationml/2006/ole">
            <mc:AlternateContent xmlns:mc="http://schemas.openxmlformats.org/markup-compatibility/2006">
              <mc:Choice xmlns:v="urn:schemas-microsoft-com:vml" Requires="v">
                <p:oleObj spid="_x0000_s16451" name="Equation" r:id="rId21" imgW="279360" imgH="177480" progId="Equation.DSMT4">
                  <p:embed/>
                </p:oleObj>
              </mc:Choice>
              <mc:Fallback>
                <p:oleObj name="Equation" r:id="rId21" imgW="279360" imgH="177480" progId="Equation.DSMT4">
                  <p:embed/>
                  <p:pic>
                    <p:nvPicPr>
                      <p:cNvPr id="0" name=""/>
                      <p:cNvPicPr>
                        <a:picLocks noChangeAspect="1" noChangeArrowheads="1"/>
                      </p:cNvPicPr>
                      <p:nvPr/>
                    </p:nvPicPr>
                    <p:blipFill>
                      <a:blip r:embed="rId22"/>
                      <a:srcRect/>
                      <a:stretch>
                        <a:fillRect/>
                      </a:stretch>
                    </p:blipFill>
                    <p:spPr bwMode="auto">
                      <a:xfrm>
                        <a:off x="6159500" y="5786438"/>
                        <a:ext cx="733425" cy="466725"/>
                      </a:xfrm>
                      <a:prstGeom prst="rect">
                        <a:avLst/>
                      </a:prstGeom>
                      <a:noFill/>
                    </p:spPr>
                  </p:pic>
                </p:oleObj>
              </mc:Fallback>
            </mc:AlternateContent>
          </a:graphicData>
        </a:graphic>
      </p:graphicFrame>
      <p:graphicFrame>
        <p:nvGraphicFramePr>
          <p:cNvPr id="140304" name="Object 16"/>
          <p:cNvGraphicFramePr>
            <a:graphicFrameLocks noChangeAspect="1"/>
          </p:cNvGraphicFramePr>
          <p:nvPr>
            <p:extLst/>
          </p:nvPr>
        </p:nvGraphicFramePr>
        <p:xfrm>
          <a:off x="1781003" y="5169851"/>
          <a:ext cx="3763962" cy="616587"/>
        </p:xfrm>
        <a:graphic>
          <a:graphicData uri="http://schemas.openxmlformats.org/presentationml/2006/ole">
            <mc:AlternateContent xmlns:mc="http://schemas.openxmlformats.org/markup-compatibility/2006">
              <mc:Choice xmlns:v="urn:schemas-microsoft-com:vml" Requires="v">
                <p:oleObj spid="_x0000_s16452" name="Equation" r:id="rId23" imgW="1460160" imgH="241200" progId="Equation.DSMT4">
                  <p:embed/>
                </p:oleObj>
              </mc:Choice>
              <mc:Fallback>
                <p:oleObj name="Equation" r:id="rId23" imgW="1460160" imgH="241200" progId="Equation.DSMT4">
                  <p:embed/>
                  <p:pic>
                    <p:nvPicPr>
                      <p:cNvPr id="0" name=""/>
                      <p:cNvPicPr>
                        <a:picLocks noChangeAspect="1" noChangeArrowheads="1"/>
                      </p:cNvPicPr>
                      <p:nvPr/>
                    </p:nvPicPr>
                    <p:blipFill>
                      <a:blip r:embed="rId24"/>
                      <a:srcRect/>
                      <a:stretch>
                        <a:fillRect/>
                      </a:stretch>
                    </p:blipFill>
                    <p:spPr bwMode="auto">
                      <a:xfrm>
                        <a:off x="1781003" y="5169851"/>
                        <a:ext cx="3763962" cy="616587"/>
                      </a:xfrm>
                      <a:prstGeom prst="rect">
                        <a:avLst/>
                      </a:prstGeom>
                      <a:noFill/>
                    </p:spPr>
                  </p:pic>
                </p:oleObj>
              </mc:Fallback>
            </mc:AlternateContent>
          </a:graphicData>
        </a:graphic>
      </p:graphicFrame>
      <p:graphicFrame>
        <p:nvGraphicFramePr>
          <p:cNvPr id="140305" name="Object 17"/>
          <p:cNvGraphicFramePr>
            <a:graphicFrameLocks noChangeAspect="1"/>
          </p:cNvGraphicFramePr>
          <p:nvPr>
            <p:extLst/>
          </p:nvPr>
        </p:nvGraphicFramePr>
        <p:xfrm>
          <a:off x="5459067" y="5141757"/>
          <a:ext cx="4165761" cy="600598"/>
        </p:xfrm>
        <a:graphic>
          <a:graphicData uri="http://schemas.openxmlformats.org/presentationml/2006/ole">
            <mc:AlternateContent xmlns:mc="http://schemas.openxmlformats.org/markup-compatibility/2006">
              <mc:Choice xmlns:v="urn:schemas-microsoft-com:vml" Requires="v">
                <p:oleObj spid="_x0000_s16453" name="Equation" r:id="rId25" imgW="1663560" imgH="241200" progId="Equation.DSMT4">
                  <p:embed/>
                </p:oleObj>
              </mc:Choice>
              <mc:Fallback>
                <p:oleObj name="Equation" r:id="rId25" imgW="1663560" imgH="241200" progId="Equation.DSMT4">
                  <p:embed/>
                  <p:pic>
                    <p:nvPicPr>
                      <p:cNvPr id="0" name=""/>
                      <p:cNvPicPr>
                        <a:picLocks noChangeAspect="1" noChangeArrowheads="1"/>
                      </p:cNvPicPr>
                      <p:nvPr/>
                    </p:nvPicPr>
                    <p:blipFill>
                      <a:blip r:embed="rId26"/>
                      <a:srcRect/>
                      <a:stretch>
                        <a:fillRect/>
                      </a:stretch>
                    </p:blipFill>
                    <p:spPr bwMode="auto">
                      <a:xfrm>
                        <a:off x="5459067" y="5141757"/>
                        <a:ext cx="4165761" cy="600598"/>
                      </a:xfrm>
                      <a:prstGeom prst="rect">
                        <a:avLst/>
                      </a:prstGeom>
                      <a:noFill/>
                    </p:spPr>
                  </p:pic>
                </p:oleObj>
              </mc:Fallback>
            </mc:AlternateContent>
          </a:graphicData>
        </a:graphic>
      </p:graphicFrame>
      <p:graphicFrame>
        <p:nvGraphicFramePr>
          <p:cNvPr id="140306" name="Object 18"/>
          <p:cNvGraphicFramePr>
            <a:graphicFrameLocks noChangeAspect="1"/>
          </p:cNvGraphicFramePr>
          <p:nvPr>
            <p:extLst/>
          </p:nvPr>
        </p:nvGraphicFramePr>
        <p:xfrm>
          <a:off x="1866901" y="5742764"/>
          <a:ext cx="4013199" cy="578801"/>
        </p:xfrm>
        <a:graphic>
          <a:graphicData uri="http://schemas.openxmlformats.org/presentationml/2006/ole">
            <mc:AlternateContent xmlns:mc="http://schemas.openxmlformats.org/markup-compatibility/2006">
              <mc:Choice xmlns:v="urn:schemas-microsoft-com:vml" Requires="v">
                <p:oleObj spid="_x0000_s16454" name="Equation" r:id="rId27" imgW="1663560" imgH="241200" progId="Equation.DSMT4">
                  <p:embed/>
                </p:oleObj>
              </mc:Choice>
              <mc:Fallback>
                <p:oleObj name="Equation" r:id="rId27" imgW="1663560" imgH="241200" progId="Equation.DSMT4">
                  <p:embed/>
                  <p:pic>
                    <p:nvPicPr>
                      <p:cNvPr id="0" name=""/>
                      <p:cNvPicPr>
                        <a:picLocks noChangeAspect="1" noChangeArrowheads="1"/>
                      </p:cNvPicPr>
                      <p:nvPr/>
                    </p:nvPicPr>
                    <p:blipFill>
                      <a:blip r:embed="rId28"/>
                      <a:srcRect/>
                      <a:stretch>
                        <a:fillRect/>
                      </a:stretch>
                    </p:blipFill>
                    <p:spPr bwMode="auto">
                      <a:xfrm>
                        <a:off x="1866901" y="5742764"/>
                        <a:ext cx="4013199" cy="578801"/>
                      </a:xfrm>
                      <a:prstGeom prst="rect">
                        <a:avLst/>
                      </a:prstGeom>
                      <a:noFill/>
                    </p:spPr>
                  </p:pic>
                </p:oleObj>
              </mc:Fallback>
            </mc:AlternateContent>
          </a:graphicData>
        </a:graphic>
      </p:graphicFrame>
      <p:graphicFrame>
        <p:nvGraphicFramePr>
          <p:cNvPr id="140307" name="Object 19"/>
          <p:cNvGraphicFramePr>
            <a:graphicFrameLocks noChangeAspect="1"/>
          </p:cNvGraphicFramePr>
          <p:nvPr>
            <p:extLst/>
          </p:nvPr>
        </p:nvGraphicFramePr>
        <p:xfrm>
          <a:off x="5730627" y="5776259"/>
          <a:ext cx="547309" cy="476495"/>
        </p:xfrm>
        <a:graphic>
          <a:graphicData uri="http://schemas.openxmlformats.org/presentationml/2006/ole">
            <mc:AlternateContent xmlns:mc="http://schemas.openxmlformats.org/markup-compatibility/2006">
              <mc:Choice xmlns:v="urn:schemas-microsoft-com:vml" Requires="v">
                <p:oleObj spid="_x0000_s16455" name="Equation" r:id="rId29" imgW="203040" imgH="177480" progId="Equation.DSMT4">
                  <p:embed/>
                </p:oleObj>
              </mc:Choice>
              <mc:Fallback>
                <p:oleObj name="Equation" r:id="rId29" imgW="203040" imgH="177480" progId="Equation.DSMT4">
                  <p:embed/>
                  <p:pic>
                    <p:nvPicPr>
                      <p:cNvPr id="0" name=""/>
                      <p:cNvPicPr>
                        <a:picLocks noChangeAspect="1" noChangeArrowheads="1"/>
                      </p:cNvPicPr>
                      <p:nvPr/>
                    </p:nvPicPr>
                    <p:blipFill>
                      <a:blip r:embed="rId30"/>
                      <a:srcRect/>
                      <a:stretch>
                        <a:fillRect/>
                      </a:stretch>
                    </p:blipFill>
                    <p:spPr bwMode="auto">
                      <a:xfrm>
                        <a:off x="5730627" y="5776259"/>
                        <a:ext cx="547309" cy="476495"/>
                      </a:xfrm>
                      <a:prstGeom prst="rect">
                        <a:avLst/>
                      </a:prstGeom>
                      <a:noFill/>
                    </p:spPr>
                  </p:pic>
                </p:oleObj>
              </mc:Fallback>
            </mc:AlternateContent>
          </a:graphicData>
        </a:graphic>
      </p:graphicFrame>
      <p:sp>
        <p:nvSpPr>
          <p:cNvPr id="16404" name="灯片编号占位符 1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43314BA6-F46D-4634-A152-70F5204641B7}" type="slidenum">
              <a:rPr lang="en-US" altLang="zh-CN" sz="1200">
                <a:solidFill>
                  <a:schemeClr val="accent2"/>
                </a:solidFill>
              </a:rPr>
              <a:pPr eaLnBrk="1" hangingPunct="1"/>
              <a:t>20</a:t>
            </a:fld>
            <a:endParaRPr lang="en-US" altLang="zh-CN" sz="1200">
              <a:solidFill>
                <a:schemeClr val="accent2"/>
              </a:solidFill>
            </a:endParaRPr>
          </a:p>
        </p:txBody>
      </p:sp>
    </p:spTree>
    <p:extLst>
      <p:ext uri="{BB962C8B-B14F-4D97-AF65-F5344CB8AC3E}">
        <p14:creationId xmlns:p14="http://schemas.microsoft.com/office/powerpoint/2010/main" val="405965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40291"/>
                                        </p:tgtEl>
                                        <p:attrNameLst>
                                          <p:attrName>style.visibility</p:attrName>
                                        </p:attrNameLst>
                                      </p:cBhvr>
                                      <p:to>
                                        <p:strVal val="visible"/>
                                      </p:to>
                                    </p:set>
                                    <p:anim calcmode="lin" valueType="num">
                                      <p:cBhvr>
                                        <p:cTn id="7" dur="1000" fill="hold"/>
                                        <p:tgtEl>
                                          <p:spTgt spid="140291"/>
                                        </p:tgtEl>
                                        <p:attrNameLst>
                                          <p:attrName>ppt_w</p:attrName>
                                        </p:attrNameLst>
                                      </p:cBhvr>
                                      <p:tavLst>
                                        <p:tav tm="0">
                                          <p:val>
                                            <p:strVal val="#ppt_w*0.70"/>
                                          </p:val>
                                        </p:tav>
                                        <p:tav tm="100000">
                                          <p:val>
                                            <p:strVal val="#ppt_w"/>
                                          </p:val>
                                        </p:tav>
                                      </p:tavLst>
                                    </p:anim>
                                    <p:anim calcmode="lin" valueType="num">
                                      <p:cBhvr>
                                        <p:cTn id="8" dur="1000" fill="hold"/>
                                        <p:tgtEl>
                                          <p:spTgt spid="140291"/>
                                        </p:tgtEl>
                                        <p:attrNameLst>
                                          <p:attrName>ppt_h</p:attrName>
                                        </p:attrNameLst>
                                      </p:cBhvr>
                                      <p:tavLst>
                                        <p:tav tm="0">
                                          <p:val>
                                            <p:strVal val="#ppt_h"/>
                                          </p:val>
                                        </p:tav>
                                        <p:tav tm="100000">
                                          <p:val>
                                            <p:strVal val="#ppt_h"/>
                                          </p:val>
                                        </p:tav>
                                      </p:tavLst>
                                    </p:anim>
                                    <p:animEffect transition="in" filter="fade">
                                      <p:cBhvr>
                                        <p:cTn id="9" dur="1000"/>
                                        <p:tgtEl>
                                          <p:spTgt spid="14029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029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029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140292"/>
                                        </p:tgtEl>
                                        <p:attrNameLst>
                                          <p:attrName>style.visibility</p:attrName>
                                        </p:attrNameLst>
                                      </p:cBhvr>
                                      <p:to>
                                        <p:strVal val="visible"/>
                                      </p:to>
                                    </p:set>
                                    <p:anim calcmode="lin" valueType="num">
                                      <p:cBhvr>
                                        <p:cTn id="22" dur="1000" fill="hold"/>
                                        <p:tgtEl>
                                          <p:spTgt spid="140292"/>
                                        </p:tgtEl>
                                        <p:attrNameLst>
                                          <p:attrName>ppt_w</p:attrName>
                                        </p:attrNameLst>
                                      </p:cBhvr>
                                      <p:tavLst>
                                        <p:tav tm="0">
                                          <p:val>
                                            <p:strVal val="#ppt_w*0.70"/>
                                          </p:val>
                                        </p:tav>
                                        <p:tav tm="100000">
                                          <p:val>
                                            <p:strVal val="#ppt_w"/>
                                          </p:val>
                                        </p:tav>
                                      </p:tavLst>
                                    </p:anim>
                                    <p:anim calcmode="lin" valueType="num">
                                      <p:cBhvr>
                                        <p:cTn id="23" dur="1000" fill="hold"/>
                                        <p:tgtEl>
                                          <p:spTgt spid="140292"/>
                                        </p:tgtEl>
                                        <p:attrNameLst>
                                          <p:attrName>ppt_h</p:attrName>
                                        </p:attrNameLst>
                                      </p:cBhvr>
                                      <p:tavLst>
                                        <p:tav tm="0">
                                          <p:val>
                                            <p:strVal val="#ppt_h"/>
                                          </p:val>
                                        </p:tav>
                                        <p:tav tm="100000">
                                          <p:val>
                                            <p:strVal val="#ppt_h"/>
                                          </p:val>
                                        </p:tav>
                                      </p:tavLst>
                                    </p:anim>
                                    <p:animEffect transition="in" filter="fade">
                                      <p:cBhvr>
                                        <p:cTn id="24" dur="1000"/>
                                        <p:tgtEl>
                                          <p:spTgt spid="14029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140295"/>
                                        </p:tgtEl>
                                        <p:attrNameLst>
                                          <p:attrName>style.visibility</p:attrName>
                                        </p:attrNameLst>
                                      </p:cBhvr>
                                      <p:to>
                                        <p:strVal val="visible"/>
                                      </p:to>
                                    </p:set>
                                    <p:anim calcmode="lin" valueType="num">
                                      <p:cBhvr>
                                        <p:cTn id="29" dur="1000" fill="hold"/>
                                        <p:tgtEl>
                                          <p:spTgt spid="140295"/>
                                        </p:tgtEl>
                                        <p:attrNameLst>
                                          <p:attrName>ppt_w</p:attrName>
                                        </p:attrNameLst>
                                      </p:cBhvr>
                                      <p:tavLst>
                                        <p:tav tm="0">
                                          <p:val>
                                            <p:strVal val="#ppt_w*0.70"/>
                                          </p:val>
                                        </p:tav>
                                        <p:tav tm="100000">
                                          <p:val>
                                            <p:strVal val="#ppt_w"/>
                                          </p:val>
                                        </p:tav>
                                      </p:tavLst>
                                    </p:anim>
                                    <p:anim calcmode="lin" valueType="num">
                                      <p:cBhvr>
                                        <p:cTn id="30" dur="1000" fill="hold"/>
                                        <p:tgtEl>
                                          <p:spTgt spid="140295"/>
                                        </p:tgtEl>
                                        <p:attrNameLst>
                                          <p:attrName>ppt_h</p:attrName>
                                        </p:attrNameLst>
                                      </p:cBhvr>
                                      <p:tavLst>
                                        <p:tav tm="0">
                                          <p:val>
                                            <p:strVal val="#ppt_h"/>
                                          </p:val>
                                        </p:tav>
                                        <p:tav tm="100000">
                                          <p:val>
                                            <p:strVal val="#ppt_h"/>
                                          </p:val>
                                        </p:tav>
                                      </p:tavLst>
                                    </p:anim>
                                    <p:animEffect transition="in" filter="fade">
                                      <p:cBhvr>
                                        <p:cTn id="31" dur="1000"/>
                                        <p:tgtEl>
                                          <p:spTgt spid="14029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nodeType="clickEffect">
                                  <p:stCondLst>
                                    <p:cond delay="0"/>
                                  </p:stCondLst>
                                  <p:childTnLst>
                                    <p:set>
                                      <p:cBhvr>
                                        <p:cTn id="35" dur="1" fill="hold">
                                          <p:stCondLst>
                                            <p:cond delay="0"/>
                                          </p:stCondLst>
                                        </p:cTn>
                                        <p:tgtEl>
                                          <p:spTgt spid="140296"/>
                                        </p:tgtEl>
                                        <p:attrNameLst>
                                          <p:attrName>style.visibility</p:attrName>
                                        </p:attrNameLst>
                                      </p:cBhvr>
                                      <p:to>
                                        <p:strVal val="visible"/>
                                      </p:to>
                                    </p:set>
                                    <p:anim calcmode="lin" valueType="num">
                                      <p:cBhvr>
                                        <p:cTn id="36" dur="1000" fill="hold"/>
                                        <p:tgtEl>
                                          <p:spTgt spid="140296"/>
                                        </p:tgtEl>
                                        <p:attrNameLst>
                                          <p:attrName>ppt_w</p:attrName>
                                        </p:attrNameLst>
                                      </p:cBhvr>
                                      <p:tavLst>
                                        <p:tav tm="0">
                                          <p:val>
                                            <p:strVal val="#ppt_w*0.70"/>
                                          </p:val>
                                        </p:tav>
                                        <p:tav tm="100000">
                                          <p:val>
                                            <p:strVal val="#ppt_w"/>
                                          </p:val>
                                        </p:tav>
                                      </p:tavLst>
                                    </p:anim>
                                    <p:anim calcmode="lin" valueType="num">
                                      <p:cBhvr>
                                        <p:cTn id="37" dur="1000" fill="hold"/>
                                        <p:tgtEl>
                                          <p:spTgt spid="140296"/>
                                        </p:tgtEl>
                                        <p:attrNameLst>
                                          <p:attrName>ppt_h</p:attrName>
                                        </p:attrNameLst>
                                      </p:cBhvr>
                                      <p:tavLst>
                                        <p:tav tm="0">
                                          <p:val>
                                            <p:strVal val="#ppt_h"/>
                                          </p:val>
                                        </p:tav>
                                        <p:tav tm="100000">
                                          <p:val>
                                            <p:strVal val="#ppt_h"/>
                                          </p:val>
                                        </p:tav>
                                      </p:tavLst>
                                    </p:anim>
                                    <p:animEffect transition="in" filter="fade">
                                      <p:cBhvr>
                                        <p:cTn id="38" dur="1000"/>
                                        <p:tgtEl>
                                          <p:spTgt spid="14029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029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nodeType="clickEffect">
                                  <p:stCondLst>
                                    <p:cond delay="0"/>
                                  </p:stCondLst>
                                  <p:childTnLst>
                                    <p:set>
                                      <p:cBhvr>
                                        <p:cTn id="46" dur="1" fill="hold">
                                          <p:stCondLst>
                                            <p:cond delay="0"/>
                                          </p:stCondLst>
                                        </p:cTn>
                                        <p:tgtEl>
                                          <p:spTgt spid="140298"/>
                                        </p:tgtEl>
                                        <p:attrNameLst>
                                          <p:attrName>style.visibility</p:attrName>
                                        </p:attrNameLst>
                                      </p:cBhvr>
                                      <p:to>
                                        <p:strVal val="visible"/>
                                      </p:to>
                                    </p:set>
                                    <p:anim calcmode="lin" valueType="num">
                                      <p:cBhvr>
                                        <p:cTn id="47" dur="1000" fill="hold"/>
                                        <p:tgtEl>
                                          <p:spTgt spid="140298"/>
                                        </p:tgtEl>
                                        <p:attrNameLst>
                                          <p:attrName>ppt_w</p:attrName>
                                        </p:attrNameLst>
                                      </p:cBhvr>
                                      <p:tavLst>
                                        <p:tav tm="0">
                                          <p:val>
                                            <p:strVal val="#ppt_w*0.70"/>
                                          </p:val>
                                        </p:tav>
                                        <p:tav tm="100000">
                                          <p:val>
                                            <p:strVal val="#ppt_w"/>
                                          </p:val>
                                        </p:tav>
                                      </p:tavLst>
                                    </p:anim>
                                    <p:anim calcmode="lin" valueType="num">
                                      <p:cBhvr>
                                        <p:cTn id="48" dur="1000" fill="hold"/>
                                        <p:tgtEl>
                                          <p:spTgt spid="140298"/>
                                        </p:tgtEl>
                                        <p:attrNameLst>
                                          <p:attrName>ppt_h</p:attrName>
                                        </p:attrNameLst>
                                      </p:cBhvr>
                                      <p:tavLst>
                                        <p:tav tm="0">
                                          <p:val>
                                            <p:strVal val="#ppt_h"/>
                                          </p:val>
                                        </p:tav>
                                        <p:tav tm="100000">
                                          <p:val>
                                            <p:strVal val="#ppt_h"/>
                                          </p:val>
                                        </p:tav>
                                      </p:tavLst>
                                    </p:anim>
                                    <p:animEffect transition="in" filter="fade">
                                      <p:cBhvr>
                                        <p:cTn id="49" dur="1000"/>
                                        <p:tgtEl>
                                          <p:spTgt spid="14029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5" presetClass="entr" presetSubtype="0" fill="hold" nodeType="clickEffect">
                                  <p:stCondLst>
                                    <p:cond delay="0"/>
                                  </p:stCondLst>
                                  <p:childTnLst>
                                    <p:set>
                                      <p:cBhvr>
                                        <p:cTn id="53" dur="1" fill="hold">
                                          <p:stCondLst>
                                            <p:cond delay="0"/>
                                          </p:stCondLst>
                                        </p:cTn>
                                        <p:tgtEl>
                                          <p:spTgt spid="140300"/>
                                        </p:tgtEl>
                                        <p:attrNameLst>
                                          <p:attrName>style.visibility</p:attrName>
                                        </p:attrNameLst>
                                      </p:cBhvr>
                                      <p:to>
                                        <p:strVal val="visible"/>
                                      </p:to>
                                    </p:set>
                                    <p:anim calcmode="lin" valueType="num">
                                      <p:cBhvr>
                                        <p:cTn id="54" dur="1000" fill="hold"/>
                                        <p:tgtEl>
                                          <p:spTgt spid="140300"/>
                                        </p:tgtEl>
                                        <p:attrNameLst>
                                          <p:attrName>ppt_w</p:attrName>
                                        </p:attrNameLst>
                                      </p:cBhvr>
                                      <p:tavLst>
                                        <p:tav tm="0">
                                          <p:val>
                                            <p:strVal val="#ppt_w*0.70"/>
                                          </p:val>
                                        </p:tav>
                                        <p:tav tm="100000">
                                          <p:val>
                                            <p:strVal val="#ppt_w"/>
                                          </p:val>
                                        </p:tav>
                                      </p:tavLst>
                                    </p:anim>
                                    <p:anim calcmode="lin" valueType="num">
                                      <p:cBhvr>
                                        <p:cTn id="55" dur="1000" fill="hold"/>
                                        <p:tgtEl>
                                          <p:spTgt spid="140300"/>
                                        </p:tgtEl>
                                        <p:attrNameLst>
                                          <p:attrName>ppt_h</p:attrName>
                                        </p:attrNameLst>
                                      </p:cBhvr>
                                      <p:tavLst>
                                        <p:tav tm="0">
                                          <p:val>
                                            <p:strVal val="#ppt_h"/>
                                          </p:val>
                                        </p:tav>
                                        <p:tav tm="100000">
                                          <p:val>
                                            <p:strVal val="#ppt_h"/>
                                          </p:val>
                                        </p:tav>
                                      </p:tavLst>
                                    </p:anim>
                                    <p:animEffect transition="in" filter="fade">
                                      <p:cBhvr>
                                        <p:cTn id="56" dur="1000"/>
                                        <p:tgtEl>
                                          <p:spTgt spid="14030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5" presetClass="entr" presetSubtype="0" fill="hold" nodeType="clickEffect">
                                  <p:stCondLst>
                                    <p:cond delay="0"/>
                                  </p:stCondLst>
                                  <p:childTnLst>
                                    <p:set>
                                      <p:cBhvr>
                                        <p:cTn id="60" dur="1" fill="hold">
                                          <p:stCondLst>
                                            <p:cond delay="0"/>
                                          </p:stCondLst>
                                        </p:cTn>
                                        <p:tgtEl>
                                          <p:spTgt spid="140301"/>
                                        </p:tgtEl>
                                        <p:attrNameLst>
                                          <p:attrName>style.visibility</p:attrName>
                                        </p:attrNameLst>
                                      </p:cBhvr>
                                      <p:to>
                                        <p:strVal val="visible"/>
                                      </p:to>
                                    </p:set>
                                    <p:anim calcmode="lin" valueType="num">
                                      <p:cBhvr>
                                        <p:cTn id="61" dur="1000" fill="hold"/>
                                        <p:tgtEl>
                                          <p:spTgt spid="140301"/>
                                        </p:tgtEl>
                                        <p:attrNameLst>
                                          <p:attrName>ppt_w</p:attrName>
                                        </p:attrNameLst>
                                      </p:cBhvr>
                                      <p:tavLst>
                                        <p:tav tm="0">
                                          <p:val>
                                            <p:strVal val="#ppt_w*0.70"/>
                                          </p:val>
                                        </p:tav>
                                        <p:tav tm="100000">
                                          <p:val>
                                            <p:strVal val="#ppt_w"/>
                                          </p:val>
                                        </p:tav>
                                      </p:tavLst>
                                    </p:anim>
                                    <p:anim calcmode="lin" valueType="num">
                                      <p:cBhvr>
                                        <p:cTn id="62" dur="1000" fill="hold"/>
                                        <p:tgtEl>
                                          <p:spTgt spid="140301"/>
                                        </p:tgtEl>
                                        <p:attrNameLst>
                                          <p:attrName>ppt_h</p:attrName>
                                        </p:attrNameLst>
                                      </p:cBhvr>
                                      <p:tavLst>
                                        <p:tav tm="0">
                                          <p:val>
                                            <p:strVal val="#ppt_h"/>
                                          </p:val>
                                        </p:tav>
                                        <p:tav tm="100000">
                                          <p:val>
                                            <p:strVal val="#ppt_h"/>
                                          </p:val>
                                        </p:tav>
                                      </p:tavLst>
                                    </p:anim>
                                    <p:animEffect transition="in" filter="fade">
                                      <p:cBhvr>
                                        <p:cTn id="63" dur="1000"/>
                                        <p:tgtEl>
                                          <p:spTgt spid="14030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5" presetClass="entr" presetSubtype="0" fill="hold" nodeType="clickEffect">
                                  <p:stCondLst>
                                    <p:cond delay="0"/>
                                  </p:stCondLst>
                                  <p:childTnLst>
                                    <p:set>
                                      <p:cBhvr>
                                        <p:cTn id="67" dur="1" fill="hold">
                                          <p:stCondLst>
                                            <p:cond delay="0"/>
                                          </p:stCondLst>
                                        </p:cTn>
                                        <p:tgtEl>
                                          <p:spTgt spid="140299"/>
                                        </p:tgtEl>
                                        <p:attrNameLst>
                                          <p:attrName>style.visibility</p:attrName>
                                        </p:attrNameLst>
                                      </p:cBhvr>
                                      <p:to>
                                        <p:strVal val="visible"/>
                                      </p:to>
                                    </p:set>
                                    <p:anim calcmode="lin" valueType="num">
                                      <p:cBhvr>
                                        <p:cTn id="68" dur="1000" fill="hold"/>
                                        <p:tgtEl>
                                          <p:spTgt spid="140299"/>
                                        </p:tgtEl>
                                        <p:attrNameLst>
                                          <p:attrName>ppt_w</p:attrName>
                                        </p:attrNameLst>
                                      </p:cBhvr>
                                      <p:tavLst>
                                        <p:tav tm="0">
                                          <p:val>
                                            <p:strVal val="#ppt_w*0.70"/>
                                          </p:val>
                                        </p:tav>
                                        <p:tav tm="100000">
                                          <p:val>
                                            <p:strVal val="#ppt_w"/>
                                          </p:val>
                                        </p:tav>
                                      </p:tavLst>
                                    </p:anim>
                                    <p:anim calcmode="lin" valueType="num">
                                      <p:cBhvr>
                                        <p:cTn id="69" dur="1000" fill="hold"/>
                                        <p:tgtEl>
                                          <p:spTgt spid="140299"/>
                                        </p:tgtEl>
                                        <p:attrNameLst>
                                          <p:attrName>ppt_h</p:attrName>
                                        </p:attrNameLst>
                                      </p:cBhvr>
                                      <p:tavLst>
                                        <p:tav tm="0">
                                          <p:val>
                                            <p:strVal val="#ppt_h"/>
                                          </p:val>
                                        </p:tav>
                                        <p:tav tm="100000">
                                          <p:val>
                                            <p:strVal val="#ppt_h"/>
                                          </p:val>
                                        </p:tav>
                                      </p:tavLst>
                                    </p:anim>
                                    <p:animEffect transition="in" filter="fade">
                                      <p:cBhvr>
                                        <p:cTn id="70" dur="1000"/>
                                        <p:tgtEl>
                                          <p:spTgt spid="14029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5" presetClass="entr" presetSubtype="0" fill="hold" nodeType="clickEffect">
                                  <p:stCondLst>
                                    <p:cond delay="0"/>
                                  </p:stCondLst>
                                  <p:childTnLst>
                                    <p:set>
                                      <p:cBhvr>
                                        <p:cTn id="74" dur="1" fill="hold">
                                          <p:stCondLst>
                                            <p:cond delay="0"/>
                                          </p:stCondLst>
                                        </p:cTn>
                                        <p:tgtEl>
                                          <p:spTgt spid="140302"/>
                                        </p:tgtEl>
                                        <p:attrNameLst>
                                          <p:attrName>style.visibility</p:attrName>
                                        </p:attrNameLst>
                                      </p:cBhvr>
                                      <p:to>
                                        <p:strVal val="visible"/>
                                      </p:to>
                                    </p:set>
                                    <p:anim calcmode="lin" valueType="num">
                                      <p:cBhvr>
                                        <p:cTn id="75" dur="1000" fill="hold"/>
                                        <p:tgtEl>
                                          <p:spTgt spid="140302"/>
                                        </p:tgtEl>
                                        <p:attrNameLst>
                                          <p:attrName>ppt_w</p:attrName>
                                        </p:attrNameLst>
                                      </p:cBhvr>
                                      <p:tavLst>
                                        <p:tav tm="0">
                                          <p:val>
                                            <p:strVal val="#ppt_w*0.70"/>
                                          </p:val>
                                        </p:tav>
                                        <p:tav tm="100000">
                                          <p:val>
                                            <p:strVal val="#ppt_w"/>
                                          </p:val>
                                        </p:tav>
                                      </p:tavLst>
                                    </p:anim>
                                    <p:anim calcmode="lin" valueType="num">
                                      <p:cBhvr>
                                        <p:cTn id="76" dur="1000" fill="hold"/>
                                        <p:tgtEl>
                                          <p:spTgt spid="140302"/>
                                        </p:tgtEl>
                                        <p:attrNameLst>
                                          <p:attrName>ppt_h</p:attrName>
                                        </p:attrNameLst>
                                      </p:cBhvr>
                                      <p:tavLst>
                                        <p:tav tm="0">
                                          <p:val>
                                            <p:strVal val="#ppt_h"/>
                                          </p:val>
                                        </p:tav>
                                        <p:tav tm="100000">
                                          <p:val>
                                            <p:strVal val="#ppt_h"/>
                                          </p:val>
                                        </p:tav>
                                      </p:tavLst>
                                    </p:anim>
                                    <p:animEffect transition="in" filter="fade">
                                      <p:cBhvr>
                                        <p:cTn id="77" dur="1000"/>
                                        <p:tgtEl>
                                          <p:spTgt spid="14030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5" presetClass="entr" presetSubtype="0" fill="hold" nodeType="clickEffect">
                                  <p:stCondLst>
                                    <p:cond delay="0"/>
                                  </p:stCondLst>
                                  <p:childTnLst>
                                    <p:set>
                                      <p:cBhvr>
                                        <p:cTn id="81" dur="1" fill="hold">
                                          <p:stCondLst>
                                            <p:cond delay="0"/>
                                          </p:stCondLst>
                                        </p:cTn>
                                        <p:tgtEl>
                                          <p:spTgt spid="140304"/>
                                        </p:tgtEl>
                                        <p:attrNameLst>
                                          <p:attrName>style.visibility</p:attrName>
                                        </p:attrNameLst>
                                      </p:cBhvr>
                                      <p:to>
                                        <p:strVal val="visible"/>
                                      </p:to>
                                    </p:set>
                                    <p:anim calcmode="lin" valueType="num">
                                      <p:cBhvr>
                                        <p:cTn id="82" dur="1000" fill="hold"/>
                                        <p:tgtEl>
                                          <p:spTgt spid="140304"/>
                                        </p:tgtEl>
                                        <p:attrNameLst>
                                          <p:attrName>ppt_w</p:attrName>
                                        </p:attrNameLst>
                                      </p:cBhvr>
                                      <p:tavLst>
                                        <p:tav tm="0">
                                          <p:val>
                                            <p:strVal val="#ppt_w*0.70"/>
                                          </p:val>
                                        </p:tav>
                                        <p:tav tm="100000">
                                          <p:val>
                                            <p:strVal val="#ppt_w"/>
                                          </p:val>
                                        </p:tav>
                                      </p:tavLst>
                                    </p:anim>
                                    <p:anim calcmode="lin" valueType="num">
                                      <p:cBhvr>
                                        <p:cTn id="83" dur="1000" fill="hold"/>
                                        <p:tgtEl>
                                          <p:spTgt spid="140304"/>
                                        </p:tgtEl>
                                        <p:attrNameLst>
                                          <p:attrName>ppt_h</p:attrName>
                                        </p:attrNameLst>
                                      </p:cBhvr>
                                      <p:tavLst>
                                        <p:tav tm="0">
                                          <p:val>
                                            <p:strVal val="#ppt_h"/>
                                          </p:val>
                                        </p:tav>
                                        <p:tav tm="100000">
                                          <p:val>
                                            <p:strVal val="#ppt_h"/>
                                          </p:val>
                                        </p:tav>
                                      </p:tavLst>
                                    </p:anim>
                                    <p:animEffect transition="in" filter="fade">
                                      <p:cBhvr>
                                        <p:cTn id="84" dur="1000"/>
                                        <p:tgtEl>
                                          <p:spTgt spid="14030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5" presetClass="entr" presetSubtype="0" fill="hold" nodeType="clickEffect">
                                  <p:stCondLst>
                                    <p:cond delay="0"/>
                                  </p:stCondLst>
                                  <p:childTnLst>
                                    <p:set>
                                      <p:cBhvr>
                                        <p:cTn id="88" dur="1" fill="hold">
                                          <p:stCondLst>
                                            <p:cond delay="0"/>
                                          </p:stCondLst>
                                        </p:cTn>
                                        <p:tgtEl>
                                          <p:spTgt spid="140305"/>
                                        </p:tgtEl>
                                        <p:attrNameLst>
                                          <p:attrName>style.visibility</p:attrName>
                                        </p:attrNameLst>
                                      </p:cBhvr>
                                      <p:to>
                                        <p:strVal val="visible"/>
                                      </p:to>
                                    </p:set>
                                    <p:anim calcmode="lin" valueType="num">
                                      <p:cBhvr>
                                        <p:cTn id="89" dur="1000" fill="hold"/>
                                        <p:tgtEl>
                                          <p:spTgt spid="140305"/>
                                        </p:tgtEl>
                                        <p:attrNameLst>
                                          <p:attrName>ppt_w</p:attrName>
                                        </p:attrNameLst>
                                      </p:cBhvr>
                                      <p:tavLst>
                                        <p:tav tm="0">
                                          <p:val>
                                            <p:strVal val="#ppt_w*0.70"/>
                                          </p:val>
                                        </p:tav>
                                        <p:tav tm="100000">
                                          <p:val>
                                            <p:strVal val="#ppt_w"/>
                                          </p:val>
                                        </p:tav>
                                      </p:tavLst>
                                    </p:anim>
                                    <p:anim calcmode="lin" valueType="num">
                                      <p:cBhvr>
                                        <p:cTn id="90" dur="1000" fill="hold"/>
                                        <p:tgtEl>
                                          <p:spTgt spid="140305"/>
                                        </p:tgtEl>
                                        <p:attrNameLst>
                                          <p:attrName>ppt_h</p:attrName>
                                        </p:attrNameLst>
                                      </p:cBhvr>
                                      <p:tavLst>
                                        <p:tav tm="0">
                                          <p:val>
                                            <p:strVal val="#ppt_h"/>
                                          </p:val>
                                        </p:tav>
                                        <p:tav tm="100000">
                                          <p:val>
                                            <p:strVal val="#ppt_h"/>
                                          </p:val>
                                        </p:tav>
                                      </p:tavLst>
                                    </p:anim>
                                    <p:animEffect transition="in" filter="fade">
                                      <p:cBhvr>
                                        <p:cTn id="91" dur="1000"/>
                                        <p:tgtEl>
                                          <p:spTgt spid="14030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55" presetClass="entr" presetSubtype="0" fill="hold" nodeType="clickEffect">
                                  <p:stCondLst>
                                    <p:cond delay="0"/>
                                  </p:stCondLst>
                                  <p:childTnLst>
                                    <p:set>
                                      <p:cBhvr>
                                        <p:cTn id="95" dur="1" fill="hold">
                                          <p:stCondLst>
                                            <p:cond delay="0"/>
                                          </p:stCondLst>
                                        </p:cTn>
                                        <p:tgtEl>
                                          <p:spTgt spid="140306"/>
                                        </p:tgtEl>
                                        <p:attrNameLst>
                                          <p:attrName>style.visibility</p:attrName>
                                        </p:attrNameLst>
                                      </p:cBhvr>
                                      <p:to>
                                        <p:strVal val="visible"/>
                                      </p:to>
                                    </p:set>
                                    <p:anim calcmode="lin" valueType="num">
                                      <p:cBhvr>
                                        <p:cTn id="96" dur="1000" fill="hold"/>
                                        <p:tgtEl>
                                          <p:spTgt spid="140306"/>
                                        </p:tgtEl>
                                        <p:attrNameLst>
                                          <p:attrName>ppt_w</p:attrName>
                                        </p:attrNameLst>
                                      </p:cBhvr>
                                      <p:tavLst>
                                        <p:tav tm="0">
                                          <p:val>
                                            <p:strVal val="#ppt_w*0.70"/>
                                          </p:val>
                                        </p:tav>
                                        <p:tav tm="100000">
                                          <p:val>
                                            <p:strVal val="#ppt_w"/>
                                          </p:val>
                                        </p:tav>
                                      </p:tavLst>
                                    </p:anim>
                                    <p:anim calcmode="lin" valueType="num">
                                      <p:cBhvr>
                                        <p:cTn id="97" dur="1000" fill="hold"/>
                                        <p:tgtEl>
                                          <p:spTgt spid="140306"/>
                                        </p:tgtEl>
                                        <p:attrNameLst>
                                          <p:attrName>ppt_h</p:attrName>
                                        </p:attrNameLst>
                                      </p:cBhvr>
                                      <p:tavLst>
                                        <p:tav tm="0">
                                          <p:val>
                                            <p:strVal val="#ppt_h"/>
                                          </p:val>
                                        </p:tav>
                                        <p:tav tm="100000">
                                          <p:val>
                                            <p:strVal val="#ppt_h"/>
                                          </p:val>
                                        </p:tav>
                                      </p:tavLst>
                                    </p:anim>
                                    <p:animEffect transition="in" filter="fade">
                                      <p:cBhvr>
                                        <p:cTn id="98" dur="1000"/>
                                        <p:tgtEl>
                                          <p:spTgt spid="14030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14030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40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P spid="140294" grpId="0"/>
      <p:bldP spid="1402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6"/>
          <p:cNvGraphicFramePr>
            <a:graphicFrameLocks noChangeAspect="1"/>
          </p:cNvGraphicFramePr>
          <p:nvPr>
            <p:extLst/>
          </p:nvPr>
        </p:nvGraphicFramePr>
        <p:xfrm>
          <a:off x="2017713" y="927100"/>
          <a:ext cx="6173787" cy="1101725"/>
        </p:xfrm>
        <a:graphic>
          <a:graphicData uri="http://schemas.openxmlformats.org/presentationml/2006/ole">
            <mc:AlternateContent xmlns:mc="http://schemas.openxmlformats.org/markup-compatibility/2006">
              <mc:Choice xmlns:v="urn:schemas-microsoft-com:vml" Requires="v">
                <p:oleObj spid="_x0000_s17425" name="Equation" r:id="rId3" imgW="2705040" imgH="482400" progId="Equation.DSMT4">
                  <p:embed/>
                </p:oleObj>
              </mc:Choice>
              <mc:Fallback>
                <p:oleObj name="Equation" r:id="rId3" imgW="2705040" imgH="482400" progId="Equation.DSMT4">
                  <p:embed/>
                  <p:pic>
                    <p:nvPicPr>
                      <p:cNvPr id="0" name=""/>
                      <p:cNvPicPr>
                        <a:picLocks noChangeAspect="1" noChangeArrowheads="1"/>
                      </p:cNvPicPr>
                      <p:nvPr/>
                    </p:nvPicPr>
                    <p:blipFill>
                      <a:blip r:embed="rId4"/>
                      <a:srcRect/>
                      <a:stretch>
                        <a:fillRect/>
                      </a:stretch>
                    </p:blipFill>
                    <p:spPr bwMode="auto">
                      <a:xfrm>
                        <a:off x="2017713" y="927100"/>
                        <a:ext cx="6173787" cy="1101725"/>
                      </a:xfrm>
                      <a:prstGeom prst="rect">
                        <a:avLst/>
                      </a:prstGeom>
                      <a:noFill/>
                    </p:spPr>
                  </p:pic>
                </p:oleObj>
              </mc:Fallback>
            </mc:AlternateContent>
          </a:graphicData>
        </a:graphic>
      </p:graphicFrame>
      <p:graphicFrame>
        <p:nvGraphicFramePr>
          <p:cNvPr id="82952" name="Object 8"/>
          <p:cNvGraphicFramePr>
            <a:graphicFrameLocks noChangeAspect="1"/>
          </p:cNvGraphicFramePr>
          <p:nvPr>
            <p:extLst/>
          </p:nvPr>
        </p:nvGraphicFramePr>
        <p:xfrm>
          <a:off x="2081212" y="2107406"/>
          <a:ext cx="2794000" cy="3124200"/>
        </p:xfrm>
        <a:graphic>
          <a:graphicData uri="http://schemas.openxmlformats.org/presentationml/2006/ole">
            <mc:AlternateContent xmlns:mc="http://schemas.openxmlformats.org/markup-compatibility/2006">
              <mc:Choice xmlns:v="urn:schemas-microsoft-com:vml" Requires="v">
                <p:oleObj spid="_x0000_s17426" name="Equation" r:id="rId5" imgW="1307880" imgH="1396800" progId="Equation.DSMT4">
                  <p:embed/>
                </p:oleObj>
              </mc:Choice>
              <mc:Fallback>
                <p:oleObj name="Equation" r:id="rId5" imgW="1307880" imgH="1396800" progId="Equation.DSMT4">
                  <p:embed/>
                  <p:pic>
                    <p:nvPicPr>
                      <p:cNvPr id="0" name=""/>
                      <p:cNvPicPr>
                        <a:picLocks noChangeAspect="1" noChangeArrowheads="1"/>
                      </p:cNvPicPr>
                      <p:nvPr/>
                    </p:nvPicPr>
                    <p:blipFill>
                      <a:blip r:embed="rId6"/>
                      <a:srcRect/>
                      <a:stretch>
                        <a:fillRect/>
                      </a:stretch>
                    </p:blipFill>
                    <p:spPr bwMode="auto">
                      <a:xfrm>
                        <a:off x="2081212" y="2107406"/>
                        <a:ext cx="27940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4" name="Object 10"/>
          <p:cNvGraphicFramePr>
            <a:graphicFrameLocks noChangeAspect="1"/>
          </p:cNvGraphicFramePr>
          <p:nvPr>
            <p:extLst/>
          </p:nvPr>
        </p:nvGraphicFramePr>
        <p:xfrm>
          <a:off x="4937782" y="2712584"/>
          <a:ext cx="4171950" cy="1905000"/>
        </p:xfrm>
        <a:graphic>
          <a:graphicData uri="http://schemas.openxmlformats.org/presentationml/2006/ole">
            <mc:AlternateContent xmlns:mc="http://schemas.openxmlformats.org/markup-compatibility/2006">
              <mc:Choice xmlns:v="urn:schemas-microsoft-com:vml" Requires="v">
                <p:oleObj spid="_x0000_s17427" name="Equation" r:id="rId7" imgW="1612800" imgH="736560" progId="Equation.DSMT4">
                  <p:embed/>
                </p:oleObj>
              </mc:Choice>
              <mc:Fallback>
                <p:oleObj name="Equation" r:id="rId7" imgW="1612800" imgH="736560" progId="Equation.DSMT4">
                  <p:embed/>
                  <p:pic>
                    <p:nvPicPr>
                      <p:cNvPr id="0" name=""/>
                      <p:cNvPicPr>
                        <a:picLocks noChangeAspect="1" noChangeArrowheads="1"/>
                      </p:cNvPicPr>
                      <p:nvPr/>
                    </p:nvPicPr>
                    <p:blipFill>
                      <a:blip r:embed="rId8"/>
                      <a:srcRect/>
                      <a:stretch>
                        <a:fillRect/>
                      </a:stretch>
                    </p:blipFill>
                    <p:spPr bwMode="auto">
                      <a:xfrm>
                        <a:off x="4937782" y="2712584"/>
                        <a:ext cx="417195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6" name="Object 12"/>
          <p:cNvGraphicFramePr>
            <a:graphicFrameLocks noChangeAspect="1"/>
          </p:cNvGraphicFramePr>
          <p:nvPr>
            <p:extLst/>
          </p:nvPr>
        </p:nvGraphicFramePr>
        <p:xfrm>
          <a:off x="9172302" y="3440452"/>
          <a:ext cx="609600" cy="449263"/>
        </p:xfrm>
        <a:graphic>
          <a:graphicData uri="http://schemas.openxmlformats.org/presentationml/2006/ole">
            <mc:AlternateContent xmlns:mc="http://schemas.openxmlformats.org/markup-compatibility/2006">
              <mc:Choice xmlns:v="urn:schemas-microsoft-com:vml" Requires="v">
                <p:oleObj spid="_x0000_s17428" name="Equation" r:id="rId9" imgW="241200" imgH="177480" progId="Equation.DSMT4">
                  <p:embed/>
                </p:oleObj>
              </mc:Choice>
              <mc:Fallback>
                <p:oleObj name="Equation" r:id="rId9" imgW="241200" imgH="177480" progId="Equation.DSMT4">
                  <p:embed/>
                  <p:pic>
                    <p:nvPicPr>
                      <p:cNvPr id="0" name=""/>
                      <p:cNvPicPr>
                        <a:picLocks noChangeAspect="1" noChangeArrowheads="1"/>
                      </p:cNvPicPr>
                      <p:nvPr/>
                    </p:nvPicPr>
                    <p:blipFill>
                      <a:blip r:embed="rId10"/>
                      <a:srcRect/>
                      <a:stretch>
                        <a:fillRect/>
                      </a:stretch>
                    </p:blipFill>
                    <p:spPr bwMode="auto">
                      <a:xfrm>
                        <a:off x="9172302" y="3440452"/>
                        <a:ext cx="60960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8" name="Object 14"/>
          <p:cNvGraphicFramePr>
            <a:graphicFrameLocks noChangeAspect="1"/>
          </p:cNvGraphicFramePr>
          <p:nvPr>
            <p:extLst/>
          </p:nvPr>
        </p:nvGraphicFramePr>
        <p:xfrm>
          <a:off x="2081213" y="5222762"/>
          <a:ext cx="6330593" cy="1133588"/>
        </p:xfrm>
        <a:graphic>
          <a:graphicData uri="http://schemas.openxmlformats.org/presentationml/2006/ole">
            <mc:AlternateContent xmlns:mc="http://schemas.openxmlformats.org/markup-compatibility/2006">
              <mc:Choice xmlns:v="urn:schemas-microsoft-com:vml" Requires="v">
                <p:oleObj spid="_x0000_s17429" name="Equation" r:id="rId11" imgW="2590560" imgH="482400" progId="Equation.DSMT4">
                  <p:embed/>
                </p:oleObj>
              </mc:Choice>
              <mc:Fallback>
                <p:oleObj name="Equation" r:id="rId11" imgW="2590560" imgH="482400" progId="Equation.DSMT4">
                  <p:embed/>
                  <p:pic>
                    <p:nvPicPr>
                      <p:cNvPr id="0" name=""/>
                      <p:cNvPicPr>
                        <a:picLocks noChangeAspect="1" noChangeArrowheads="1"/>
                      </p:cNvPicPr>
                      <p:nvPr/>
                    </p:nvPicPr>
                    <p:blipFill>
                      <a:blip r:embed="rId12"/>
                      <a:srcRect/>
                      <a:stretch>
                        <a:fillRect/>
                      </a:stretch>
                    </p:blipFill>
                    <p:spPr bwMode="auto">
                      <a:xfrm>
                        <a:off x="2081213" y="5222762"/>
                        <a:ext cx="6330593" cy="1133588"/>
                      </a:xfrm>
                      <a:prstGeom prst="rect">
                        <a:avLst/>
                      </a:prstGeom>
                      <a:noFill/>
                    </p:spPr>
                  </p:pic>
                </p:oleObj>
              </mc:Fallback>
            </mc:AlternateContent>
          </a:graphicData>
        </a:graphic>
      </p:graphicFrame>
      <p:sp>
        <p:nvSpPr>
          <p:cNvPr id="17415" name="TextBox 12"/>
          <p:cNvSpPr txBox="1">
            <a:spLocks noChangeArrowheads="1"/>
          </p:cNvSpPr>
          <p:nvPr/>
        </p:nvSpPr>
        <p:spPr bwMode="auto">
          <a:xfrm>
            <a:off x="6162303" y="1478204"/>
            <a:ext cx="126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又由于</a:t>
            </a:r>
          </a:p>
        </p:txBody>
      </p:sp>
      <p:sp>
        <p:nvSpPr>
          <p:cNvPr id="1741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9F5E7BD1-7EFC-4D9C-9591-D1382D825068}" type="slidenum">
              <a:rPr lang="en-US" altLang="zh-CN" sz="1200">
                <a:solidFill>
                  <a:schemeClr val="accent2"/>
                </a:solidFill>
              </a:rPr>
              <a:pPr eaLnBrk="1" hangingPunct="1"/>
              <a:t>21</a:t>
            </a:fld>
            <a:endParaRPr lang="en-US" altLang="zh-CN" sz="1200">
              <a:solidFill>
                <a:schemeClr val="accent2"/>
              </a:solidFill>
            </a:endParaRPr>
          </a:p>
        </p:txBody>
      </p:sp>
    </p:spTree>
    <p:extLst>
      <p:ext uri="{BB962C8B-B14F-4D97-AF65-F5344CB8AC3E}">
        <p14:creationId xmlns:p14="http://schemas.microsoft.com/office/powerpoint/2010/main" val="388911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82952"/>
                                        </p:tgtEl>
                                        <p:attrNameLst>
                                          <p:attrName>style.visibility</p:attrName>
                                        </p:attrNameLst>
                                      </p:cBhvr>
                                      <p:to>
                                        <p:strVal val="visible"/>
                                      </p:to>
                                    </p:set>
                                    <p:anim calcmode="lin" valueType="num">
                                      <p:cBhvr>
                                        <p:cTn id="7" dur="1000" fill="hold"/>
                                        <p:tgtEl>
                                          <p:spTgt spid="82952"/>
                                        </p:tgtEl>
                                        <p:attrNameLst>
                                          <p:attrName>ppt_w</p:attrName>
                                        </p:attrNameLst>
                                      </p:cBhvr>
                                      <p:tavLst>
                                        <p:tav tm="0">
                                          <p:val>
                                            <p:strVal val="#ppt_w*0.70"/>
                                          </p:val>
                                        </p:tav>
                                        <p:tav tm="100000">
                                          <p:val>
                                            <p:strVal val="#ppt_w"/>
                                          </p:val>
                                        </p:tav>
                                      </p:tavLst>
                                    </p:anim>
                                    <p:anim calcmode="lin" valueType="num">
                                      <p:cBhvr>
                                        <p:cTn id="8" dur="1000" fill="hold"/>
                                        <p:tgtEl>
                                          <p:spTgt spid="82952"/>
                                        </p:tgtEl>
                                        <p:attrNameLst>
                                          <p:attrName>ppt_h</p:attrName>
                                        </p:attrNameLst>
                                      </p:cBhvr>
                                      <p:tavLst>
                                        <p:tav tm="0">
                                          <p:val>
                                            <p:strVal val="#ppt_h"/>
                                          </p:val>
                                        </p:tav>
                                        <p:tav tm="100000">
                                          <p:val>
                                            <p:strVal val="#ppt_h"/>
                                          </p:val>
                                        </p:tav>
                                      </p:tavLst>
                                    </p:anim>
                                    <p:animEffect transition="in" filter="fade">
                                      <p:cBhvr>
                                        <p:cTn id="9" dur="1000"/>
                                        <p:tgtEl>
                                          <p:spTgt spid="8295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82954"/>
                                        </p:tgtEl>
                                        <p:attrNameLst>
                                          <p:attrName>style.visibility</p:attrName>
                                        </p:attrNameLst>
                                      </p:cBhvr>
                                      <p:to>
                                        <p:strVal val="visible"/>
                                      </p:to>
                                    </p:set>
                                    <p:anim calcmode="lin" valueType="num">
                                      <p:cBhvr>
                                        <p:cTn id="14" dur="1000" fill="hold"/>
                                        <p:tgtEl>
                                          <p:spTgt spid="82954"/>
                                        </p:tgtEl>
                                        <p:attrNameLst>
                                          <p:attrName>ppt_w</p:attrName>
                                        </p:attrNameLst>
                                      </p:cBhvr>
                                      <p:tavLst>
                                        <p:tav tm="0">
                                          <p:val>
                                            <p:strVal val="#ppt_w*0.70"/>
                                          </p:val>
                                        </p:tav>
                                        <p:tav tm="100000">
                                          <p:val>
                                            <p:strVal val="#ppt_w"/>
                                          </p:val>
                                        </p:tav>
                                      </p:tavLst>
                                    </p:anim>
                                    <p:anim calcmode="lin" valueType="num">
                                      <p:cBhvr>
                                        <p:cTn id="15" dur="1000" fill="hold"/>
                                        <p:tgtEl>
                                          <p:spTgt spid="82954"/>
                                        </p:tgtEl>
                                        <p:attrNameLst>
                                          <p:attrName>ppt_h</p:attrName>
                                        </p:attrNameLst>
                                      </p:cBhvr>
                                      <p:tavLst>
                                        <p:tav tm="0">
                                          <p:val>
                                            <p:strVal val="#ppt_h"/>
                                          </p:val>
                                        </p:tav>
                                        <p:tav tm="100000">
                                          <p:val>
                                            <p:strVal val="#ppt_h"/>
                                          </p:val>
                                        </p:tav>
                                      </p:tavLst>
                                    </p:anim>
                                    <p:animEffect transition="in" filter="fade">
                                      <p:cBhvr>
                                        <p:cTn id="16" dur="1000"/>
                                        <p:tgtEl>
                                          <p:spTgt spid="829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82956"/>
                                        </p:tgtEl>
                                        <p:attrNameLst>
                                          <p:attrName>style.visibility</p:attrName>
                                        </p:attrNameLst>
                                      </p:cBhvr>
                                      <p:to>
                                        <p:strVal val="visible"/>
                                      </p:to>
                                    </p:set>
                                    <p:anim calcmode="lin" valueType="num">
                                      <p:cBhvr>
                                        <p:cTn id="21" dur="1000" fill="hold"/>
                                        <p:tgtEl>
                                          <p:spTgt spid="82956"/>
                                        </p:tgtEl>
                                        <p:attrNameLst>
                                          <p:attrName>ppt_w</p:attrName>
                                        </p:attrNameLst>
                                      </p:cBhvr>
                                      <p:tavLst>
                                        <p:tav tm="0">
                                          <p:val>
                                            <p:strVal val="#ppt_w*0.70"/>
                                          </p:val>
                                        </p:tav>
                                        <p:tav tm="100000">
                                          <p:val>
                                            <p:strVal val="#ppt_w"/>
                                          </p:val>
                                        </p:tav>
                                      </p:tavLst>
                                    </p:anim>
                                    <p:anim calcmode="lin" valueType="num">
                                      <p:cBhvr>
                                        <p:cTn id="22" dur="1000" fill="hold"/>
                                        <p:tgtEl>
                                          <p:spTgt spid="82956"/>
                                        </p:tgtEl>
                                        <p:attrNameLst>
                                          <p:attrName>ppt_h</p:attrName>
                                        </p:attrNameLst>
                                      </p:cBhvr>
                                      <p:tavLst>
                                        <p:tav tm="0">
                                          <p:val>
                                            <p:strVal val="#ppt_h"/>
                                          </p:val>
                                        </p:tav>
                                        <p:tav tm="100000">
                                          <p:val>
                                            <p:strVal val="#ppt_h"/>
                                          </p:val>
                                        </p:tav>
                                      </p:tavLst>
                                    </p:anim>
                                    <p:animEffect transition="in" filter="fade">
                                      <p:cBhvr>
                                        <p:cTn id="23" dur="1000"/>
                                        <p:tgtEl>
                                          <p:spTgt spid="829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82958"/>
                                        </p:tgtEl>
                                        <p:attrNameLst>
                                          <p:attrName>style.visibility</p:attrName>
                                        </p:attrNameLst>
                                      </p:cBhvr>
                                      <p:to>
                                        <p:strVal val="visible"/>
                                      </p:to>
                                    </p:set>
                                    <p:anim calcmode="lin" valueType="num">
                                      <p:cBhvr>
                                        <p:cTn id="28" dur="1000" fill="hold"/>
                                        <p:tgtEl>
                                          <p:spTgt spid="82958"/>
                                        </p:tgtEl>
                                        <p:attrNameLst>
                                          <p:attrName>ppt_w</p:attrName>
                                        </p:attrNameLst>
                                      </p:cBhvr>
                                      <p:tavLst>
                                        <p:tav tm="0">
                                          <p:val>
                                            <p:strVal val="#ppt_w*0.70"/>
                                          </p:val>
                                        </p:tav>
                                        <p:tav tm="100000">
                                          <p:val>
                                            <p:strVal val="#ppt_w"/>
                                          </p:val>
                                        </p:tav>
                                      </p:tavLst>
                                    </p:anim>
                                    <p:anim calcmode="lin" valueType="num">
                                      <p:cBhvr>
                                        <p:cTn id="29" dur="1000" fill="hold"/>
                                        <p:tgtEl>
                                          <p:spTgt spid="82958"/>
                                        </p:tgtEl>
                                        <p:attrNameLst>
                                          <p:attrName>ppt_h</p:attrName>
                                        </p:attrNameLst>
                                      </p:cBhvr>
                                      <p:tavLst>
                                        <p:tav tm="0">
                                          <p:val>
                                            <p:strVal val="#ppt_h"/>
                                          </p:val>
                                        </p:tav>
                                        <p:tav tm="100000">
                                          <p:val>
                                            <p:strVal val="#ppt_h"/>
                                          </p:val>
                                        </p:tav>
                                      </p:tavLst>
                                    </p:anim>
                                    <p:animEffect transition="in" filter="fade">
                                      <p:cBhvr>
                                        <p:cTn id="30" dur="1000"/>
                                        <p:tgtEl>
                                          <p:spTgt spid="82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2"/>
          <p:cNvSpPr txBox="1">
            <a:spLocks noChangeArrowheads="1"/>
          </p:cNvSpPr>
          <p:nvPr/>
        </p:nvSpPr>
        <p:spPr bwMode="auto">
          <a:xfrm>
            <a:off x="2043113" y="496375"/>
            <a:ext cx="26564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3300"/>
                </a:solidFill>
              </a:rPr>
              <a:t>初值问题的解</a:t>
            </a:r>
          </a:p>
        </p:txBody>
      </p:sp>
      <p:sp>
        <p:nvSpPr>
          <p:cNvPr id="143363" name="Text Box 3"/>
          <p:cNvSpPr txBox="1">
            <a:spLocks noChangeArrowheads="1"/>
          </p:cNvSpPr>
          <p:nvPr/>
        </p:nvSpPr>
        <p:spPr bwMode="auto">
          <a:xfrm>
            <a:off x="2043113" y="1036658"/>
            <a:ext cx="8208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a:t>
            </a:r>
            <a:r>
              <a:rPr lang="en-US" altLang="zh-CN" sz="2800" b="1" dirty="0"/>
              <a:t> </a:t>
            </a:r>
            <a:r>
              <a:rPr lang="zh-CN" altLang="en-US" sz="2800" b="1" dirty="0"/>
              <a:t>为了从通解中得到合乎要求的特解</a:t>
            </a:r>
            <a:r>
              <a:rPr lang="en-US" altLang="zh-CN" sz="2800" b="1" dirty="0"/>
              <a:t>,</a:t>
            </a:r>
            <a:r>
              <a:rPr lang="zh-CN" altLang="en-US" sz="2800" b="1" dirty="0"/>
              <a:t>必须根据实际问题给微分方程附加一定的条件</a:t>
            </a:r>
            <a:r>
              <a:rPr lang="en-US" altLang="zh-CN" sz="2800" b="1" dirty="0"/>
              <a:t>,</a:t>
            </a:r>
            <a:r>
              <a:rPr lang="zh-CN" altLang="en-US" sz="2800" b="1" dirty="0"/>
              <a:t>称为</a:t>
            </a:r>
            <a:r>
              <a:rPr lang="zh-CN" altLang="en-US" sz="2800" b="1" dirty="0">
                <a:solidFill>
                  <a:srgbClr val="FF3300"/>
                </a:solidFill>
              </a:rPr>
              <a:t>定解条件</a:t>
            </a:r>
            <a:r>
              <a:rPr lang="en-US" altLang="zh-CN" sz="2800" b="1" dirty="0"/>
              <a:t>.</a:t>
            </a:r>
          </a:p>
        </p:txBody>
      </p:sp>
      <p:sp>
        <p:nvSpPr>
          <p:cNvPr id="143364" name="Text Box 4"/>
          <p:cNvSpPr txBox="1">
            <a:spLocks noChangeArrowheads="1"/>
          </p:cNvSpPr>
          <p:nvPr/>
        </p:nvSpPr>
        <p:spPr bwMode="auto">
          <a:xfrm>
            <a:off x="2043113" y="1984199"/>
            <a:ext cx="7643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a:t>
            </a:r>
            <a:r>
              <a:rPr lang="en-US" altLang="zh-CN" sz="2800" b="1" dirty="0"/>
              <a:t> </a:t>
            </a:r>
            <a:r>
              <a:rPr lang="zh-CN" altLang="en-US" sz="2800" b="1" dirty="0"/>
              <a:t>求满足定解条件的求解问题称为</a:t>
            </a:r>
            <a:r>
              <a:rPr lang="zh-CN" altLang="en-US" sz="2800" b="1" dirty="0">
                <a:solidFill>
                  <a:srgbClr val="FF3300"/>
                </a:solidFill>
              </a:rPr>
              <a:t>定解问题</a:t>
            </a:r>
            <a:r>
              <a:rPr lang="en-US" altLang="zh-CN" sz="2800" b="1" dirty="0"/>
              <a:t>.</a:t>
            </a:r>
          </a:p>
        </p:txBody>
      </p:sp>
      <p:sp>
        <p:nvSpPr>
          <p:cNvPr id="143365" name="Text Box 5"/>
          <p:cNvSpPr txBox="1">
            <a:spLocks noChangeArrowheads="1"/>
          </p:cNvSpPr>
          <p:nvPr/>
        </p:nvSpPr>
        <p:spPr bwMode="auto">
          <a:xfrm>
            <a:off x="2043113" y="2496387"/>
            <a:ext cx="8085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a:t>
            </a:r>
            <a:r>
              <a:rPr lang="en-US" altLang="zh-CN" sz="2800" b="1" dirty="0"/>
              <a:t> </a:t>
            </a:r>
            <a:r>
              <a:rPr lang="zh-CN" altLang="en-US" sz="2800" b="1" dirty="0"/>
              <a:t>常见的定解条件是</a:t>
            </a:r>
            <a:r>
              <a:rPr lang="zh-CN" altLang="en-US" sz="2800" b="1" dirty="0">
                <a:solidFill>
                  <a:srgbClr val="FF3300"/>
                </a:solidFill>
              </a:rPr>
              <a:t>初始条件</a:t>
            </a:r>
            <a:r>
              <a:rPr lang="en-US" altLang="zh-CN" sz="2800" b="1" dirty="0"/>
              <a:t>,</a:t>
            </a:r>
            <a:r>
              <a:rPr lang="en-US" altLang="zh-CN" sz="2800" b="1" i="1" dirty="0"/>
              <a:t>n</a:t>
            </a:r>
            <a:r>
              <a:rPr lang="zh-CN" altLang="en-US" sz="2800" b="1" dirty="0"/>
              <a:t>阶微分方程的初始条件是指如下的</a:t>
            </a:r>
            <a:r>
              <a:rPr lang="en-US" altLang="zh-CN" sz="2800" b="1" i="1" dirty="0"/>
              <a:t>n</a:t>
            </a:r>
            <a:r>
              <a:rPr lang="zh-CN" altLang="en-US" sz="2800" b="1" dirty="0"/>
              <a:t>个条件</a:t>
            </a:r>
            <a:r>
              <a:rPr lang="en-US" altLang="zh-CN" sz="2800" b="1" dirty="0"/>
              <a:t>:</a:t>
            </a:r>
          </a:p>
        </p:txBody>
      </p:sp>
      <p:graphicFrame>
        <p:nvGraphicFramePr>
          <p:cNvPr id="143366" name="Object 6"/>
          <p:cNvGraphicFramePr>
            <a:graphicFrameLocks noChangeAspect="1"/>
          </p:cNvGraphicFramePr>
          <p:nvPr>
            <p:extLst/>
          </p:nvPr>
        </p:nvGraphicFramePr>
        <p:xfrm>
          <a:off x="2239866" y="3429000"/>
          <a:ext cx="6754844" cy="977474"/>
        </p:xfrm>
        <a:graphic>
          <a:graphicData uri="http://schemas.openxmlformats.org/presentationml/2006/ole">
            <mc:AlternateContent xmlns:mc="http://schemas.openxmlformats.org/markup-compatibility/2006">
              <mc:Choice xmlns:v="urn:schemas-microsoft-com:vml" Requires="v">
                <p:oleObj spid="_x0000_s18440" name="Equation" r:id="rId3" imgW="2882880" imgH="419040" progId="Equation.DSMT4">
                  <p:embed/>
                </p:oleObj>
              </mc:Choice>
              <mc:Fallback>
                <p:oleObj name="Equation" r:id="rId3" imgW="2882880" imgH="419040" progId="Equation.DSMT4">
                  <p:embed/>
                  <p:pic>
                    <p:nvPicPr>
                      <p:cNvPr id="0" name=""/>
                      <p:cNvPicPr>
                        <a:picLocks noChangeAspect="1" noChangeArrowheads="1"/>
                      </p:cNvPicPr>
                      <p:nvPr/>
                    </p:nvPicPr>
                    <p:blipFill>
                      <a:blip r:embed="rId4"/>
                      <a:srcRect/>
                      <a:stretch>
                        <a:fillRect/>
                      </a:stretch>
                    </p:blipFill>
                    <p:spPr bwMode="auto">
                      <a:xfrm>
                        <a:off x="2239866" y="3429000"/>
                        <a:ext cx="6754844" cy="977474"/>
                      </a:xfrm>
                      <a:prstGeom prst="rect">
                        <a:avLst/>
                      </a:prstGeom>
                      <a:noFill/>
                    </p:spPr>
                  </p:pic>
                </p:oleObj>
              </mc:Fallback>
            </mc:AlternateContent>
          </a:graphicData>
        </a:graphic>
      </p:graphicFrame>
      <p:graphicFrame>
        <p:nvGraphicFramePr>
          <p:cNvPr id="143367" name="Object 7"/>
          <p:cNvGraphicFramePr>
            <a:graphicFrameLocks noChangeAspect="1"/>
          </p:cNvGraphicFramePr>
          <p:nvPr>
            <p:extLst/>
          </p:nvPr>
        </p:nvGraphicFramePr>
        <p:xfrm>
          <a:off x="2172289" y="4368225"/>
          <a:ext cx="7145655" cy="586986"/>
        </p:xfrm>
        <a:graphic>
          <a:graphicData uri="http://schemas.openxmlformats.org/presentationml/2006/ole">
            <mc:AlternateContent xmlns:mc="http://schemas.openxmlformats.org/markup-compatibility/2006">
              <mc:Choice xmlns:v="urn:schemas-microsoft-com:vml" Requires="v">
                <p:oleObj spid="_x0000_s18441" name="Equation" r:id="rId5" imgW="2933640" imgH="241200" progId="Equation.DSMT4">
                  <p:embed/>
                </p:oleObj>
              </mc:Choice>
              <mc:Fallback>
                <p:oleObj name="Equation" r:id="rId5" imgW="2933640" imgH="241200" progId="Equation.DSMT4">
                  <p:embed/>
                  <p:pic>
                    <p:nvPicPr>
                      <p:cNvPr id="0" name=""/>
                      <p:cNvPicPr>
                        <a:picLocks noChangeAspect="1" noChangeArrowheads="1"/>
                      </p:cNvPicPr>
                      <p:nvPr/>
                    </p:nvPicPr>
                    <p:blipFill>
                      <a:blip r:embed="rId6"/>
                      <a:srcRect/>
                      <a:stretch>
                        <a:fillRect/>
                      </a:stretch>
                    </p:blipFill>
                    <p:spPr bwMode="auto">
                      <a:xfrm>
                        <a:off x="2172289" y="4368225"/>
                        <a:ext cx="7145655" cy="586986"/>
                      </a:xfrm>
                      <a:prstGeom prst="rect">
                        <a:avLst/>
                      </a:prstGeom>
                      <a:noFill/>
                      <a:ln>
                        <a:noFill/>
                      </a:ln>
                      <a:effectLst/>
                    </p:spPr>
                  </p:pic>
                </p:oleObj>
              </mc:Fallback>
            </mc:AlternateContent>
          </a:graphicData>
        </a:graphic>
      </p:graphicFrame>
      <p:sp>
        <p:nvSpPr>
          <p:cNvPr id="143368" name="Text Box 8"/>
          <p:cNvSpPr txBox="1">
            <a:spLocks noChangeArrowheads="1"/>
          </p:cNvSpPr>
          <p:nvPr/>
        </p:nvSpPr>
        <p:spPr bwMode="auto">
          <a:xfrm>
            <a:off x="2006600" y="4902266"/>
            <a:ext cx="796782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a:t>
            </a:r>
            <a:r>
              <a:rPr lang="zh-CN" altLang="en-US" sz="2800" b="1" dirty="0"/>
              <a:t>当定解条件是初始条件时</a:t>
            </a:r>
            <a:r>
              <a:rPr lang="en-US" altLang="zh-CN" sz="2800" b="1" dirty="0"/>
              <a:t>,</a:t>
            </a:r>
            <a:r>
              <a:rPr lang="zh-CN" altLang="en-US" sz="2800" b="1" dirty="0"/>
              <a:t>相应的定解问题称为</a:t>
            </a:r>
          </a:p>
          <a:p>
            <a:pPr eaLnBrk="1" hangingPunct="1"/>
            <a:r>
              <a:rPr lang="zh-CN" altLang="en-US" sz="2800" b="1" dirty="0">
                <a:solidFill>
                  <a:srgbClr val="FF3300"/>
                </a:solidFill>
              </a:rPr>
              <a:t>初值问题</a:t>
            </a:r>
            <a:r>
              <a:rPr lang="zh-CN" altLang="en-US" sz="2800" b="1" dirty="0"/>
              <a:t>或</a:t>
            </a:r>
            <a:r>
              <a:rPr lang="en-US" altLang="zh-CN" sz="2800" b="1" dirty="0">
                <a:solidFill>
                  <a:srgbClr val="FF0000"/>
                </a:solidFill>
              </a:rPr>
              <a:t>Cauchy</a:t>
            </a:r>
            <a:r>
              <a:rPr lang="zh-CN" altLang="en-US" sz="2800" b="1" dirty="0">
                <a:solidFill>
                  <a:srgbClr val="FF0000"/>
                </a:solidFill>
              </a:rPr>
              <a:t>问题</a:t>
            </a:r>
            <a:r>
              <a:rPr lang="en-US" altLang="zh-CN" sz="2800" b="1" dirty="0"/>
              <a:t>.</a:t>
            </a:r>
          </a:p>
          <a:p>
            <a:pPr eaLnBrk="1" hangingPunct="1"/>
            <a:r>
              <a:rPr lang="zh-CN" altLang="zh-CN" sz="2800" b="1" dirty="0"/>
              <a:t>●</a:t>
            </a:r>
            <a:r>
              <a:rPr lang="zh-CN" altLang="en-US" sz="2800" b="1" dirty="0"/>
              <a:t>满足初值条件的解称为微分方程的</a:t>
            </a:r>
            <a:r>
              <a:rPr lang="zh-CN" altLang="en-US" sz="2800" b="1" dirty="0">
                <a:solidFill>
                  <a:srgbClr val="FF0000"/>
                </a:solidFill>
              </a:rPr>
              <a:t>特解</a:t>
            </a:r>
            <a:r>
              <a:rPr lang="en-US" altLang="zh-CN" sz="2800" b="1" dirty="0" smtClean="0">
                <a:solidFill>
                  <a:srgbClr val="FF0000"/>
                </a:solidFill>
              </a:rPr>
              <a:t>.</a:t>
            </a:r>
            <a:endParaRPr lang="en-US" altLang="zh-CN" sz="2800" dirty="0"/>
          </a:p>
        </p:txBody>
      </p:sp>
      <p:sp>
        <p:nvSpPr>
          <p:cNvPr id="18441"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24AA3B23-1B71-4B5B-AC02-2E7338F5B0A4}" type="slidenum">
              <a:rPr lang="en-US" altLang="zh-CN" sz="1200">
                <a:solidFill>
                  <a:schemeClr val="accent2"/>
                </a:solidFill>
              </a:rPr>
              <a:pPr eaLnBrk="1" hangingPunct="1"/>
              <a:t>22</a:t>
            </a:fld>
            <a:endParaRPr lang="en-US" altLang="zh-CN" sz="1200">
              <a:solidFill>
                <a:schemeClr val="accent2"/>
              </a:solidFill>
            </a:endParaRPr>
          </a:p>
        </p:txBody>
      </p:sp>
    </p:spTree>
    <p:extLst>
      <p:ext uri="{BB962C8B-B14F-4D97-AF65-F5344CB8AC3E}">
        <p14:creationId xmlns:p14="http://schemas.microsoft.com/office/powerpoint/2010/main" val="4113780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P spid="143364" grpId="0"/>
      <p:bldP spid="143365" grpId="0"/>
      <p:bldP spid="1433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0" name="Text Box 2"/>
          <p:cNvSpPr txBox="1">
            <a:spLocks noChangeArrowheads="1"/>
          </p:cNvSpPr>
          <p:nvPr/>
        </p:nvSpPr>
        <p:spPr bwMode="auto">
          <a:xfrm>
            <a:off x="1487488" y="930760"/>
            <a:ext cx="10049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smtClean="0">
                <a:solidFill>
                  <a:srgbClr val="FF3300"/>
                </a:solidFill>
              </a:rPr>
              <a:t>例</a:t>
            </a:r>
            <a:r>
              <a:rPr lang="en-US" altLang="zh-CN" sz="3200" b="1" dirty="0" smtClean="0">
                <a:solidFill>
                  <a:srgbClr val="FF3300"/>
                </a:solidFill>
              </a:rPr>
              <a:t>5</a:t>
            </a:r>
            <a:endParaRPr lang="zh-CN" altLang="en-US" sz="3200" b="1" dirty="0">
              <a:solidFill>
                <a:srgbClr val="FF3300"/>
              </a:solidFill>
            </a:endParaRPr>
          </a:p>
        </p:txBody>
      </p:sp>
      <p:graphicFrame>
        <p:nvGraphicFramePr>
          <p:cNvPr id="19458" name="Object 3"/>
          <p:cNvGraphicFramePr>
            <a:graphicFrameLocks noChangeAspect="1"/>
          </p:cNvGraphicFramePr>
          <p:nvPr>
            <p:extLst>
              <p:ext uri="{D42A27DB-BD31-4B8C-83A1-F6EECF244321}">
                <p14:modId xmlns:p14="http://schemas.microsoft.com/office/powerpoint/2010/main" val="780971542"/>
              </p:ext>
            </p:extLst>
          </p:nvPr>
        </p:nvGraphicFramePr>
        <p:xfrm>
          <a:off x="1732311" y="966456"/>
          <a:ext cx="8337913" cy="1136459"/>
        </p:xfrm>
        <a:graphic>
          <a:graphicData uri="http://schemas.openxmlformats.org/presentationml/2006/ole">
            <mc:AlternateContent xmlns:mc="http://schemas.openxmlformats.org/markup-compatibility/2006">
              <mc:Choice xmlns:v="urn:schemas-microsoft-com:vml" Requires="v">
                <p:oleObj spid="_x0000_s19506" name="Equation" r:id="rId4" imgW="3365280" imgH="482400" progId="Equation.DSMT4">
                  <p:embed/>
                </p:oleObj>
              </mc:Choice>
              <mc:Fallback>
                <p:oleObj name="Equation" r:id="rId4" imgW="3365280" imgH="482400" progId="Equation.DSMT4">
                  <p:embed/>
                  <p:pic>
                    <p:nvPicPr>
                      <p:cNvPr id="0" name=""/>
                      <p:cNvPicPr>
                        <a:picLocks noChangeAspect="1" noChangeArrowheads="1"/>
                      </p:cNvPicPr>
                      <p:nvPr/>
                    </p:nvPicPr>
                    <p:blipFill>
                      <a:blip r:embed="rId5"/>
                      <a:srcRect/>
                      <a:stretch>
                        <a:fillRect/>
                      </a:stretch>
                    </p:blipFill>
                    <p:spPr bwMode="auto">
                      <a:xfrm>
                        <a:off x="1732311" y="966456"/>
                        <a:ext cx="8337913" cy="1136459"/>
                      </a:xfrm>
                      <a:prstGeom prst="rect">
                        <a:avLst/>
                      </a:prstGeom>
                      <a:noFill/>
                      <a:extLst/>
                    </p:spPr>
                  </p:pic>
                </p:oleObj>
              </mc:Fallback>
            </mc:AlternateContent>
          </a:graphicData>
        </a:graphic>
      </p:graphicFrame>
      <p:graphicFrame>
        <p:nvGraphicFramePr>
          <p:cNvPr id="144388" name="Object 4"/>
          <p:cNvGraphicFramePr>
            <a:graphicFrameLocks noChangeAspect="1"/>
          </p:cNvGraphicFramePr>
          <p:nvPr>
            <p:extLst>
              <p:ext uri="{D42A27DB-BD31-4B8C-83A1-F6EECF244321}">
                <p14:modId xmlns:p14="http://schemas.microsoft.com/office/powerpoint/2010/main" val="2918534196"/>
              </p:ext>
            </p:extLst>
          </p:nvPr>
        </p:nvGraphicFramePr>
        <p:xfrm>
          <a:off x="3359696" y="2158481"/>
          <a:ext cx="1960550" cy="459089"/>
        </p:xfrm>
        <a:graphic>
          <a:graphicData uri="http://schemas.openxmlformats.org/presentationml/2006/ole">
            <mc:AlternateContent xmlns:mc="http://schemas.openxmlformats.org/markup-compatibility/2006">
              <mc:Choice xmlns:v="urn:schemas-microsoft-com:vml" Requires="v">
                <p:oleObj spid="_x0000_s19507" name="Equation" r:id="rId6" imgW="863280" imgH="203040" progId="Equation.DSMT4">
                  <p:embed/>
                </p:oleObj>
              </mc:Choice>
              <mc:Fallback>
                <p:oleObj name="Equation" r:id="rId6" imgW="863280" imgH="203040" progId="Equation.DSMT4">
                  <p:embed/>
                  <p:pic>
                    <p:nvPicPr>
                      <p:cNvPr id="0" name=""/>
                      <p:cNvPicPr>
                        <a:picLocks noChangeAspect="1" noChangeArrowheads="1"/>
                      </p:cNvPicPr>
                      <p:nvPr/>
                    </p:nvPicPr>
                    <p:blipFill>
                      <a:blip r:embed="rId7"/>
                      <a:srcRect/>
                      <a:stretch>
                        <a:fillRect/>
                      </a:stretch>
                    </p:blipFill>
                    <p:spPr bwMode="auto">
                      <a:xfrm>
                        <a:off x="3359696" y="2158481"/>
                        <a:ext cx="1960550" cy="459089"/>
                      </a:xfrm>
                      <a:prstGeom prst="rect">
                        <a:avLst/>
                      </a:prstGeom>
                      <a:noFill/>
                      <a:extLst/>
                    </p:spPr>
                  </p:pic>
                </p:oleObj>
              </mc:Fallback>
            </mc:AlternateContent>
          </a:graphicData>
        </a:graphic>
      </p:graphicFrame>
      <p:graphicFrame>
        <p:nvGraphicFramePr>
          <p:cNvPr id="144389" name="Object 5"/>
          <p:cNvGraphicFramePr>
            <a:graphicFrameLocks noChangeAspect="1"/>
          </p:cNvGraphicFramePr>
          <p:nvPr>
            <p:extLst>
              <p:ext uri="{D42A27DB-BD31-4B8C-83A1-F6EECF244321}">
                <p14:modId xmlns:p14="http://schemas.microsoft.com/office/powerpoint/2010/main" val="1231413602"/>
              </p:ext>
            </p:extLst>
          </p:nvPr>
        </p:nvGraphicFramePr>
        <p:xfrm>
          <a:off x="1735292" y="2819311"/>
          <a:ext cx="2728653" cy="567804"/>
        </p:xfrm>
        <a:graphic>
          <a:graphicData uri="http://schemas.openxmlformats.org/presentationml/2006/ole">
            <mc:AlternateContent xmlns:mc="http://schemas.openxmlformats.org/markup-compatibility/2006">
              <mc:Choice xmlns:v="urn:schemas-microsoft-com:vml" Requires="v">
                <p:oleObj spid="_x0000_s19508" name="Equation" r:id="rId8" imgW="1155600" imgH="241200" progId="Equation.DSMT4">
                  <p:embed/>
                </p:oleObj>
              </mc:Choice>
              <mc:Fallback>
                <p:oleObj name="Equation" r:id="rId8" imgW="1155600" imgH="241200" progId="Equation.DSMT4">
                  <p:embed/>
                  <p:pic>
                    <p:nvPicPr>
                      <p:cNvPr id="0" name=""/>
                      <p:cNvPicPr>
                        <a:picLocks noChangeAspect="1" noChangeArrowheads="1"/>
                      </p:cNvPicPr>
                      <p:nvPr/>
                    </p:nvPicPr>
                    <p:blipFill>
                      <a:blip r:embed="rId9"/>
                      <a:srcRect/>
                      <a:stretch>
                        <a:fillRect/>
                      </a:stretch>
                    </p:blipFill>
                    <p:spPr bwMode="auto">
                      <a:xfrm>
                        <a:off x="1735292" y="2819311"/>
                        <a:ext cx="2728653" cy="567804"/>
                      </a:xfrm>
                      <a:prstGeom prst="rect">
                        <a:avLst/>
                      </a:prstGeom>
                      <a:noFill/>
                      <a:extLst/>
                    </p:spPr>
                  </p:pic>
                </p:oleObj>
              </mc:Fallback>
            </mc:AlternateContent>
          </a:graphicData>
        </a:graphic>
      </p:graphicFrame>
      <p:graphicFrame>
        <p:nvGraphicFramePr>
          <p:cNvPr id="144390" name="Object 6"/>
          <p:cNvGraphicFramePr>
            <a:graphicFrameLocks noChangeAspect="1"/>
          </p:cNvGraphicFramePr>
          <p:nvPr>
            <p:extLst>
              <p:ext uri="{D42A27DB-BD31-4B8C-83A1-F6EECF244321}">
                <p14:modId xmlns:p14="http://schemas.microsoft.com/office/powerpoint/2010/main" val="2135306594"/>
              </p:ext>
            </p:extLst>
          </p:nvPr>
        </p:nvGraphicFramePr>
        <p:xfrm>
          <a:off x="1731510" y="3449782"/>
          <a:ext cx="2955924" cy="571030"/>
        </p:xfrm>
        <a:graphic>
          <a:graphicData uri="http://schemas.openxmlformats.org/presentationml/2006/ole">
            <mc:AlternateContent xmlns:mc="http://schemas.openxmlformats.org/markup-compatibility/2006">
              <mc:Choice xmlns:v="urn:schemas-microsoft-com:vml" Requires="v">
                <p:oleObj spid="_x0000_s19509" name="Equation" r:id="rId10" imgW="1244520" imgH="241200" progId="Equation.DSMT4">
                  <p:embed/>
                </p:oleObj>
              </mc:Choice>
              <mc:Fallback>
                <p:oleObj name="Equation" r:id="rId10" imgW="1244520" imgH="241200" progId="Equation.DSMT4">
                  <p:embed/>
                  <p:pic>
                    <p:nvPicPr>
                      <p:cNvPr id="0" name=""/>
                      <p:cNvPicPr>
                        <a:picLocks noChangeAspect="1" noChangeArrowheads="1"/>
                      </p:cNvPicPr>
                      <p:nvPr/>
                    </p:nvPicPr>
                    <p:blipFill>
                      <a:blip r:embed="rId11"/>
                      <a:srcRect/>
                      <a:stretch>
                        <a:fillRect/>
                      </a:stretch>
                    </p:blipFill>
                    <p:spPr bwMode="auto">
                      <a:xfrm>
                        <a:off x="1731510" y="3449782"/>
                        <a:ext cx="2955924" cy="571030"/>
                      </a:xfrm>
                      <a:prstGeom prst="rect">
                        <a:avLst/>
                      </a:prstGeom>
                      <a:noFill/>
                    </p:spPr>
                  </p:pic>
                </p:oleObj>
              </mc:Fallback>
            </mc:AlternateContent>
          </a:graphicData>
        </a:graphic>
      </p:graphicFrame>
      <p:graphicFrame>
        <p:nvGraphicFramePr>
          <p:cNvPr id="144391" name="Object 7"/>
          <p:cNvGraphicFramePr>
            <a:graphicFrameLocks noChangeAspect="1"/>
          </p:cNvGraphicFramePr>
          <p:nvPr>
            <p:extLst>
              <p:ext uri="{D42A27DB-BD31-4B8C-83A1-F6EECF244321}">
                <p14:modId xmlns:p14="http://schemas.microsoft.com/office/powerpoint/2010/main" val="3138070350"/>
              </p:ext>
            </p:extLst>
          </p:nvPr>
        </p:nvGraphicFramePr>
        <p:xfrm>
          <a:off x="10155650" y="3449782"/>
          <a:ext cx="588964" cy="431608"/>
        </p:xfrm>
        <a:graphic>
          <a:graphicData uri="http://schemas.openxmlformats.org/presentationml/2006/ole">
            <mc:AlternateContent xmlns:mc="http://schemas.openxmlformats.org/markup-compatibility/2006">
              <mc:Choice xmlns:v="urn:schemas-microsoft-com:vml" Requires="v">
                <p:oleObj spid="_x0000_s19510" name="Equation" r:id="rId12" imgW="241200" imgH="177480" progId="Equation.DSMT4">
                  <p:embed/>
                </p:oleObj>
              </mc:Choice>
              <mc:Fallback>
                <p:oleObj name="Equation" r:id="rId12" imgW="241200" imgH="177480" progId="Equation.DSMT4">
                  <p:embed/>
                  <p:pic>
                    <p:nvPicPr>
                      <p:cNvPr id="0" name=""/>
                      <p:cNvPicPr>
                        <a:picLocks noChangeAspect="1" noChangeArrowheads="1"/>
                      </p:cNvPicPr>
                      <p:nvPr/>
                    </p:nvPicPr>
                    <p:blipFill>
                      <a:blip r:embed="rId13"/>
                      <a:srcRect/>
                      <a:stretch>
                        <a:fillRect/>
                      </a:stretch>
                    </p:blipFill>
                    <p:spPr bwMode="auto">
                      <a:xfrm>
                        <a:off x="10155650" y="3449782"/>
                        <a:ext cx="588964" cy="431608"/>
                      </a:xfrm>
                      <a:prstGeom prst="rect">
                        <a:avLst/>
                      </a:prstGeom>
                      <a:noFill/>
                    </p:spPr>
                  </p:pic>
                </p:oleObj>
              </mc:Fallback>
            </mc:AlternateContent>
          </a:graphicData>
        </a:graphic>
      </p:graphicFrame>
      <p:graphicFrame>
        <p:nvGraphicFramePr>
          <p:cNvPr id="144392" name="Object 8"/>
          <p:cNvGraphicFramePr>
            <a:graphicFrameLocks noChangeAspect="1"/>
          </p:cNvGraphicFramePr>
          <p:nvPr>
            <p:extLst>
              <p:ext uri="{D42A27DB-BD31-4B8C-83A1-F6EECF244321}">
                <p14:modId xmlns:p14="http://schemas.microsoft.com/office/powerpoint/2010/main" val="3099291521"/>
              </p:ext>
            </p:extLst>
          </p:nvPr>
        </p:nvGraphicFramePr>
        <p:xfrm>
          <a:off x="4366170" y="2802024"/>
          <a:ext cx="2896420" cy="588335"/>
        </p:xfrm>
        <a:graphic>
          <a:graphicData uri="http://schemas.openxmlformats.org/presentationml/2006/ole">
            <mc:AlternateContent xmlns:mc="http://schemas.openxmlformats.org/markup-compatibility/2006">
              <mc:Choice xmlns:v="urn:schemas-microsoft-com:vml" Requires="v">
                <p:oleObj spid="_x0000_s19511" name="Equation" r:id="rId14" imgW="1180800" imgH="241200" progId="Equation.DSMT4">
                  <p:embed/>
                </p:oleObj>
              </mc:Choice>
              <mc:Fallback>
                <p:oleObj name="Equation" r:id="rId14" imgW="1180800" imgH="241200" progId="Equation.DSMT4">
                  <p:embed/>
                  <p:pic>
                    <p:nvPicPr>
                      <p:cNvPr id="0" name=""/>
                      <p:cNvPicPr>
                        <a:picLocks noChangeAspect="1" noChangeArrowheads="1"/>
                      </p:cNvPicPr>
                      <p:nvPr/>
                    </p:nvPicPr>
                    <p:blipFill>
                      <a:blip r:embed="rId15"/>
                      <a:srcRect/>
                      <a:stretch>
                        <a:fillRect/>
                      </a:stretch>
                    </p:blipFill>
                    <p:spPr bwMode="auto">
                      <a:xfrm>
                        <a:off x="4366170" y="2802024"/>
                        <a:ext cx="2896420" cy="588335"/>
                      </a:xfrm>
                      <a:prstGeom prst="rect">
                        <a:avLst/>
                      </a:prstGeom>
                      <a:noFill/>
                      <a:extLst/>
                    </p:spPr>
                  </p:pic>
                </p:oleObj>
              </mc:Fallback>
            </mc:AlternateContent>
          </a:graphicData>
        </a:graphic>
      </p:graphicFrame>
      <p:graphicFrame>
        <p:nvGraphicFramePr>
          <p:cNvPr id="144393" name="Object 9"/>
          <p:cNvGraphicFramePr>
            <a:graphicFrameLocks noChangeAspect="1"/>
          </p:cNvGraphicFramePr>
          <p:nvPr>
            <p:extLst>
              <p:ext uri="{D42A27DB-BD31-4B8C-83A1-F6EECF244321}">
                <p14:modId xmlns:p14="http://schemas.microsoft.com/office/powerpoint/2010/main" val="2551526291"/>
              </p:ext>
            </p:extLst>
          </p:nvPr>
        </p:nvGraphicFramePr>
        <p:xfrm>
          <a:off x="7197257" y="2802609"/>
          <a:ext cx="2700336" cy="567957"/>
        </p:xfrm>
        <a:graphic>
          <a:graphicData uri="http://schemas.openxmlformats.org/presentationml/2006/ole">
            <mc:AlternateContent xmlns:mc="http://schemas.openxmlformats.org/markup-compatibility/2006">
              <mc:Choice xmlns:v="urn:schemas-microsoft-com:vml" Requires="v">
                <p:oleObj spid="_x0000_s19512" name="Equation" r:id="rId16" imgW="1143000" imgH="241200" progId="Equation.DSMT4">
                  <p:embed/>
                </p:oleObj>
              </mc:Choice>
              <mc:Fallback>
                <p:oleObj name="Equation" r:id="rId16" imgW="1143000" imgH="241200" progId="Equation.DSMT4">
                  <p:embed/>
                  <p:pic>
                    <p:nvPicPr>
                      <p:cNvPr id="0" name=""/>
                      <p:cNvPicPr>
                        <a:picLocks noChangeAspect="1" noChangeArrowheads="1"/>
                      </p:cNvPicPr>
                      <p:nvPr/>
                    </p:nvPicPr>
                    <p:blipFill>
                      <a:blip r:embed="rId17"/>
                      <a:srcRect/>
                      <a:stretch>
                        <a:fillRect/>
                      </a:stretch>
                    </p:blipFill>
                    <p:spPr bwMode="auto">
                      <a:xfrm>
                        <a:off x="7197257" y="2802609"/>
                        <a:ext cx="2700336" cy="567957"/>
                      </a:xfrm>
                      <a:prstGeom prst="rect">
                        <a:avLst/>
                      </a:prstGeom>
                      <a:noFill/>
                      <a:extLst/>
                    </p:spPr>
                  </p:pic>
                </p:oleObj>
              </mc:Fallback>
            </mc:AlternateContent>
          </a:graphicData>
        </a:graphic>
      </p:graphicFrame>
      <p:graphicFrame>
        <p:nvGraphicFramePr>
          <p:cNvPr id="144394" name="Object 10"/>
          <p:cNvGraphicFramePr>
            <a:graphicFrameLocks noChangeAspect="1"/>
          </p:cNvGraphicFramePr>
          <p:nvPr>
            <p:extLst>
              <p:ext uri="{D42A27DB-BD31-4B8C-83A1-F6EECF244321}">
                <p14:modId xmlns:p14="http://schemas.microsoft.com/office/powerpoint/2010/main" val="270394857"/>
              </p:ext>
            </p:extLst>
          </p:nvPr>
        </p:nvGraphicFramePr>
        <p:xfrm>
          <a:off x="4587332" y="3450845"/>
          <a:ext cx="2909675" cy="574007"/>
        </p:xfrm>
        <a:graphic>
          <a:graphicData uri="http://schemas.openxmlformats.org/presentationml/2006/ole">
            <mc:AlternateContent xmlns:mc="http://schemas.openxmlformats.org/markup-compatibility/2006">
              <mc:Choice xmlns:v="urn:schemas-microsoft-com:vml" Requires="v">
                <p:oleObj spid="_x0000_s19513" name="Equation" r:id="rId18" imgW="1218960" imgH="241200" progId="Equation.DSMT4">
                  <p:embed/>
                </p:oleObj>
              </mc:Choice>
              <mc:Fallback>
                <p:oleObj name="Equation" r:id="rId18" imgW="1218960" imgH="241200" progId="Equation.DSMT4">
                  <p:embed/>
                  <p:pic>
                    <p:nvPicPr>
                      <p:cNvPr id="0" name=""/>
                      <p:cNvPicPr>
                        <a:picLocks noChangeAspect="1" noChangeArrowheads="1"/>
                      </p:cNvPicPr>
                      <p:nvPr/>
                    </p:nvPicPr>
                    <p:blipFill>
                      <a:blip r:embed="rId19"/>
                      <a:srcRect/>
                      <a:stretch>
                        <a:fillRect/>
                      </a:stretch>
                    </p:blipFill>
                    <p:spPr bwMode="auto">
                      <a:xfrm>
                        <a:off x="4587332" y="3450845"/>
                        <a:ext cx="2909675" cy="574007"/>
                      </a:xfrm>
                      <a:prstGeom prst="rect">
                        <a:avLst/>
                      </a:prstGeom>
                      <a:noFill/>
                      <a:extLst/>
                    </p:spPr>
                  </p:pic>
                </p:oleObj>
              </mc:Fallback>
            </mc:AlternateContent>
          </a:graphicData>
        </a:graphic>
      </p:graphicFrame>
      <p:graphicFrame>
        <p:nvGraphicFramePr>
          <p:cNvPr id="144395" name="Object 11"/>
          <p:cNvGraphicFramePr>
            <a:graphicFrameLocks noChangeAspect="1"/>
          </p:cNvGraphicFramePr>
          <p:nvPr>
            <p:extLst>
              <p:ext uri="{D42A27DB-BD31-4B8C-83A1-F6EECF244321}">
                <p14:modId xmlns:p14="http://schemas.microsoft.com/office/powerpoint/2010/main" val="3252453198"/>
              </p:ext>
            </p:extLst>
          </p:nvPr>
        </p:nvGraphicFramePr>
        <p:xfrm>
          <a:off x="7369175" y="3425368"/>
          <a:ext cx="2814655" cy="590487"/>
        </p:xfrm>
        <a:graphic>
          <a:graphicData uri="http://schemas.openxmlformats.org/presentationml/2006/ole">
            <mc:AlternateContent xmlns:mc="http://schemas.openxmlformats.org/markup-compatibility/2006">
              <mc:Choice xmlns:v="urn:schemas-microsoft-com:vml" Requires="v">
                <p:oleObj spid="_x0000_s19514" name="Equation" r:id="rId20" imgW="1143000" imgH="241200" progId="Equation.DSMT4">
                  <p:embed/>
                </p:oleObj>
              </mc:Choice>
              <mc:Fallback>
                <p:oleObj name="Equation" r:id="rId20" imgW="1143000" imgH="241200" progId="Equation.DSMT4">
                  <p:embed/>
                  <p:pic>
                    <p:nvPicPr>
                      <p:cNvPr id="0" name=""/>
                      <p:cNvPicPr>
                        <a:picLocks noChangeAspect="1" noChangeArrowheads="1"/>
                      </p:cNvPicPr>
                      <p:nvPr/>
                    </p:nvPicPr>
                    <p:blipFill>
                      <a:blip r:embed="rId21"/>
                      <a:srcRect/>
                      <a:stretch>
                        <a:fillRect/>
                      </a:stretch>
                    </p:blipFill>
                    <p:spPr bwMode="auto">
                      <a:xfrm>
                        <a:off x="7369175" y="3425368"/>
                        <a:ext cx="2814655" cy="590487"/>
                      </a:xfrm>
                      <a:prstGeom prst="rect">
                        <a:avLst/>
                      </a:prstGeom>
                      <a:noFill/>
                      <a:extLst/>
                    </p:spPr>
                  </p:pic>
                </p:oleObj>
              </mc:Fallback>
            </mc:AlternateContent>
          </a:graphicData>
        </a:graphic>
      </p:graphicFrame>
      <p:sp>
        <p:nvSpPr>
          <p:cNvPr id="144396" name="Text Box 12"/>
          <p:cNvSpPr txBox="1">
            <a:spLocks noChangeArrowheads="1"/>
          </p:cNvSpPr>
          <p:nvPr/>
        </p:nvSpPr>
        <p:spPr bwMode="auto">
          <a:xfrm>
            <a:off x="1505889" y="2106266"/>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解</a:t>
            </a:r>
          </a:p>
        </p:txBody>
      </p:sp>
      <p:sp>
        <p:nvSpPr>
          <p:cNvPr id="144397" name="Text Box 13"/>
          <p:cNvSpPr txBox="1">
            <a:spLocks noChangeArrowheads="1"/>
          </p:cNvSpPr>
          <p:nvPr/>
        </p:nvSpPr>
        <p:spPr bwMode="auto">
          <a:xfrm>
            <a:off x="2437766" y="2138611"/>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由于</a:t>
            </a:r>
          </a:p>
        </p:txBody>
      </p:sp>
      <p:sp>
        <p:nvSpPr>
          <p:cNvPr id="144398" name="Text Box 14"/>
          <p:cNvSpPr txBox="1">
            <a:spLocks noChangeArrowheads="1"/>
          </p:cNvSpPr>
          <p:nvPr/>
        </p:nvSpPr>
        <p:spPr bwMode="auto">
          <a:xfrm>
            <a:off x="1487488" y="4743579"/>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且</a:t>
            </a:r>
          </a:p>
        </p:txBody>
      </p:sp>
      <p:graphicFrame>
        <p:nvGraphicFramePr>
          <p:cNvPr id="144399" name="Object 15"/>
          <p:cNvGraphicFramePr>
            <a:graphicFrameLocks noChangeAspect="1"/>
          </p:cNvGraphicFramePr>
          <p:nvPr>
            <p:extLst>
              <p:ext uri="{D42A27DB-BD31-4B8C-83A1-F6EECF244321}">
                <p14:modId xmlns:p14="http://schemas.microsoft.com/office/powerpoint/2010/main" val="3824487500"/>
              </p:ext>
            </p:extLst>
          </p:nvPr>
        </p:nvGraphicFramePr>
        <p:xfrm>
          <a:off x="4475169" y="4463542"/>
          <a:ext cx="2486243" cy="1118379"/>
        </p:xfrm>
        <a:graphic>
          <a:graphicData uri="http://schemas.openxmlformats.org/presentationml/2006/ole">
            <mc:AlternateContent xmlns:mc="http://schemas.openxmlformats.org/markup-compatibility/2006">
              <mc:Choice xmlns:v="urn:schemas-microsoft-com:vml" Requires="v">
                <p:oleObj spid="_x0000_s19515" name="Equation" r:id="rId22" imgW="1066680" imgH="482400" progId="Equation.DSMT4">
                  <p:embed/>
                </p:oleObj>
              </mc:Choice>
              <mc:Fallback>
                <p:oleObj name="Equation" r:id="rId22" imgW="1066680" imgH="482400" progId="Equation.DSMT4">
                  <p:embed/>
                  <p:pic>
                    <p:nvPicPr>
                      <p:cNvPr id="0" name=""/>
                      <p:cNvPicPr>
                        <a:picLocks noChangeAspect="1" noChangeArrowheads="1"/>
                      </p:cNvPicPr>
                      <p:nvPr/>
                    </p:nvPicPr>
                    <p:blipFill>
                      <a:blip r:embed="rId23"/>
                      <a:srcRect/>
                      <a:stretch>
                        <a:fillRect/>
                      </a:stretch>
                    </p:blipFill>
                    <p:spPr bwMode="auto">
                      <a:xfrm>
                        <a:off x="4475169" y="4463542"/>
                        <a:ext cx="2486243" cy="1118379"/>
                      </a:xfrm>
                      <a:prstGeom prst="rect">
                        <a:avLst/>
                      </a:prstGeom>
                      <a:noFill/>
                      <a:extLst/>
                    </p:spPr>
                  </p:pic>
                </p:oleObj>
              </mc:Fallback>
            </mc:AlternateContent>
          </a:graphicData>
        </a:graphic>
      </p:graphicFrame>
      <p:graphicFrame>
        <p:nvGraphicFramePr>
          <p:cNvPr id="144400" name="Object 16"/>
          <p:cNvGraphicFramePr>
            <a:graphicFrameLocks noChangeAspect="1"/>
          </p:cNvGraphicFramePr>
          <p:nvPr>
            <p:extLst>
              <p:ext uri="{D42A27DB-BD31-4B8C-83A1-F6EECF244321}">
                <p14:modId xmlns:p14="http://schemas.microsoft.com/office/powerpoint/2010/main" val="1480353247"/>
              </p:ext>
            </p:extLst>
          </p:nvPr>
        </p:nvGraphicFramePr>
        <p:xfrm>
          <a:off x="2885693" y="4046289"/>
          <a:ext cx="1701639" cy="2138252"/>
        </p:xfrm>
        <a:graphic>
          <a:graphicData uri="http://schemas.openxmlformats.org/presentationml/2006/ole">
            <mc:AlternateContent xmlns:mc="http://schemas.openxmlformats.org/markup-compatibility/2006">
              <mc:Choice xmlns:v="urn:schemas-microsoft-com:vml" Requires="v">
                <p:oleObj spid="_x0000_s19516" name="Equation" r:id="rId24" imgW="723600" imgH="914400" progId="Equation.DSMT4">
                  <p:embed/>
                </p:oleObj>
              </mc:Choice>
              <mc:Fallback>
                <p:oleObj name="Equation" r:id="rId24" imgW="723600" imgH="914400" progId="Equation.DSMT4">
                  <p:embed/>
                  <p:pic>
                    <p:nvPicPr>
                      <p:cNvPr id="0" name=""/>
                      <p:cNvPicPr>
                        <a:picLocks noChangeAspect="1" noChangeArrowheads="1"/>
                      </p:cNvPicPr>
                      <p:nvPr/>
                    </p:nvPicPr>
                    <p:blipFill>
                      <a:blip r:embed="rId25"/>
                      <a:srcRect/>
                      <a:stretch>
                        <a:fillRect/>
                      </a:stretch>
                    </p:blipFill>
                    <p:spPr bwMode="auto">
                      <a:xfrm>
                        <a:off x="2885693" y="4046289"/>
                        <a:ext cx="1701639" cy="2138252"/>
                      </a:xfrm>
                      <a:prstGeom prst="rect">
                        <a:avLst/>
                      </a:prstGeom>
                      <a:noFill/>
                      <a:extLst/>
                    </p:spPr>
                  </p:pic>
                </p:oleObj>
              </mc:Fallback>
            </mc:AlternateContent>
          </a:graphicData>
        </a:graphic>
      </p:graphicFrame>
      <p:graphicFrame>
        <p:nvGraphicFramePr>
          <p:cNvPr id="144401" name="Object 17"/>
          <p:cNvGraphicFramePr>
            <a:graphicFrameLocks noChangeAspect="1"/>
          </p:cNvGraphicFramePr>
          <p:nvPr>
            <p:extLst>
              <p:ext uri="{D42A27DB-BD31-4B8C-83A1-F6EECF244321}">
                <p14:modId xmlns:p14="http://schemas.microsoft.com/office/powerpoint/2010/main" val="1701209816"/>
              </p:ext>
            </p:extLst>
          </p:nvPr>
        </p:nvGraphicFramePr>
        <p:xfrm>
          <a:off x="6961412" y="4776589"/>
          <a:ext cx="622300" cy="457200"/>
        </p:xfrm>
        <a:graphic>
          <a:graphicData uri="http://schemas.openxmlformats.org/presentationml/2006/ole">
            <mc:AlternateContent xmlns:mc="http://schemas.openxmlformats.org/markup-compatibility/2006">
              <mc:Choice xmlns:v="urn:schemas-microsoft-com:vml" Requires="v">
                <p:oleObj spid="_x0000_s19517" name="Equation" r:id="rId26" imgW="241200" imgH="177480" progId="Equation.DSMT4">
                  <p:embed/>
                </p:oleObj>
              </mc:Choice>
              <mc:Fallback>
                <p:oleObj name="Equation" r:id="rId26" imgW="241200" imgH="177480" progId="Equation.DSMT4">
                  <p:embed/>
                  <p:pic>
                    <p:nvPicPr>
                      <p:cNvPr id="0" name=""/>
                      <p:cNvPicPr>
                        <a:picLocks noChangeAspect="1" noChangeArrowheads="1"/>
                      </p:cNvPicPr>
                      <p:nvPr/>
                    </p:nvPicPr>
                    <p:blipFill>
                      <a:blip r:embed="rId27"/>
                      <a:srcRect/>
                      <a:stretch>
                        <a:fillRect/>
                      </a:stretch>
                    </p:blipFill>
                    <p:spPr bwMode="auto">
                      <a:xfrm>
                        <a:off x="6961412" y="4776589"/>
                        <a:ext cx="622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4"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F50B4F3E-918E-4B06-BC83-627C2F907C96}" type="slidenum">
              <a:rPr lang="en-US" altLang="zh-CN" sz="1200">
                <a:solidFill>
                  <a:schemeClr val="accent2"/>
                </a:solidFill>
              </a:rPr>
              <a:pPr eaLnBrk="1" hangingPunct="1"/>
              <a:t>23</a:t>
            </a:fld>
            <a:endParaRPr lang="en-US" altLang="zh-CN" sz="1200">
              <a:solidFill>
                <a:schemeClr val="accent2"/>
              </a:solidFill>
            </a:endParaRPr>
          </a:p>
        </p:txBody>
      </p:sp>
    </p:spTree>
    <p:extLst>
      <p:ext uri="{BB962C8B-B14F-4D97-AF65-F5344CB8AC3E}">
        <p14:creationId xmlns:p14="http://schemas.microsoft.com/office/powerpoint/2010/main" val="1981955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96"/>
                                        </p:tgtEl>
                                        <p:attrNameLst>
                                          <p:attrName>style.visibility</p:attrName>
                                        </p:attrNameLst>
                                      </p:cBhvr>
                                      <p:to>
                                        <p:strVal val="visible"/>
                                      </p:to>
                                    </p:set>
                                    <p:anim calcmode="lin" valueType="num">
                                      <p:cBhvr additive="base">
                                        <p:cTn id="7" dur="500" fill="hold"/>
                                        <p:tgtEl>
                                          <p:spTgt spid="144396"/>
                                        </p:tgtEl>
                                        <p:attrNameLst>
                                          <p:attrName>ppt_x</p:attrName>
                                        </p:attrNameLst>
                                      </p:cBhvr>
                                      <p:tavLst>
                                        <p:tav tm="0">
                                          <p:val>
                                            <p:strVal val="#ppt_x"/>
                                          </p:val>
                                        </p:tav>
                                        <p:tav tm="100000">
                                          <p:val>
                                            <p:strVal val="#ppt_x"/>
                                          </p:val>
                                        </p:tav>
                                      </p:tavLst>
                                    </p:anim>
                                    <p:anim calcmode="lin" valueType="num">
                                      <p:cBhvr additive="base">
                                        <p:cTn id="8" dur="500" fill="hold"/>
                                        <p:tgtEl>
                                          <p:spTgt spid="1443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439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43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438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439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43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43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4439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4439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4439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439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4440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4439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44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6" grpId="0"/>
      <p:bldP spid="144397" grpId="0"/>
      <p:bldP spid="14439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Object 2"/>
          <p:cNvGraphicFramePr>
            <a:graphicFrameLocks noChangeAspect="1"/>
          </p:cNvGraphicFramePr>
          <p:nvPr>
            <p:extLst/>
          </p:nvPr>
        </p:nvGraphicFramePr>
        <p:xfrm>
          <a:off x="2031207" y="1219928"/>
          <a:ext cx="7897886" cy="592000"/>
        </p:xfrm>
        <a:graphic>
          <a:graphicData uri="http://schemas.openxmlformats.org/presentationml/2006/ole">
            <mc:AlternateContent xmlns:mc="http://schemas.openxmlformats.org/markup-compatibility/2006">
              <mc:Choice xmlns:v="urn:schemas-microsoft-com:vml" Requires="v">
                <p:oleObj spid="_x0000_s20500" name="Equation" r:id="rId3" imgW="3200400" imgH="241200" progId="Equation.DSMT4">
                  <p:embed/>
                </p:oleObj>
              </mc:Choice>
              <mc:Fallback>
                <p:oleObj name="Equation" r:id="rId3" imgW="3200400" imgH="241200" progId="Equation.DSMT4">
                  <p:embed/>
                  <p:pic>
                    <p:nvPicPr>
                      <p:cNvPr id="0" name=""/>
                      <p:cNvPicPr>
                        <a:picLocks noChangeAspect="1" noChangeArrowheads="1"/>
                      </p:cNvPicPr>
                      <p:nvPr/>
                    </p:nvPicPr>
                    <p:blipFill>
                      <a:blip r:embed="rId4"/>
                      <a:srcRect/>
                      <a:stretch>
                        <a:fillRect/>
                      </a:stretch>
                    </p:blipFill>
                    <p:spPr bwMode="auto">
                      <a:xfrm>
                        <a:off x="2031207" y="1219928"/>
                        <a:ext cx="7897886" cy="592000"/>
                      </a:xfrm>
                      <a:prstGeom prst="rect">
                        <a:avLst/>
                      </a:prstGeom>
                      <a:noFill/>
                    </p:spPr>
                  </p:pic>
                </p:oleObj>
              </mc:Fallback>
            </mc:AlternateContent>
          </a:graphicData>
        </a:graphic>
      </p:graphicFrame>
      <p:graphicFrame>
        <p:nvGraphicFramePr>
          <p:cNvPr id="145411" name="Object 3"/>
          <p:cNvGraphicFramePr>
            <a:graphicFrameLocks noChangeAspect="1"/>
          </p:cNvGraphicFramePr>
          <p:nvPr>
            <p:extLst/>
          </p:nvPr>
        </p:nvGraphicFramePr>
        <p:xfrm>
          <a:off x="2031207" y="1811928"/>
          <a:ext cx="4960721" cy="524157"/>
        </p:xfrm>
        <a:graphic>
          <a:graphicData uri="http://schemas.openxmlformats.org/presentationml/2006/ole">
            <mc:AlternateContent xmlns:mc="http://schemas.openxmlformats.org/markup-compatibility/2006">
              <mc:Choice xmlns:v="urn:schemas-microsoft-com:vml" Requires="v">
                <p:oleObj spid="_x0000_s20501" name="Equation" r:id="rId5" imgW="2031840" imgH="215640" progId="Equation.DSMT4">
                  <p:embed/>
                </p:oleObj>
              </mc:Choice>
              <mc:Fallback>
                <p:oleObj name="Equation" r:id="rId5" imgW="2031840" imgH="215640" progId="Equation.DSMT4">
                  <p:embed/>
                  <p:pic>
                    <p:nvPicPr>
                      <p:cNvPr id="0" name=""/>
                      <p:cNvPicPr>
                        <a:picLocks noChangeAspect="1" noChangeArrowheads="1"/>
                      </p:cNvPicPr>
                      <p:nvPr/>
                    </p:nvPicPr>
                    <p:blipFill>
                      <a:blip r:embed="rId6"/>
                      <a:srcRect/>
                      <a:stretch>
                        <a:fillRect/>
                      </a:stretch>
                    </p:blipFill>
                    <p:spPr bwMode="auto">
                      <a:xfrm>
                        <a:off x="2031207" y="1811928"/>
                        <a:ext cx="4960721" cy="524157"/>
                      </a:xfrm>
                      <a:prstGeom prst="rect">
                        <a:avLst/>
                      </a:prstGeom>
                      <a:noFill/>
                    </p:spPr>
                  </p:pic>
                </p:oleObj>
              </mc:Fallback>
            </mc:AlternateContent>
          </a:graphicData>
        </a:graphic>
      </p:graphicFrame>
      <p:graphicFrame>
        <p:nvGraphicFramePr>
          <p:cNvPr id="145412" name="Object 4"/>
          <p:cNvGraphicFramePr>
            <a:graphicFrameLocks noChangeAspect="1"/>
          </p:cNvGraphicFramePr>
          <p:nvPr>
            <p:extLst/>
          </p:nvPr>
        </p:nvGraphicFramePr>
        <p:xfrm>
          <a:off x="3440292" y="2230325"/>
          <a:ext cx="2327275" cy="1243013"/>
        </p:xfrm>
        <a:graphic>
          <a:graphicData uri="http://schemas.openxmlformats.org/presentationml/2006/ole">
            <mc:AlternateContent xmlns:mc="http://schemas.openxmlformats.org/markup-compatibility/2006">
              <mc:Choice xmlns:v="urn:schemas-microsoft-com:vml" Requires="v">
                <p:oleObj spid="_x0000_s20502" name="Equation" r:id="rId7" imgW="901440" imgH="482400" progId="Equation.DSMT4">
                  <p:embed/>
                </p:oleObj>
              </mc:Choice>
              <mc:Fallback>
                <p:oleObj name="Equation" r:id="rId7" imgW="901440" imgH="482400" progId="Equation.DSMT4">
                  <p:embed/>
                  <p:pic>
                    <p:nvPicPr>
                      <p:cNvPr id="0" name=""/>
                      <p:cNvPicPr>
                        <a:picLocks noChangeAspect="1" noChangeArrowheads="1"/>
                      </p:cNvPicPr>
                      <p:nvPr/>
                    </p:nvPicPr>
                    <p:blipFill>
                      <a:blip r:embed="rId8"/>
                      <a:srcRect/>
                      <a:stretch>
                        <a:fillRect/>
                      </a:stretch>
                    </p:blipFill>
                    <p:spPr bwMode="auto">
                      <a:xfrm>
                        <a:off x="3440292" y="2230325"/>
                        <a:ext cx="2327275" cy="1243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5" name="Text Box 7"/>
          <p:cNvSpPr txBox="1">
            <a:spLocks noChangeArrowheads="1"/>
          </p:cNvSpPr>
          <p:nvPr/>
        </p:nvSpPr>
        <p:spPr bwMode="auto">
          <a:xfrm>
            <a:off x="2031207" y="3433298"/>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解以上方程组得</a:t>
            </a:r>
          </a:p>
        </p:txBody>
      </p:sp>
      <p:graphicFrame>
        <p:nvGraphicFramePr>
          <p:cNvPr id="145416" name="Object 8"/>
          <p:cNvGraphicFramePr>
            <a:graphicFrameLocks noChangeAspect="1"/>
          </p:cNvGraphicFramePr>
          <p:nvPr>
            <p:extLst/>
          </p:nvPr>
        </p:nvGraphicFramePr>
        <p:xfrm>
          <a:off x="5038725" y="3400269"/>
          <a:ext cx="2378075" cy="601819"/>
        </p:xfrm>
        <a:graphic>
          <a:graphicData uri="http://schemas.openxmlformats.org/presentationml/2006/ole">
            <mc:AlternateContent xmlns:mc="http://schemas.openxmlformats.org/markup-compatibility/2006">
              <mc:Choice xmlns:v="urn:schemas-microsoft-com:vml" Requires="v">
                <p:oleObj spid="_x0000_s20503" name="Equation" r:id="rId9" imgW="901440" imgH="228600" progId="Equation.DSMT4">
                  <p:embed/>
                </p:oleObj>
              </mc:Choice>
              <mc:Fallback>
                <p:oleObj name="Equation" r:id="rId9" imgW="901440" imgH="228600" progId="Equation.DSMT4">
                  <p:embed/>
                  <p:pic>
                    <p:nvPicPr>
                      <p:cNvPr id="0" name=""/>
                      <p:cNvPicPr>
                        <a:picLocks noChangeAspect="1" noChangeArrowheads="1"/>
                      </p:cNvPicPr>
                      <p:nvPr/>
                    </p:nvPicPr>
                    <p:blipFill>
                      <a:blip r:embed="rId10"/>
                      <a:srcRect/>
                      <a:stretch>
                        <a:fillRect/>
                      </a:stretch>
                    </p:blipFill>
                    <p:spPr bwMode="auto">
                      <a:xfrm>
                        <a:off x="5038725" y="3400269"/>
                        <a:ext cx="2378075" cy="601819"/>
                      </a:xfrm>
                      <a:prstGeom prst="rect">
                        <a:avLst/>
                      </a:prstGeom>
                      <a:noFill/>
                    </p:spPr>
                  </p:pic>
                </p:oleObj>
              </mc:Fallback>
            </mc:AlternateContent>
          </a:graphicData>
        </a:graphic>
      </p:graphicFrame>
      <p:graphicFrame>
        <p:nvGraphicFramePr>
          <p:cNvPr id="145417" name="Object 9"/>
          <p:cNvGraphicFramePr>
            <a:graphicFrameLocks noChangeAspect="1"/>
          </p:cNvGraphicFramePr>
          <p:nvPr>
            <p:extLst/>
          </p:nvPr>
        </p:nvGraphicFramePr>
        <p:xfrm>
          <a:off x="2123570" y="4136558"/>
          <a:ext cx="5875121" cy="1088039"/>
        </p:xfrm>
        <a:graphic>
          <a:graphicData uri="http://schemas.openxmlformats.org/presentationml/2006/ole">
            <mc:AlternateContent xmlns:mc="http://schemas.openxmlformats.org/markup-compatibility/2006">
              <mc:Choice xmlns:v="urn:schemas-microsoft-com:vml" Requires="v">
                <p:oleObj spid="_x0000_s20504" name="Equation" r:id="rId11" imgW="2450880" imgH="457200" progId="Equation.DSMT4">
                  <p:embed/>
                </p:oleObj>
              </mc:Choice>
              <mc:Fallback>
                <p:oleObj name="Equation" r:id="rId11" imgW="2450880" imgH="457200" progId="Equation.DSMT4">
                  <p:embed/>
                  <p:pic>
                    <p:nvPicPr>
                      <p:cNvPr id="0" name=""/>
                      <p:cNvPicPr>
                        <a:picLocks noChangeAspect="1" noChangeArrowheads="1"/>
                      </p:cNvPicPr>
                      <p:nvPr/>
                    </p:nvPicPr>
                    <p:blipFill>
                      <a:blip r:embed="rId12"/>
                      <a:srcRect/>
                      <a:stretch>
                        <a:fillRect/>
                      </a:stretch>
                    </p:blipFill>
                    <p:spPr bwMode="auto">
                      <a:xfrm>
                        <a:off x="2123570" y="4136558"/>
                        <a:ext cx="5875121" cy="1088039"/>
                      </a:xfrm>
                      <a:prstGeom prst="rect">
                        <a:avLst/>
                      </a:prstGeom>
                      <a:noFill/>
                    </p:spPr>
                  </p:pic>
                </p:oleObj>
              </mc:Fallback>
            </mc:AlternateContent>
          </a:graphicData>
        </a:graphic>
      </p:graphicFrame>
      <p:graphicFrame>
        <p:nvGraphicFramePr>
          <p:cNvPr id="145418" name="Object 10"/>
          <p:cNvGraphicFramePr>
            <a:graphicFrameLocks noChangeAspect="1"/>
          </p:cNvGraphicFramePr>
          <p:nvPr>
            <p:extLst/>
          </p:nvPr>
        </p:nvGraphicFramePr>
        <p:xfrm>
          <a:off x="3767985" y="5338454"/>
          <a:ext cx="2541480" cy="607067"/>
        </p:xfrm>
        <a:graphic>
          <a:graphicData uri="http://schemas.openxmlformats.org/presentationml/2006/ole">
            <mc:AlternateContent xmlns:mc="http://schemas.openxmlformats.org/markup-compatibility/2006">
              <mc:Choice xmlns:v="urn:schemas-microsoft-com:vml" Requires="v">
                <p:oleObj spid="_x0000_s20505" name="Equation" r:id="rId13" imgW="952200" imgH="228600" progId="Equation.DSMT4">
                  <p:embed/>
                </p:oleObj>
              </mc:Choice>
              <mc:Fallback>
                <p:oleObj name="Equation" r:id="rId13" imgW="952200" imgH="228600" progId="Equation.DSMT4">
                  <p:embed/>
                  <p:pic>
                    <p:nvPicPr>
                      <p:cNvPr id="0" name=""/>
                      <p:cNvPicPr>
                        <a:picLocks noChangeAspect="1" noChangeArrowheads="1"/>
                      </p:cNvPicPr>
                      <p:nvPr/>
                    </p:nvPicPr>
                    <p:blipFill>
                      <a:blip r:embed="rId14"/>
                      <a:srcRect/>
                      <a:stretch>
                        <a:fillRect/>
                      </a:stretch>
                    </p:blipFill>
                    <p:spPr bwMode="auto">
                      <a:xfrm>
                        <a:off x="3767985" y="5338454"/>
                        <a:ext cx="2541480" cy="607067"/>
                      </a:xfrm>
                      <a:prstGeom prst="rect">
                        <a:avLst/>
                      </a:prstGeom>
                      <a:noFill/>
                    </p:spPr>
                  </p:pic>
                </p:oleObj>
              </mc:Fallback>
            </mc:AlternateContent>
          </a:graphicData>
        </a:graphic>
      </p:graphicFrame>
      <p:sp>
        <p:nvSpPr>
          <p:cNvPr id="2048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93CDF308-636D-414D-BC59-E6C810F7D6A8}" type="slidenum">
              <a:rPr lang="en-US" altLang="zh-CN" sz="1200">
                <a:solidFill>
                  <a:schemeClr val="accent2"/>
                </a:solidFill>
              </a:rPr>
              <a:pPr eaLnBrk="1" hangingPunct="1"/>
              <a:t>24</a:t>
            </a:fld>
            <a:endParaRPr lang="en-US" altLang="zh-CN" sz="1200">
              <a:solidFill>
                <a:schemeClr val="accent2"/>
              </a:solidFill>
            </a:endParaRPr>
          </a:p>
        </p:txBody>
      </p:sp>
    </p:spTree>
    <p:extLst>
      <p:ext uri="{BB962C8B-B14F-4D97-AF65-F5344CB8AC3E}">
        <p14:creationId xmlns:p14="http://schemas.microsoft.com/office/powerpoint/2010/main" val="86963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54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54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54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45415"/>
                                        </p:tgtEl>
                                        <p:attrNameLst>
                                          <p:attrName>style.visibility</p:attrName>
                                        </p:attrNameLst>
                                      </p:cBhvr>
                                      <p:to>
                                        <p:strVal val="visible"/>
                                      </p:to>
                                    </p:set>
                                    <p:anim calcmode="lin" valueType="num">
                                      <p:cBhvr>
                                        <p:cTn id="19" dur="1000" fill="hold"/>
                                        <p:tgtEl>
                                          <p:spTgt spid="145415"/>
                                        </p:tgtEl>
                                        <p:attrNameLst>
                                          <p:attrName>ppt_w</p:attrName>
                                        </p:attrNameLst>
                                      </p:cBhvr>
                                      <p:tavLst>
                                        <p:tav tm="0">
                                          <p:val>
                                            <p:strVal val="#ppt_w*0.70"/>
                                          </p:val>
                                        </p:tav>
                                        <p:tav tm="100000">
                                          <p:val>
                                            <p:strVal val="#ppt_w"/>
                                          </p:val>
                                        </p:tav>
                                      </p:tavLst>
                                    </p:anim>
                                    <p:anim calcmode="lin" valueType="num">
                                      <p:cBhvr>
                                        <p:cTn id="20" dur="1000" fill="hold"/>
                                        <p:tgtEl>
                                          <p:spTgt spid="145415"/>
                                        </p:tgtEl>
                                        <p:attrNameLst>
                                          <p:attrName>ppt_h</p:attrName>
                                        </p:attrNameLst>
                                      </p:cBhvr>
                                      <p:tavLst>
                                        <p:tav tm="0">
                                          <p:val>
                                            <p:strVal val="#ppt_h"/>
                                          </p:val>
                                        </p:tav>
                                        <p:tav tm="100000">
                                          <p:val>
                                            <p:strVal val="#ppt_h"/>
                                          </p:val>
                                        </p:tav>
                                      </p:tavLst>
                                    </p:anim>
                                    <p:animEffect transition="in" filter="fade">
                                      <p:cBhvr>
                                        <p:cTn id="21" dur="1000"/>
                                        <p:tgtEl>
                                          <p:spTgt spid="1454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4541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4541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45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195782" y="2609273"/>
            <a:ext cx="5246255" cy="974436"/>
          </a:xfrm>
          <a:ln w="53975" cmpd="thickThin">
            <a:solidFill>
              <a:srgbClr val="FF0000"/>
            </a:solidFill>
          </a:ln>
        </p:spPr>
        <p:txBody>
          <a:bodyPr/>
          <a:lstStyle/>
          <a:p>
            <a:pPr algn="ctr">
              <a:defRPr/>
            </a:pPr>
            <a:r>
              <a:rPr lang="en-US" altLang="zh-CN" sz="4400" b="1" dirty="0">
                <a:solidFill>
                  <a:srgbClr val="FF0000"/>
                </a:solidFill>
              </a:rPr>
              <a:t>§</a:t>
            </a:r>
            <a:r>
              <a:rPr lang="en-US" altLang="zh-CN" sz="4400" b="1" dirty="0">
                <a:solidFill>
                  <a:srgbClr val="FF0000"/>
                </a:solidFill>
                <a:latin typeface="Times New Roman" panose="02020603050405020304" pitchFamily="18" charset="0"/>
                <a:cs typeface="Times New Roman" panose="02020603050405020304" pitchFamily="18" charset="0"/>
              </a:rPr>
              <a:t>1</a:t>
            </a:r>
            <a:r>
              <a:rPr lang="zh-CN" altLang="en-US" sz="4400" b="1" dirty="0">
                <a:solidFill>
                  <a:srgbClr val="FF0000"/>
                </a:solidFill>
                <a:latin typeface="+mn-lt"/>
              </a:rPr>
              <a:t>、</a:t>
            </a:r>
            <a:r>
              <a:rPr lang="zh-CN" altLang="en-US" sz="4400" b="1" dirty="0">
                <a:solidFill>
                  <a:srgbClr val="FF3300"/>
                </a:solidFill>
                <a:latin typeface="宋体" panose="02010600030101010101" pitchFamily="2" charset="-122"/>
                <a:ea typeface="宋体" panose="02010600030101010101" pitchFamily="2" charset="-122"/>
              </a:rPr>
              <a:t>一阶微分方程</a:t>
            </a:r>
            <a:endParaRPr lang="zh-CN" altLang="en-US" sz="4400" b="1" dirty="0">
              <a:latin typeface="宋体" panose="02010600030101010101" pitchFamily="2" charset="-122"/>
              <a:ea typeface="宋体" panose="02010600030101010101" pitchFamily="2" charset="-122"/>
            </a:endParaRPr>
          </a:p>
        </p:txBody>
      </p:sp>
      <p:sp>
        <p:nvSpPr>
          <p:cNvPr id="9728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9B94A37A-7DB3-43DF-8EFD-23ACEFB96737}" type="slidenum">
              <a:rPr lang="en-US" altLang="zh-CN" sz="1200">
                <a:solidFill>
                  <a:schemeClr val="accent2"/>
                </a:solidFill>
              </a:rPr>
              <a:pPr eaLnBrk="1" hangingPunct="1"/>
              <a:t>25</a:t>
            </a:fld>
            <a:endParaRPr lang="en-US" altLang="zh-CN" sz="1200">
              <a:solidFill>
                <a:schemeClr val="accent2"/>
              </a:solidFill>
            </a:endParaRPr>
          </a:p>
        </p:txBody>
      </p:sp>
    </p:spTree>
    <p:extLst>
      <p:ext uri="{BB962C8B-B14F-4D97-AF65-F5344CB8AC3E}">
        <p14:creationId xmlns:p14="http://schemas.microsoft.com/office/powerpoint/2010/main" val="68341012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981199" y="842137"/>
            <a:ext cx="3829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b="1" dirty="0">
                <a:solidFill>
                  <a:srgbClr val="F5363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1.1</a:t>
            </a:r>
            <a:r>
              <a:rPr kumimoji="0" lang="en-US" altLang="zh-CN" b="1" dirty="0">
                <a:solidFill>
                  <a:srgbClr val="F53631"/>
                </a:solidFill>
                <a:effectLst>
                  <a:outerShdw blurRad="38100" dist="38100" dir="2700000" algn="tl">
                    <a:srgbClr val="000000">
                      <a:alpha val="43137"/>
                    </a:srgbClr>
                  </a:outerShdw>
                </a:effectLst>
                <a:ea typeface="宋体" panose="02010600030101010101" pitchFamily="2" charset="-122"/>
              </a:rPr>
              <a:t>  </a:t>
            </a:r>
            <a:r>
              <a:rPr kumimoji="0" lang="zh-CN" altLang="en-US" b="1" dirty="0">
                <a:solidFill>
                  <a:srgbClr val="F53631"/>
                </a:solidFill>
                <a:effectLst>
                  <a:outerShdw blurRad="38100" dist="38100" dir="2700000" algn="tl">
                    <a:srgbClr val="000000">
                      <a:alpha val="43137"/>
                    </a:srgbClr>
                  </a:outerShdw>
                </a:effectLst>
                <a:ea typeface="宋体" panose="02010600030101010101" pitchFamily="2" charset="-122"/>
              </a:rPr>
              <a:t>存在唯一性定理</a:t>
            </a:r>
          </a:p>
        </p:txBody>
      </p:sp>
      <p:sp>
        <p:nvSpPr>
          <p:cNvPr id="45059" name="Text Box 3"/>
          <p:cNvSpPr txBox="1">
            <a:spLocks noChangeArrowheads="1"/>
          </p:cNvSpPr>
          <p:nvPr/>
        </p:nvSpPr>
        <p:spPr bwMode="auto">
          <a:xfrm>
            <a:off x="2032002" y="1672534"/>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0000FF"/>
                </a:solidFill>
                <a:ea typeface="宋体" panose="02010600030101010101" pitchFamily="2" charset="-122"/>
              </a:rPr>
              <a:t>定理</a:t>
            </a:r>
            <a:r>
              <a:rPr kumimoji="0" lang="en-US" altLang="zh-CN" sz="2800" b="1" dirty="0">
                <a:solidFill>
                  <a:srgbClr val="0000FF"/>
                </a:solidFill>
                <a:ea typeface="宋体" panose="02010600030101010101" pitchFamily="2" charset="-122"/>
              </a:rPr>
              <a:t>1.1</a:t>
            </a:r>
            <a:r>
              <a:rPr kumimoji="0" lang="en-US" altLang="zh-CN" sz="2800" b="1" dirty="0">
                <a:solidFill>
                  <a:schemeClr val="tx1"/>
                </a:solidFill>
                <a:ea typeface="宋体" panose="02010600030101010101" pitchFamily="2" charset="-122"/>
              </a:rPr>
              <a:t>  </a:t>
            </a:r>
            <a:r>
              <a:rPr kumimoji="0" lang="zh-CN" altLang="en-US" sz="2800" b="1" dirty="0">
                <a:solidFill>
                  <a:schemeClr val="tx1"/>
                </a:solidFill>
                <a:ea typeface="宋体" panose="02010600030101010101" pitchFamily="2" charset="-122"/>
              </a:rPr>
              <a:t>考虑初值问题</a:t>
            </a:r>
          </a:p>
        </p:txBody>
      </p:sp>
      <p:graphicFrame>
        <p:nvGraphicFramePr>
          <p:cNvPr id="45060" name="Object 4"/>
          <p:cNvGraphicFramePr>
            <a:graphicFrameLocks noChangeAspect="1"/>
          </p:cNvGraphicFramePr>
          <p:nvPr>
            <p:extLst/>
          </p:nvPr>
        </p:nvGraphicFramePr>
        <p:xfrm>
          <a:off x="5873754" y="1238610"/>
          <a:ext cx="2957512" cy="1520825"/>
        </p:xfrm>
        <a:graphic>
          <a:graphicData uri="http://schemas.openxmlformats.org/presentationml/2006/ole">
            <mc:AlternateContent xmlns:mc="http://schemas.openxmlformats.org/markup-compatibility/2006">
              <mc:Choice xmlns:v="urn:schemas-microsoft-com:vml" Requires="v">
                <p:oleObj spid="_x0000_s21533" name="Equation" r:id="rId3" imgW="1282700" imgH="660400" progId="Equation.DSMT4">
                  <p:embed/>
                </p:oleObj>
              </mc:Choice>
              <mc:Fallback>
                <p:oleObj name="Equation" r:id="rId3" imgW="1282700" imgH="660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754" y="1238610"/>
                        <a:ext cx="2957512"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5"/>
          <p:cNvGraphicFramePr>
            <a:graphicFrameLocks noChangeAspect="1"/>
          </p:cNvGraphicFramePr>
          <p:nvPr>
            <p:extLst/>
          </p:nvPr>
        </p:nvGraphicFramePr>
        <p:xfrm>
          <a:off x="1992313" y="2739840"/>
          <a:ext cx="4099427" cy="500063"/>
        </p:xfrm>
        <a:graphic>
          <a:graphicData uri="http://schemas.openxmlformats.org/presentationml/2006/ole">
            <mc:AlternateContent xmlns:mc="http://schemas.openxmlformats.org/markup-compatibility/2006">
              <mc:Choice xmlns:v="urn:schemas-microsoft-com:vml" Requires="v">
                <p:oleObj spid="_x0000_s21534" name="Equation" r:id="rId5" imgW="1739900" imgH="215900" progId="Equation.DSMT4">
                  <p:embed/>
                </p:oleObj>
              </mc:Choice>
              <mc:Fallback>
                <p:oleObj name="Equation" r:id="rId5" imgW="1739900" imgH="215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3" y="2739840"/>
                        <a:ext cx="4099427" cy="500063"/>
                      </a:xfrm>
                      <a:prstGeom prst="rect">
                        <a:avLst/>
                      </a:prstGeom>
                      <a:noFill/>
                      <a:ln>
                        <a:noFill/>
                      </a:ln>
                      <a:extLst/>
                    </p:spPr>
                  </p:pic>
                </p:oleObj>
              </mc:Fallback>
            </mc:AlternateContent>
          </a:graphicData>
        </a:graphic>
      </p:graphicFrame>
      <p:graphicFrame>
        <p:nvGraphicFramePr>
          <p:cNvPr id="45062" name="Object 6"/>
          <p:cNvGraphicFramePr>
            <a:graphicFrameLocks noChangeAspect="1"/>
          </p:cNvGraphicFramePr>
          <p:nvPr>
            <p:extLst/>
          </p:nvPr>
        </p:nvGraphicFramePr>
        <p:xfrm>
          <a:off x="6326189" y="2708328"/>
          <a:ext cx="4059238" cy="633412"/>
        </p:xfrm>
        <a:graphic>
          <a:graphicData uri="http://schemas.openxmlformats.org/presentationml/2006/ole">
            <mc:AlternateContent xmlns:mc="http://schemas.openxmlformats.org/markup-compatibility/2006">
              <mc:Choice xmlns:v="urn:schemas-microsoft-com:vml" Requires="v">
                <p:oleObj spid="_x0000_s21535" name="Equation" r:id="rId7" imgW="1619199" imgH="247792" progId="Equation.DSMT4">
                  <p:embed/>
                </p:oleObj>
              </mc:Choice>
              <mc:Fallback>
                <p:oleObj name="Equation" r:id="rId7" imgW="1619199" imgH="24779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6189" y="2708328"/>
                        <a:ext cx="405923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Object 7"/>
          <p:cNvGraphicFramePr>
            <a:graphicFrameLocks noChangeAspect="1"/>
          </p:cNvGraphicFramePr>
          <p:nvPr>
            <p:extLst/>
          </p:nvPr>
        </p:nvGraphicFramePr>
        <p:xfrm>
          <a:off x="1981199" y="3273730"/>
          <a:ext cx="1238250" cy="488950"/>
        </p:xfrm>
        <a:graphic>
          <a:graphicData uri="http://schemas.openxmlformats.org/presentationml/2006/ole">
            <mc:AlternateContent xmlns:mc="http://schemas.openxmlformats.org/markup-compatibility/2006">
              <mc:Choice xmlns:v="urn:schemas-microsoft-com:vml" Requires="v">
                <p:oleObj spid="_x0000_s21536" name="Equation" r:id="rId9" imgW="545626" imgH="215713" progId="Equation.DSMT4">
                  <p:embed/>
                </p:oleObj>
              </mc:Choice>
              <mc:Fallback>
                <p:oleObj name="Equation" r:id="rId9" imgW="545626" imgH="21571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199" y="3273730"/>
                        <a:ext cx="1238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4" name="Object 8"/>
          <p:cNvGraphicFramePr>
            <a:graphicFrameLocks noChangeAspect="1"/>
          </p:cNvGraphicFramePr>
          <p:nvPr>
            <p:extLst/>
          </p:nvPr>
        </p:nvGraphicFramePr>
        <p:xfrm>
          <a:off x="3308350" y="3300113"/>
          <a:ext cx="4159250" cy="487363"/>
        </p:xfrm>
        <a:graphic>
          <a:graphicData uri="http://schemas.openxmlformats.org/presentationml/2006/ole">
            <mc:AlternateContent xmlns:mc="http://schemas.openxmlformats.org/markup-compatibility/2006">
              <mc:Choice xmlns:v="urn:schemas-microsoft-com:vml" Requires="v">
                <p:oleObj spid="_x0000_s21537" name="Equation" r:id="rId11" imgW="1819430" imgH="209563" progId="Equation.DSMT4">
                  <p:embed/>
                </p:oleObj>
              </mc:Choice>
              <mc:Fallback>
                <p:oleObj name="Equation" r:id="rId11" imgW="1819430" imgH="20956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8350" y="3300113"/>
                        <a:ext cx="41592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5" name="Object 9"/>
          <p:cNvGraphicFramePr>
            <a:graphicFrameLocks noChangeAspect="1"/>
          </p:cNvGraphicFramePr>
          <p:nvPr>
            <p:extLst/>
          </p:nvPr>
        </p:nvGraphicFramePr>
        <p:xfrm>
          <a:off x="2032002" y="3813783"/>
          <a:ext cx="6850067" cy="507468"/>
        </p:xfrm>
        <a:graphic>
          <a:graphicData uri="http://schemas.openxmlformats.org/presentationml/2006/ole">
            <mc:AlternateContent xmlns:mc="http://schemas.openxmlformats.org/markup-compatibility/2006">
              <mc:Choice xmlns:v="urn:schemas-microsoft-com:vml" Requires="v">
                <p:oleObj spid="_x0000_s21538" name="Equation" r:id="rId13" imgW="3076687" imgH="218946" progId="Equation.DSMT4">
                  <p:embed/>
                </p:oleObj>
              </mc:Choice>
              <mc:Fallback>
                <p:oleObj name="Equation" r:id="rId13" imgW="3076687" imgH="218946"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32002" y="3813783"/>
                        <a:ext cx="6850067" cy="507468"/>
                      </a:xfrm>
                      <a:prstGeom prst="rect">
                        <a:avLst/>
                      </a:prstGeom>
                      <a:noFill/>
                      <a:ln>
                        <a:noFill/>
                      </a:ln>
                      <a:effectLst/>
                      <a:extLst/>
                    </p:spPr>
                  </p:pic>
                </p:oleObj>
              </mc:Fallback>
            </mc:AlternateContent>
          </a:graphicData>
        </a:graphic>
      </p:graphicFrame>
      <p:graphicFrame>
        <p:nvGraphicFramePr>
          <p:cNvPr id="45066" name="Object 10"/>
          <p:cNvGraphicFramePr>
            <a:graphicFrameLocks noChangeAspect="1"/>
          </p:cNvGraphicFramePr>
          <p:nvPr>
            <p:extLst/>
          </p:nvPr>
        </p:nvGraphicFramePr>
        <p:xfrm>
          <a:off x="3873502" y="4283257"/>
          <a:ext cx="4608026" cy="575616"/>
        </p:xfrm>
        <a:graphic>
          <a:graphicData uri="http://schemas.openxmlformats.org/presentationml/2006/ole">
            <mc:AlternateContent xmlns:mc="http://schemas.openxmlformats.org/markup-compatibility/2006">
              <mc:Choice xmlns:v="urn:schemas-microsoft-com:vml" Requires="v">
                <p:oleObj spid="_x0000_s21539" name="Equation" r:id="rId15" imgW="2019314" imgH="247792" progId="Equation.DSMT4">
                  <p:embed/>
                </p:oleObj>
              </mc:Choice>
              <mc:Fallback>
                <p:oleObj name="Equation" r:id="rId15" imgW="2019314" imgH="247792"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3502" y="4283257"/>
                        <a:ext cx="4608026" cy="575616"/>
                      </a:xfrm>
                      <a:prstGeom prst="rect">
                        <a:avLst/>
                      </a:prstGeom>
                      <a:noFill/>
                      <a:ln>
                        <a:noFill/>
                      </a:ln>
                      <a:effectLst/>
                      <a:extLst/>
                    </p:spPr>
                  </p:pic>
                </p:oleObj>
              </mc:Fallback>
            </mc:AlternateContent>
          </a:graphicData>
        </a:graphic>
      </p:graphicFrame>
      <p:graphicFrame>
        <p:nvGraphicFramePr>
          <p:cNvPr id="45067" name="Object 11"/>
          <p:cNvGraphicFramePr>
            <a:graphicFrameLocks noChangeAspect="1"/>
          </p:cNvGraphicFramePr>
          <p:nvPr>
            <p:extLst/>
          </p:nvPr>
        </p:nvGraphicFramePr>
        <p:xfrm>
          <a:off x="1984377" y="4797427"/>
          <a:ext cx="7775443" cy="599036"/>
        </p:xfrm>
        <a:graphic>
          <a:graphicData uri="http://schemas.openxmlformats.org/presentationml/2006/ole">
            <mc:AlternateContent xmlns:mc="http://schemas.openxmlformats.org/markup-compatibility/2006">
              <mc:Choice xmlns:v="urn:schemas-microsoft-com:vml" Requires="v">
                <p:oleObj spid="_x0000_s21540" name="Equation" r:id="rId17" imgW="3238500" imgH="254000" progId="Equation.DSMT4">
                  <p:embed/>
                </p:oleObj>
              </mc:Choice>
              <mc:Fallback>
                <p:oleObj name="Equation" r:id="rId17" imgW="3238500" imgH="2540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4377" y="4797427"/>
                        <a:ext cx="7775443" cy="599036"/>
                      </a:xfrm>
                      <a:prstGeom prst="rect">
                        <a:avLst/>
                      </a:prstGeom>
                      <a:noFill/>
                      <a:ln>
                        <a:noFill/>
                      </a:ln>
                      <a:extLst/>
                    </p:spPr>
                  </p:pic>
                </p:oleObj>
              </mc:Fallback>
            </mc:AlternateContent>
          </a:graphicData>
        </a:graphic>
      </p:graphicFrame>
      <p:graphicFrame>
        <p:nvGraphicFramePr>
          <p:cNvPr id="45068" name="Object 12"/>
          <p:cNvGraphicFramePr>
            <a:graphicFrameLocks noChangeAspect="1"/>
          </p:cNvGraphicFramePr>
          <p:nvPr>
            <p:extLst/>
          </p:nvPr>
        </p:nvGraphicFramePr>
        <p:xfrm>
          <a:off x="1981199" y="5218367"/>
          <a:ext cx="5814291" cy="932800"/>
        </p:xfrm>
        <a:graphic>
          <a:graphicData uri="http://schemas.openxmlformats.org/presentationml/2006/ole">
            <mc:AlternateContent xmlns:mc="http://schemas.openxmlformats.org/markup-compatibility/2006">
              <mc:Choice xmlns:v="urn:schemas-microsoft-com:vml" Requires="v">
                <p:oleObj spid="_x0000_s21541" name="Equation" r:id="rId19" imgW="2527200" imgH="406080" progId="Equation.DSMT4">
                  <p:embed/>
                </p:oleObj>
              </mc:Choice>
              <mc:Fallback>
                <p:oleObj name="Equation" r:id="rId19" imgW="2527200" imgH="406080" progId="Equation.DSMT4">
                  <p:embed/>
                  <p:pic>
                    <p:nvPicPr>
                      <p:cNvPr id="0" name=""/>
                      <p:cNvPicPr>
                        <a:picLocks noChangeAspect="1" noChangeArrowheads="1"/>
                      </p:cNvPicPr>
                      <p:nvPr/>
                    </p:nvPicPr>
                    <p:blipFill>
                      <a:blip r:embed="rId20"/>
                      <a:srcRect/>
                      <a:stretch>
                        <a:fillRect/>
                      </a:stretch>
                    </p:blipFill>
                    <p:spPr bwMode="auto">
                      <a:xfrm>
                        <a:off x="1981199" y="5218367"/>
                        <a:ext cx="5814291" cy="9328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671881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p:cTn id="7" dur="1000" fill="hold"/>
                                        <p:tgtEl>
                                          <p:spTgt spid="45059"/>
                                        </p:tgtEl>
                                        <p:attrNameLst>
                                          <p:attrName>ppt_w</p:attrName>
                                        </p:attrNameLst>
                                      </p:cBhvr>
                                      <p:tavLst>
                                        <p:tav tm="0">
                                          <p:val>
                                            <p:strVal val="#ppt_w*0.70"/>
                                          </p:val>
                                        </p:tav>
                                        <p:tav tm="100000">
                                          <p:val>
                                            <p:strVal val="#ppt_w"/>
                                          </p:val>
                                        </p:tav>
                                      </p:tavLst>
                                    </p:anim>
                                    <p:anim calcmode="lin" valueType="num">
                                      <p:cBhvr>
                                        <p:cTn id="8" dur="1000" fill="hold"/>
                                        <p:tgtEl>
                                          <p:spTgt spid="45059"/>
                                        </p:tgtEl>
                                        <p:attrNameLst>
                                          <p:attrName>ppt_h</p:attrName>
                                        </p:attrNameLst>
                                      </p:cBhvr>
                                      <p:tavLst>
                                        <p:tav tm="0">
                                          <p:val>
                                            <p:strVal val="#ppt_h"/>
                                          </p:val>
                                        </p:tav>
                                        <p:tav tm="100000">
                                          <p:val>
                                            <p:strVal val="#ppt_h"/>
                                          </p:val>
                                        </p:tav>
                                      </p:tavLst>
                                    </p:anim>
                                    <p:animEffect transition="in" filter="fade">
                                      <p:cBhvr>
                                        <p:cTn id="9" dur="1000"/>
                                        <p:tgtEl>
                                          <p:spTgt spid="4505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45060"/>
                                        </p:tgtEl>
                                        <p:attrNameLst>
                                          <p:attrName>style.visibility</p:attrName>
                                        </p:attrNameLst>
                                      </p:cBhvr>
                                      <p:to>
                                        <p:strVal val="visible"/>
                                      </p:to>
                                    </p:set>
                                    <p:anim calcmode="lin" valueType="num">
                                      <p:cBhvr additive="base">
                                        <p:cTn id="14" dur="500" fill="hold"/>
                                        <p:tgtEl>
                                          <p:spTgt spid="45060"/>
                                        </p:tgtEl>
                                        <p:attrNameLst>
                                          <p:attrName>ppt_x</p:attrName>
                                        </p:attrNameLst>
                                      </p:cBhvr>
                                      <p:tavLst>
                                        <p:tav tm="0">
                                          <p:val>
                                            <p:strVal val="0-#ppt_w/2"/>
                                          </p:val>
                                        </p:tav>
                                        <p:tav tm="100000">
                                          <p:val>
                                            <p:strVal val="#ppt_x"/>
                                          </p:val>
                                        </p:tav>
                                      </p:tavLst>
                                    </p:anim>
                                    <p:anim calcmode="lin" valueType="num">
                                      <p:cBhvr additive="base">
                                        <p:cTn id="15"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45061"/>
                                        </p:tgtEl>
                                        <p:attrNameLst>
                                          <p:attrName>style.visibility</p:attrName>
                                        </p:attrNameLst>
                                      </p:cBhvr>
                                      <p:to>
                                        <p:strVal val="visible"/>
                                      </p:to>
                                    </p:set>
                                    <p:anim calcmode="lin" valueType="num">
                                      <p:cBhvr additive="base">
                                        <p:cTn id="20" dur="500" fill="hold"/>
                                        <p:tgtEl>
                                          <p:spTgt spid="45061"/>
                                        </p:tgtEl>
                                        <p:attrNameLst>
                                          <p:attrName>ppt_x</p:attrName>
                                        </p:attrNameLst>
                                      </p:cBhvr>
                                      <p:tavLst>
                                        <p:tav tm="0">
                                          <p:val>
                                            <p:strVal val="0-#ppt_w/2"/>
                                          </p:val>
                                        </p:tav>
                                        <p:tav tm="100000">
                                          <p:val>
                                            <p:strVal val="#ppt_x"/>
                                          </p:val>
                                        </p:tav>
                                      </p:tavLst>
                                    </p:anim>
                                    <p:anim calcmode="lin" valueType="num">
                                      <p:cBhvr additive="base">
                                        <p:cTn id="21" dur="500" fill="hold"/>
                                        <p:tgtEl>
                                          <p:spTgt spid="45061"/>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45062"/>
                                        </p:tgtEl>
                                        <p:attrNameLst>
                                          <p:attrName>style.visibility</p:attrName>
                                        </p:attrNameLst>
                                      </p:cBhvr>
                                      <p:to>
                                        <p:strVal val="visible"/>
                                      </p:to>
                                    </p:set>
                                    <p:anim calcmode="lin" valueType="num">
                                      <p:cBhvr additive="base">
                                        <p:cTn id="26" dur="500" fill="hold"/>
                                        <p:tgtEl>
                                          <p:spTgt spid="45062"/>
                                        </p:tgtEl>
                                        <p:attrNameLst>
                                          <p:attrName>ppt_x</p:attrName>
                                        </p:attrNameLst>
                                      </p:cBhvr>
                                      <p:tavLst>
                                        <p:tav tm="0">
                                          <p:val>
                                            <p:strVal val="0-#ppt_w/2"/>
                                          </p:val>
                                        </p:tav>
                                        <p:tav tm="100000">
                                          <p:val>
                                            <p:strVal val="#ppt_x"/>
                                          </p:val>
                                        </p:tav>
                                      </p:tavLst>
                                    </p:anim>
                                    <p:anim calcmode="lin" valueType="num">
                                      <p:cBhvr additive="base">
                                        <p:cTn id="27"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506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450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506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45066"/>
                                        </p:tgtEl>
                                        <p:attrNameLst>
                                          <p:attrName>style.visibility</p:attrName>
                                        </p:attrNameLst>
                                      </p:cBhvr>
                                      <p:to>
                                        <p:strVal val="visible"/>
                                      </p:to>
                                    </p:set>
                                    <p:anim calcmode="lin" valueType="num">
                                      <p:cBhvr>
                                        <p:cTn id="44" dur="1000" fill="hold"/>
                                        <p:tgtEl>
                                          <p:spTgt spid="45066"/>
                                        </p:tgtEl>
                                        <p:attrNameLst>
                                          <p:attrName>ppt_w</p:attrName>
                                        </p:attrNameLst>
                                      </p:cBhvr>
                                      <p:tavLst>
                                        <p:tav tm="0">
                                          <p:val>
                                            <p:strVal val="#ppt_w*0.70"/>
                                          </p:val>
                                        </p:tav>
                                        <p:tav tm="100000">
                                          <p:val>
                                            <p:strVal val="#ppt_w"/>
                                          </p:val>
                                        </p:tav>
                                      </p:tavLst>
                                    </p:anim>
                                    <p:anim calcmode="lin" valueType="num">
                                      <p:cBhvr>
                                        <p:cTn id="45" dur="1000" fill="hold"/>
                                        <p:tgtEl>
                                          <p:spTgt spid="45066"/>
                                        </p:tgtEl>
                                        <p:attrNameLst>
                                          <p:attrName>ppt_h</p:attrName>
                                        </p:attrNameLst>
                                      </p:cBhvr>
                                      <p:tavLst>
                                        <p:tav tm="0">
                                          <p:val>
                                            <p:strVal val="#ppt_h"/>
                                          </p:val>
                                        </p:tav>
                                        <p:tav tm="100000">
                                          <p:val>
                                            <p:strVal val="#ppt_h"/>
                                          </p:val>
                                        </p:tav>
                                      </p:tavLst>
                                    </p:anim>
                                    <p:animEffect transition="in" filter="fade">
                                      <p:cBhvr>
                                        <p:cTn id="46" dur="1000"/>
                                        <p:tgtEl>
                                          <p:spTgt spid="4506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nodeType="clickEffect">
                                  <p:stCondLst>
                                    <p:cond delay="0"/>
                                  </p:stCondLst>
                                  <p:childTnLst>
                                    <p:set>
                                      <p:cBhvr>
                                        <p:cTn id="50" dur="1" fill="hold">
                                          <p:stCondLst>
                                            <p:cond delay="0"/>
                                          </p:stCondLst>
                                        </p:cTn>
                                        <p:tgtEl>
                                          <p:spTgt spid="45067"/>
                                        </p:tgtEl>
                                        <p:attrNameLst>
                                          <p:attrName>style.visibility</p:attrName>
                                        </p:attrNameLst>
                                      </p:cBhvr>
                                      <p:to>
                                        <p:strVal val="visible"/>
                                      </p:to>
                                    </p:set>
                                    <p:anim calcmode="lin" valueType="num">
                                      <p:cBhvr additive="base">
                                        <p:cTn id="51" dur="500" fill="hold"/>
                                        <p:tgtEl>
                                          <p:spTgt spid="45067"/>
                                        </p:tgtEl>
                                        <p:attrNameLst>
                                          <p:attrName>ppt_x</p:attrName>
                                        </p:attrNameLst>
                                      </p:cBhvr>
                                      <p:tavLst>
                                        <p:tav tm="0">
                                          <p:val>
                                            <p:strVal val="0-#ppt_w/2"/>
                                          </p:val>
                                        </p:tav>
                                        <p:tav tm="100000">
                                          <p:val>
                                            <p:strVal val="#ppt_x"/>
                                          </p:val>
                                        </p:tav>
                                      </p:tavLst>
                                    </p:anim>
                                    <p:anim calcmode="lin" valueType="num">
                                      <p:cBhvr additive="base">
                                        <p:cTn id="52" dur="500" fill="hold"/>
                                        <p:tgtEl>
                                          <p:spTgt spid="45067"/>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55" presetClass="entr" presetSubtype="0" fill="hold" nodeType="clickEffect">
                                  <p:stCondLst>
                                    <p:cond delay="0"/>
                                  </p:stCondLst>
                                  <p:childTnLst>
                                    <p:set>
                                      <p:cBhvr>
                                        <p:cTn id="56" dur="1" fill="hold">
                                          <p:stCondLst>
                                            <p:cond delay="0"/>
                                          </p:stCondLst>
                                        </p:cTn>
                                        <p:tgtEl>
                                          <p:spTgt spid="45068"/>
                                        </p:tgtEl>
                                        <p:attrNameLst>
                                          <p:attrName>style.visibility</p:attrName>
                                        </p:attrNameLst>
                                      </p:cBhvr>
                                      <p:to>
                                        <p:strVal val="visible"/>
                                      </p:to>
                                    </p:set>
                                    <p:anim calcmode="lin" valueType="num">
                                      <p:cBhvr>
                                        <p:cTn id="57" dur="1000" fill="hold"/>
                                        <p:tgtEl>
                                          <p:spTgt spid="45068"/>
                                        </p:tgtEl>
                                        <p:attrNameLst>
                                          <p:attrName>ppt_w</p:attrName>
                                        </p:attrNameLst>
                                      </p:cBhvr>
                                      <p:tavLst>
                                        <p:tav tm="0">
                                          <p:val>
                                            <p:strVal val="#ppt_w*0.70"/>
                                          </p:val>
                                        </p:tav>
                                        <p:tav tm="100000">
                                          <p:val>
                                            <p:strVal val="#ppt_w"/>
                                          </p:val>
                                        </p:tav>
                                      </p:tavLst>
                                    </p:anim>
                                    <p:anim calcmode="lin" valueType="num">
                                      <p:cBhvr>
                                        <p:cTn id="58" dur="1000" fill="hold"/>
                                        <p:tgtEl>
                                          <p:spTgt spid="45068"/>
                                        </p:tgtEl>
                                        <p:attrNameLst>
                                          <p:attrName>ppt_h</p:attrName>
                                        </p:attrNameLst>
                                      </p:cBhvr>
                                      <p:tavLst>
                                        <p:tav tm="0">
                                          <p:val>
                                            <p:strVal val="#ppt_h"/>
                                          </p:val>
                                        </p:tav>
                                        <p:tav tm="100000">
                                          <p:val>
                                            <p:strVal val="#ppt_h"/>
                                          </p:val>
                                        </p:tav>
                                      </p:tavLst>
                                    </p:anim>
                                    <p:animEffect transition="in" filter="fade">
                                      <p:cBhvr>
                                        <p:cTn id="59" dur="1000"/>
                                        <p:tgtEl>
                                          <p:spTgt spid="45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3268664" y="1117600"/>
            <a:ext cx="7077075" cy="1290638"/>
            <a:chOff x="1280" y="333"/>
            <a:chExt cx="4458" cy="813"/>
          </a:xfrm>
        </p:grpSpPr>
        <p:sp>
          <p:nvSpPr>
            <p:cNvPr id="4107" name="Text Box 3"/>
            <p:cNvSpPr txBox="1">
              <a:spLocks noChangeArrowheads="1"/>
            </p:cNvSpPr>
            <p:nvPr/>
          </p:nvSpPr>
          <p:spPr bwMode="auto">
            <a:xfrm>
              <a:off x="1280" y="333"/>
              <a:ext cx="3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sz="2800" b="1" dirty="0">
                  <a:solidFill>
                    <a:srgbClr val="F53631"/>
                  </a:solidFill>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2800" b="1" dirty="0">
                  <a:solidFill>
                    <a:srgbClr val="F53631"/>
                  </a:solidFill>
                  <a:ea typeface="宋体" panose="02010600030101010101" pitchFamily="2" charset="-122"/>
                </a:rPr>
                <a:t>初值问题的解等价于积分方程</a:t>
              </a:r>
            </a:p>
          </p:txBody>
        </p:sp>
        <p:graphicFrame>
          <p:nvGraphicFramePr>
            <p:cNvPr id="4108" name="Object 4"/>
            <p:cNvGraphicFramePr>
              <a:graphicFrameLocks noChangeAspect="1"/>
            </p:cNvGraphicFramePr>
            <p:nvPr/>
          </p:nvGraphicFramePr>
          <p:xfrm>
            <a:off x="1742" y="572"/>
            <a:ext cx="2867" cy="574"/>
          </p:xfrm>
          <a:graphic>
            <a:graphicData uri="http://schemas.openxmlformats.org/presentationml/2006/ole">
              <mc:AlternateContent xmlns:mc="http://schemas.openxmlformats.org/markup-compatibility/2006">
                <mc:Choice xmlns:v="urn:schemas-microsoft-com:vml" Requires="v">
                  <p:oleObj spid="_x0000_s22548" name="Equation" r:id="rId3" imgW="1771542" imgH="343016" progId="Equation.DSMT4">
                    <p:embed/>
                  </p:oleObj>
                </mc:Choice>
                <mc:Fallback>
                  <p:oleObj name="Equation" r:id="rId3" imgW="1771542" imgH="34301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 y="572"/>
                          <a:ext cx="2867"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9" name="Text Box 5"/>
            <p:cNvSpPr txBox="1">
              <a:spLocks noChangeArrowheads="1"/>
            </p:cNvSpPr>
            <p:nvPr/>
          </p:nvSpPr>
          <p:spPr bwMode="auto">
            <a:xfrm>
              <a:off x="4660" y="685"/>
              <a:ext cx="10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53631"/>
                  </a:solidFill>
                  <a:ea typeface="宋体" panose="02010600030101010101" pitchFamily="2" charset="-122"/>
                </a:rPr>
                <a:t>的连续解</a:t>
              </a:r>
              <a:r>
                <a:rPr kumimoji="0" lang="en-US" altLang="zh-CN" sz="2800" b="1" dirty="0">
                  <a:solidFill>
                    <a:schemeClr val="tx1"/>
                  </a:solidFill>
                  <a:ea typeface="宋体" panose="02010600030101010101" pitchFamily="2" charset="-122"/>
                </a:rPr>
                <a:t>.</a:t>
              </a:r>
            </a:p>
          </p:txBody>
        </p:sp>
      </p:grpSp>
      <p:sp>
        <p:nvSpPr>
          <p:cNvPr id="46086" name="Text Box 6"/>
          <p:cNvSpPr txBox="1">
            <a:spLocks noChangeArrowheads="1"/>
          </p:cNvSpPr>
          <p:nvPr/>
        </p:nvSpPr>
        <p:spPr bwMode="auto">
          <a:xfrm>
            <a:off x="1674814" y="1130836"/>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53631"/>
                </a:solidFill>
                <a:ea typeface="宋体" panose="02010600030101010101" pitchFamily="2" charset="-122"/>
              </a:rPr>
              <a:t>证明思路</a:t>
            </a:r>
          </a:p>
        </p:txBody>
      </p:sp>
      <p:grpSp>
        <p:nvGrpSpPr>
          <p:cNvPr id="46087" name="Group 7"/>
          <p:cNvGrpSpPr>
            <a:grpSpLocks/>
          </p:cNvGrpSpPr>
          <p:nvPr/>
        </p:nvGrpSpPr>
        <p:grpSpPr bwMode="auto">
          <a:xfrm>
            <a:off x="3287714" y="2420938"/>
            <a:ext cx="5640387" cy="576262"/>
            <a:chOff x="1066" y="1661"/>
            <a:chExt cx="3553" cy="363"/>
          </a:xfrm>
        </p:grpSpPr>
        <p:sp>
          <p:nvSpPr>
            <p:cNvPr id="4105" name="Text Box 8"/>
            <p:cNvSpPr txBox="1">
              <a:spLocks noChangeArrowheads="1"/>
            </p:cNvSpPr>
            <p:nvPr/>
          </p:nvSpPr>
          <p:spPr bwMode="auto">
            <a:xfrm>
              <a:off x="1066" y="1686"/>
              <a:ext cx="25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sz="2800" b="1" dirty="0">
                  <a:solidFill>
                    <a:srgbClr val="F53631"/>
                  </a:solidFill>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800" b="1" dirty="0">
                  <a:solidFill>
                    <a:srgbClr val="F53631"/>
                  </a:solidFill>
                  <a:ea typeface="宋体" panose="02010600030101010101" pitchFamily="2" charset="-122"/>
                </a:rPr>
                <a:t>构造</a:t>
              </a:r>
              <a:r>
                <a:rPr kumimoji="0" lang="en-US" altLang="zh-CN" sz="2800" b="1" dirty="0">
                  <a:solidFill>
                    <a:srgbClr val="F53631"/>
                  </a:solidFill>
                  <a:ea typeface="宋体" panose="02010600030101010101" pitchFamily="2" charset="-122"/>
                </a:rPr>
                <a:t>(*)</a:t>
              </a:r>
              <a:r>
                <a:rPr kumimoji="0" lang="zh-CN" altLang="en-US" sz="2800" b="1" dirty="0">
                  <a:solidFill>
                    <a:srgbClr val="F53631"/>
                  </a:solidFill>
                  <a:ea typeface="宋体" panose="02010600030101010101" pitchFamily="2" charset="-122"/>
                </a:rPr>
                <a:t>近似解函数列</a:t>
              </a:r>
            </a:p>
          </p:txBody>
        </p:sp>
        <p:graphicFrame>
          <p:nvGraphicFramePr>
            <p:cNvPr id="4106" name="Object 9"/>
            <p:cNvGraphicFramePr>
              <a:graphicFrameLocks noChangeAspect="1"/>
            </p:cNvGraphicFramePr>
            <p:nvPr/>
          </p:nvGraphicFramePr>
          <p:xfrm>
            <a:off x="3833" y="1661"/>
            <a:ext cx="786" cy="363"/>
          </p:xfrm>
          <a:graphic>
            <a:graphicData uri="http://schemas.openxmlformats.org/presentationml/2006/ole">
              <mc:AlternateContent xmlns:mc="http://schemas.openxmlformats.org/markup-compatibility/2006">
                <mc:Choice xmlns:v="urn:schemas-microsoft-com:vml" Requires="v">
                  <p:oleObj spid="_x0000_s22549" name="Equation" r:id="rId5" imgW="485829" imgH="218946" progId="Equation.DSMT4">
                    <p:embed/>
                  </p:oleObj>
                </mc:Choice>
                <mc:Fallback>
                  <p:oleObj name="Equation" r:id="rId5" imgW="485829" imgH="2189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1661"/>
                          <a:ext cx="78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6090" name="Object 10"/>
          <p:cNvGraphicFramePr>
            <a:graphicFrameLocks noChangeAspect="1"/>
          </p:cNvGraphicFramePr>
          <p:nvPr>
            <p:extLst/>
          </p:nvPr>
        </p:nvGraphicFramePr>
        <p:xfrm>
          <a:off x="3725863" y="3840164"/>
          <a:ext cx="4827589" cy="928264"/>
        </p:xfrm>
        <a:graphic>
          <a:graphicData uri="http://schemas.openxmlformats.org/presentationml/2006/ole">
            <mc:AlternateContent xmlns:mc="http://schemas.openxmlformats.org/markup-compatibility/2006">
              <mc:Choice xmlns:v="urn:schemas-microsoft-com:vml" Requires="v">
                <p:oleObj spid="_x0000_s22550" name="Equation" r:id="rId7" imgW="1853396" imgH="355446" progId="Equation.DSMT4">
                  <p:embed/>
                </p:oleObj>
              </mc:Choice>
              <mc:Fallback>
                <p:oleObj name="Equation" r:id="rId7" imgW="1853396" imgH="3554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5863" y="3840164"/>
                        <a:ext cx="4827589" cy="928264"/>
                      </a:xfrm>
                      <a:prstGeom prst="rect">
                        <a:avLst/>
                      </a:prstGeom>
                      <a:noFill/>
                      <a:ln>
                        <a:noFill/>
                      </a:ln>
                      <a:effectLst/>
                      <a:extLst/>
                    </p:spPr>
                  </p:pic>
                </p:oleObj>
              </mc:Fallback>
            </mc:AlternateContent>
          </a:graphicData>
        </a:graphic>
      </p:graphicFrame>
      <p:graphicFrame>
        <p:nvGraphicFramePr>
          <p:cNvPr id="46091" name="Object 11"/>
          <p:cNvGraphicFramePr>
            <a:graphicFrameLocks noChangeAspect="1"/>
          </p:cNvGraphicFramePr>
          <p:nvPr>
            <p:extLst/>
          </p:nvPr>
        </p:nvGraphicFramePr>
        <p:xfrm>
          <a:off x="1847850" y="3005139"/>
          <a:ext cx="7343775" cy="1140024"/>
        </p:xfrm>
        <a:graphic>
          <a:graphicData uri="http://schemas.openxmlformats.org/presentationml/2006/ole">
            <mc:AlternateContent xmlns:mc="http://schemas.openxmlformats.org/markup-compatibility/2006">
              <mc:Choice xmlns:v="urn:schemas-microsoft-com:vml" Requires="v">
                <p:oleObj spid="_x0000_s22551" name="Equation" r:id="rId9" imgW="3124200" imgH="482600" progId="Equation.DSMT4">
                  <p:embed/>
                </p:oleObj>
              </mc:Choice>
              <mc:Fallback>
                <p:oleObj name="Equation" r:id="rId9" imgW="3124200" imgH="482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7850" y="3005139"/>
                        <a:ext cx="7343775" cy="1140024"/>
                      </a:xfrm>
                      <a:prstGeom prst="rect">
                        <a:avLst/>
                      </a:prstGeom>
                      <a:noFill/>
                      <a:ln>
                        <a:noFill/>
                      </a:ln>
                      <a:effectLst/>
                      <a:extLst/>
                    </p:spPr>
                  </p:pic>
                </p:oleObj>
              </mc:Fallback>
            </mc:AlternateContent>
          </a:graphicData>
        </a:graphic>
      </p:graphicFrame>
      <p:graphicFrame>
        <p:nvGraphicFramePr>
          <p:cNvPr id="46092" name="Object 12"/>
          <p:cNvGraphicFramePr>
            <a:graphicFrameLocks noChangeAspect="1"/>
          </p:cNvGraphicFramePr>
          <p:nvPr>
            <p:extLst/>
          </p:nvPr>
        </p:nvGraphicFramePr>
        <p:xfrm>
          <a:off x="1847850" y="4767075"/>
          <a:ext cx="8135905" cy="1104281"/>
        </p:xfrm>
        <a:graphic>
          <a:graphicData uri="http://schemas.openxmlformats.org/presentationml/2006/ole">
            <mc:AlternateContent xmlns:mc="http://schemas.openxmlformats.org/markup-compatibility/2006">
              <mc:Choice xmlns:v="urn:schemas-microsoft-com:vml" Requires="v">
                <p:oleObj spid="_x0000_s22552" name="Equation" r:id="rId11" imgW="3378200" imgH="457200" progId="Equation.DSMT4">
                  <p:embed/>
                </p:oleObj>
              </mc:Choice>
              <mc:Fallback>
                <p:oleObj name="Equation" r:id="rId11" imgW="3378200" imgH="457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7850" y="4767075"/>
                        <a:ext cx="8135905" cy="1104281"/>
                      </a:xfrm>
                      <a:prstGeom prst="rect">
                        <a:avLst/>
                      </a:prstGeom>
                      <a:noFill/>
                      <a:ln>
                        <a:noFill/>
                      </a:ln>
                      <a:effectLst/>
                      <a:extLst/>
                    </p:spPr>
                  </p:pic>
                </p:oleObj>
              </mc:Fallback>
            </mc:AlternateContent>
          </a:graphicData>
        </a:graphic>
      </p:graphicFrame>
      <p:graphicFrame>
        <p:nvGraphicFramePr>
          <p:cNvPr id="46093" name="Object 13"/>
          <p:cNvGraphicFramePr>
            <a:graphicFrameLocks noChangeAspect="1"/>
          </p:cNvGraphicFramePr>
          <p:nvPr>
            <p:extLst/>
          </p:nvPr>
        </p:nvGraphicFramePr>
        <p:xfrm>
          <a:off x="3864950" y="5443727"/>
          <a:ext cx="4688502" cy="900945"/>
        </p:xfrm>
        <a:graphic>
          <a:graphicData uri="http://schemas.openxmlformats.org/presentationml/2006/ole">
            <mc:AlternateContent xmlns:mc="http://schemas.openxmlformats.org/markup-compatibility/2006">
              <mc:Choice xmlns:v="urn:schemas-microsoft-com:vml" Requires="v">
                <p:oleObj spid="_x0000_s22553" name="Equation" r:id="rId13" imgW="1853396" imgH="355446" progId="Equation.DSMT4">
                  <p:embed/>
                </p:oleObj>
              </mc:Choice>
              <mc:Fallback>
                <p:oleObj name="Equation" r:id="rId13" imgW="1853396" imgH="355446"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4950" y="5443727"/>
                        <a:ext cx="4688502" cy="90094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57397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 calcmode="lin" valueType="num">
                                      <p:cBhvr additive="base">
                                        <p:cTn id="7" dur="500" fill="hold"/>
                                        <p:tgtEl>
                                          <p:spTgt spid="46086"/>
                                        </p:tgtEl>
                                        <p:attrNameLst>
                                          <p:attrName>ppt_x</p:attrName>
                                        </p:attrNameLst>
                                      </p:cBhvr>
                                      <p:tavLst>
                                        <p:tav tm="0">
                                          <p:val>
                                            <p:strVal val="#ppt_x"/>
                                          </p:val>
                                        </p:tav>
                                        <p:tav tm="100000">
                                          <p:val>
                                            <p:strVal val="#ppt_x"/>
                                          </p:val>
                                        </p:tav>
                                      </p:tavLst>
                                    </p:anim>
                                    <p:anim calcmode="lin" valueType="num">
                                      <p:cBhvr additive="base">
                                        <p:cTn id="8" dur="500" fill="hold"/>
                                        <p:tgtEl>
                                          <p:spTgt spid="460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46082"/>
                                        </p:tgtEl>
                                        <p:attrNameLst>
                                          <p:attrName>style.visibility</p:attrName>
                                        </p:attrNameLst>
                                      </p:cBhvr>
                                      <p:to>
                                        <p:strVal val="visible"/>
                                      </p:to>
                                    </p:set>
                                    <p:anim calcmode="lin" valueType="num">
                                      <p:cBhvr>
                                        <p:cTn id="13" dur="1000" fill="hold"/>
                                        <p:tgtEl>
                                          <p:spTgt spid="46082"/>
                                        </p:tgtEl>
                                        <p:attrNameLst>
                                          <p:attrName>ppt_w</p:attrName>
                                        </p:attrNameLst>
                                      </p:cBhvr>
                                      <p:tavLst>
                                        <p:tav tm="0">
                                          <p:val>
                                            <p:strVal val="#ppt_w*0.70"/>
                                          </p:val>
                                        </p:tav>
                                        <p:tav tm="100000">
                                          <p:val>
                                            <p:strVal val="#ppt_w"/>
                                          </p:val>
                                        </p:tav>
                                      </p:tavLst>
                                    </p:anim>
                                    <p:anim calcmode="lin" valueType="num">
                                      <p:cBhvr>
                                        <p:cTn id="14" dur="1000" fill="hold"/>
                                        <p:tgtEl>
                                          <p:spTgt spid="46082"/>
                                        </p:tgtEl>
                                        <p:attrNameLst>
                                          <p:attrName>ppt_h</p:attrName>
                                        </p:attrNameLst>
                                      </p:cBhvr>
                                      <p:tavLst>
                                        <p:tav tm="0">
                                          <p:val>
                                            <p:strVal val="#ppt_h"/>
                                          </p:val>
                                        </p:tav>
                                        <p:tav tm="100000">
                                          <p:val>
                                            <p:strVal val="#ppt_h"/>
                                          </p:val>
                                        </p:tav>
                                      </p:tavLst>
                                    </p:anim>
                                    <p:animEffect transition="in" filter="fade">
                                      <p:cBhvr>
                                        <p:cTn id="15" dur="1000"/>
                                        <p:tgtEl>
                                          <p:spTgt spid="460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608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46091"/>
                                        </p:tgtEl>
                                        <p:attrNameLst>
                                          <p:attrName>style.visibility</p:attrName>
                                        </p:attrNameLst>
                                      </p:cBhvr>
                                      <p:to>
                                        <p:strVal val="visible"/>
                                      </p:to>
                                    </p:set>
                                    <p:anim calcmode="lin" valueType="num">
                                      <p:cBhvr>
                                        <p:cTn id="24" dur="1000" fill="hold"/>
                                        <p:tgtEl>
                                          <p:spTgt spid="46091"/>
                                        </p:tgtEl>
                                        <p:attrNameLst>
                                          <p:attrName>ppt_w</p:attrName>
                                        </p:attrNameLst>
                                      </p:cBhvr>
                                      <p:tavLst>
                                        <p:tav tm="0">
                                          <p:val>
                                            <p:strVal val="#ppt_w*0.70"/>
                                          </p:val>
                                        </p:tav>
                                        <p:tav tm="100000">
                                          <p:val>
                                            <p:strVal val="#ppt_w"/>
                                          </p:val>
                                        </p:tav>
                                      </p:tavLst>
                                    </p:anim>
                                    <p:anim calcmode="lin" valueType="num">
                                      <p:cBhvr>
                                        <p:cTn id="25" dur="1000" fill="hold"/>
                                        <p:tgtEl>
                                          <p:spTgt spid="46091"/>
                                        </p:tgtEl>
                                        <p:attrNameLst>
                                          <p:attrName>ppt_h</p:attrName>
                                        </p:attrNameLst>
                                      </p:cBhvr>
                                      <p:tavLst>
                                        <p:tav tm="0">
                                          <p:val>
                                            <p:strVal val="#ppt_h"/>
                                          </p:val>
                                        </p:tav>
                                        <p:tav tm="100000">
                                          <p:val>
                                            <p:strVal val="#ppt_h"/>
                                          </p:val>
                                        </p:tav>
                                      </p:tavLst>
                                    </p:anim>
                                    <p:animEffect transition="in" filter="fade">
                                      <p:cBhvr>
                                        <p:cTn id="26" dur="1000"/>
                                        <p:tgtEl>
                                          <p:spTgt spid="460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60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46092"/>
                                        </p:tgtEl>
                                        <p:attrNameLst>
                                          <p:attrName>style.visibility</p:attrName>
                                        </p:attrNameLst>
                                      </p:cBhvr>
                                      <p:to>
                                        <p:strVal val="visible"/>
                                      </p:to>
                                    </p:set>
                                    <p:anim calcmode="lin" valueType="num">
                                      <p:cBhvr>
                                        <p:cTn id="35" dur="1000" fill="hold"/>
                                        <p:tgtEl>
                                          <p:spTgt spid="46092"/>
                                        </p:tgtEl>
                                        <p:attrNameLst>
                                          <p:attrName>ppt_w</p:attrName>
                                        </p:attrNameLst>
                                      </p:cBhvr>
                                      <p:tavLst>
                                        <p:tav tm="0">
                                          <p:val>
                                            <p:strVal val="#ppt_w*0.70"/>
                                          </p:val>
                                        </p:tav>
                                        <p:tav tm="100000">
                                          <p:val>
                                            <p:strVal val="#ppt_w"/>
                                          </p:val>
                                        </p:tav>
                                      </p:tavLst>
                                    </p:anim>
                                    <p:anim calcmode="lin" valueType="num">
                                      <p:cBhvr>
                                        <p:cTn id="36" dur="1000" fill="hold"/>
                                        <p:tgtEl>
                                          <p:spTgt spid="46092"/>
                                        </p:tgtEl>
                                        <p:attrNameLst>
                                          <p:attrName>ppt_h</p:attrName>
                                        </p:attrNameLst>
                                      </p:cBhvr>
                                      <p:tavLst>
                                        <p:tav tm="0">
                                          <p:val>
                                            <p:strVal val="#ppt_h"/>
                                          </p:val>
                                        </p:tav>
                                        <p:tav tm="100000">
                                          <p:val>
                                            <p:strVal val="#ppt_h"/>
                                          </p:val>
                                        </p:tav>
                                      </p:tavLst>
                                    </p:anim>
                                    <p:animEffect transition="in" filter="fade">
                                      <p:cBhvr>
                                        <p:cTn id="37" dur="1000"/>
                                        <p:tgtEl>
                                          <p:spTgt spid="460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46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extLst/>
          </p:nvPr>
        </p:nvGraphicFramePr>
        <p:xfrm>
          <a:off x="1784348" y="1333640"/>
          <a:ext cx="8338101" cy="1133776"/>
        </p:xfrm>
        <a:graphic>
          <a:graphicData uri="http://schemas.openxmlformats.org/presentationml/2006/ole">
            <mc:AlternateContent xmlns:mc="http://schemas.openxmlformats.org/markup-compatibility/2006">
              <mc:Choice xmlns:v="urn:schemas-microsoft-com:vml" Requires="v">
                <p:oleObj spid="_x0000_s23569" name="Equation" r:id="rId3" imgW="3378200" imgH="457200" progId="Equation.DSMT4">
                  <p:embed/>
                </p:oleObj>
              </mc:Choice>
              <mc:Fallback>
                <p:oleObj name="Equation" r:id="rId3" imgW="33782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348" y="1333640"/>
                        <a:ext cx="8338101" cy="1133776"/>
                      </a:xfrm>
                      <a:prstGeom prst="rect">
                        <a:avLst/>
                      </a:prstGeom>
                      <a:noFill/>
                      <a:ln>
                        <a:noFill/>
                      </a:ln>
                      <a:effectLst/>
                      <a:extLst/>
                    </p:spPr>
                  </p:pic>
                </p:oleObj>
              </mc:Fallback>
            </mc:AlternateContent>
          </a:graphicData>
        </a:graphic>
      </p:graphicFrame>
      <p:graphicFrame>
        <p:nvGraphicFramePr>
          <p:cNvPr id="47107" name="Object 3"/>
          <p:cNvGraphicFramePr>
            <a:graphicFrameLocks noChangeAspect="1"/>
          </p:cNvGraphicFramePr>
          <p:nvPr>
            <p:extLst/>
          </p:nvPr>
        </p:nvGraphicFramePr>
        <p:xfrm>
          <a:off x="3140821" y="2495098"/>
          <a:ext cx="5191415" cy="922005"/>
        </p:xfrm>
        <a:graphic>
          <a:graphicData uri="http://schemas.openxmlformats.org/presentationml/2006/ole">
            <mc:AlternateContent xmlns:mc="http://schemas.openxmlformats.org/markup-compatibility/2006">
              <mc:Choice xmlns:v="urn:schemas-microsoft-com:vml" Requires="v">
                <p:oleObj spid="_x0000_s23570" name="Equation" r:id="rId5" imgW="2000228" imgH="343016" progId="Equation.DSMT4">
                  <p:embed/>
                </p:oleObj>
              </mc:Choice>
              <mc:Fallback>
                <p:oleObj name="Equation" r:id="rId5" imgW="2000228" imgH="34301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0821" y="2495098"/>
                        <a:ext cx="5191415" cy="922005"/>
                      </a:xfrm>
                      <a:prstGeom prst="rect">
                        <a:avLst/>
                      </a:prstGeom>
                      <a:noFill/>
                      <a:ln>
                        <a:noFill/>
                      </a:ln>
                      <a:effectLst/>
                      <a:extLst/>
                    </p:spPr>
                  </p:pic>
                </p:oleObj>
              </mc:Fallback>
            </mc:AlternateContent>
          </a:graphicData>
        </a:graphic>
      </p:graphicFrame>
      <p:graphicFrame>
        <p:nvGraphicFramePr>
          <p:cNvPr id="47108" name="Object 4"/>
          <p:cNvGraphicFramePr>
            <a:graphicFrameLocks noChangeAspect="1"/>
          </p:cNvGraphicFramePr>
          <p:nvPr>
            <p:extLst/>
          </p:nvPr>
        </p:nvGraphicFramePr>
        <p:xfrm>
          <a:off x="1784350" y="3347427"/>
          <a:ext cx="3851340" cy="602844"/>
        </p:xfrm>
        <a:graphic>
          <a:graphicData uri="http://schemas.openxmlformats.org/presentationml/2006/ole">
            <mc:AlternateContent xmlns:mc="http://schemas.openxmlformats.org/markup-compatibility/2006">
              <mc:Choice xmlns:v="urn:schemas-microsoft-com:vml" Requires="v">
                <p:oleObj spid="_x0000_s23571" name="Equation" r:id="rId7" imgW="1625600" imgH="254000" progId="Equation.DSMT4">
                  <p:embed/>
                </p:oleObj>
              </mc:Choice>
              <mc:Fallback>
                <p:oleObj name="Equation" r:id="rId7" imgW="1625600" imgH="254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350" y="3347427"/>
                        <a:ext cx="3851340" cy="602844"/>
                      </a:xfrm>
                      <a:prstGeom prst="rect">
                        <a:avLst/>
                      </a:prstGeom>
                      <a:noFill/>
                      <a:ln>
                        <a:noFill/>
                      </a:ln>
                      <a:effectLst/>
                      <a:extLst/>
                    </p:spPr>
                  </p:pic>
                </p:oleObj>
              </mc:Fallback>
            </mc:AlternateContent>
          </a:graphicData>
        </a:graphic>
      </p:graphicFrame>
      <p:graphicFrame>
        <p:nvGraphicFramePr>
          <p:cNvPr id="47109" name="Object 5"/>
          <p:cNvGraphicFramePr>
            <a:graphicFrameLocks noChangeAspect="1"/>
          </p:cNvGraphicFramePr>
          <p:nvPr>
            <p:extLst/>
          </p:nvPr>
        </p:nvGraphicFramePr>
        <p:xfrm>
          <a:off x="3331643" y="4043349"/>
          <a:ext cx="5243513" cy="587375"/>
        </p:xfrm>
        <a:graphic>
          <a:graphicData uri="http://schemas.openxmlformats.org/presentationml/2006/ole">
            <mc:AlternateContent xmlns:mc="http://schemas.openxmlformats.org/markup-compatibility/2006">
              <mc:Choice xmlns:v="urn:schemas-microsoft-com:vml" Requires="v">
                <p:oleObj spid="_x0000_s23572" name="Equation" r:id="rId9" imgW="2044700" imgH="228600" progId="Equation.DSMT4">
                  <p:embed/>
                </p:oleObj>
              </mc:Choice>
              <mc:Fallback>
                <p:oleObj name="Equation" r:id="rId9" imgW="20447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1643" y="4043349"/>
                        <a:ext cx="524351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0" name="Object 6"/>
          <p:cNvGraphicFramePr>
            <a:graphicFrameLocks noChangeAspect="1"/>
          </p:cNvGraphicFramePr>
          <p:nvPr>
            <p:extLst/>
          </p:nvPr>
        </p:nvGraphicFramePr>
        <p:xfrm>
          <a:off x="1784350" y="4799773"/>
          <a:ext cx="5251450" cy="550863"/>
        </p:xfrm>
        <a:graphic>
          <a:graphicData uri="http://schemas.openxmlformats.org/presentationml/2006/ole">
            <mc:AlternateContent xmlns:mc="http://schemas.openxmlformats.org/markup-compatibility/2006">
              <mc:Choice xmlns:v="urn:schemas-microsoft-com:vml" Requires="v">
                <p:oleObj spid="_x0000_s23573" name="Equation" r:id="rId11" imgW="2184400" imgH="228600" progId="Equation.DSMT4">
                  <p:embed/>
                </p:oleObj>
              </mc:Choice>
              <mc:Fallback>
                <p:oleObj name="Equation" r:id="rId11" imgW="21844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4350" y="4799773"/>
                        <a:ext cx="525145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1" name="Rectangle 7"/>
          <p:cNvSpPr>
            <a:spLocks noChangeArrowheads="1"/>
          </p:cNvSpPr>
          <p:nvPr/>
        </p:nvSpPr>
        <p:spPr bwMode="auto">
          <a:xfrm>
            <a:off x="5572515" y="5413378"/>
            <a:ext cx="4468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sz="2800" b="1" dirty="0">
                <a:solidFill>
                  <a:srgbClr val="F53631"/>
                </a:solidFill>
                <a:ea typeface="宋体" panose="02010600030101010101" pitchFamily="2" charset="-122"/>
              </a:rPr>
              <a:t>(</a:t>
            </a:r>
            <a:r>
              <a:rPr kumimoji="0" lang="zh-CN" altLang="en-US" sz="2800" b="1" dirty="0">
                <a:solidFill>
                  <a:srgbClr val="F53631"/>
                </a:solidFill>
                <a:ea typeface="宋体" panose="02010600030101010101" pitchFamily="2" charset="-122"/>
              </a:rPr>
              <a:t>逐步求</a:t>
            </a:r>
            <a:r>
              <a:rPr kumimoji="0" lang="en-US" altLang="zh-CN" sz="2800" b="1" dirty="0">
                <a:solidFill>
                  <a:srgbClr val="F53631"/>
                </a:solidFill>
                <a:ea typeface="宋体" panose="02010600030101010101" pitchFamily="2" charset="-122"/>
              </a:rPr>
              <a:t>(*)</a:t>
            </a:r>
            <a:r>
              <a:rPr kumimoji="0" lang="zh-CN" altLang="en-US" sz="2800" b="1" dirty="0">
                <a:solidFill>
                  <a:srgbClr val="F53631"/>
                </a:solidFill>
                <a:ea typeface="宋体" panose="02010600030101010101" pitchFamily="2" charset="-122"/>
              </a:rPr>
              <a:t>的解</a:t>
            </a:r>
            <a:r>
              <a:rPr kumimoji="0" lang="en-US" altLang="zh-CN" sz="2800" b="1" dirty="0">
                <a:solidFill>
                  <a:srgbClr val="F53631"/>
                </a:solidFill>
                <a:ea typeface="宋体" panose="02010600030101010101" pitchFamily="2" charset="-122"/>
              </a:rPr>
              <a:t>,</a:t>
            </a:r>
            <a:r>
              <a:rPr kumimoji="0" lang="zh-CN" altLang="en-US" sz="2800" b="1" dirty="0">
                <a:solidFill>
                  <a:srgbClr val="F53631"/>
                </a:solidFill>
                <a:ea typeface="宋体" panose="02010600030101010101" pitchFamily="2" charset="-122"/>
              </a:rPr>
              <a:t>逐步逼近法</a:t>
            </a:r>
            <a:r>
              <a:rPr kumimoji="0" lang="en-US" altLang="zh-CN" sz="2800" b="1" dirty="0">
                <a:solidFill>
                  <a:srgbClr val="F53631"/>
                </a:solidFill>
                <a:ea typeface="宋体" panose="02010600030101010101" pitchFamily="2" charset="-122"/>
              </a:rPr>
              <a:t>)</a:t>
            </a:r>
          </a:p>
        </p:txBody>
      </p:sp>
    </p:spTree>
    <p:extLst>
      <p:ext uri="{BB962C8B-B14F-4D97-AF65-F5344CB8AC3E}">
        <p14:creationId xmlns:p14="http://schemas.microsoft.com/office/powerpoint/2010/main" val="3870330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1000" fill="hold"/>
                                        <p:tgtEl>
                                          <p:spTgt spid="47106"/>
                                        </p:tgtEl>
                                        <p:attrNameLst>
                                          <p:attrName>ppt_w</p:attrName>
                                        </p:attrNameLst>
                                      </p:cBhvr>
                                      <p:tavLst>
                                        <p:tav tm="0">
                                          <p:val>
                                            <p:strVal val="#ppt_w*0.70"/>
                                          </p:val>
                                        </p:tav>
                                        <p:tav tm="100000">
                                          <p:val>
                                            <p:strVal val="#ppt_w"/>
                                          </p:val>
                                        </p:tav>
                                      </p:tavLst>
                                    </p:anim>
                                    <p:anim calcmode="lin" valueType="num">
                                      <p:cBhvr>
                                        <p:cTn id="8" dur="1000" fill="hold"/>
                                        <p:tgtEl>
                                          <p:spTgt spid="47106"/>
                                        </p:tgtEl>
                                        <p:attrNameLst>
                                          <p:attrName>ppt_h</p:attrName>
                                        </p:attrNameLst>
                                      </p:cBhvr>
                                      <p:tavLst>
                                        <p:tav tm="0">
                                          <p:val>
                                            <p:strVal val="#ppt_h"/>
                                          </p:val>
                                        </p:tav>
                                        <p:tav tm="100000">
                                          <p:val>
                                            <p:strVal val="#ppt_h"/>
                                          </p:val>
                                        </p:tav>
                                      </p:tavLst>
                                    </p:anim>
                                    <p:animEffect transition="in" filter="fade">
                                      <p:cBhvr>
                                        <p:cTn id="9" dur="1000"/>
                                        <p:tgtEl>
                                          <p:spTgt spid="471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710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4710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47109"/>
                                        </p:tgtEl>
                                        <p:attrNameLst>
                                          <p:attrName>style.visibility</p:attrName>
                                        </p:attrNameLst>
                                      </p:cBhvr>
                                      <p:to>
                                        <p:strVal val="visible"/>
                                      </p:to>
                                    </p:set>
                                    <p:anim calcmode="lin" valueType="num">
                                      <p:cBhvr>
                                        <p:cTn id="22" dur="1000" fill="hold"/>
                                        <p:tgtEl>
                                          <p:spTgt spid="47109"/>
                                        </p:tgtEl>
                                        <p:attrNameLst>
                                          <p:attrName>ppt_w</p:attrName>
                                        </p:attrNameLst>
                                      </p:cBhvr>
                                      <p:tavLst>
                                        <p:tav tm="0">
                                          <p:val>
                                            <p:strVal val="#ppt_w*0.70"/>
                                          </p:val>
                                        </p:tav>
                                        <p:tav tm="100000">
                                          <p:val>
                                            <p:strVal val="#ppt_w"/>
                                          </p:val>
                                        </p:tav>
                                      </p:tavLst>
                                    </p:anim>
                                    <p:anim calcmode="lin" valueType="num">
                                      <p:cBhvr>
                                        <p:cTn id="23" dur="1000" fill="hold"/>
                                        <p:tgtEl>
                                          <p:spTgt spid="47109"/>
                                        </p:tgtEl>
                                        <p:attrNameLst>
                                          <p:attrName>ppt_h</p:attrName>
                                        </p:attrNameLst>
                                      </p:cBhvr>
                                      <p:tavLst>
                                        <p:tav tm="0">
                                          <p:val>
                                            <p:strVal val="#ppt_h"/>
                                          </p:val>
                                        </p:tav>
                                        <p:tav tm="100000">
                                          <p:val>
                                            <p:strVal val="#ppt_h"/>
                                          </p:val>
                                        </p:tav>
                                      </p:tavLst>
                                    </p:anim>
                                    <p:animEffect transition="in" filter="fade">
                                      <p:cBhvr>
                                        <p:cTn id="24" dur="1000"/>
                                        <p:tgtEl>
                                          <p:spTgt spid="4710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47110"/>
                                        </p:tgtEl>
                                        <p:attrNameLst>
                                          <p:attrName>style.visibility</p:attrName>
                                        </p:attrNameLst>
                                      </p:cBhvr>
                                      <p:to>
                                        <p:strVal val="visible"/>
                                      </p:to>
                                    </p:set>
                                    <p:anim calcmode="lin" valueType="num">
                                      <p:cBhvr>
                                        <p:cTn id="29" dur="1000" fill="hold"/>
                                        <p:tgtEl>
                                          <p:spTgt spid="47110"/>
                                        </p:tgtEl>
                                        <p:attrNameLst>
                                          <p:attrName>ppt_w</p:attrName>
                                        </p:attrNameLst>
                                      </p:cBhvr>
                                      <p:tavLst>
                                        <p:tav tm="0">
                                          <p:val>
                                            <p:strVal val="#ppt_w*0.70"/>
                                          </p:val>
                                        </p:tav>
                                        <p:tav tm="100000">
                                          <p:val>
                                            <p:strVal val="#ppt_w"/>
                                          </p:val>
                                        </p:tav>
                                      </p:tavLst>
                                    </p:anim>
                                    <p:anim calcmode="lin" valueType="num">
                                      <p:cBhvr>
                                        <p:cTn id="30" dur="1000" fill="hold"/>
                                        <p:tgtEl>
                                          <p:spTgt spid="47110"/>
                                        </p:tgtEl>
                                        <p:attrNameLst>
                                          <p:attrName>ppt_h</p:attrName>
                                        </p:attrNameLst>
                                      </p:cBhvr>
                                      <p:tavLst>
                                        <p:tav tm="0">
                                          <p:val>
                                            <p:strVal val="#ppt_h"/>
                                          </p:val>
                                        </p:tav>
                                        <p:tav tm="100000">
                                          <p:val>
                                            <p:strVal val="#ppt_h"/>
                                          </p:val>
                                        </p:tav>
                                      </p:tavLst>
                                    </p:anim>
                                    <p:animEffect transition="in" filter="fade">
                                      <p:cBhvr>
                                        <p:cTn id="31" dur="1000"/>
                                        <p:tgtEl>
                                          <p:spTgt spid="471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7111"/>
                                        </p:tgtEl>
                                        <p:attrNameLst>
                                          <p:attrName>style.visibility</p:attrName>
                                        </p:attrNameLst>
                                      </p:cBhvr>
                                      <p:to>
                                        <p:strVal val="visible"/>
                                      </p:to>
                                    </p:set>
                                    <p:anim calcmode="lin" valueType="num">
                                      <p:cBhvr additive="base">
                                        <p:cTn id="36" dur="500" fill="hold"/>
                                        <p:tgtEl>
                                          <p:spTgt spid="47111"/>
                                        </p:tgtEl>
                                        <p:attrNameLst>
                                          <p:attrName>ppt_x</p:attrName>
                                        </p:attrNameLst>
                                      </p:cBhvr>
                                      <p:tavLst>
                                        <p:tav tm="0">
                                          <p:val>
                                            <p:strVal val="#ppt_x"/>
                                          </p:val>
                                        </p:tav>
                                        <p:tav tm="100000">
                                          <p:val>
                                            <p:strVal val="#ppt_x"/>
                                          </p:val>
                                        </p:tav>
                                      </p:tavLst>
                                    </p:anim>
                                    <p:anim calcmode="lin" valueType="num">
                                      <p:cBhvr additive="base">
                                        <p:cTn id="37" dur="500" fill="hold"/>
                                        <p:tgtEl>
                                          <p:spTgt spid="47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 name="Object 2"/>
          <p:cNvGraphicFramePr>
            <a:graphicFrameLocks noGrp="1" noChangeAspect="1"/>
          </p:cNvGraphicFramePr>
          <p:nvPr>
            <p:ph idx="1"/>
            <p:extLst/>
          </p:nvPr>
        </p:nvGraphicFramePr>
        <p:xfrm>
          <a:off x="3432247" y="4211780"/>
          <a:ext cx="1980261" cy="1111356"/>
        </p:xfrm>
        <a:graphic>
          <a:graphicData uri="http://schemas.openxmlformats.org/presentationml/2006/ole">
            <mc:AlternateContent xmlns:mc="http://schemas.openxmlformats.org/markup-compatibility/2006">
              <mc:Choice xmlns:v="urn:schemas-microsoft-com:vml" Requires="v">
                <p:oleObj spid="_x0000_s24587" name="Equation" r:id="rId3" imgW="723600" imgH="406080" progId="Equation.DSMT4">
                  <p:embed/>
                </p:oleObj>
              </mc:Choice>
              <mc:Fallback>
                <p:oleObj name="Equation" r:id="rId3" imgW="723600" imgH="406080" progId="Equation.DSMT4">
                  <p:embed/>
                  <p:pic>
                    <p:nvPicPr>
                      <p:cNvPr id="0" name=""/>
                      <p:cNvPicPr>
                        <a:picLocks noChangeAspect="1" noChangeArrowheads="1"/>
                      </p:cNvPicPr>
                      <p:nvPr/>
                    </p:nvPicPr>
                    <p:blipFill>
                      <a:blip r:embed="rId4"/>
                      <a:srcRect/>
                      <a:stretch>
                        <a:fillRect/>
                      </a:stretch>
                    </p:blipFill>
                    <p:spPr bwMode="auto">
                      <a:xfrm>
                        <a:off x="3432247" y="4211780"/>
                        <a:ext cx="1980261" cy="1111356"/>
                      </a:xfrm>
                      <a:prstGeom prst="rect">
                        <a:avLst/>
                      </a:prstGeom>
                    </p:spPr>
                  </p:pic>
                </p:oleObj>
              </mc:Fallback>
            </mc:AlternateContent>
          </a:graphicData>
        </a:graphic>
      </p:graphicFrame>
      <p:graphicFrame>
        <p:nvGraphicFramePr>
          <p:cNvPr id="8196" name="Object 3"/>
          <p:cNvGraphicFramePr>
            <a:graphicFrameLocks noGrp="1" noChangeAspect="1"/>
          </p:cNvGraphicFramePr>
          <p:nvPr>
            <p:ph sz="quarter" idx="2"/>
            <p:extLst/>
          </p:nvPr>
        </p:nvGraphicFramePr>
        <p:xfrm>
          <a:off x="3514437" y="3062288"/>
          <a:ext cx="2824398" cy="1089169"/>
        </p:xfrm>
        <a:graphic>
          <a:graphicData uri="http://schemas.openxmlformats.org/presentationml/2006/ole">
            <mc:AlternateContent xmlns:mc="http://schemas.openxmlformats.org/markup-compatibility/2006">
              <mc:Choice xmlns:v="urn:schemas-microsoft-com:vml" Requires="v">
                <p:oleObj spid="_x0000_s24588" name="Equation" r:id="rId5" imgW="1054080" imgH="406080" progId="Equation.DSMT4">
                  <p:embed/>
                </p:oleObj>
              </mc:Choice>
              <mc:Fallback>
                <p:oleObj name="Equation" r:id="rId5" imgW="1054080" imgH="406080" progId="Equation.DSMT4">
                  <p:embed/>
                  <p:pic>
                    <p:nvPicPr>
                      <p:cNvPr id="0" name=""/>
                      <p:cNvPicPr>
                        <a:picLocks noChangeAspect="1" noChangeArrowheads="1"/>
                      </p:cNvPicPr>
                      <p:nvPr/>
                    </p:nvPicPr>
                    <p:blipFill>
                      <a:blip r:embed="rId6"/>
                      <a:srcRect/>
                      <a:stretch>
                        <a:fillRect/>
                      </a:stretch>
                    </p:blipFill>
                    <p:spPr bwMode="auto">
                      <a:xfrm>
                        <a:off x="3514437" y="3062288"/>
                        <a:ext cx="2824398" cy="1089169"/>
                      </a:xfrm>
                      <a:prstGeom prst="rect">
                        <a:avLst/>
                      </a:prstGeom>
                    </p:spPr>
                  </p:pic>
                </p:oleObj>
              </mc:Fallback>
            </mc:AlternateContent>
          </a:graphicData>
        </a:graphic>
      </p:graphicFrame>
      <p:sp>
        <p:nvSpPr>
          <p:cNvPr id="8197" name="Rectangle 5"/>
          <p:cNvSpPr>
            <a:spLocks noChangeArrowheads="1"/>
          </p:cNvSpPr>
          <p:nvPr/>
        </p:nvSpPr>
        <p:spPr bwMode="auto">
          <a:xfrm>
            <a:off x="2286000" y="2130425"/>
            <a:ext cx="2292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t>先看例子：</a:t>
            </a:r>
            <a:endParaRPr kumimoji="0" lang="zh-CN" altLang="en-US" sz="3200" b="1" dirty="0"/>
          </a:p>
        </p:txBody>
      </p:sp>
      <p:graphicFrame>
        <p:nvGraphicFramePr>
          <p:cNvPr id="8198" name="Object 4"/>
          <p:cNvGraphicFramePr>
            <a:graphicFrameLocks noGrp="1" noChangeAspect="1"/>
          </p:cNvGraphicFramePr>
          <p:nvPr>
            <p:ph sz="quarter" idx="4"/>
            <p:extLst/>
          </p:nvPr>
        </p:nvGraphicFramePr>
        <p:xfrm>
          <a:off x="5269697" y="4429176"/>
          <a:ext cx="1540993" cy="660059"/>
        </p:xfrm>
        <a:graphic>
          <a:graphicData uri="http://schemas.openxmlformats.org/presentationml/2006/ole">
            <mc:AlternateContent xmlns:mc="http://schemas.openxmlformats.org/markup-compatibility/2006">
              <mc:Choice xmlns:v="urn:schemas-microsoft-com:vml" Requires="v">
                <p:oleObj spid="_x0000_s24589" name="Equation" r:id="rId7" imgW="533160" imgH="228600" progId="Equation.DSMT4">
                  <p:embed/>
                </p:oleObj>
              </mc:Choice>
              <mc:Fallback>
                <p:oleObj name="Equation" r:id="rId7" imgW="533160" imgH="228600" progId="Equation.DSMT4">
                  <p:embed/>
                  <p:pic>
                    <p:nvPicPr>
                      <p:cNvPr id="0" name=""/>
                      <p:cNvPicPr>
                        <a:picLocks noChangeAspect="1" noChangeArrowheads="1"/>
                      </p:cNvPicPr>
                      <p:nvPr/>
                    </p:nvPicPr>
                    <p:blipFill>
                      <a:blip r:embed="rId8"/>
                      <a:srcRect/>
                      <a:stretch>
                        <a:fillRect/>
                      </a:stretch>
                    </p:blipFill>
                    <p:spPr bwMode="auto">
                      <a:xfrm>
                        <a:off x="5269697" y="4429176"/>
                        <a:ext cx="1540993" cy="660059"/>
                      </a:xfrm>
                      <a:prstGeom prst="rect">
                        <a:avLst/>
                      </a:prstGeom>
                      <a:noFill/>
                      <a:ln>
                        <a:noFill/>
                      </a:ln>
                    </p:spPr>
                  </p:pic>
                </p:oleObj>
              </mc:Fallback>
            </mc:AlternateContent>
          </a:graphicData>
        </a:graphic>
      </p:graphicFrame>
      <p:sp>
        <p:nvSpPr>
          <p:cNvPr id="21510" name="Text Box 7"/>
          <p:cNvSpPr txBox="1">
            <a:spLocks noChangeArrowheads="1"/>
          </p:cNvSpPr>
          <p:nvPr/>
        </p:nvSpPr>
        <p:spPr bwMode="auto">
          <a:xfrm>
            <a:off x="2286000" y="1138239"/>
            <a:ext cx="4740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600" b="1" dirty="0">
                <a:solidFill>
                  <a:srgbClr val="FF0000"/>
                </a:solidFill>
                <a:effectLst>
                  <a:outerShdw blurRad="38100" dist="38100" dir="2700000" algn="tl">
                    <a:srgbClr val="000000">
                      <a:alpha val="43137"/>
                    </a:srgbClr>
                  </a:outerShdw>
                </a:effectLst>
              </a:rPr>
              <a:t>1.2  </a:t>
            </a:r>
            <a:r>
              <a:rPr kumimoji="0" lang="zh-CN" altLang="en-US" sz="3600" b="1" dirty="0">
                <a:solidFill>
                  <a:srgbClr val="FF0000"/>
                </a:solidFill>
                <a:effectLst>
                  <a:outerShdw blurRad="38100" dist="38100" dir="2700000" algn="tl">
                    <a:srgbClr val="000000">
                      <a:alpha val="43137"/>
                    </a:srgbClr>
                  </a:outerShdw>
                </a:effectLst>
              </a:rPr>
              <a:t>变量可分离方程</a:t>
            </a:r>
          </a:p>
        </p:txBody>
      </p:sp>
      <p:sp>
        <p:nvSpPr>
          <p:cNvPr id="2151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110317C8-7761-4589-A016-9282157DD111}" type="slidenum">
              <a:rPr lang="en-US" altLang="zh-CN" sz="1200">
                <a:solidFill>
                  <a:schemeClr val="accent2"/>
                </a:solidFill>
              </a:rPr>
              <a:pPr eaLnBrk="1" hangingPunct="1"/>
              <a:t>29</a:t>
            </a:fld>
            <a:endParaRPr lang="en-US" altLang="zh-CN" sz="1200">
              <a:solidFill>
                <a:schemeClr val="accent2"/>
              </a:solidFill>
            </a:endParaRPr>
          </a:p>
        </p:txBody>
      </p:sp>
    </p:spTree>
    <p:extLst>
      <p:ext uri="{BB962C8B-B14F-4D97-AF65-F5344CB8AC3E}">
        <p14:creationId xmlns:p14="http://schemas.microsoft.com/office/powerpoint/2010/main" val="86001216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anim calcmode="lin" valueType="num">
                                      <p:cBhvr additive="base">
                                        <p:cTn id="11" dur="500" fill="hold"/>
                                        <p:tgtEl>
                                          <p:spTgt spid="8196"/>
                                        </p:tgtEl>
                                        <p:attrNameLst>
                                          <p:attrName>ppt_x</p:attrName>
                                        </p:attrNameLst>
                                      </p:cBhvr>
                                      <p:tavLst>
                                        <p:tav tm="0">
                                          <p:val>
                                            <p:strVal val="0-#ppt_w/2"/>
                                          </p:val>
                                        </p:tav>
                                        <p:tav tm="100000">
                                          <p:val>
                                            <p:strVal val="#ppt_x"/>
                                          </p:val>
                                        </p:tav>
                                      </p:tavLst>
                                    </p:anim>
                                    <p:anim calcmode="lin" valueType="num">
                                      <p:cBhvr additive="base">
                                        <p:cTn id="12"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8195"/>
                                        </p:tgtEl>
                                        <p:attrNameLst>
                                          <p:attrName>style.visibility</p:attrName>
                                        </p:attrNameLst>
                                      </p:cBhvr>
                                      <p:to>
                                        <p:strVal val="visible"/>
                                      </p:to>
                                    </p:set>
                                    <p:anim calcmode="lin" valueType="num">
                                      <p:cBhvr additive="base">
                                        <p:cTn id="17" dur="500" fill="hold"/>
                                        <p:tgtEl>
                                          <p:spTgt spid="8195"/>
                                        </p:tgtEl>
                                        <p:attrNameLst>
                                          <p:attrName>ppt_x</p:attrName>
                                        </p:attrNameLst>
                                      </p:cBhvr>
                                      <p:tavLst>
                                        <p:tav tm="0">
                                          <p:val>
                                            <p:strVal val="0-#ppt_w/2"/>
                                          </p:val>
                                        </p:tav>
                                        <p:tav tm="100000">
                                          <p:val>
                                            <p:strVal val="#ppt_x"/>
                                          </p:val>
                                        </p:tav>
                                      </p:tavLst>
                                    </p:anim>
                                    <p:anim calcmode="lin" valueType="num">
                                      <p:cBhvr additive="base">
                                        <p:cTn id="18"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8198"/>
                                        </p:tgtEl>
                                        <p:attrNameLst>
                                          <p:attrName>style.visibility</p:attrName>
                                        </p:attrNameLst>
                                      </p:cBhvr>
                                      <p:to>
                                        <p:strVal val="visible"/>
                                      </p:to>
                                    </p:set>
                                    <p:anim calcmode="lin" valueType="num">
                                      <p:cBhvr additive="base">
                                        <p:cTn id="23" dur="500" fill="hold"/>
                                        <p:tgtEl>
                                          <p:spTgt spid="8198"/>
                                        </p:tgtEl>
                                        <p:attrNameLst>
                                          <p:attrName>ppt_x</p:attrName>
                                        </p:attrNameLst>
                                      </p:cBhvr>
                                      <p:tavLst>
                                        <p:tav tm="0">
                                          <p:val>
                                            <p:strVal val="0-#ppt_w/2"/>
                                          </p:val>
                                        </p:tav>
                                        <p:tav tm="100000">
                                          <p:val>
                                            <p:strVal val="#ppt_x"/>
                                          </p:val>
                                        </p:tav>
                                      </p:tavLst>
                                    </p:anim>
                                    <p:anim calcmode="lin" valueType="num">
                                      <p:cBhvr additive="base">
                                        <p:cTn id="24"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a:xfrm>
            <a:off x="1108166" y="628989"/>
            <a:ext cx="3860800" cy="756659"/>
          </a:xfrm>
        </p:spPr>
        <p:txBody>
          <a:bodyPr/>
          <a:lstStyle/>
          <a:p>
            <a:pPr eaLnBrk="1" hangingPunct="1"/>
            <a:r>
              <a:rPr lang="zh-CN" altLang="en-US" sz="4600" b="1" dirty="0">
                <a:solidFill>
                  <a:srgbClr val="0000FF"/>
                </a:solidFill>
                <a:effectLst>
                  <a:outerShdw blurRad="38100" dist="38100" dir="2700000" algn="tl">
                    <a:srgbClr val="000000">
                      <a:alpha val="43137"/>
                    </a:srgbClr>
                  </a:outerShdw>
                </a:effectLst>
                <a:latin typeface="宋体" panose="02010600030101010101" pitchFamily="2" charset="-122"/>
                <a:ea typeface="ˎ̥"/>
                <a:cs typeface="ˎ̥"/>
              </a:rPr>
              <a:t>微分方程概述</a:t>
            </a:r>
          </a:p>
        </p:txBody>
      </p:sp>
      <p:sp>
        <p:nvSpPr>
          <p:cNvPr id="1033" name="Rectangle 3"/>
          <p:cNvSpPr>
            <a:spLocks noGrp="1" noChangeArrowheads="1"/>
          </p:cNvSpPr>
          <p:nvPr>
            <p:ph type="body" sz="half" idx="1"/>
          </p:nvPr>
        </p:nvSpPr>
        <p:spPr>
          <a:xfrm>
            <a:off x="839416" y="1424214"/>
            <a:ext cx="10246109" cy="1084914"/>
          </a:xfrm>
        </p:spPr>
        <p:txBody>
          <a:bodyPr/>
          <a:lstStyle/>
          <a:p>
            <a:pPr eaLnBrk="1" hangingPunct="1">
              <a:buFontTx/>
              <a:buNone/>
            </a:pPr>
            <a:r>
              <a:rPr lang="zh-CN" altLang="en-US" b="1" dirty="0" smtClean="0">
                <a:solidFill>
                  <a:srgbClr val="FF0000"/>
                </a:solidFill>
                <a:latin typeface="宋体" panose="02010600030101010101" pitchFamily="2" charset="-122"/>
                <a:ea typeface="宋体" panose="02010600030101010101" pitchFamily="2" charset="-122"/>
              </a:rPr>
              <a:t>  </a:t>
            </a:r>
            <a:r>
              <a:rPr lang="zh-CN" altLang="en-US" sz="2800" b="1" dirty="0" smtClean="0">
                <a:solidFill>
                  <a:srgbClr val="FF0000"/>
                </a:solidFill>
                <a:latin typeface="宋体" panose="02010600030101010101" pitchFamily="2" charset="-122"/>
                <a:ea typeface="宋体" panose="02010600030101010101" pitchFamily="2" charset="-122"/>
              </a:rPr>
              <a:t>方程</a:t>
            </a:r>
            <a:r>
              <a:rPr lang="zh-CN" altLang="en-US" sz="2800" b="1" dirty="0" smtClean="0">
                <a:latin typeface="宋体" panose="02010600030101010101" pitchFamily="2" charset="-122"/>
                <a:ea typeface="宋体" panose="02010600030101010101" pitchFamily="2" charset="-122"/>
              </a:rPr>
              <a:t>是指含有未知量的等式，它表达了未知量所必须满足的某种条件</a:t>
            </a:r>
            <a:r>
              <a:rPr lang="en-US" altLang="zh-CN" sz="2800" b="1" dirty="0" smtClean="0">
                <a:latin typeface="宋体" panose="02010600030101010101" pitchFamily="2" charset="-122"/>
                <a:ea typeface="宋体" panose="02010600030101010101" pitchFamily="2" charset="-122"/>
              </a:rPr>
              <a:t>.</a:t>
            </a:r>
            <a:r>
              <a:rPr lang="zh-CN" altLang="en-US" sz="2800" b="1" dirty="0" smtClean="0">
                <a:solidFill>
                  <a:srgbClr val="FF0000"/>
                </a:solidFill>
                <a:latin typeface="宋体" panose="02010600030101010101" pitchFamily="2" charset="-122"/>
                <a:ea typeface="宋体" panose="02010600030101010101" pitchFamily="2" charset="-122"/>
              </a:rPr>
              <a:t>微分方程</a:t>
            </a:r>
            <a:r>
              <a:rPr lang="zh-CN" altLang="en-US" sz="2800" b="1" dirty="0" smtClean="0">
                <a:latin typeface="宋体" panose="02010600030101010101" pitchFamily="2" charset="-122"/>
                <a:ea typeface="宋体" panose="02010600030101010101" pitchFamily="2" charset="-122"/>
              </a:rPr>
              <a:t>是联系着自变量</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未知函数及其导数的关系式</a:t>
            </a:r>
            <a:r>
              <a:rPr lang="en-US" altLang="zh-CN" sz="2800" b="1" dirty="0" smtClean="0">
                <a:latin typeface="宋体" panose="02010600030101010101" pitchFamily="2" charset="-122"/>
                <a:ea typeface="宋体" panose="02010600030101010101" pitchFamily="2" charset="-122"/>
              </a:rPr>
              <a:t>.</a:t>
            </a:r>
            <a:endParaRPr lang="en-US" altLang="zh-CN" sz="2800" dirty="0"/>
          </a:p>
        </p:txBody>
      </p:sp>
      <p:graphicFrame>
        <p:nvGraphicFramePr>
          <p:cNvPr id="15364" name="Object 4"/>
          <p:cNvGraphicFramePr>
            <a:graphicFrameLocks noGrp="1" noChangeAspect="1"/>
          </p:cNvGraphicFramePr>
          <p:nvPr>
            <p:ph sz="quarter" idx="2"/>
            <p:extLst/>
          </p:nvPr>
        </p:nvGraphicFramePr>
        <p:xfrm>
          <a:off x="1000709" y="2553492"/>
          <a:ext cx="3570287" cy="976313"/>
        </p:xfrm>
        <a:graphic>
          <a:graphicData uri="http://schemas.openxmlformats.org/presentationml/2006/ole">
            <mc:AlternateContent xmlns:mc="http://schemas.openxmlformats.org/markup-compatibility/2006">
              <mc:Choice xmlns:v="urn:schemas-microsoft-com:vml" Requires="v">
                <p:oleObj spid="_x0000_s1044" name="Equation" r:id="rId3" imgW="1485720" imgH="406080" progId="Equation.DSMT4">
                  <p:embed/>
                </p:oleObj>
              </mc:Choice>
              <mc:Fallback>
                <p:oleObj name="Equation" r:id="rId3" imgW="1485720" imgH="406080" progId="Equation.DSMT4">
                  <p:embed/>
                  <p:pic>
                    <p:nvPicPr>
                      <p:cNvPr id="0" name=""/>
                      <p:cNvPicPr>
                        <a:picLocks noChangeAspect="1" noChangeArrowheads="1"/>
                      </p:cNvPicPr>
                      <p:nvPr/>
                    </p:nvPicPr>
                    <p:blipFill>
                      <a:blip r:embed="rId4"/>
                      <a:srcRect/>
                      <a:stretch>
                        <a:fillRect/>
                      </a:stretch>
                    </p:blipFill>
                    <p:spPr bwMode="auto">
                      <a:xfrm>
                        <a:off x="1000709" y="2553492"/>
                        <a:ext cx="3570287" cy="976313"/>
                      </a:xfrm>
                      <a:prstGeom prst="rect">
                        <a:avLst/>
                      </a:prstGeom>
                      <a:noFill/>
                      <a:ln>
                        <a:noFill/>
                      </a:ln>
                      <a:effectLst/>
                    </p:spPr>
                  </p:pic>
                </p:oleObj>
              </mc:Fallback>
            </mc:AlternateContent>
          </a:graphicData>
        </a:graphic>
      </p:graphicFrame>
      <p:graphicFrame>
        <p:nvGraphicFramePr>
          <p:cNvPr id="15366" name="Object 6"/>
          <p:cNvGraphicFramePr>
            <a:graphicFrameLocks noGrp="1" noChangeAspect="1"/>
          </p:cNvGraphicFramePr>
          <p:nvPr>
            <p:ph sz="quarter" idx="3"/>
            <p:extLst/>
          </p:nvPr>
        </p:nvGraphicFramePr>
        <p:xfrm>
          <a:off x="5674812" y="2703623"/>
          <a:ext cx="3040292" cy="506715"/>
        </p:xfrm>
        <a:graphic>
          <a:graphicData uri="http://schemas.openxmlformats.org/presentationml/2006/ole">
            <mc:AlternateContent xmlns:mc="http://schemas.openxmlformats.org/markup-compatibility/2006">
              <mc:Choice xmlns:v="urn:schemas-microsoft-com:vml" Requires="v">
                <p:oleObj spid="_x0000_s1045" name="Equation" r:id="rId5" imgW="1218960" imgH="203040" progId="Equation.DSMT4">
                  <p:embed/>
                </p:oleObj>
              </mc:Choice>
              <mc:Fallback>
                <p:oleObj name="Equation" r:id="rId5" imgW="1218960" imgH="203040" progId="Equation.DSMT4">
                  <p:embed/>
                  <p:pic>
                    <p:nvPicPr>
                      <p:cNvPr id="0" name=""/>
                      <p:cNvPicPr>
                        <a:picLocks noChangeAspect="1" noChangeArrowheads="1"/>
                      </p:cNvPicPr>
                      <p:nvPr/>
                    </p:nvPicPr>
                    <p:blipFill>
                      <a:blip r:embed="rId6"/>
                      <a:srcRect/>
                      <a:stretch>
                        <a:fillRect/>
                      </a:stretch>
                    </p:blipFill>
                    <p:spPr bwMode="auto">
                      <a:xfrm>
                        <a:off x="5674812" y="2703623"/>
                        <a:ext cx="3040292" cy="506715"/>
                      </a:xfrm>
                      <a:prstGeom prst="rect">
                        <a:avLst/>
                      </a:prstGeom>
                      <a:noFill/>
                      <a:ln>
                        <a:noFill/>
                      </a:ln>
                      <a:effectLst/>
                    </p:spPr>
                  </p:pic>
                </p:oleObj>
              </mc:Fallback>
            </mc:AlternateContent>
          </a:graphicData>
        </a:graphic>
      </p:graphicFrame>
      <p:graphicFrame>
        <p:nvGraphicFramePr>
          <p:cNvPr id="15368" name="Object 8"/>
          <p:cNvGraphicFramePr>
            <a:graphicFrameLocks noChangeAspect="1"/>
          </p:cNvGraphicFramePr>
          <p:nvPr>
            <p:extLst/>
          </p:nvPr>
        </p:nvGraphicFramePr>
        <p:xfrm>
          <a:off x="1108166" y="3529805"/>
          <a:ext cx="4155252" cy="1170263"/>
        </p:xfrm>
        <a:graphic>
          <a:graphicData uri="http://schemas.openxmlformats.org/presentationml/2006/ole">
            <mc:AlternateContent xmlns:mc="http://schemas.openxmlformats.org/markup-compatibility/2006">
              <mc:Choice xmlns:v="urn:schemas-microsoft-com:vml" Requires="v">
                <p:oleObj spid="_x0000_s1046" name="Equation" r:id="rId7" imgW="1917360" imgH="469800" progId="Equation.DSMT4">
                  <p:embed/>
                </p:oleObj>
              </mc:Choice>
              <mc:Fallback>
                <p:oleObj name="Equation" r:id="rId7" imgW="1917360" imgH="469800" progId="Equation.DSMT4">
                  <p:embed/>
                  <p:pic>
                    <p:nvPicPr>
                      <p:cNvPr id="0" name=""/>
                      <p:cNvPicPr>
                        <a:picLocks noChangeAspect="1" noChangeArrowheads="1"/>
                      </p:cNvPicPr>
                      <p:nvPr/>
                    </p:nvPicPr>
                    <p:blipFill>
                      <a:blip r:embed="rId8"/>
                      <a:srcRect/>
                      <a:stretch>
                        <a:fillRect/>
                      </a:stretch>
                    </p:blipFill>
                    <p:spPr bwMode="auto">
                      <a:xfrm>
                        <a:off x="1108166" y="3529805"/>
                        <a:ext cx="4155252" cy="1170263"/>
                      </a:xfrm>
                      <a:prstGeom prst="rect">
                        <a:avLst/>
                      </a:prstGeom>
                      <a:noFill/>
                    </p:spPr>
                  </p:pic>
                </p:oleObj>
              </mc:Fallback>
            </mc:AlternateContent>
          </a:graphicData>
        </a:graphic>
      </p:graphicFrame>
      <p:graphicFrame>
        <p:nvGraphicFramePr>
          <p:cNvPr id="15369" name="Object 9"/>
          <p:cNvGraphicFramePr>
            <a:graphicFrameLocks noChangeAspect="1"/>
          </p:cNvGraphicFramePr>
          <p:nvPr>
            <p:extLst/>
          </p:nvPr>
        </p:nvGraphicFramePr>
        <p:xfrm>
          <a:off x="5596345" y="3529805"/>
          <a:ext cx="4275228" cy="1009234"/>
        </p:xfrm>
        <a:graphic>
          <a:graphicData uri="http://schemas.openxmlformats.org/presentationml/2006/ole">
            <mc:AlternateContent xmlns:mc="http://schemas.openxmlformats.org/markup-compatibility/2006">
              <mc:Choice xmlns:v="urn:schemas-microsoft-com:vml" Requires="v">
                <p:oleObj spid="_x0000_s1047" name="Equation" r:id="rId9" imgW="1993680" imgH="419040" progId="Equation.DSMT4">
                  <p:embed/>
                </p:oleObj>
              </mc:Choice>
              <mc:Fallback>
                <p:oleObj name="Equation" r:id="rId9" imgW="1993680" imgH="419040" progId="Equation.DSMT4">
                  <p:embed/>
                  <p:pic>
                    <p:nvPicPr>
                      <p:cNvPr id="0" name=""/>
                      <p:cNvPicPr>
                        <a:picLocks noChangeAspect="1" noChangeArrowheads="1"/>
                      </p:cNvPicPr>
                      <p:nvPr/>
                    </p:nvPicPr>
                    <p:blipFill>
                      <a:blip r:embed="rId10"/>
                      <a:srcRect/>
                      <a:stretch>
                        <a:fillRect/>
                      </a:stretch>
                    </p:blipFill>
                    <p:spPr bwMode="auto">
                      <a:xfrm>
                        <a:off x="5596345" y="3529805"/>
                        <a:ext cx="4275228" cy="1009234"/>
                      </a:xfrm>
                      <a:prstGeom prst="rect">
                        <a:avLst/>
                      </a:prstGeom>
                      <a:noFill/>
                    </p:spPr>
                  </p:pic>
                </p:oleObj>
              </mc:Fallback>
            </mc:AlternateContent>
          </a:graphicData>
        </a:graphic>
      </p:graphicFrame>
      <p:graphicFrame>
        <p:nvGraphicFramePr>
          <p:cNvPr id="15370" name="Object 10"/>
          <p:cNvGraphicFramePr>
            <a:graphicFrameLocks noChangeAspect="1"/>
          </p:cNvGraphicFramePr>
          <p:nvPr>
            <p:extLst/>
          </p:nvPr>
        </p:nvGraphicFramePr>
        <p:xfrm>
          <a:off x="1108166" y="4785596"/>
          <a:ext cx="2941320" cy="1033918"/>
        </p:xfrm>
        <a:graphic>
          <a:graphicData uri="http://schemas.openxmlformats.org/presentationml/2006/ole">
            <mc:AlternateContent xmlns:mc="http://schemas.openxmlformats.org/markup-compatibility/2006">
              <mc:Choice xmlns:v="urn:schemas-microsoft-com:vml" Requires="v">
                <p:oleObj spid="_x0000_s1048" name="Equation" r:id="rId11" imgW="1218960" imgH="431640" progId="Equation.DSMT4">
                  <p:embed/>
                </p:oleObj>
              </mc:Choice>
              <mc:Fallback>
                <p:oleObj name="Equation" r:id="rId11" imgW="1218960" imgH="431640" progId="Equation.DSMT4">
                  <p:embed/>
                  <p:pic>
                    <p:nvPicPr>
                      <p:cNvPr id="0" name=""/>
                      <p:cNvPicPr>
                        <a:picLocks noChangeAspect="1" noChangeArrowheads="1"/>
                      </p:cNvPicPr>
                      <p:nvPr/>
                    </p:nvPicPr>
                    <p:blipFill>
                      <a:blip r:embed="rId12"/>
                      <a:srcRect/>
                      <a:stretch>
                        <a:fillRect/>
                      </a:stretch>
                    </p:blipFill>
                    <p:spPr bwMode="auto">
                      <a:xfrm>
                        <a:off x="1108166" y="4785596"/>
                        <a:ext cx="2941320" cy="1033918"/>
                      </a:xfrm>
                      <a:prstGeom prst="rect">
                        <a:avLst/>
                      </a:prstGeom>
                      <a:noFill/>
                    </p:spPr>
                  </p:pic>
                </p:oleObj>
              </mc:Fallback>
            </mc:AlternateContent>
          </a:graphicData>
        </a:graphic>
      </p:graphicFrame>
      <p:graphicFrame>
        <p:nvGraphicFramePr>
          <p:cNvPr id="15371" name="Object 11"/>
          <p:cNvGraphicFramePr>
            <a:graphicFrameLocks noChangeAspect="1"/>
          </p:cNvGraphicFramePr>
          <p:nvPr>
            <p:extLst/>
          </p:nvPr>
        </p:nvGraphicFramePr>
        <p:xfrm>
          <a:off x="5596347" y="4771201"/>
          <a:ext cx="5757454" cy="1014929"/>
        </p:xfrm>
        <a:graphic>
          <a:graphicData uri="http://schemas.openxmlformats.org/presentationml/2006/ole">
            <mc:AlternateContent xmlns:mc="http://schemas.openxmlformats.org/markup-compatibility/2006">
              <mc:Choice xmlns:v="urn:schemas-microsoft-com:vml" Requires="v">
                <p:oleObj spid="_x0000_s1049" name="Equation" r:id="rId13" imgW="2514600" imgH="444240" progId="Equation.DSMT4">
                  <p:embed/>
                </p:oleObj>
              </mc:Choice>
              <mc:Fallback>
                <p:oleObj name="Equation" r:id="rId13" imgW="2514600" imgH="444240" progId="Equation.DSMT4">
                  <p:embed/>
                  <p:pic>
                    <p:nvPicPr>
                      <p:cNvPr id="0" name=""/>
                      <p:cNvPicPr>
                        <a:picLocks noChangeAspect="1" noChangeArrowheads="1"/>
                      </p:cNvPicPr>
                      <p:nvPr/>
                    </p:nvPicPr>
                    <p:blipFill>
                      <a:blip r:embed="rId14"/>
                      <a:srcRect/>
                      <a:stretch>
                        <a:fillRect/>
                      </a:stretch>
                    </p:blipFill>
                    <p:spPr bwMode="auto">
                      <a:xfrm>
                        <a:off x="5596347" y="4771201"/>
                        <a:ext cx="5757454" cy="1014929"/>
                      </a:xfrm>
                      <a:prstGeom prst="rect">
                        <a:avLst/>
                      </a:prstGeom>
                      <a:noFill/>
                    </p:spPr>
                  </p:pic>
                </p:oleObj>
              </mc:Fallback>
            </mc:AlternateContent>
          </a:graphicData>
        </a:graphic>
      </p:graphicFrame>
      <p:sp>
        <p:nvSpPr>
          <p:cNvPr id="1034"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60FBE7D5-E4EF-45BF-BF7E-8AC22A9F37EF}" type="slidenum">
              <a:rPr lang="en-US" altLang="zh-CN" sz="1200">
                <a:solidFill>
                  <a:schemeClr val="accent2"/>
                </a:solidFill>
              </a:rPr>
              <a:pPr eaLnBrk="1" hangingPunct="1"/>
              <a:t>3</a:t>
            </a:fld>
            <a:endParaRPr lang="en-US" altLang="zh-CN" sz="1200">
              <a:solidFill>
                <a:schemeClr val="accent2"/>
              </a:solidFill>
            </a:endParaRPr>
          </a:p>
        </p:txBody>
      </p:sp>
    </p:spTree>
    <p:extLst>
      <p:ext uri="{BB962C8B-B14F-4D97-AF65-F5344CB8AC3E}">
        <p14:creationId xmlns:p14="http://schemas.microsoft.com/office/powerpoint/2010/main" val="2418123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1000" fill="hold"/>
                                        <p:tgtEl>
                                          <p:spTgt spid="15364"/>
                                        </p:tgtEl>
                                        <p:attrNameLst>
                                          <p:attrName>ppt_w</p:attrName>
                                        </p:attrNameLst>
                                      </p:cBhvr>
                                      <p:tavLst>
                                        <p:tav tm="0">
                                          <p:val>
                                            <p:strVal val="#ppt_w*0.70"/>
                                          </p:val>
                                        </p:tav>
                                        <p:tav tm="100000">
                                          <p:val>
                                            <p:strVal val="#ppt_w"/>
                                          </p:val>
                                        </p:tav>
                                      </p:tavLst>
                                    </p:anim>
                                    <p:anim calcmode="lin" valueType="num">
                                      <p:cBhvr>
                                        <p:cTn id="8" dur="1000" fill="hold"/>
                                        <p:tgtEl>
                                          <p:spTgt spid="15364"/>
                                        </p:tgtEl>
                                        <p:attrNameLst>
                                          <p:attrName>ppt_h</p:attrName>
                                        </p:attrNameLst>
                                      </p:cBhvr>
                                      <p:tavLst>
                                        <p:tav tm="0">
                                          <p:val>
                                            <p:strVal val="#ppt_h"/>
                                          </p:val>
                                        </p:tav>
                                        <p:tav tm="100000">
                                          <p:val>
                                            <p:strVal val="#ppt_h"/>
                                          </p:val>
                                        </p:tav>
                                      </p:tavLst>
                                    </p:anim>
                                    <p:animEffect transition="in" filter="fade">
                                      <p:cBhvr>
                                        <p:cTn id="9" dur="1000"/>
                                        <p:tgtEl>
                                          <p:spTgt spid="1536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5366"/>
                                        </p:tgtEl>
                                        <p:attrNameLst>
                                          <p:attrName>style.visibility</p:attrName>
                                        </p:attrNameLst>
                                      </p:cBhvr>
                                      <p:to>
                                        <p:strVal val="visible"/>
                                      </p:to>
                                    </p:set>
                                    <p:anim calcmode="lin" valueType="num">
                                      <p:cBhvr>
                                        <p:cTn id="14" dur="1000" fill="hold"/>
                                        <p:tgtEl>
                                          <p:spTgt spid="15366"/>
                                        </p:tgtEl>
                                        <p:attrNameLst>
                                          <p:attrName>ppt_w</p:attrName>
                                        </p:attrNameLst>
                                      </p:cBhvr>
                                      <p:tavLst>
                                        <p:tav tm="0">
                                          <p:val>
                                            <p:strVal val="#ppt_w*0.70"/>
                                          </p:val>
                                        </p:tav>
                                        <p:tav tm="100000">
                                          <p:val>
                                            <p:strVal val="#ppt_w"/>
                                          </p:val>
                                        </p:tav>
                                      </p:tavLst>
                                    </p:anim>
                                    <p:anim calcmode="lin" valueType="num">
                                      <p:cBhvr>
                                        <p:cTn id="15" dur="1000" fill="hold"/>
                                        <p:tgtEl>
                                          <p:spTgt spid="15366"/>
                                        </p:tgtEl>
                                        <p:attrNameLst>
                                          <p:attrName>ppt_h</p:attrName>
                                        </p:attrNameLst>
                                      </p:cBhvr>
                                      <p:tavLst>
                                        <p:tav tm="0">
                                          <p:val>
                                            <p:strVal val="#ppt_h"/>
                                          </p:val>
                                        </p:tav>
                                        <p:tav tm="100000">
                                          <p:val>
                                            <p:strVal val="#ppt_h"/>
                                          </p:val>
                                        </p:tav>
                                      </p:tavLst>
                                    </p:anim>
                                    <p:animEffect transition="in" filter="fade">
                                      <p:cBhvr>
                                        <p:cTn id="16" dur="1000"/>
                                        <p:tgtEl>
                                          <p:spTgt spid="153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5368"/>
                                        </p:tgtEl>
                                        <p:attrNameLst>
                                          <p:attrName>style.visibility</p:attrName>
                                        </p:attrNameLst>
                                      </p:cBhvr>
                                      <p:to>
                                        <p:strVal val="visible"/>
                                      </p:to>
                                    </p:set>
                                    <p:anim calcmode="lin" valueType="num">
                                      <p:cBhvr>
                                        <p:cTn id="21" dur="1000" fill="hold"/>
                                        <p:tgtEl>
                                          <p:spTgt spid="15368"/>
                                        </p:tgtEl>
                                        <p:attrNameLst>
                                          <p:attrName>ppt_w</p:attrName>
                                        </p:attrNameLst>
                                      </p:cBhvr>
                                      <p:tavLst>
                                        <p:tav tm="0">
                                          <p:val>
                                            <p:strVal val="#ppt_w*0.70"/>
                                          </p:val>
                                        </p:tav>
                                        <p:tav tm="100000">
                                          <p:val>
                                            <p:strVal val="#ppt_w"/>
                                          </p:val>
                                        </p:tav>
                                      </p:tavLst>
                                    </p:anim>
                                    <p:anim calcmode="lin" valueType="num">
                                      <p:cBhvr>
                                        <p:cTn id="22" dur="1000" fill="hold"/>
                                        <p:tgtEl>
                                          <p:spTgt spid="15368"/>
                                        </p:tgtEl>
                                        <p:attrNameLst>
                                          <p:attrName>ppt_h</p:attrName>
                                        </p:attrNameLst>
                                      </p:cBhvr>
                                      <p:tavLst>
                                        <p:tav tm="0">
                                          <p:val>
                                            <p:strVal val="#ppt_h"/>
                                          </p:val>
                                        </p:tav>
                                        <p:tav tm="100000">
                                          <p:val>
                                            <p:strVal val="#ppt_h"/>
                                          </p:val>
                                        </p:tav>
                                      </p:tavLst>
                                    </p:anim>
                                    <p:animEffect transition="in" filter="fade">
                                      <p:cBhvr>
                                        <p:cTn id="23" dur="1000"/>
                                        <p:tgtEl>
                                          <p:spTgt spid="153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15369"/>
                                        </p:tgtEl>
                                        <p:attrNameLst>
                                          <p:attrName>style.visibility</p:attrName>
                                        </p:attrNameLst>
                                      </p:cBhvr>
                                      <p:to>
                                        <p:strVal val="visible"/>
                                      </p:to>
                                    </p:set>
                                    <p:anim calcmode="lin" valueType="num">
                                      <p:cBhvr>
                                        <p:cTn id="28" dur="1000" fill="hold"/>
                                        <p:tgtEl>
                                          <p:spTgt spid="15369"/>
                                        </p:tgtEl>
                                        <p:attrNameLst>
                                          <p:attrName>ppt_w</p:attrName>
                                        </p:attrNameLst>
                                      </p:cBhvr>
                                      <p:tavLst>
                                        <p:tav tm="0">
                                          <p:val>
                                            <p:strVal val="#ppt_w*0.70"/>
                                          </p:val>
                                        </p:tav>
                                        <p:tav tm="100000">
                                          <p:val>
                                            <p:strVal val="#ppt_w"/>
                                          </p:val>
                                        </p:tav>
                                      </p:tavLst>
                                    </p:anim>
                                    <p:anim calcmode="lin" valueType="num">
                                      <p:cBhvr>
                                        <p:cTn id="29" dur="1000" fill="hold"/>
                                        <p:tgtEl>
                                          <p:spTgt spid="15369"/>
                                        </p:tgtEl>
                                        <p:attrNameLst>
                                          <p:attrName>ppt_h</p:attrName>
                                        </p:attrNameLst>
                                      </p:cBhvr>
                                      <p:tavLst>
                                        <p:tav tm="0">
                                          <p:val>
                                            <p:strVal val="#ppt_h"/>
                                          </p:val>
                                        </p:tav>
                                        <p:tav tm="100000">
                                          <p:val>
                                            <p:strVal val="#ppt_h"/>
                                          </p:val>
                                        </p:tav>
                                      </p:tavLst>
                                    </p:anim>
                                    <p:animEffect transition="in" filter="fade">
                                      <p:cBhvr>
                                        <p:cTn id="30" dur="1000"/>
                                        <p:tgtEl>
                                          <p:spTgt spid="1536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15370"/>
                                        </p:tgtEl>
                                        <p:attrNameLst>
                                          <p:attrName>style.visibility</p:attrName>
                                        </p:attrNameLst>
                                      </p:cBhvr>
                                      <p:to>
                                        <p:strVal val="visible"/>
                                      </p:to>
                                    </p:set>
                                    <p:anim calcmode="lin" valueType="num">
                                      <p:cBhvr>
                                        <p:cTn id="35" dur="1000" fill="hold"/>
                                        <p:tgtEl>
                                          <p:spTgt spid="15370"/>
                                        </p:tgtEl>
                                        <p:attrNameLst>
                                          <p:attrName>ppt_w</p:attrName>
                                        </p:attrNameLst>
                                      </p:cBhvr>
                                      <p:tavLst>
                                        <p:tav tm="0">
                                          <p:val>
                                            <p:strVal val="#ppt_w*0.70"/>
                                          </p:val>
                                        </p:tav>
                                        <p:tav tm="100000">
                                          <p:val>
                                            <p:strVal val="#ppt_w"/>
                                          </p:val>
                                        </p:tav>
                                      </p:tavLst>
                                    </p:anim>
                                    <p:anim calcmode="lin" valueType="num">
                                      <p:cBhvr>
                                        <p:cTn id="36" dur="1000" fill="hold"/>
                                        <p:tgtEl>
                                          <p:spTgt spid="15370"/>
                                        </p:tgtEl>
                                        <p:attrNameLst>
                                          <p:attrName>ppt_h</p:attrName>
                                        </p:attrNameLst>
                                      </p:cBhvr>
                                      <p:tavLst>
                                        <p:tav tm="0">
                                          <p:val>
                                            <p:strVal val="#ppt_h"/>
                                          </p:val>
                                        </p:tav>
                                        <p:tav tm="100000">
                                          <p:val>
                                            <p:strVal val="#ppt_h"/>
                                          </p:val>
                                        </p:tav>
                                      </p:tavLst>
                                    </p:anim>
                                    <p:animEffect transition="in" filter="fade">
                                      <p:cBhvr>
                                        <p:cTn id="37" dur="1000"/>
                                        <p:tgtEl>
                                          <p:spTgt spid="15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15371"/>
                                        </p:tgtEl>
                                        <p:attrNameLst>
                                          <p:attrName>style.visibility</p:attrName>
                                        </p:attrNameLst>
                                      </p:cBhvr>
                                      <p:to>
                                        <p:strVal val="visible"/>
                                      </p:to>
                                    </p:set>
                                    <p:anim calcmode="lin" valueType="num">
                                      <p:cBhvr>
                                        <p:cTn id="42" dur="1000" fill="hold"/>
                                        <p:tgtEl>
                                          <p:spTgt spid="15371"/>
                                        </p:tgtEl>
                                        <p:attrNameLst>
                                          <p:attrName>ppt_w</p:attrName>
                                        </p:attrNameLst>
                                      </p:cBhvr>
                                      <p:tavLst>
                                        <p:tav tm="0">
                                          <p:val>
                                            <p:strVal val="#ppt_w*0.70"/>
                                          </p:val>
                                        </p:tav>
                                        <p:tav tm="100000">
                                          <p:val>
                                            <p:strVal val="#ppt_w"/>
                                          </p:val>
                                        </p:tav>
                                      </p:tavLst>
                                    </p:anim>
                                    <p:anim calcmode="lin" valueType="num">
                                      <p:cBhvr>
                                        <p:cTn id="43" dur="1000" fill="hold"/>
                                        <p:tgtEl>
                                          <p:spTgt spid="15371"/>
                                        </p:tgtEl>
                                        <p:attrNameLst>
                                          <p:attrName>ppt_h</p:attrName>
                                        </p:attrNameLst>
                                      </p:cBhvr>
                                      <p:tavLst>
                                        <p:tav tm="0">
                                          <p:val>
                                            <p:strVal val="#ppt_h"/>
                                          </p:val>
                                        </p:tav>
                                        <p:tav tm="100000">
                                          <p:val>
                                            <p:strVal val="#ppt_h"/>
                                          </p:val>
                                        </p:tav>
                                      </p:tavLst>
                                    </p:anim>
                                    <p:animEffect transition="in" filter="fade">
                                      <p:cBhvr>
                                        <p:cTn id="44" dur="10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2"/>
          <p:cNvSpPr txBox="1">
            <a:spLocks noChangeArrowheads="1"/>
          </p:cNvSpPr>
          <p:nvPr/>
        </p:nvSpPr>
        <p:spPr bwMode="auto">
          <a:xfrm>
            <a:off x="8451850" y="3932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2400"/>
          </a:p>
        </p:txBody>
      </p:sp>
      <p:sp>
        <p:nvSpPr>
          <p:cNvPr id="22534" name="Text Box 3"/>
          <p:cNvSpPr txBox="1">
            <a:spLocks noChangeArrowheads="1"/>
          </p:cNvSpPr>
          <p:nvPr/>
        </p:nvSpPr>
        <p:spPr bwMode="auto">
          <a:xfrm>
            <a:off x="1992313" y="1579612"/>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solidFill>
                  <a:srgbClr val="FF3300"/>
                </a:solidFill>
              </a:rPr>
              <a:t>定义</a:t>
            </a:r>
            <a:r>
              <a:rPr kumimoji="0" lang="en-US" altLang="zh-CN" sz="3200" b="1" dirty="0">
                <a:solidFill>
                  <a:srgbClr val="FF3300"/>
                </a:solidFill>
              </a:rPr>
              <a:t>1</a:t>
            </a:r>
          </a:p>
        </p:txBody>
      </p:sp>
      <p:sp>
        <p:nvSpPr>
          <p:cNvPr id="9220" name="Text Box 4"/>
          <p:cNvSpPr txBox="1">
            <a:spLocks noChangeArrowheads="1"/>
          </p:cNvSpPr>
          <p:nvPr/>
        </p:nvSpPr>
        <p:spPr bwMode="auto">
          <a:xfrm>
            <a:off x="3452337" y="1579612"/>
            <a:ext cx="1008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t>形如</a:t>
            </a:r>
          </a:p>
        </p:txBody>
      </p:sp>
      <p:graphicFrame>
        <p:nvGraphicFramePr>
          <p:cNvPr id="9221" name="Object 2"/>
          <p:cNvGraphicFramePr>
            <a:graphicFrameLocks noChangeAspect="1"/>
          </p:cNvGraphicFramePr>
          <p:nvPr>
            <p:extLst/>
          </p:nvPr>
        </p:nvGraphicFramePr>
        <p:xfrm>
          <a:off x="2599532" y="2412210"/>
          <a:ext cx="5594350" cy="1058863"/>
        </p:xfrm>
        <a:graphic>
          <a:graphicData uri="http://schemas.openxmlformats.org/presentationml/2006/ole">
            <mc:AlternateContent xmlns:mc="http://schemas.openxmlformats.org/markup-compatibility/2006">
              <mc:Choice xmlns:v="urn:schemas-microsoft-com:vml" Requires="v">
                <p:oleObj spid="_x0000_s25611" name="Equation" r:id="rId3" imgW="2145960" imgH="406080" progId="Equation.DSMT4">
                  <p:embed/>
                </p:oleObj>
              </mc:Choice>
              <mc:Fallback>
                <p:oleObj name="Equation" r:id="rId3" imgW="2145960" imgH="406080" progId="Equation.DSMT4">
                  <p:embed/>
                  <p:pic>
                    <p:nvPicPr>
                      <p:cNvPr id="0" name=""/>
                      <p:cNvPicPr>
                        <a:picLocks noChangeAspect="1" noChangeArrowheads="1"/>
                      </p:cNvPicPr>
                      <p:nvPr/>
                    </p:nvPicPr>
                    <p:blipFill>
                      <a:blip r:embed="rId4"/>
                      <a:srcRect/>
                      <a:stretch>
                        <a:fillRect/>
                      </a:stretch>
                    </p:blipFill>
                    <p:spPr bwMode="auto">
                      <a:xfrm>
                        <a:off x="2599532" y="2412210"/>
                        <a:ext cx="5594350" cy="1058863"/>
                      </a:xfrm>
                      <a:prstGeom prst="rect">
                        <a:avLst/>
                      </a:prstGeom>
                      <a:noFill/>
                      <a:ln>
                        <a:noFill/>
                      </a:ln>
                    </p:spPr>
                  </p:pic>
                </p:oleObj>
              </mc:Fallback>
            </mc:AlternateContent>
          </a:graphicData>
        </a:graphic>
      </p:graphicFrame>
      <p:sp>
        <p:nvSpPr>
          <p:cNvPr id="9222" name="Text Box 6"/>
          <p:cNvSpPr txBox="1">
            <a:spLocks noChangeArrowheads="1"/>
          </p:cNvSpPr>
          <p:nvPr/>
        </p:nvSpPr>
        <p:spPr bwMode="auto">
          <a:xfrm>
            <a:off x="1926998" y="3636672"/>
            <a:ext cx="45100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t>方程</a:t>
            </a:r>
            <a:r>
              <a:rPr kumimoji="0" lang="en-US" altLang="zh-CN" sz="3200" b="1" dirty="0"/>
              <a:t>,</a:t>
            </a:r>
            <a:r>
              <a:rPr kumimoji="0" lang="zh-CN" altLang="en-US" sz="3200" b="1" dirty="0"/>
              <a:t>称为</a:t>
            </a:r>
            <a:r>
              <a:rPr kumimoji="0" lang="zh-CN" altLang="en-US" sz="3200" b="1" dirty="0">
                <a:solidFill>
                  <a:srgbClr val="FF3300"/>
                </a:solidFill>
              </a:rPr>
              <a:t>变量分离方程</a:t>
            </a:r>
            <a:r>
              <a:rPr kumimoji="0" lang="en-US" altLang="zh-CN" sz="3200" b="1" dirty="0">
                <a:solidFill>
                  <a:srgbClr val="FF3300"/>
                </a:solidFill>
              </a:rPr>
              <a:t>.</a:t>
            </a:r>
          </a:p>
        </p:txBody>
      </p:sp>
      <p:graphicFrame>
        <p:nvGraphicFramePr>
          <p:cNvPr id="9223" name="Object 3"/>
          <p:cNvGraphicFramePr>
            <a:graphicFrameLocks noChangeAspect="1"/>
          </p:cNvGraphicFramePr>
          <p:nvPr>
            <p:extLst/>
          </p:nvPr>
        </p:nvGraphicFramePr>
        <p:xfrm>
          <a:off x="1992313" y="4552070"/>
          <a:ext cx="7160922" cy="587858"/>
        </p:xfrm>
        <a:graphic>
          <a:graphicData uri="http://schemas.openxmlformats.org/presentationml/2006/ole">
            <mc:AlternateContent xmlns:mc="http://schemas.openxmlformats.org/markup-compatibility/2006">
              <mc:Choice xmlns:v="urn:schemas-microsoft-com:vml" Requires="v">
                <p:oleObj spid="_x0000_s25612" name="Equation" r:id="rId5" imgW="2501640" imgH="215640" progId="Equation.DSMT4">
                  <p:embed/>
                </p:oleObj>
              </mc:Choice>
              <mc:Fallback>
                <p:oleObj name="Equation" r:id="rId5" imgW="2501640" imgH="215640" progId="Equation.DSMT4">
                  <p:embed/>
                  <p:pic>
                    <p:nvPicPr>
                      <p:cNvPr id="0" name=""/>
                      <p:cNvPicPr>
                        <a:picLocks noChangeAspect="1" noChangeArrowheads="1"/>
                      </p:cNvPicPr>
                      <p:nvPr/>
                    </p:nvPicPr>
                    <p:blipFill>
                      <a:blip r:embed="rId6"/>
                      <a:srcRect/>
                      <a:stretch>
                        <a:fillRect/>
                      </a:stretch>
                    </p:blipFill>
                    <p:spPr bwMode="auto">
                      <a:xfrm>
                        <a:off x="1992313" y="4552070"/>
                        <a:ext cx="7160922" cy="587858"/>
                      </a:xfrm>
                      <a:prstGeom prst="rect">
                        <a:avLst/>
                      </a:prstGeom>
                      <a:noFill/>
                      <a:ln>
                        <a:noFill/>
                      </a:ln>
                    </p:spPr>
                  </p:pic>
                </p:oleObj>
              </mc:Fallback>
            </mc:AlternateContent>
          </a:graphicData>
        </a:graphic>
      </p:graphicFrame>
      <p:graphicFrame>
        <p:nvGraphicFramePr>
          <p:cNvPr id="22532" name="Object 4"/>
          <p:cNvGraphicFramePr>
            <a:graphicFrameLocks noChangeAspect="1"/>
          </p:cNvGraphicFramePr>
          <p:nvPr>
            <p:extLst/>
          </p:nvPr>
        </p:nvGraphicFramePr>
        <p:xfrm>
          <a:off x="9540543" y="481344"/>
          <a:ext cx="2293937" cy="1081087"/>
        </p:xfrm>
        <a:graphic>
          <a:graphicData uri="http://schemas.openxmlformats.org/presentationml/2006/ole">
            <mc:AlternateContent xmlns:mc="http://schemas.openxmlformats.org/markup-compatibility/2006">
              <mc:Choice xmlns:v="urn:schemas-microsoft-com:vml" Requires="v">
                <p:oleObj spid="_x0000_s25613" name="Equation" r:id="rId7" imgW="863280" imgH="406080" progId="Equation.DSMT4">
                  <p:embed/>
                </p:oleObj>
              </mc:Choice>
              <mc:Fallback>
                <p:oleObj name="Equation" r:id="rId7" imgW="863280" imgH="406080" progId="Equation.DSMT4">
                  <p:embed/>
                  <p:pic>
                    <p:nvPicPr>
                      <p:cNvPr id="0" name=""/>
                      <p:cNvPicPr>
                        <a:picLocks noChangeAspect="1" noChangeArrowheads="1"/>
                      </p:cNvPicPr>
                      <p:nvPr/>
                    </p:nvPicPr>
                    <p:blipFill>
                      <a:blip r:embed="rId8"/>
                      <a:srcRect/>
                      <a:stretch>
                        <a:fillRect/>
                      </a:stretch>
                    </p:blipFill>
                    <p:spPr bwMode="auto">
                      <a:xfrm>
                        <a:off x="9540543" y="481344"/>
                        <a:ext cx="2293937" cy="10810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347998C4-B56D-409C-A79C-A6F4135F2863}" type="slidenum">
              <a:rPr lang="en-US" altLang="zh-CN" sz="1200">
                <a:solidFill>
                  <a:schemeClr val="accent2"/>
                </a:solidFill>
              </a:rPr>
              <a:pPr eaLnBrk="1" hangingPunct="1"/>
              <a:t>30</a:t>
            </a:fld>
            <a:endParaRPr lang="en-US" altLang="zh-CN" sz="1200">
              <a:solidFill>
                <a:schemeClr val="accent2"/>
              </a:solidFill>
            </a:endParaRPr>
          </a:p>
        </p:txBody>
      </p:sp>
    </p:spTree>
    <p:extLst>
      <p:ext uri="{BB962C8B-B14F-4D97-AF65-F5344CB8AC3E}">
        <p14:creationId xmlns:p14="http://schemas.microsoft.com/office/powerpoint/2010/main" val="3997429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9221"/>
                                        </p:tgtEl>
                                        <p:attrNameLst>
                                          <p:attrName>style.visibility</p:attrName>
                                        </p:attrNameLst>
                                      </p:cBhvr>
                                      <p:to>
                                        <p:strVal val="visible"/>
                                      </p:to>
                                    </p:set>
                                    <p:anim calcmode="lin" valueType="num">
                                      <p:cBhvr additive="base">
                                        <p:cTn id="11" dur="500" fill="hold"/>
                                        <p:tgtEl>
                                          <p:spTgt spid="9221"/>
                                        </p:tgtEl>
                                        <p:attrNameLst>
                                          <p:attrName>ppt_x</p:attrName>
                                        </p:attrNameLst>
                                      </p:cBhvr>
                                      <p:tavLst>
                                        <p:tav tm="0">
                                          <p:val>
                                            <p:strVal val="0-#ppt_w/2"/>
                                          </p:val>
                                        </p:tav>
                                        <p:tav tm="100000">
                                          <p:val>
                                            <p:strVal val="#ppt_x"/>
                                          </p:val>
                                        </p:tav>
                                      </p:tavLst>
                                    </p:anim>
                                    <p:anim calcmode="lin" valueType="num">
                                      <p:cBhvr additive="base">
                                        <p:cTn id="12"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222"/>
                                        </p:tgtEl>
                                        <p:attrNameLst>
                                          <p:attrName>style.visibility</p:attrName>
                                        </p:attrNameLst>
                                      </p:cBhvr>
                                      <p:to>
                                        <p:strVal val="visible"/>
                                      </p:to>
                                    </p:set>
                                    <p:anim calcmode="lin" valueType="num">
                                      <p:cBhvr additive="base">
                                        <p:cTn id="17" dur="500" fill="hold"/>
                                        <p:tgtEl>
                                          <p:spTgt spid="9222"/>
                                        </p:tgtEl>
                                        <p:attrNameLst>
                                          <p:attrName>ppt_x</p:attrName>
                                        </p:attrNameLst>
                                      </p:cBhvr>
                                      <p:tavLst>
                                        <p:tav tm="0">
                                          <p:val>
                                            <p:strVal val="#ppt_x"/>
                                          </p:val>
                                        </p:tav>
                                        <p:tav tm="100000">
                                          <p:val>
                                            <p:strVal val="#ppt_x"/>
                                          </p:val>
                                        </p:tav>
                                      </p:tavLst>
                                    </p:anim>
                                    <p:anim calcmode="lin" valueType="num">
                                      <p:cBhvr additive="base">
                                        <p:cTn id="18"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9223"/>
                                        </p:tgtEl>
                                        <p:attrNameLst>
                                          <p:attrName>style.visibility</p:attrName>
                                        </p:attrNameLst>
                                      </p:cBhvr>
                                      <p:to>
                                        <p:strVal val="visible"/>
                                      </p:to>
                                    </p:set>
                                    <p:anim calcmode="lin" valueType="num">
                                      <p:cBhvr additive="base">
                                        <p:cTn id="23" dur="500" fill="hold"/>
                                        <p:tgtEl>
                                          <p:spTgt spid="9223"/>
                                        </p:tgtEl>
                                        <p:attrNameLst>
                                          <p:attrName>ppt_x</p:attrName>
                                        </p:attrNameLst>
                                      </p:cBhvr>
                                      <p:tavLst>
                                        <p:tav tm="0">
                                          <p:val>
                                            <p:strVal val="0-#ppt_w/2"/>
                                          </p:val>
                                        </p:tav>
                                        <p:tav tm="100000">
                                          <p:val>
                                            <p:strVal val="#ppt_x"/>
                                          </p:val>
                                        </p:tav>
                                      </p:tavLst>
                                    </p:anim>
                                    <p:anim calcmode="lin" valueType="num">
                                      <p:cBhvr additive="base">
                                        <p:cTn id="24" dur="500" fill="hold"/>
                                        <p:tgtEl>
                                          <p:spTgt spid="9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4" name="Rectangle 2"/>
          <p:cNvSpPr>
            <a:spLocks noChangeArrowheads="1"/>
          </p:cNvSpPr>
          <p:nvPr/>
        </p:nvSpPr>
        <p:spPr bwMode="auto">
          <a:xfrm>
            <a:off x="1832220" y="821103"/>
            <a:ext cx="3892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solidFill>
                  <a:srgbClr val="FF3300"/>
                </a:solidFill>
              </a:rPr>
              <a:t>变量可分离方程解法</a:t>
            </a:r>
            <a:endParaRPr kumimoji="0" lang="zh-CN" altLang="en-US" sz="3200" dirty="0">
              <a:solidFill>
                <a:srgbClr val="FF3300"/>
              </a:solidFill>
            </a:endParaRPr>
          </a:p>
        </p:txBody>
      </p:sp>
      <p:graphicFrame>
        <p:nvGraphicFramePr>
          <p:cNvPr id="10243" name="Object 2"/>
          <p:cNvGraphicFramePr>
            <a:graphicFrameLocks noChangeAspect="1"/>
          </p:cNvGraphicFramePr>
          <p:nvPr>
            <p:extLst/>
          </p:nvPr>
        </p:nvGraphicFramePr>
        <p:xfrm>
          <a:off x="2007469" y="1938911"/>
          <a:ext cx="2333609" cy="544949"/>
        </p:xfrm>
        <a:graphic>
          <a:graphicData uri="http://schemas.openxmlformats.org/presentationml/2006/ole">
            <mc:AlternateContent xmlns:mc="http://schemas.openxmlformats.org/markup-compatibility/2006">
              <mc:Choice xmlns:v="urn:schemas-microsoft-com:vml" Requires="v">
                <p:oleObj spid="_x0000_s26656" name="Equation" r:id="rId3" imgW="977760" imgH="228600" progId="Equation.DSMT4">
                  <p:embed/>
                </p:oleObj>
              </mc:Choice>
              <mc:Fallback>
                <p:oleObj name="Equation" r:id="rId3" imgW="977760" imgH="228600" progId="Equation.DSMT4">
                  <p:embed/>
                  <p:pic>
                    <p:nvPicPr>
                      <p:cNvPr id="0" name=""/>
                      <p:cNvPicPr>
                        <a:picLocks noChangeAspect="1" noChangeArrowheads="1"/>
                      </p:cNvPicPr>
                      <p:nvPr/>
                    </p:nvPicPr>
                    <p:blipFill>
                      <a:blip r:embed="rId4"/>
                      <a:srcRect/>
                      <a:stretch>
                        <a:fillRect/>
                      </a:stretch>
                    </p:blipFill>
                    <p:spPr bwMode="auto">
                      <a:xfrm>
                        <a:off x="2007469" y="1938911"/>
                        <a:ext cx="2333609" cy="544949"/>
                      </a:xfrm>
                      <a:prstGeom prst="rect">
                        <a:avLst/>
                      </a:prstGeom>
                      <a:noFill/>
                      <a:ln>
                        <a:noFill/>
                      </a:ln>
                    </p:spPr>
                  </p:pic>
                </p:oleObj>
              </mc:Fallback>
            </mc:AlternateContent>
          </a:graphicData>
        </a:graphic>
      </p:graphicFrame>
      <p:graphicFrame>
        <p:nvGraphicFramePr>
          <p:cNvPr id="10244" name="Object 3"/>
          <p:cNvGraphicFramePr>
            <a:graphicFrameLocks noChangeAspect="1"/>
          </p:cNvGraphicFramePr>
          <p:nvPr>
            <p:extLst/>
          </p:nvPr>
        </p:nvGraphicFramePr>
        <p:xfrm>
          <a:off x="2607826" y="2379341"/>
          <a:ext cx="2791234" cy="1007863"/>
        </p:xfrm>
        <a:graphic>
          <a:graphicData uri="http://schemas.openxmlformats.org/presentationml/2006/ole">
            <mc:AlternateContent xmlns:mc="http://schemas.openxmlformats.org/markup-compatibility/2006">
              <mc:Choice xmlns:v="urn:schemas-microsoft-com:vml" Requires="v">
                <p:oleObj spid="_x0000_s26657" name="Equation" r:id="rId5" imgW="1002960" imgH="431640" progId="Equation.DSMT4">
                  <p:embed/>
                </p:oleObj>
              </mc:Choice>
              <mc:Fallback>
                <p:oleObj name="Equation" r:id="rId5" imgW="1002960" imgH="431640" progId="Equation.DSMT4">
                  <p:embed/>
                  <p:pic>
                    <p:nvPicPr>
                      <p:cNvPr id="0" name=""/>
                      <p:cNvPicPr>
                        <a:picLocks noChangeAspect="1" noChangeArrowheads="1"/>
                      </p:cNvPicPr>
                      <p:nvPr/>
                    </p:nvPicPr>
                    <p:blipFill>
                      <a:blip r:embed="rId6"/>
                      <a:srcRect/>
                      <a:stretch>
                        <a:fillRect/>
                      </a:stretch>
                    </p:blipFill>
                    <p:spPr bwMode="auto">
                      <a:xfrm>
                        <a:off x="2607826" y="2379341"/>
                        <a:ext cx="2791234" cy="1007863"/>
                      </a:xfrm>
                      <a:prstGeom prst="rect">
                        <a:avLst/>
                      </a:prstGeom>
                      <a:noFill/>
                      <a:ln>
                        <a:noFill/>
                      </a:ln>
                    </p:spPr>
                  </p:pic>
                </p:oleObj>
              </mc:Fallback>
            </mc:AlternateContent>
          </a:graphicData>
        </a:graphic>
      </p:graphicFrame>
      <p:sp>
        <p:nvSpPr>
          <p:cNvPr id="23565" name="Text Box 5"/>
          <p:cNvSpPr txBox="1">
            <a:spLocks noChangeArrowheads="1"/>
          </p:cNvSpPr>
          <p:nvPr/>
        </p:nvSpPr>
        <p:spPr bwMode="auto">
          <a:xfrm>
            <a:off x="2927350" y="3429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2400"/>
          </a:p>
        </p:txBody>
      </p:sp>
      <p:sp>
        <p:nvSpPr>
          <p:cNvPr id="10246" name="Text Box 6"/>
          <p:cNvSpPr txBox="1">
            <a:spLocks noChangeArrowheads="1"/>
          </p:cNvSpPr>
          <p:nvPr/>
        </p:nvSpPr>
        <p:spPr bwMode="auto">
          <a:xfrm>
            <a:off x="5399060" y="2628013"/>
            <a:ext cx="4176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这样变量就“分离”开了</a:t>
            </a:r>
            <a:r>
              <a:rPr kumimoji="0" lang="en-US" altLang="zh-CN" sz="2800" b="1" dirty="0"/>
              <a:t>.</a:t>
            </a:r>
          </a:p>
        </p:txBody>
      </p:sp>
      <p:graphicFrame>
        <p:nvGraphicFramePr>
          <p:cNvPr id="10247" name="Object 4"/>
          <p:cNvGraphicFramePr>
            <a:graphicFrameLocks noChangeAspect="1"/>
          </p:cNvGraphicFramePr>
          <p:nvPr>
            <p:extLst/>
          </p:nvPr>
        </p:nvGraphicFramePr>
        <p:xfrm>
          <a:off x="3158311" y="3835473"/>
          <a:ext cx="4884128" cy="1070821"/>
        </p:xfrm>
        <a:graphic>
          <a:graphicData uri="http://schemas.openxmlformats.org/presentationml/2006/ole">
            <mc:AlternateContent xmlns:mc="http://schemas.openxmlformats.org/markup-compatibility/2006">
              <mc:Choice xmlns:v="urn:schemas-microsoft-com:vml" Requires="v">
                <p:oleObj spid="_x0000_s26658" name="Equation" r:id="rId7" imgW="1968480" imgH="431640" progId="Equation.DSMT4">
                  <p:embed/>
                </p:oleObj>
              </mc:Choice>
              <mc:Fallback>
                <p:oleObj name="Equation" r:id="rId7" imgW="1968480" imgH="431640" progId="Equation.DSMT4">
                  <p:embed/>
                  <p:pic>
                    <p:nvPicPr>
                      <p:cNvPr id="0" name=""/>
                      <p:cNvPicPr>
                        <a:picLocks noChangeAspect="1" noChangeArrowheads="1"/>
                      </p:cNvPicPr>
                      <p:nvPr/>
                    </p:nvPicPr>
                    <p:blipFill>
                      <a:blip r:embed="rId8"/>
                      <a:srcRect/>
                      <a:stretch>
                        <a:fillRect/>
                      </a:stretch>
                    </p:blipFill>
                    <p:spPr bwMode="auto">
                      <a:xfrm>
                        <a:off x="3158311" y="3835473"/>
                        <a:ext cx="4884128" cy="1070821"/>
                      </a:xfrm>
                      <a:prstGeom prst="rect">
                        <a:avLst/>
                      </a:prstGeom>
                      <a:noFill/>
                      <a:ln>
                        <a:noFill/>
                      </a:ln>
                      <a:extLst/>
                    </p:spPr>
                  </p:pic>
                </p:oleObj>
              </mc:Fallback>
            </mc:AlternateContent>
          </a:graphicData>
        </a:graphic>
      </p:graphicFrame>
      <p:sp>
        <p:nvSpPr>
          <p:cNvPr id="10248" name="Line 8"/>
          <p:cNvSpPr>
            <a:spLocks noChangeShapeType="1"/>
          </p:cNvSpPr>
          <p:nvPr/>
        </p:nvSpPr>
        <p:spPr bwMode="auto">
          <a:xfrm>
            <a:off x="3274463" y="4893195"/>
            <a:ext cx="1008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 name="Line 9"/>
          <p:cNvSpPr>
            <a:spLocks noChangeShapeType="1"/>
          </p:cNvSpPr>
          <p:nvPr/>
        </p:nvSpPr>
        <p:spPr bwMode="auto">
          <a:xfrm>
            <a:off x="3778495" y="4901248"/>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0" name="Line 10"/>
          <p:cNvSpPr>
            <a:spLocks noChangeShapeType="1"/>
          </p:cNvSpPr>
          <p:nvPr/>
        </p:nvSpPr>
        <p:spPr bwMode="auto">
          <a:xfrm flipV="1">
            <a:off x="4683901" y="4746926"/>
            <a:ext cx="1364920" cy="6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11"/>
          <p:cNvSpPr>
            <a:spLocks noChangeShapeType="1"/>
          </p:cNvSpPr>
          <p:nvPr/>
        </p:nvSpPr>
        <p:spPr bwMode="auto">
          <a:xfrm>
            <a:off x="5510421" y="4760197"/>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52" name="Object 5"/>
          <p:cNvGraphicFramePr>
            <a:graphicFrameLocks noChangeAspect="1"/>
          </p:cNvGraphicFramePr>
          <p:nvPr>
            <p:extLst/>
          </p:nvPr>
        </p:nvGraphicFramePr>
        <p:xfrm>
          <a:off x="1994079" y="4970166"/>
          <a:ext cx="2770188" cy="922338"/>
        </p:xfrm>
        <a:graphic>
          <a:graphicData uri="http://schemas.openxmlformats.org/presentationml/2006/ole">
            <mc:AlternateContent xmlns:mc="http://schemas.openxmlformats.org/markup-compatibility/2006">
              <mc:Choice xmlns:v="urn:schemas-microsoft-com:vml" Requires="v">
                <p:oleObj spid="_x0000_s26659" name="Equation" r:id="rId9" imgW="1295280" imgH="431640" progId="Equation.DSMT4">
                  <p:embed/>
                </p:oleObj>
              </mc:Choice>
              <mc:Fallback>
                <p:oleObj name="Equation" r:id="rId9" imgW="1295280" imgH="431640" progId="Equation.DSMT4">
                  <p:embed/>
                  <p:pic>
                    <p:nvPicPr>
                      <p:cNvPr id="0" name=""/>
                      <p:cNvPicPr>
                        <a:picLocks noChangeAspect="1" noChangeArrowheads="1"/>
                      </p:cNvPicPr>
                      <p:nvPr/>
                    </p:nvPicPr>
                    <p:blipFill>
                      <a:blip r:embed="rId10"/>
                      <a:srcRect/>
                      <a:stretch>
                        <a:fillRect/>
                      </a:stretch>
                    </p:blipFill>
                    <p:spPr bwMode="auto">
                      <a:xfrm>
                        <a:off x="1994079" y="4970166"/>
                        <a:ext cx="27701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3" name="Object 6"/>
          <p:cNvGraphicFramePr>
            <a:graphicFrameLocks noChangeAspect="1"/>
          </p:cNvGraphicFramePr>
          <p:nvPr>
            <p:extLst/>
          </p:nvPr>
        </p:nvGraphicFramePr>
        <p:xfrm>
          <a:off x="5058845" y="5153618"/>
          <a:ext cx="2808288" cy="471488"/>
        </p:xfrm>
        <a:graphic>
          <a:graphicData uri="http://schemas.openxmlformats.org/presentationml/2006/ole">
            <mc:AlternateContent xmlns:mc="http://schemas.openxmlformats.org/markup-compatibility/2006">
              <mc:Choice xmlns:v="urn:schemas-microsoft-com:vml" Requires="v">
                <p:oleObj spid="_x0000_s26660" name="Equation" r:id="rId11" imgW="1282680" imgH="215640" progId="Equation.DSMT4">
                  <p:embed/>
                </p:oleObj>
              </mc:Choice>
              <mc:Fallback>
                <p:oleObj name="Equation" r:id="rId11" imgW="1282680" imgH="215640" progId="Equation.DSMT4">
                  <p:embed/>
                  <p:pic>
                    <p:nvPicPr>
                      <p:cNvPr id="0" name=""/>
                      <p:cNvPicPr>
                        <a:picLocks noChangeAspect="1" noChangeArrowheads="1"/>
                      </p:cNvPicPr>
                      <p:nvPr/>
                    </p:nvPicPr>
                    <p:blipFill>
                      <a:blip r:embed="rId12"/>
                      <a:srcRect/>
                      <a:stretch>
                        <a:fillRect/>
                      </a:stretch>
                    </p:blipFill>
                    <p:spPr bwMode="auto">
                      <a:xfrm>
                        <a:off x="5058845" y="5153618"/>
                        <a:ext cx="280828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4" name="Object 7"/>
          <p:cNvGraphicFramePr>
            <a:graphicFrameLocks noChangeAspect="1"/>
          </p:cNvGraphicFramePr>
          <p:nvPr>
            <p:extLst/>
          </p:nvPr>
        </p:nvGraphicFramePr>
        <p:xfrm>
          <a:off x="1992313" y="5819777"/>
          <a:ext cx="7238054" cy="536573"/>
        </p:xfrm>
        <a:graphic>
          <a:graphicData uri="http://schemas.openxmlformats.org/presentationml/2006/ole">
            <mc:AlternateContent xmlns:mc="http://schemas.openxmlformats.org/markup-compatibility/2006">
              <mc:Choice xmlns:v="urn:schemas-microsoft-com:vml" Requires="v">
                <p:oleObj spid="_x0000_s26661" name="Equation" r:id="rId13" imgW="2908080" imgH="215640" progId="Equation.DSMT4">
                  <p:embed/>
                </p:oleObj>
              </mc:Choice>
              <mc:Fallback>
                <p:oleObj name="Equation" r:id="rId13" imgW="2908080" imgH="215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2313" y="5819777"/>
                        <a:ext cx="7238054" cy="536573"/>
                      </a:xfrm>
                      <a:prstGeom prst="rect">
                        <a:avLst/>
                      </a:prstGeom>
                      <a:noFill/>
                      <a:ln>
                        <a:noFill/>
                      </a:ln>
                      <a:extLst/>
                    </p:spPr>
                  </p:pic>
                </p:oleObj>
              </mc:Fallback>
            </mc:AlternateContent>
          </a:graphicData>
        </a:graphic>
      </p:graphicFrame>
      <p:graphicFrame>
        <p:nvGraphicFramePr>
          <p:cNvPr id="10256" name="Object 8"/>
          <p:cNvGraphicFramePr>
            <a:graphicFrameLocks noChangeAspect="1"/>
          </p:cNvGraphicFramePr>
          <p:nvPr>
            <p:extLst/>
          </p:nvPr>
        </p:nvGraphicFramePr>
        <p:xfrm>
          <a:off x="8256587" y="570170"/>
          <a:ext cx="3451225" cy="906462"/>
        </p:xfrm>
        <a:graphic>
          <a:graphicData uri="http://schemas.openxmlformats.org/presentationml/2006/ole">
            <mc:AlternateContent xmlns:mc="http://schemas.openxmlformats.org/markup-compatibility/2006">
              <mc:Choice xmlns:v="urn:schemas-microsoft-com:vml" Requires="v">
                <p:oleObj spid="_x0000_s26662" name="Equation" r:id="rId15" imgW="1549080" imgH="406080" progId="Equation.DSMT4">
                  <p:embed/>
                </p:oleObj>
              </mc:Choice>
              <mc:Fallback>
                <p:oleObj name="Equation" r:id="rId15" imgW="1549080" imgH="406080" progId="Equation.DSMT4">
                  <p:embed/>
                  <p:pic>
                    <p:nvPicPr>
                      <p:cNvPr id="0" name=""/>
                      <p:cNvPicPr>
                        <a:picLocks noChangeAspect="1" noChangeArrowheads="1"/>
                      </p:cNvPicPr>
                      <p:nvPr/>
                    </p:nvPicPr>
                    <p:blipFill>
                      <a:blip r:embed="rId16"/>
                      <a:srcRect/>
                      <a:stretch>
                        <a:fillRect/>
                      </a:stretch>
                    </p:blipFill>
                    <p:spPr bwMode="auto">
                      <a:xfrm>
                        <a:off x="8256587" y="570170"/>
                        <a:ext cx="3451225" cy="9064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7" name="Object 9"/>
          <p:cNvGraphicFramePr>
            <a:graphicFrameLocks noChangeAspect="1"/>
          </p:cNvGraphicFramePr>
          <p:nvPr>
            <p:extLst/>
          </p:nvPr>
        </p:nvGraphicFramePr>
        <p:xfrm>
          <a:off x="1955732" y="3347886"/>
          <a:ext cx="2754314" cy="549429"/>
        </p:xfrm>
        <a:graphic>
          <a:graphicData uri="http://schemas.openxmlformats.org/presentationml/2006/ole">
            <mc:AlternateContent xmlns:mc="http://schemas.openxmlformats.org/markup-compatibility/2006">
              <mc:Choice xmlns:v="urn:schemas-microsoft-com:vml" Requires="v">
                <p:oleObj spid="_x0000_s26663" name="Equation" r:id="rId17" imgW="1091880" imgH="228600" progId="Equation.DSMT4">
                  <p:embed/>
                </p:oleObj>
              </mc:Choice>
              <mc:Fallback>
                <p:oleObj name="Equation" r:id="rId17" imgW="1091880" imgH="228600" progId="Equation.DSMT4">
                  <p:embed/>
                  <p:pic>
                    <p:nvPicPr>
                      <p:cNvPr id="0" name=""/>
                      <p:cNvPicPr>
                        <a:picLocks noChangeAspect="1" noChangeArrowheads="1"/>
                      </p:cNvPicPr>
                      <p:nvPr/>
                    </p:nvPicPr>
                    <p:blipFill>
                      <a:blip r:embed="rId18"/>
                      <a:srcRect/>
                      <a:stretch>
                        <a:fillRect/>
                      </a:stretch>
                    </p:blipFill>
                    <p:spPr bwMode="auto">
                      <a:xfrm>
                        <a:off x="1955732" y="3347886"/>
                        <a:ext cx="2754314" cy="549429"/>
                      </a:xfrm>
                      <a:prstGeom prst="rect">
                        <a:avLst/>
                      </a:prstGeom>
                      <a:noFill/>
                      <a:ln>
                        <a:noFill/>
                      </a:ln>
                    </p:spPr>
                  </p:pic>
                </p:oleObj>
              </mc:Fallback>
            </mc:AlternateContent>
          </a:graphicData>
        </a:graphic>
      </p:graphicFrame>
      <p:graphicFrame>
        <p:nvGraphicFramePr>
          <p:cNvPr id="10258" name="Object 10"/>
          <p:cNvGraphicFramePr>
            <a:graphicFrameLocks noChangeAspect="1"/>
          </p:cNvGraphicFramePr>
          <p:nvPr>
            <p:extLst/>
          </p:nvPr>
        </p:nvGraphicFramePr>
        <p:xfrm>
          <a:off x="4605243" y="1965057"/>
          <a:ext cx="1810356" cy="512035"/>
        </p:xfrm>
        <a:graphic>
          <a:graphicData uri="http://schemas.openxmlformats.org/presentationml/2006/ole">
            <mc:AlternateContent xmlns:mc="http://schemas.openxmlformats.org/markup-compatibility/2006">
              <mc:Choice xmlns:v="urn:schemas-microsoft-com:vml" Requires="v">
                <p:oleObj spid="_x0000_s26664" name="Equation" r:id="rId19" imgW="761760" imgH="215640" progId="Equation.DSMT4">
                  <p:embed/>
                </p:oleObj>
              </mc:Choice>
              <mc:Fallback>
                <p:oleObj name="Equation" r:id="rId19" imgW="761760" imgH="2156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05243" y="1965057"/>
                        <a:ext cx="1810356" cy="512035"/>
                      </a:xfrm>
                      <a:prstGeom prst="rect">
                        <a:avLst/>
                      </a:prstGeom>
                      <a:noFill/>
                      <a:ln>
                        <a:noFill/>
                      </a:ln>
                      <a:extLst/>
                    </p:spPr>
                  </p:pic>
                </p:oleObj>
              </mc:Fallback>
            </mc:AlternateContent>
          </a:graphicData>
        </a:graphic>
      </p:graphicFrame>
      <p:graphicFrame>
        <p:nvGraphicFramePr>
          <p:cNvPr id="23563" name="Object 11"/>
          <p:cNvGraphicFramePr>
            <a:graphicFrameLocks noChangeAspect="1"/>
          </p:cNvGraphicFramePr>
          <p:nvPr>
            <p:extLst/>
          </p:nvPr>
        </p:nvGraphicFramePr>
        <p:xfrm>
          <a:off x="1935505" y="1370362"/>
          <a:ext cx="2600675" cy="526753"/>
        </p:xfrm>
        <a:graphic>
          <a:graphicData uri="http://schemas.openxmlformats.org/presentationml/2006/ole">
            <mc:AlternateContent xmlns:mc="http://schemas.openxmlformats.org/markup-compatibility/2006">
              <mc:Choice xmlns:v="urn:schemas-microsoft-com:vml" Requires="v">
                <p:oleObj spid="_x0000_s26665" name="Equation" r:id="rId21" imgW="1066680" imgH="215640" progId="Equation.DSMT4">
                  <p:embed/>
                </p:oleObj>
              </mc:Choice>
              <mc:Fallback>
                <p:oleObj name="Equation" r:id="rId21" imgW="1066680" imgH="215640" progId="Equation.DSMT4">
                  <p:embed/>
                  <p:pic>
                    <p:nvPicPr>
                      <p:cNvPr id="0" name=""/>
                      <p:cNvPicPr>
                        <a:picLocks noChangeAspect="1" noChangeArrowheads="1"/>
                      </p:cNvPicPr>
                      <p:nvPr/>
                    </p:nvPicPr>
                    <p:blipFill>
                      <a:blip r:embed="rId22"/>
                      <a:srcRect/>
                      <a:stretch>
                        <a:fillRect/>
                      </a:stretch>
                    </p:blipFill>
                    <p:spPr bwMode="auto">
                      <a:xfrm>
                        <a:off x="1935505" y="1370362"/>
                        <a:ext cx="2600675" cy="526753"/>
                      </a:xfrm>
                      <a:prstGeom prst="rect">
                        <a:avLst/>
                      </a:prstGeom>
                      <a:noFill/>
                      <a:ln>
                        <a:noFill/>
                      </a:ln>
                      <a:effectLst/>
                    </p:spPr>
                  </p:pic>
                </p:oleObj>
              </mc:Fallback>
            </mc:AlternateContent>
          </a:graphicData>
        </a:graphic>
      </p:graphicFrame>
      <p:sp>
        <p:nvSpPr>
          <p:cNvPr id="23571" name="灯片编号占位符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401A549D-6D20-48EB-ACD0-0EA27A69D627}" type="slidenum">
              <a:rPr lang="en-US" altLang="zh-CN" sz="1200">
                <a:solidFill>
                  <a:schemeClr val="accent2"/>
                </a:solidFill>
              </a:rPr>
              <a:pPr eaLnBrk="1" hangingPunct="1"/>
              <a:t>31</a:t>
            </a:fld>
            <a:endParaRPr lang="en-US" altLang="zh-CN" sz="1200">
              <a:solidFill>
                <a:schemeClr val="accent2"/>
              </a:solidFill>
            </a:endParaRPr>
          </a:p>
        </p:txBody>
      </p:sp>
    </p:spTree>
    <p:extLst>
      <p:ext uri="{BB962C8B-B14F-4D97-AF65-F5344CB8AC3E}">
        <p14:creationId xmlns:p14="http://schemas.microsoft.com/office/powerpoint/2010/main" val="422767666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56"/>
                                        </p:tgtEl>
                                        <p:attrNameLst>
                                          <p:attrName>style.visibility</p:attrName>
                                        </p:attrNameLst>
                                      </p:cBhvr>
                                      <p:to>
                                        <p:strVal val="visible"/>
                                      </p:to>
                                    </p:set>
                                    <p:anim calcmode="lin" valueType="num">
                                      <p:cBhvr additive="base">
                                        <p:cTn id="7" dur="500" fill="hold"/>
                                        <p:tgtEl>
                                          <p:spTgt spid="10256"/>
                                        </p:tgtEl>
                                        <p:attrNameLst>
                                          <p:attrName>ppt_x</p:attrName>
                                        </p:attrNameLst>
                                      </p:cBhvr>
                                      <p:tavLst>
                                        <p:tav tm="0">
                                          <p:val>
                                            <p:strVal val="0-#ppt_w/2"/>
                                          </p:val>
                                        </p:tav>
                                        <p:tav tm="100000">
                                          <p:val>
                                            <p:strVal val="#ppt_x"/>
                                          </p:val>
                                        </p:tav>
                                      </p:tavLst>
                                    </p:anim>
                                    <p:anim calcmode="lin" valueType="num">
                                      <p:cBhvr additive="base">
                                        <p:cTn id="8" dur="500" fill="hold"/>
                                        <p:tgtEl>
                                          <p:spTgt spid="102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243"/>
                                        </p:tgtEl>
                                        <p:attrNameLst>
                                          <p:attrName>style.visibility</p:attrName>
                                        </p:attrNameLst>
                                      </p:cBhvr>
                                      <p:to>
                                        <p:strVal val="visible"/>
                                      </p:to>
                                    </p:set>
                                    <p:anim calcmode="lin" valueType="num">
                                      <p:cBhvr additive="base">
                                        <p:cTn id="13" dur="500" fill="hold"/>
                                        <p:tgtEl>
                                          <p:spTgt spid="10243"/>
                                        </p:tgtEl>
                                        <p:attrNameLst>
                                          <p:attrName>ppt_x</p:attrName>
                                        </p:attrNameLst>
                                      </p:cBhvr>
                                      <p:tavLst>
                                        <p:tav tm="0">
                                          <p:val>
                                            <p:strVal val="0-#ppt_w/2"/>
                                          </p:val>
                                        </p:tav>
                                        <p:tav tm="100000">
                                          <p:val>
                                            <p:strVal val="#ppt_x"/>
                                          </p:val>
                                        </p:tav>
                                      </p:tavLst>
                                    </p:anim>
                                    <p:anim calcmode="lin" valueType="num">
                                      <p:cBhvr additive="base">
                                        <p:cTn id="14"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258"/>
                                        </p:tgtEl>
                                        <p:attrNameLst>
                                          <p:attrName>style.visibility</p:attrName>
                                        </p:attrNameLst>
                                      </p:cBhvr>
                                      <p:to>
                                        <p:strVal val="visible"/>
                                      </p:to>
                                    </p:set>
                                    <p:anim calcmode="lin" valueType="num">
                                      <p:cBhvr additive="base">
                                        <p:cTn id="19" dur="500" fill="hold"/>
                                        <p:tgtEl>
                                          <p:spTgt spid="10258"/>
                                        </p:tgtEl>
                                        <p:attrNameLst>
                                          <p:attrName>ppt_x</p:attrName>
                                        </p:attrNameLst>
                                      </p:cBhvr>
                                      <p:tavLst>
                                        <p:tav tm="0">
                                          <p:val>
                                            <p:strVal val="0-#ppt_w/2"/>
                                          </p:val>
                                        </p:tav>
                                        <p:tav tm="100000">
                                          <p:val>
                                            <p:strVal val="#ppt_x"/>
                                          </p:val>
                                        </p:tav>
                                      </p:tavLst>
                                    </p:anim>
                                    <p:anim calcmode="lin" valueType="num">
                                      <p:cBhvr additive="base">
                                        <p:cTn id="20" dur="500" fill="hold"/>
                                        <p:tgtEl>
                                          <p:spTgt spid="1025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244"/>
                                        </p:tgtEl>
                                        <p:attrNameLst>
                                          <p:attrName>style.visibility</p:attrName>
                                        </p:attrNameLst>
                                      </p:cBhvr>
                                      <p:to>
                                        <p:strVal val="visible"/>
                                      </p:to>
                                    </p:set>
                                    <p:anim calcmode="lin" valueType="num">
                                      <p:cBhvr additive="base">
                                        <p:cTn id="25" dur="500" fill="hold"/>
                                        <p:tgtEl>
                                          <p:spTgt spid="10244"/>
                                        </p:tgtEl>
                                        <p:attrNameLst>
                                          <p:attrName>ppt_x</p:attrName>
                                        </p:attrNameLst>
                                      </p:cBhvr>
                                      <p:tavLst>
                                        <p:tav tm="0">
                                          <p:val>
                                            <p:strVal val="0-#ppt_w/2"/>
                                          </p:val>
                                        </p:tav>
                                        <p:tav tm="100000">
                                          <p:val>
                                            <p:strVal val="#ppt_x"/>
                                          </p:val>
                                        </p:tav>
                                      </p:tavLst>
                                    </p:anim>
                                    <p:anim calcmode="lin" valueType="num">
                                      <p:cBhvr additive="base">
                                        <p:cTn id="26"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6"/>
                                        </p:tgtEl>
                                        <p:attrNameLst>
                                          <p:attrName>style.visibility</p:attrName>
                                        </p:attrNameLst>
                                      </p:cBhvr>
                                      <p:to>
                                        <p:strVal val="visible"/>
                                      </p:to>
                                    </p:set>
                                    <p:anim calcmode="lin" valueType="num">
                                      <p:cBhvr additive="base">
                                        <p:cTn id="31" dur="500" fill="hold"/>
                                        <p:tgtEl>
                                          <p:spTgt spid="10246"/>
                                        </p:tgtEl>
                                        <p:attrNameLst>
                                          <p:attrName>ppt_x</p:attrName>
                                        </p:attrNameLst>
                                      </p:cBhvr>
                                      <p:tavLst>
                                        <p:tav tm="0">
                                          <p:val>
                                            <p:strVal val="#ppt_x"/>
                                          </p:val>
                                        </p:tav>
                                        <p:tav tm="100000">
                                          <p:val>
                                            <p:strVal val="#ppt_x"/>
                                          </p:val>
                                        </p:tav>
                                      </p:tavLst>
                                    </p:anim>
                                    <p:anim calcmode="lin" valueType="num">
                                      <p:cBhvr additive="base">
                                        <p:cTn id="32"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257"/>
                                        </p:tgtEl>
                                        <p:attrNameLst>
                                          <p:attrName>style.visibility</p:attrName>
                                        </p:attrNameLst>
                                      </p:cBhvr>
                                      <p:to>
                                        <p:strVal val="visible"/>
                                      </p:to>
                                    </p:set>
                                    <p:anim calcmode="lin" valueType="num">
                                      <p:cBhvr additive="base">
                                        <p:cTn id="37" dur="500" fill="hold"/>
                                        <p:tgtEl>
                                          <p:spTgt spid="10257"/>
                                        </p:tgtEl>
                                        <p:attrNameLst>
                                          <p:attrName>ppt_x</p:attrName>
                                        </p:attrNameLst>
                                      </p:cBhvr>
                                      <p:tavLst>
                                        <p:tav tm="0">
                                          <p:val>
                                            <p:strVal val="0-#ppt_w/2"/>
                                          </p:val>
                                        </p:tav>
                                        <p:tav tm="100000">
                                          <p:val>
                                            <p:strVal val="#ppt_x"/>
                                          </p:val>
                                        </p:tav>
                                      </p:tavLst>
                                    </p:anim>
                                    <p:anim calcmode="lin" valueType="num">
                                      <p:cBhvr additive="base">
                                        <p:cTn id="38" dur="500" fill="hold"/>
                                        <p:tgtEl>
                                          <p:spTgt spid="1025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247"/>
                                        </p:tgtEl>
                                        <p:attrNameLst>
                                          <p:attrName>style.visibility</p:attrName>
                                        </p:attrNameLst>
                                      </p:cBhvr>
                                      <p:to>
                                        <p:strVal val="visible"/>
                                      </p:to>
                                    </p:set>
                                    <p:anim calcmode="lin" valueType="num">
                                      <p:cBhvr additive="base">
                                        <p:cTn id="43" dur="500" fill="hold"/>
                                        <p:tgtEl>
                                          <p:spTgt spid="10247"/>
                                        </p:tgtEl>
                                        <p:attrNameLst>
                                          <p:attrName>ppt_x</p:attrName>
                                        </p:attrNameLst>
                                      </p:cBhvr>
                                      <p:tavLst>
                                        <p:tav tm="0">
                                          <p:val>
                                            <p:strVal val="0-#ppt_w/2"/>
                                          </p:val>
                                        </p:tav>
                                        <p:tav tm="100000">
                                          <p:val>
                                            <p:strVal val="#ppt_x"/>
                                          </p:val>
                                        </p:tav>
                                      </p:tavLst>
                                    </p:anim>
                                    <p:anim calcmode="lin" valueType="num">
                                      <p:cBhvr additive="base">
                                        <p:cTn id="44"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24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4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10252"/>
                                        </p:tgtEl>
                                        <p:attrNameLst>
                                          <p:attrName>style.visibility</p:attrName>
                                        </p:attrNameLst>
                                      </p:cBhvr>
                                      <p:to>
                                        <p:strVal val="visible"/>
                                      </p:to>
                                    </p:set>
                                    <p:anim calcmode="lin" valueType="num">
                                      <p:cBhvr additive="base">
                                        <p:cTn id="57" dur="500" fill="hold"/>
                                        <p:tgtEl>
                                          <p:spTgt spid="10252"/>
                                        </p:tgtEl>
                                        <p:attrNameLst>
                                          <p:attrName>ppt_x</p:attrName>
                                        </p:attrNameLst>
                                      </p:cBhvr>
                                      <p:tavLst>
                                        <p:tav tm="0">
                                          <p:val>
                                            <p:strVal val="0-#ppt_w/2"/>
                                          </p:val>
                                        </p:tav>
                                        <p:tav tm="100000">
                                          <p:val>
                                            <p:strVal val="#ppt_x"/>
                                          </p:val>
                                        </p:tav>
                                      </p:tavLst>
                                    </p:anim>
                                    <p:anim calcmode="lin" valueType="num">
                                      <p:cBhvr additive="base">
                                        <p:cTn id="58" dur="500" fill="hold"/>
                                        <p:tgtEl>
                                          <p:spTgt spid="1025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25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25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10253"/>
                                        </p:tgtEl>
                                        <p:attrNameLst>
                                          <p:attrName>style.visibility</p:attrName>
                                        </p:attrNameLst>
                                      </p:cBhvr>
                                      <p:to>
                                        <p:strVal val="visible"/>
                                      </p:to>
                                    </p:set>
                                    <p:anim calcmode="lin" valueType="num">
                                      <p:cBhvr additive="base">
                                        <p:cTn id="71" dur="500" fill="hold"/>
                                        <p:tgtEl>
                                          <p:spTgt spid="10253"/>
                                        </p:tgtEl>
                                        <p:attrNameLst>
                                          <p:attrName>ppt_x</p:attrName>
                                        </p:attrNameLst>
                                      </p:cBhvr>
                                      <p:tavLst>
                                        <p:tav tm="0">
                                          <p:val>
                                            <p:strVal val="0-#ppt_w/2"/>
                                          </p:val>
                                        </p:tav>
                                        <p:tav tm="100000">
                                          <p:val>
                                            <p:strVal val="#ppt_x"/>
                                          </p:val>
                                        </p:tav>
                                      </p:tavLst>
                                    </p:anim>
                                    <p:anim calcmode="lin" valueType="num">
                                      <p:cBhvr additive="base">
                                        <p:cTn id="72" dur="500" fill="hold"/>
                                        <p:tgtEl>
                                          <p:spTgt spid="10253"/>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10254"/>
                                        </p:tgtEl>
                                        <p:attrNameLst>
                                          <p:attrName>style.visibility</p:attrName>
                                        </p:attrNameLst>
                                      </p:cBhvr>
                                      <p:to>
                                        <p:strVal val="visible"/>
                                      </p:to>
                                    </p:set>
                                    <p:anim calcmode="lin" valueType="num">
                                      <p:cBhvr additive="base">
                                        <p:cTn id="77" dur="500" fill="hold"/>
                                        <p:tgtEl>
                                          <p:spTgt spid="10254"/>
                                        </p:tgtEl>
                                        <p:attrNameLst>
                                          <p:attrName>ppt_x</p:attrName>
                                        </p:attrNameLst>
                                      </p:cBhvr>
                                      <p:tavLst>
                                        <p:tav tm="0">
                                          <p:val>
                                            <p:strVal val="0-#ppt_w/2"/>
                                          </p:val>
                                        </p:tav>
                                        <p:tav tm="100000">
                                          <p:val>
                                            <p:strVal val="#ppt_x"/>
                                          </p:val>
                                        </p:tav>
                                      </p:tavLst>
                                    </p:anim>
                                    <p:anim calcmode="lin" valueType="num">
                                      <p:cBhvr additive="base">
                                        <p:cTn id="78" dur="500" fill="hold"/>
                                        <p:tgtEl>
                                          <p:spTgt spid="102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8" grpId="0" animBg="1"/>
      <p:bldP spid="10249" grpId="0" animBg="1"/>
      <p:bldP spid="10250" grpId="0" animBg="1"/>
      <p:bldP spid="1025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p:cNvSpPr>
            <a:spLocks noChangeArrowheads="1"/>
          </p:cNvSpPr>
          <p:nvPr/>
        </p:nvSpPr>
        <p:spPr bwMode="white">
          <a:xfrm>
            <a:off x="2162176" y="277814"/>
            <a:ext cx="7896225" cy="604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0" lang="zh-CN" altLang="zh-CN" sz="2400">
              <a:solidFill>
                <a:schemeClr val="bg1"/>
              </a:solidFill>
            </a:endParaRPr>
          </a:p>
        </p:txBody>
      </p:sp>
      <p:sp>
        <p:nvSpPr>
          <p:cNvPr id="24583" name="Rectangle 4"/>
          <p:cNvSpPr>
            <a:spLocks noChangeArrowheads="1"/>
          </p:cNvSpPr>
          <p:nvPr/>
        </p:nvSpPr>
        <p:spPr bwMode="auto">
          <a:xfrm>
            <a:off x="2438400" y="1553490"/>
            <a:ext cx="1111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dirty="0">
                <a:solidFill>
                  <a:srgbClr val="FF0000"/>
                </a:solidFill>
              </a:rPr>
              <a:t>例：</a:t>
            </a:r>
            <a:endParaRPr kumimoji="0" lang="zh-CN" altLang="en-US" sz="3600" b="1" dirty="0">
              <a:solidFill>
                <a:srgbClr val="FF0000"/>
              </a:solidFill>
            </a:endParaRPr>
          </a:p>
        </p:txBody>
      </p:sp>
      <p:graphicFrame>
        <p:nvGraphicFramePr>
          <p:cNvPr id="11269" name="Object 2"/>
          <p:cNvGraphicFramePr>
            <a:graphicFrameLocks noChangeAspect="1"/>
          </p:cNvGraphicFramePr>
          <p:nvPr>
            <p:extLst/>
          </p:nvPr>
        </p:nvGraphicFramePr>
        <p:xfrm>
          <a:off x="4104482" y="1256846"/>
          <a:ext cx="3333750" cy="942975"/>
        </p:xfrm>
        <a:graphic>
          <a:graphicData uri="http://schemas.openxmlformats.org/presentationml/2006/ole">
            <mc:AlternateContent xmlns:mc="http://schemas.openxmlformats.org/markup-compatibility/2006">
              <mc:Choice xmlns:v="urn:schemas-microsoft-com:vml" Requires="v">
                <p:oleObj spid="_x0000_s27662" name="Equation" r:id="rId3" imgW="1054080" imgH="406080" progId="Equation.DSMT4">
                  <p:embed/>
                </p:oleObj>
              </mc:Choice>
              <mc:Fallback>
                <p:oleObj name="Equation" r:id="rId3" imgW="105408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4482" y="1256846"/>
                        <a:ext cx="33337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3"/>
          <p:cNvGraphicFramePr>
            <a:graphicFrameLocks noChangeAspect="1"/>
          </p:cNvGraphicFramePr>
          <p:nvPr>
            <p:extLst/>
          </p:nvPr>
        </p:nvGraphicFramePr>
        <p:xfrm>
          <a:off x="4462462" y="2390677"/>
          <a:ext cx="3106737" cy="1095375"/>
        </p:xfrm>
        <a:graphic>
          <a:graphicData uri="http://schemas.openxmlformats.org/presentationml/2006/ole">
            <mc:AlternateContent xmlns:mc="http://schemas.openxmlformats.org/markup-compatibility/2006">
              <mc:Choice xmlns:v="urn:schemas-microsoft-com:vml" Requires="v">
                <p:oleObj spid="_x0000_s27663" name="Equation" r:id="rId5" imgW="901440" imgH="431640" progId="Equation.DSMT4">
                  <p:embed/>
                </p:oleObj>
              </mc:Choice>
              <mc:Fallback>
                <p:oleObj name="Equation" r:id="rId5" imgW="90144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2462" y="2390677"/>
                        <a:ext cx="3106737"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4"/>
          <p:cNvGraphicFramePr>
            <a:graphicFrameLocks noChangeAspect="1"/>
          </p:cNvGraphicFramePr>
          <p:nvPr>
            <p:extLst/>
          </p:nvPr>
        </p:nvGraphicFramePr>
        <p:xfrm>
          <a:off x="4352925" y="3694551"/>
          <a:ext cx="4257675" cy="1004888"/>
        </p:xfrm>
        <a:graphic>
          <a:graphicData uri="http://schemas.openxmlformats.org/presentationml/2006/ole">
            <mc:AlternateContent xmlns:mc="http://schemas.openxmlformats.org/markup-compatibility/2006">
              <mc:Choice xmlns:v="urn:schemas-microsoft-com:vml" Requires="v">
                <p:oleObj spid="_x0000_s27664" name="Equation" r:id="rId7" imgW="1346040" imgH="431640" progId="Equation.DSMT4">
                  <p:embed/>
                </p:oleObj>
              </mc:Choice>
              <mc:Fallback>
                <p:oleObj name="Equation" r:id="rId7" imgW="134604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2925" y="3694551"/>
                        <a:ext cx="4257675"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5"/>
          <p:cNvGraphicFramePr>
            <a:graphicFrameLocks noChangeAspect="1"/>
          </p:cNvGraphicFramePr>
          <p:nvPr>
            <p:extLst/>
          </p:nvPr>
        </p:nvGraphicFramePr>
        <p:xfrm>
          <a:off x="4259263" y="4890295"/>
          <a:ext cx="3024188" cy="966787"/>
        </p:xfrm>
        <a:graphic>
          <a:graphicData uri="http://schemas.openxmlformats.org/presentationml/2006/ole">
            <mc:AlternateContent xmlns:mc="http://schemas.openxmlformats.org/markup-compatibility/2006">
              <mc:Choice xmlns:v="urn:schemas-microsoft-com:vml" Requires="v">
                <p:oleObj spid="_x0000_s27665" name="Equation" r:id="rId9" imgW="1269720" imgH="406080" progId="Equation.DSMT4">
                  <p:embed/>
                </p:oleObj>
              </mc:Choice>
              <mc:Fallback>
                <p:oleObj name="Equation" r:id="rId9" imgW="1269720" imgH="406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9263" y="4890295"/>
                        <a:ext cx="3024188"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Text Box 9"/>
          <p:cNvSpPr txBox="1">
            <a:spLocks noChangeArrowheads="1"/>
          </p:cNvSpPr>
          <p:nvPr/>
        </p:nvSpPr>
        <p:spPr bwMode="auto">
          <a:xfrm>
            <a:off x="2438400" y="2676428"/>
            <a:ext cx="1747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分离变量</a:t>
            </a:r>
            <a:r>
              <a:rPr kumimoji="0" lang="en-US" altLang="zh-CN" sz="2800" b="1" dirty="0">
                <a:solidFill>
                  <a:srgbClr val="FF3300"/>
                </a:solidFill>
              </a:rPr>
              <a:t>:</a:t>
            </a:r>
          </a:p>
        </p:txBody>
      </p:sp>
      <p:sp>
        <p:nvSpPr>
          <p:cNvPr id="11274" name="Text Box 10"/>
          <p:cNvSpPr txBox="1">
            <a:spLocks noChangeArrowheads="1"/>
          </p:cNvSpPr>
          <p:nvPr/>
        </p:nvSpPr>
        <p:spPr bwMode="auto">
          <a:xfrm>
            <a:off x="2438400" y="3935057"/>
            <a:ext cx="1747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两边积分</a:t>
            </a:r>
            <a:r>
              <a:rPr kumimoji="0" lang="en-US" altLang="zh-CN" sz="2800" b="1" dirty="0">
                <a:solidFill>
                  <a:srgbClr val="FF3300"/>
                </a:solidFill>
              </a:rPr>
              <a:t>:</a:t>
            </a:r>
          </a:p>
        </p:txBody>
      </p:sp>
      <p:sp>
        <p:nvSpPr>
          <p:cNvPr id="24586"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9D95399C-79D7-436F-8F3C-7A1CDC605AC7}" type="slidenum">
              <a:rPr lang="en-US" altLang="zh-CN" sz="1200">
                <a:solidFill>
                  <a:schemeClr val="accent2"/>
                </a:solidFill>
              </a:rPr>
              <a:pPr eaLnBrk="1" hangingPunct="1"/>
              <a:t>32</a:t>
            </a:fld>
            <a:endParaRPr lang="en-US" altLang="zh-CN" sz="1200">
              <a:solidFill>
                <a:schemeClr val="accent2"/>
              </a:solidFill>
            </a:endParaRPr>
          </a:p>
        </p:txBody>
      </p:sp>
    </p:spTree>
    <p:extLst>
      <p:ext uri="{BB962C8B-B14F-4D97-AF65-F5344CB8AC3E}">
        <p14:creationId xmlns:p14="http://schemas.microsoft.com/office/powerpoint/2010/main" val="372347454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1270"/>
                                        </p:tgtEl>
                                        <p:attrNameLst>
                                          <p:attrName>style.visibility</p:attrName>
                                        </p:attrNameLst>
                                      </p:cBhvr>
                                      <p:to>
                                        <p:strVal val="visible"/>
                                      </p:to>
                                    </p:set>
                                    <p:anim calcmode="lin" valueType="num">
                                      <p:cBhvr additive="base">
                                        <p:cTn id="17" dur="500" fill="hold"/>
                                        <p:tgtEl>
                                          <p:spTgt spid="11270"/>
                                        </p:tgtEl>
                                        <p:attrNameLst>
                                          <p:attrName>ppt_x</p:attrName>
                                        </p:attrNameLst>
                                      </p:cBhvr>
                                      <p:tavLst>
                                        <p:tav tm="0">
                                          <p:val>
                                            <p:strVal val="0-#ppt_w/2"/>
                                          </p:val>
                                        </p:tav>
                                        <p:tav tm="100000">
                                          <p:val>
                                            <p:strVal val="#ppt_x"/>
                                          </p:val>
                                        </p:tav>
                                      </p:tavLst>
                                    </p:anim>
                                    <p:anim calcmode="lin" valueType="num">
                                      <p:cBhvr additive="base">
                                        <p:cTn id="18" dur="500" fill="hold"/>
                                        <p:tgtEl>
                                          <p:spTgt spid="1127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1271"/>
                                        </p:tgtEl>
                                        <p:attrNameLst>
                                          <p:attrName>style.visibility</p:attrName>
                                        </p:attrNameLst>
                                      </p:cBhvr>
                                      <p:to>
                                        <p:strVal val="visible"/>
                                      </p:to>
                                    </p:set>
                                    <p:anim calcmode="lin" valueType="num">
                                      <p:cBhvr additive="base">
                                        <p:cTn id="27" dur="500" fill="hold"/>
                                        <p:tgtEl>
                                          <p:spTgt spid="11271"/>
                                        </p:tgtEl>
                                        <p:attrNameLst>
                                          <p:attrName>ppt_x</p:attrName>
                                        </p:attrNameLst>
                                      </p:cBhvr>
                                      <p:tavLst>
                                        <p:tav tm="0">
                                          <p:val>
                                            <p:strVal val="0-#ppt_w/2"/>
                                          </p:val>
                                        </p:tav>
                                        <p:tav tm="100000">
                                          <p:val>
                                            <p:strVal val="#ppt_x"/>
                                          </p:val>
                                        </p:tav>
                                      </p:tavLst>
                                    </p:anim>
                                    <p:anim calcmode="lin" valueType="num">
                                      <p:cBhvr additive="base">
                                        <p:cTn id="28" dur="500" fill="hold"/>
                                        <p:tgtEl>
                                          <p:spTgt spid="11271"/>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1272"/>
                                        </p:tgtEl>
                                        <p:attrNameLst>
                                          <p:attrName>style.visibility</p:attrName>
                                        </p:attrNameLst>
                                      </p:cBhvr>
                                      <p:to>
                                        <p:strVal val="visible"/>
                                      </p:to>
                                    </p:set>
                                    <p:anim calcmode="lin" valueType="num">
                                      <p:cBhvr additive="base">
                                        <p:cTn id="33" dur="500" fill="hold"/>
                                        <p:tgtEl>
                                          <p:spTgt spid="11272"/>
                                        </p:tgtEl>
                                        <p:attrNameLst>
                                          <p:attrName>ppt_x</p:attrName>
                                        </p:attrNameLst>
                                      </p:cBhvr>
                                      <p:tavLst>
                                        <p:tav tm="0">
                                          <p:val>
                                            <p:strVal val="0-#ppt_w/2"/>
                                          </p:val>
                                        </p:tav>
                                        <p:tav tm="100000">
                                          <p:val>
                                            <p:strVal val="#ppt_x"/>
                                          </p:val>
                                        </p:tav>
                                      </p:tavLst>
                                    </p:anim>
                                    <p:anim calcmode="lin" valueType="num">
                                      <p:cBhvr additive="base">
                                        <p:cTn id="34" dur="500" fill="hold"/>
                                        <p:tgtEl>
                                          <p:spTgt spid="112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p:bldP spid="1127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extLst/>
          </p:nvPr>
        </p:nvGraphicFramePr>
        <p:xfrm>
          <a:off x="1767698" y="1168410"/>
          <a:ext cx="8160074" cy="1048672"/>
        </p:xfrm>
        <a:graphic>
          <a:graphicData uri="http://schemas.openxmlformats.org/presentationml/2006/ole">
            <mc:AlternateContent xmlns:mc="http://schemas.openxmlformats.org/markup-compatibility/2006">
              <mc:Choice xmlns:v="urn:schemas-microsoft-com:vml" Requires="v">
                <p:oleObj spid="_x0000_s28689" name="Equation" r:id="rId3" imgW="3403440" imgH="457200" progId="Equation.DSMT4">
                  <p:embed/>
                </p:oleObj>
              </mc:Choice>
              <mc:Fallback>
                <p:oleObj name="Equation" r:id="rId3" imgW="3403440" imgH="457200" progId="Equation.DSMT4">
                  <p:embed/>
                  <p:pic>
                    <p:nvPicPr>
                      <p:cNvPr id="0" name=""/>
                      <p:cNvPicPr>
                        <a:picLocks noChangeAspect="1" noChangeArrowheads="1"/>
                      </p:cNvPicPr>
                      <p:nvPr/>
                    </p:nvPicPr>
                    <p:blipFill>
                      <a:blip r:embed="rId4"/>
                      <a:srcRect/>
                      <a:stretch>
                        <a:fillRect/>
                      </a:stretch>
                    </p:blipFill>
                    <p:spPr bwMode="auto">
                      <a:xfrm>
                        <a:off x="1767698" y="1168410"/>
                        <a:ext cx="8160074" cy="1048672"/>
                      </a:xfrm>
                      <a:prstGeom prst="rect">
                        <a:avLst/>
                      </a:prstGeom>
                      <a:noFill/>
                      <a:ln>
                        <a:noFill/>
                      </a:ln>
                      <a:extLst/>
                    </p:spPr>
                  </p:pic>
                </p:oleObj>
              </mc:Fallback>
            </mc:AlternateContent>
          </a:graphicData>
        </a:graphic>
      </p:graphicFrame>
      <p:grpSp>
        <p:nvGrpSpPr>
          <p:cNvPr id="2" name="Group 5"/>
          <p:cNvGrpSpPr>
            <a:grpSpLocks/>
          </p:cNvGrpSpPr>
          <p:nvPr/>
        </p:nvGrpSpPr>
        <p:grpSpPr bwMode="auto">
          <a:xfrm>
            <a:off x="1767697" y="2127790"/>
            <a:ext cx="6892925" cy="993775"/>
            <a:chOff x="340" y="906"/>
            <a:chExt cx="4342" cy="626"/>
          </a:xfrm>
        </p:grpSpPr>
        <p:sp>
          <p:nvSpPr>
            <p:cNvPr id="25611" name="Text Box 6"/>
            <p:cNvSpPr txBox="1">
              <a:spLocks noChangeArrowheads="1"/>
            </p:cNvSpPr>
            <p:nvPr/>
          </p:nvSpPr>
          <p:spPr bwMode="auto">
            <a:xfrm>
              <a:off x="340" y="1071"/>
              <a:ext cx="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例</a:t>
              </a:r>
              <a:r>
                <a:rPr kumimoji="0" lang="en-US" altLang="zh-CN" sz="2800" b="1" dirty="0">
                  <a:solidFill>
                    <a:srgbClr val="FF3300"/>
                  </a:solidFill>
                </a:rPr>
                <a:t>1</a:t>
              </a:r>
            </a:p>
          </p:txBody>
        </p:sp>
        <p:sp>
          <p:nvSpPr>
            <p:cNvPr id="25612" name="Text Box 7"/>
            <p:cNvSpPr txBox="1">
              <a:spLocks noChangeArrowheads="1"/>
            </p:cNvSpPr>
            <p:nvPr/>
          </p:nvSpPr>
          <p:spPr bwMode="auto">
            <a:xfrm>
              <a:off x="892" y="1074"/>
              <a:ext cx="12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求微分方程</a:t>
              </a:r>
            </a:p>
          </p:txBody>
        </p:sp>
        <p:graphicFrame>
          <p:nvGraphicFramePr>
            <p:cNvPr id="25606" name="Object 6"/>
            <p:cNvGraphicFramePr>
              <a:graphicFrameLocks noChangeAspect="1"/>
            </p:cNvGraphicFramePr>
            <p:nvPr>
              <p:extLst/>
            </p:nvPr>
          </p:nvGraphicFramePr>
          <p:xfrm>
            <a:off x="2174" y="906"/>
            <a:ext cx="1472" cy="626"/>
          </p:xfrm>
          <a:graphic>
            <a:graphicData uri="http://schemas.openxmlformats.org/presentationml/2006/ole">
              <mc:AlternateContent xmlns:mc="http://schemas.openxmlformats.org/markup-compatibility/2006">
                <mc:Choice xmlns:v="urn:schemas-microsoft-com:vml" Requires="v">
                  <p:oleObj spid="_x0000_s28690" name="Equation" r:id="rId5" imgW="952200" imgH="406080" progId="Equation.DSMT4">
                    <p:embed/>
                  </p:oleObj>
                </mc:Choice>
                <mc:Fallback>
                  <p:oleObj name="Equation" r:id="rId5" imgW="952200" imgH="406080" progId="Equation.DSMT4">
                    <p:embed/>
                    <p:pic>
                      <p:nvPicPr>
                        <p:cNvPr id="0" name=""/>
                        <p:cNvPicPr>
                          <a:picLocks noChangeAspect="1" noChangeArrowheads="1"/>
                        </p:cNvPicPr>
                        <p:nvPr/>
                      </p:nvPicPr>
                      <p:blipFill>
                        <a:blip r:embed="rId6"/>
                        <a:srcRect/>
                        <a:stretch>
                          <a:fillRect/>
                        </a:stretch>
                      </p:blipFill>
                      <p:spPr bwMode="auto">
                        <a:xfrm>
                          <a:off x="2174" y="906"/>
                          <a:ext cx="1472" cy="626"/>
                        </a:xfrm>
                        <a:prstGeom prst="rect">
                          <a:avLst/>
                        </a:prstGeom>
                        <a:noFill/>
                        <a:ln>
                          <a:noFill/>
                        </a:ln>
                      </p:spPr>
                    </p:pic>
                  </p:oleObj>
                </mc:Fallback>
              </mc:AlternateContent>
            </a:graphicData>
          </a:graphic>
        </p:graphicFrame>
        <p:sp>
          <p:nvSpPr>
            <p:cNvPr id="25613" name="Text Box 9"/>
            <p:cNvSpPr txBox="1">
              <a:spLocks noChangeArrowheads="1"/>
            </p:cNvSpPr>
            <p:nvPr/>
          </p:nvSpPr>
          <p:spPr bwMode="auto">
            <a:xfrm>
              <a:off x="3608" y="1071"/>
              <a:ext cx="10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的所有解</a:t>
              </a:r>
              <a:r>
                <a:rPr kumimoji="0" lang="en-US" altLang="zh-CN" sz="2800" b="1" dirty="0"/>
                <a:t>.</a:t>
              </a:r>
            </a:p>
          </p:txBody>
        </p:sp>
      </p:grpSp>
      <p:sp>
        <p:nvSpPr>
          <p:cNvPr id="13322" name="Text Box 10"/>
          <p:cNvSpPr txBox="1">
            <a:spLocks noChangeArrowheads="1"/>
          </p:cNvSpPr>
          <p:nvPr/>
        </p:nvSpPr>
        <p:spPr bwMode="auto">
          <a:xfrm>
            <a:off x="1767697" y="3292080"/>
            <a:ext cx="665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a:solidFill>
                  <a:srgbClr val="FF3300"/>
                </a:solidFill>
              </a:rPr>
              <a:t>解</a:t>
            </a:r>
            <a:r>
              <a:rPr kumimoji="0" lang="en-US" altLang="zh-CN" sz="2800" b="1">
                <a:solidFill>
                  <a:srgbClr val="FF3300"/>
                </a:solidFill>
              </a:rPr>
              <a:t>:</a:t>
            </a:r>
          </a:p>
        </p:txBody>
      </p:sp>
      <p:graphicFrame>
        <p:nvGraphicFramePr>
          <p:cNvPr id="13323" name="Object 3"/>
          <p:cNvGraphicFramePr>
            <a:graphicFrameLocks noChangeAspect="1"/>
          </p:cNvGraphicFramePr>
          <p:nvPr>
            <p:extLst/>
          </p:nvPr>
        </p:nvGraphicFramePr>
        <p:xfrm>
          <a:off x="3035300" y="3000512"/>
          <a:ext cx="5327650" cy="984250"/>
        </p:xfrm>
        <a:graphic>
          <a:graphicData uri="http://schemas.openxmlformats.org/presentationml/2006/ole">
            <mc:AlternateContent xmlns:mc="http://schemas.openxmlformats.org/markup-compatibility/2006">
              <mc:Choice xmlns:v="urn:schemas-microsoft-com:vml" Requires="v">
                <p:oleObj spid="_x0000_s28691" name="Equation" r:id="rId7" imgW="2197080" imgH="406080" progId="Equation.DSMT4">
                  <p:embed/>
                </p:oleObj>
              </mc:Choice>
              <mc:Fallback>
                <p:oleObj name="Equation" r:id="rId7" imgW="2197080" imgH="406080" progId="Equation.DSMT4">
                  <p:embed/>
                  <p:pic>
                    <p:nvPicPr>
                      <p:cNvPr id="0" name=""/>
                      <p:cNvPicPr>
                        <a:picLocks noChangeAspect="1" noChangeArrowheads="1"/>
                      </p:cNvPicPr>
                      <p:nvPr/>
                    </p:nvPicPr>
                    <p:blipFill>
                      <a:blip r:embed="rId8"/>
                      <a:srcRect/>
                      <a:stretch>
                        <a:fillRect/>
                      </a:stretch>
                    </p:blipFill>
                    <p:spPr bwMode="auto">
                      <a:xfrm>
                        <a:off x="3035300" y="3000512"/>
                        <a:ext cx="53276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4" name="Object 4"/>
          <p:cNvGraphicFramePr>
            <a:graphicFrameLocks noChangeAspect="1"/>
          </p:cNvGraphicFramePr>
          <p:nvPr>
            <p:extLst/>
          </p:nvPr>
        </p:nvGraphicFramePr>
        <p:xfrm>
          <a:off x="3540158" y="3785019"/>
          <a:ext cx="3261858" cy="1390426"/>
        </p:xfrm>
        <a:graphic>
          <a:graphicData uri="http://schemas.openxmlformats.org/presentationml/2006/ole">
            <mc:AlternateContent xmlns:mc="http://schemas.openxmlformats.org/markup-compatibility/2006">
              <mc:Choice xmlns:v="urn:schemas-microsoft-com:vml" Requires="v">
                <p:oleObj spid="_x0000_s28692" name="Equation" r:id="rId9" imgW="1396800" imgH="596880" progId="Equation.DSMT4">
                  <p:embed/>
                </p:oleObj>
              </mc:Choice>
              <mc:Fallback>
                <p:oleObj name="Equation" r:id="rId9" imgW="1396800" imgH="596880" progId="Equation.DSMT4">
                  <p:embed/>
                  <p:pic>
                    <p:nvPicPr>
                      <p:cNvPr id="0" name=""/>
                      <p:cNvPicPr>
                        <a:picLocks noChangeAspect="1" noChangeArrowheads="1"/>
                      </p:cNvPicPr>
                      <p:nvPr/>
                    </p:nvPicPr>
                    <p:blipFill>
                      <a:blip r:embed="rId10"/>
                      <a:srcRect/>
                      <a:stretch>
                        <a:fillRect/>
                      </a:stretch>
                    </p:blipFill>
                    <p:spPr bwMode="auto">
                      <a:xfrm>
                        <a:off x="3540158" y="3785019"/>
                        <a:ext cx="3261858" cy="1390426"/>
                      </a:xfrm>
                      <a:prstGeom prst="rect">
                        <a:avLst/>
                      </a:prstGeom>
                      <a:noFill/>
                      <a:ln>
                        <a:noFill/>
                      </a:ln>
                    </p:spPr>
                  </p:pic>
                </p:oleObj>
              </mc:Fallback>
            </mc:AlternateContent>
          </a:graphicData>
        </a:graphic>
      </p:graphicFrame>
      <p:sp>
        <p:nvSpPr>
          <p:cNvPr id="13325" name="Text Box 13"/>
          <p:cNvSpPr txBox="1">
            <a:spLocks noChangeArrowheads="1"/>
          </p:cNvSpPr>
          <p:nvPr/>
        </p:nvSpPr>
        <p:spPr bwMode="auto">
          <a:xfrm>
            <a:off x="2063751" y="5484022"/>
            <a:ext cx="13869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积分得</a:t>
            </a:r>
            <a:r>
              <a:rPr kumimoji="0" lang="en-US" altLang="zh-CN" sz="2800" b="1" dirty="0"/>
              <a:t>:</a:t>
            </a:r>
          </a:p>
        </p:txBody>
      </p:sp>
      <p:graphicFrame>
        <p:nvGraphicFramePr>
          <p:cNvPr id="13326" name="Object 5"/>
          <p:cNvGraphicFramePr>
            <a:graphicFrameLocks noChangeAspect="1"/>
          </p:cNvGraphicFramePr>
          <p:nvPr>
            <p:extLst/>
          </p:nvPr>
        </p:nvGraphicFramePr>
        <p:xfrm>
          <a:off x="4265076" y="5155941"/>
          <a:ext cx="2868098" cy="1179381"/>
        </p:xfrm>
        <a:graphic>
          <a:graphicData uri="http://schemas.openxmlformats.org/presentationml/2006/ole">
            <mc:AlternateContent xmlns:mc="http://schemas.openxmlformats.org/markup-compatibility/2006">
              <mc:Choice xmlns:v="urn:schemas-microsoft-com:vml" Requires="v">
                <p:oleObj spid="_x0000_s28693" name="Equation" r:id="rId11" imgW="1143000" imgH="469800" progId="Equation.DSMT4">
                  <p:embed/>
                </p:oleObj>
              </mc:Choice>
              <mc:Fallback>
                <p:oleObj name="Equation" r:id="rId11" imgW="1143000" imgH="469800" progId="Equation.DSMT4">
                  <p:embed/>
                  <p:pic>
                    <p:nvPicPr>
                      <p:cNvPr id="0" name=""/>
                      <p:cNvPicPr>
                        <a:picLocks noChangeAspect="1" noChangeArrowheads="1"/>
                      </p:cNvPicPr>
                      <p:nvPr/>
                    </p:nvPicPr>
                    <p:blipFill>
                      <a:blip r:embed="rId12"/>
                      <a:srcRect/>
                      <a:stretch>
                        <a:fillRect/>
                      </a:stretch>
                    </p:blipFill>
                    <p:spPr bwMode="auto">
                      <a:xfrm>
                        <a:off x="4265076" y="5155941"/>
                        <a:ext cx="2868098" cy="1179381"/>
                      </a:xfrm>
                      <a:prstGeom prst="rect">
                        <a:avLst/>
                      </a:prstGeom>
                      <a:noFill/>
                      <a:ln>
                        <a:noFill/>
                      </a:ln>
                      <a:effectLst/>
                    </p:spPr>
                  </p:pic>
                </p:oleObj>
              </mc:Fallback>
            </mc:AlternateContent>
          </a:graphicData>
        </a:graphic>
      </p:graphicFrame>
      <p:sp>
        <p:nvSpPr>
          <p:cNvPr id="25610" name="灯片编号占位符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E3E275F4-20E3-4BCF-A7DD-7E9AF71DBB41}" type="slidenum">
              <a:rPr lang="en-US" altLang="zh-CN" sz="1200">
                <a:solidFill>
                  <a:schemeClr val="accent2"/>
                </a:solidFill>
              </a:rPr>
              <a:pPr eaLnBrk="1" hangingPunct="1"/>
              <a:t>33</a:t>
            </a:fld>
            <a:endParaRPr lang="en-US" altLang="zh-CN" sz="1200">
              <a:solidFill>
                <a:schemeClr val="accent2"/>
              </a:solidFill>
            </a:endParaRPr>
          </a:p>
        </p:txBody>
      </p:sp>
    </p:spTree>
    <p:extLst>
      <p:ext uri="{BB962C8B-B14F-4D97-AF65-F5344CB8AC3E}">
        <p14:creationId xmlns:p14="http://schemas.microsoft.com/office/powerpoint/2010/main" val="94261494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22"/>
                                        </p:tgtEl>
                                        <p:attrNameLst>
                                          <p:attrName>style.visibility</p:attrName>
                                        </p:attrNameLst>
                                      </p:cBhvr>
                                      <p:to>
                                        <p:strVal val="visible"/>
                                      </p:to>
                                    </p:set>
                                    <p:anim calcmode="lin" valueType="num">
                                      <p:cBhvr additive="base">
                                        <p:cTn id="19" dur="500" fill="hold"/>
                                        <p:tgtEl>
                                          <p:spTgt spid="13322"/>
                                        </p:tgtEl>
                                        <p:attrNameLst>
                                          <p:attrName>ppt_x</p:attrName>
                                        </p:attrNameLst>
                                      </p:cBhvr>
                                      <p:tavLst>
                                        <p:tav tm="0">
                                          <p:val>
                                            <p:strVal val="#ppt_x"/>
                                          </p:val>
                                        </p:tav>
                                        <p:tav tm="100000">
                                          <p:val>
                                            <p:strVal val="#ppt_x"/>
                                          </p:val>
                                        </p:tav>
                                      </p:tavLst>
                                    </p:anim>
                                    <p:anim calcmode="lin" valueType="num">
                                      <p:cBhvr additive="base">
                                        <p:cTn id="20"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323"/>
                                        </p:tgtEl>
                                        <p:attrNameLst>
                                          <p:attrName>style.visibility</p:attrName>
                                        </p:attrNameLst>
                                      </p:cBhvr>
                                      <p:to>
                                        <p:strVal val="visible"/>
                                      </p:to>
                                    </p:set>
                                    <p:anim calcmode="lin" valueType="num">
                                      <p:cBhvr additive="base">
                                        <p:cTn id="25" dur="500" fill="hold"/>
                                        <p:tgtEl>
                                          <p:spTgt spid="13323"/>
                                        </p:tgtEl>
                                        <p:attrNameLst>
                                          <p:attrName>ppt_x</p:attrName>
                                        </p:attrNameLst>
                                      </p:cBhvr>
                                      <p:tavLst>
                                        <p:tav tm="0">
                                          <p:val>
                                            <p:strVal val="0-#ppt_w/2"/>
                                          </p:val>
                                        </p:tav>
                                        <p:tav tm="100000">
                                          <p:val>
                                            <p:strVal val="#ppt_x"/>
                                          </p:val>
                                        </p:tav>
                                      </p:tavLst>
                                    </p:anim>
                                    <p:anim calcmode="lin" valueType="num">
                                      <p:cBhvr additive="base">
                                        <p:cTn id="26" dur="500" fill="hold"/>
                                        <p:tgtEl>
                                          <p:spTgt spid="1332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324"/>
                                        </p:tgtEl>
                                        <p:attrNameLst>
                                          <p:attrName>style.visibility</p:attrName>
                                        </p:attrNameLst>
                                      </p:cBhvr>
                                      <p:to>
                                        <p:strVal val="visible"/>
                                      </p:to>
                                    </p:set>
                                    <p:anim calcmode="lin" valueType="num">
                                      <p:cBhvr additive="base">
                                        <p:cTn id="31" dur="500" fill="hold"/>
                                        <p:tgtEl>
                                          <p:spTgt spid="13324"/>
                                        </p:tgtEl>
                                        <p:attrNameLst>
                                          <p:attrName>ppt_x</p:attrName>
                                        </p:attrNameLst>
                                      </p:cBhvr>
                                      <p:tavLst>
                                        <p:tav tm="0">
                                          <p:val>
                                            <p:strVal val="0-#ppt_w/2"/>
                                          </p:val>
                                        </p:tav>
                                        <p:tav tm="100000">
                                          <p:val>
                                            <p:strVal val="#ppt_x"/>
                                          </p:val>
                                        </p:tav>
                                      </p:tavLst>
                                    </p:anim>
                                    <p:anim calcmode="lin" valueType="num">
                                      <p:cBhvr additive="base">
                                        <p:cTn id="32" dur="500" fill="hold"/>
                                        <p:tgtEl>
                                          <p:spTgt spid="133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25"/>
                                        </p:tgtEl>
                                        <p:attrNameLst>
                                          <p:attrName>style.visibility</p:attrName>
                                        </p:attrNameLst>
                                      </p:cBhvr>
                                      <p:to>
                                        <p:strVal val="visible"/>
                                      </p:to>
                                    </p:set>
                                    <p:anim calcmode="lin" valueType="num">
                                      <p:cBhvr additive="base">
                                        <p:cTn id="37" dur="500" fill="hold"/>
                                        <p:tgtEl>
                                          <p:spTgt spid="13325"/>
                                        </p:tgtEl>
                                        <p:attrNameLst>
                                          <p:attrName>ppt_x</p:attrName>
                                        </p:attrNameLst>
                                      </p:cBhvr>
                                      <p:tavLst>
                                        <p:tav tm="0">
                                          <p:val>
                                            <p:strVal val="#ppt_x"/>
                                          </p:val>
                                        </p:tav>
                                        <p:tav tm="100000">
                                          <p:val>
                                            <p:strVal val="#ppt_x"/>
                                          </p:val>
                                        </p:tav>
                                      </p:tavLst>
                                    </p:anim>
                                    <p:anim calcmode="lin" valueType="num">
                                      <p:cBhvr additive="base">
                                        <p:cTn id="38" dur="500" fill="hold"/>
                                        <p:tgtEl>
                                          <p:spTgt spid="1332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13326"/>
                                        </p:tgtEl>
                                        <p:attrNameLst>
                                          <p:attrName>style.visibility</p:attrName>
                                        </p:attrNameLst>
                                      </p:cBhvr>
                                      <p:to>
                                        <p:strVal val="visible"/>
                                      </p:to>
                                    </p:set>
                                    <p:anim calcmode="lin" valueType="num">
                                      <p:cBhvr>
                                        <p:cTn id="43" dur="1000" fill="hold"/>
                                        <p:tgtEl>
                                          <p:spTgt spid="13326"/>
                                        </p:tgtEl>
                                        <p:attrNameLst>
                                          <p:attrName>ppt_w</p:attrName>
                                        </p:attrNameLst>
                                      </p:cBhvr>
                                      <p:tavLst>
                                        <p:tav tm="0">
                                          <p:val>
                                            <p:strVal val="#ppt_w*0.70"/>
                                          </p:val>
                                        </p:tav>
                                        <p:tav tm="100000">
                                          <p:val>
                                            <p:strVal val="#ppt_w"/>
                                          </p:val>
                                        </p:tav>
                                      </p:tavLst>
                                    </p:anim>
                                    <p:anim calcmode="lin" valueType="num">
                                      <p:cBhvr>
                                        <p:cTn id="44" dur="1000" fill="hold"/>
                                        <p:tgtEl>
                                          <p:spTgt spid="13326"/>
                                        </p:tgtEl>
                                        <p:attrNameLst>
                                          <p:attrName>ppt_h</p:attrName>
                                        </p:attrNameLst>
                                      </p:cBhvr>
                                      <p:tavLst>
                                        <p:tav tm="0">
                                          <p:val>
                                            <p:strVal val="#ppt_h"/>
                                          </p:val>
                                        </p:tav>
                                        <p:tav tm="100000">
                                          <p:val>
                                            <p:strVal val="#ppt_h"/>
                                          </p:val>
                                        </p:tav>
                                      </p:tavLst>
                                    </p:anim>
                                    <p:animEffect transition="in" filter="fade">
                                      <p:cBhvr>
                                        <p:cTn id="45" dur="10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p:bldP spid="133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nvPr>
        </p:nvGraphicFramePr>
        <p:xfrm>
          <a:off x="1824038" y="1373216"/>
          <a:ext cx="5437043" cy="507593"/>
        </p:xfrm>
        <a:graphic>
          <a:graphicData uri="http://schemas.openxmlformats.org/presentationml/2006/ole">
            <mc:AlternateContent xmlns:mc="http://schemas.openxmlformats.org/markup-compatibility/2006">
              <mc:Choice xmlns:v="urn:schemas-microsoft-com:vml" Requires="v">
                <p:oleObj spid="_x0000_s29719" name="Equation" r:id="rId3" imgW="2311200" imgH="215640" progId="Equation.DSMT4">
                  <p:embed/>
                </p:oleObj>
              </mc:Choice>
              <mc:Fallback>
                <p:oleObj name="Equation" r:id="rId3" imgW="2311200" imgH="215640" progId="Equation.DSMT4">
                  <p:embed/>
                  <p:pic>
                    <p:nvPicPr>
                      <p:cNvPr id="0" name=""/>
                      <p:cNvPicPr>
                        <a:picLocks noChangeAspect="1" noChangeArrowheads="1"/>
                      </p:cNvPicPr>
                      <p:nvPr/>
                    </p:nvPicPr>
                    <p:blipFill>
                      <a:blip r:embed="rId4"/>
                      <a:srcRect/>
                      <a:stretch>
                        <a:fillRect/>
                      </a:stretch>
                    </p:blipFill>
                    <p:spPr bwMode="auto">
                      <a:xfrm>
                        <a:off x="1824038" y="1373216"/>
                        <a:ext cx="5437043" cy="507593"/>
                      </a:xfrm>
                      <a:prstGeom prst="rect">
                        <a:avLst/>
                      </a:prstGeom>
                      <a:noFill/>
                      <a:ln>
                        <a:noFill/>
                      </a:ln>
                      <a:effectLst/>
                    </p:spPr>
                  </p:pic>
                </p:oleObj>
              </mc:Fallback>
            </mc:AlternateContent>
          </a:graphicData>
        </a:graphic>
      </p:graphicFrame>
      <p:graphicFrame>
        <p:nvGraphicFramePr>
          <p:cNvPr id="14339" name="Object 3"/>
          <p:cNvGraphicFramePr>
            <a:graphicFrameLocks noChangeAspect="1"/>
          </p:cNvGraphicFramePr>
          <p:nvPr>
            <p:extLst/>
          </p:nvPr>
        </p:nvGraphicFramePr>
        <p:xfrm>
          <a:off x="2931277" y="1882518"/>
          <a:ext cx="2156760" cy="1030576"/>
        </p:xfrm>
        <a:graphic>
          <a:graphicData uri="http://schemas.openxmlformats.org/presentationml/2006/ole">
            <mc:AlternateContent xmlns:mc="http://schemas.openxmlformats.org/markup-compatibility/2006">
              <mc:Choice xmlns:v="urn:schemas-microsoft-com:vml" Requires="v">
                <p:oleObj spid="_x0000_s29720" name="Equation" r:id="rId5" imgW="850680" imgH="406080" progId="Equation.DSMT4">
                  <p:embed/>
                </p:oleObj>
              </mc:Choice>
              <mc:Fallback>
                <p:oleObj name="Equation" r:id="rId5" imgW="850680" imgH="406080" progId="Equation.DSMT4">
                  <p:embed/>
                  <p:pic>
                    <p:nvPicPr>
                      <p:cNvPr id="0" name=""/>
                      <p:cNvPicPr>
                        <a:picLocks noChangeAspect="1" noChangeArrowheads="1"/>
                      </p:cNvPicPr>
                      <p:nvPr/>
                    </p:nvPicPr>
                    <p:blipFill>
                      <a:blip r:embed="rId6"/>
                      <a:srcRect/>
                      <a:stretch>
                        <a:fillRect/>
                      </a:stretch>
                    </p:blipFill>
                    <p:spPr bwMode="auto">
                      <a:xfrm>
                        <a:off x="2931277" y="1882518"/>
                        <a:ext cx="2156760" cy="1030576"/>
                      </a:xfrm>
                      <a:prstGeom prst="rect">
                        <a:avLst/>
                      </a:prstGeom>
                      <a:noFill/>
                      <a:ln>
                        <a:noFill/>
                      </a:ln>
                      <a:effectLst/>
                    </p:spPr>
                  </p:pic>
                </p:oleObj>
              </mc:Fallback>
            </mc:AlternateContent>
          </a:graphicData>
        </a:graphic>
      </p:graphicFrame>
      <p:graphicFrame>
        <p:nvGraphicFramePr>
          <p:cNvPr id="14340" name="Object 4"/>
          <p:cNvGraphicFramePr>
            <a:graphicFrameLocks noChangeAspect="1"/>
          </p:cNvGraphicFramePr>
          <p:nvPr>
            <p:extLst/>
          </p:nvPr>
        </p:nvGraphicFramePr>
        <p:xfrm>
          <a:off x="5306598" y="2155584"/>
          <a:ext cx="1065466" cy="496888"/>
        </p:xfrm>
        <a:graphic>
          <a:graphicData uri="http://schemas.openxmlformats.org/presentationml/2006/ole">
            <mc:AlternateContent xmlns:mc="http://schemas.openxmlformats.org/markup-compatibility/2006">
              <mc:Choice xmlns:v="urn:schemas-microsoft-com:vml" Requires="v">
                <p:oleObj spid="_x0000_s29721" name="Equation" r:id="rId7" imgW="380880" imgH="177480" progId="Equation.DSMT4">
                  <p:embed/>
                </p:oleObj>
              </mc:Choice>
              <mc:Fallback>
                <p:oleObj name="Equation" r:id="rId7" imgW="380880" imgH="177480" progId="Equation.DSMT4">
                  <p:embed/>
                  <p:pic>
                    <p:nvPicPr>
                      <p:cNvPr id="0" name=""/>
                      <p:cNvPicPr>
                        <a:picLocks noChangeAspect="1" noChangeArrowheads="1"/>
                      </p:cNvPicPr>
                      <p:nvPr/>
                    </p:nvPicPr>
                    <p:blipFill>
                      <a:blip r:embed="rId8"/>
                      <a:srcRect/>
                      <a:stretch>
                        <a:fillRect/>
                      </a:stretch>
                    </p:blipFill>
                    <p:spPr bwMode="auto">
                      <a:xfrm>
                        <a:off x="5306598" y="2155584"/>
                        <a:ext cx="1065466" cy="496888"/>
                      </a:xfrm>
                      <a:prstGeom prst="rect">
                        <a:avLst/>
                      </a:prstGeom>
                      <a:noFill/>
                      <a:ln>
                        <a:noFill/>
                      </a:ln>
                      <a:effectLst/>
                    </p:spPr>
                  </p:pic>
                </p:oleObj>
              </mc:Fallback>
            </mc:AlternateContent>
          </a:graphicData>
        </a:graphic>
      </p:graphicFrame>
      <p:graphicFrame>
        <p:nvGraphicFramePr>
          <p:cNvPr id="14341" name="Object 5"/>
          <p:cNvGraphicFramePr>
            <a:graphicFrameLocks noChangeAspect="1"/>
          </p:cNvGraphicFramePr>
          <p:nvPr>
            <p:extLst/>
          </p:nvPr>
        </p:nvGraphicFramePr>
        <p:xfrm>
          <a:off x="1916113" y="2922503"/>
          <a:ext cx="7846435" cy="971820"/>
        </p:xfrm>
        <a:graphic>
          <a:graphicData uri="http://schemas.openxmlformats.org/presentationml/2006/ole">
            <mc:AlternateContent xmlns:mc="http://schemas.openxmlformats.org/markup-compatibility/2006">
              <mc:Choice xmlns:v="urn:schemas-microsoft-com:vml" Requires="v">
                <p:oleObj spid="_x0000_s29722" name="Equation" r:id="rId9" imgW="3276360" imgH="406080" progId="Equation.DSMT4">
                  <p:embed/>
                </p:oleObj>
              </mc:Choice>
              <mc:Fallback>
                <p:oleObj name="Equation" r:id="rId9" imgW="3276360" imgH="406080" progId="Equation.DSMT4">
                  <p:embed/>
                  <p:pic>
                    <p:nvPicPr>
                      <p:cNvPr id="0" name=""/>
                      <p:cNvPicPr>
                        <a:picLocks noChangeAspect="1" noChangeArrowheads="1"/>
                      </p:cNvPicPr>
                      <p:nvPr/>
                    </p:nvPicPr>
                    <p:blipFill>
                      <a:blip r:embed="rId10"/>
                      <a:srcRect/>
                      <a:stretch>
                        <a:fillRect/>
                      </a:stretch>
                    </p:blipFill>
                    <p:spPr bwMode="auto">
                      <a:xfrm>
                        <a:off x="1916113" y="2922503"/>
                        <a:ext cx="7846435" cy="971820"/>
                      </a:xfrm>
                      <a:prstGeom prst="rect">
                        <a:avLst/>
                      </a:prstGeom>
                      <a:noFill/>
                      <a:ln>
                        <a:noFill/>
                      </a:ln>
                      <a:effectLst/>
                    </p:spPr>
                  </p:pic>
                </p:oleObj>
              </mc:Fallback>
            </mc:AlternateContent>
          </a:graphicData>
        </a:graphic>
      </p:graphicFrame>
      <p:sp>
        <p:nvSpPr>
          <p:cNvPr id="14342" name="Text Box 6"/>
          <p:cNvSpPr txBox="1">
            <a:spLocks noChangeArrowheads="1"/>
          </p:cNvSpPr>
          <p:nvPr/>
        </p:nvSpPr>
        <p:spPr bwMode="auto">
          <a:xfrm>
            <a:off x="1824038" y="3994245"/>
            <a:ext cx="3190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故方程的所有解为</a:t>
            </a:r>
            <a:r>
              <a:rPr kumimoji="0" lang="en-US" altLang="zh-CN" sz="2800" b="1" dirty="0"/>
              <a:t>:</a:t>
            </a:r>
          </a:p>
        </p:txBody>
      </p:sp>
      <p:graphicFrame>
        <p:nvGraphicFramePr>
          <p:cNvPr id="14343" name="Object 6"/>
          <p:cNvGraphicFramePr>
            <a:graphicFrameLocks noChangeAspect="1"/>
          </p:cNvGraphicFramePr>
          <p:nvPr>
            <p:extLst/>
          </p:nvPr>
        </p:nvGraphicFramePr>
        <p:xfrm>
          <a:off x="2004002" y="4546679"/>
          <a:ext cx="3870325" cy="991721"/>
        </p:xfrm>
        <a:graphic>
          <a:graphicData uri="http://schemas.openxmlformats.org/presentationml/2006/ole">
            <mc:AlternateContent xmlns:mc="http://schemas.openxmlformats.org/markup-compatibility/2006">
              <mc:Choice xmlns:v="urn:schemas-microsoft-com:vml" Requires="v">
                <p:oleObj spid="_x0000_s29723" name="Equation" r:id="rId11" imgW="1587240" imgH="406080" progId="Equation.DSMT4">
                  <p:embed/>
                </p:oleObj>
              </mc:Choice>
              <mc:Fallback>
                <p:oleObj name="Equation" r:id="rId11" imgW="1587240" imgH="406080" progId="Equation.DSMT4">
                  <p:embed/>
                  <p:pic>
                    <p:nvPicPr>
                      <p:cNvPr id="0" name=""/>
                      <p:cNvPicPr>
                        <a:picLocks noChangeAspect="1" noChangeArrowheads="1"/>
                      </p:cNvPicPr>
                      <p:nvPr/>
                    </p:nvPicPr>
                    <p:blipFill>
                      <a:blip r:embed="rId12"/>
                      <a:srcRect/>
                      <a:stretch>
                        <a:fillRect/>
                      </a:stretch>
                    </p:blipFill>
                    <p:spPr bwMode="auto">
                      <a:xfrm>
                        <a:off x="2004002" y="4546679"/>
                        <a:ext cx="3870325" cy="991721"/>
                      </a:xfrm>
                      <a:prstGeom prst="rect">
                        <a:avLst/>
                      </a:prstGeom>
                      <a:noFill/>
                      <a:ln>
                        <a:noFill/>
                      </a:ln>
                      <a:effectLst/>
                    </p:spPr>
                  </p:pic>
                </p:oleObj>
              </mc:Fallback>
            </mc:AlternateContent>
          </a:graphicData>
        </a:graphic>
      </p:graphicFrame>
      <p:graphicFrame>
        <p:nvGraphicFramePr>
          <p:cNvPr id="14344" name="Object 7"/>
          <p:cNvGraphicFramePr>
            <a:graphicFrameLocks noChangeAspect="1"/>
          </p:cNvGraphicFramePr>
          <p:nvPr>
            <p:extLst/>
          </p:nvPr>
        </p:nvGraphicFramePr>
        <p:xfrm>
          <a:off x="6037697" y="4797513"/>
          <a:ext cx="1315460" cy="490051"/>
        </p:xfrm>
        <a:graphic>
          <a:graphicData uri="http://schemas.openxmlformats.org/presentationml/2006/ole">
            <mc:AlternateContent xmlns:mc="http://schemas.openxmlformats.org/markup-compatibility/2006">
              <mc:Choice xmlns:v="urn:schemas-microsoft-com:vml" Requires="v">
                <p:oleObj spid="_x0000_s29724" name="Equation" r:id="rId13" imgW="545760" imgH="203040" progId="Equation.DSMT4">
                  <p:embed/>
                </p:oleObj>
              </mc:Choice>
              <mc:Fallback>
                <p:oleObj name="Equation" r:id="rId13" imgW="545760" imgH="203040" progId="Equation.DSMT4">
                  <p:embed/>
                  <p:pic>
                    <p:nvPicPr>
                      <p:cNvPr id="0" name=""/>
                      <p:cNvPicPr>
                        <a:picLocks noChangeAspect="1" noChangeArrowheads="1"/>
                      </p:cNvPicPr>
                      <p:nvPr/>
                    </p:nvPicPr>
                    <p:blipFill>
                      <a:blip r:embed="rId14"/>
                      <a:srcRect/>
                      <a:stretch>
                        <a:fillRect/>
                      </a:stretch>
                    </p:blipFill>
                    <p:spPr bwMode="auto">
                      <a:xfrm>
                        <a:off x="6037697" y="4797513"/>
                        <a:ext cx="1315460" cy="490051"/>
                      </a:xfrm>
                      <a:prstGeom prst="rect">
                        <a:avLst/>
                      </a:prstGeom>
                      <a:noFill/>
                      <a:ln>
                        <a:noFill/>
                      </a:ln>
                      <a:effectLst/>
                    </p:spPr>
                  </p:pic>
                </p:oleObj>
              </mc:Fallback>
            </mc:AlternateContent>
          </a:graphicData>
        </a:graphic>
      </p:graphicFrame>
      <p:graphicFrame>
        <p:nvGraphicFramePr>
          <p:cNvPr id="26632" name="Object 8"/>
          <p:cNvGraphicFramePr>
            <a:graphicFrameLocks noChangeAspect="1"/>
          </p:cNvGraphicFramePr>
          <p:nvPr>
            <p:extLst/>
          </p:nvPr>
        </p:nvGraphicFramePr>
        <p:xfrm>
          <a:off x="8939560" y="609061"/>
          <a:ext cx="2695705" cy="1107771"/>
        </p:xfrm>
        <a:graphic>
          <a:graphicData uri="http://schemas.openxmlformats.org/presentationml/2006/ole">
            <mc:AlternateContent xmlns:mc="http://schemas.openxmlformats.org/markup-compatibility/2006">
              <mc:Choice xmlns:v="urn:schemas-microsoft-com:vml" Requires="v">
                <p:oleObj spid="_x0000_s29725" name="Equation" r:id="rId15" imgW="1143000" imgH="469800" progId="Equation.DSMT4">
                  <p:embed/>
                </p:oleObj>
              </mc:Choice>
              <mc:Fallback>
                <p:oleObj name="Equation" r:id="rId15" imgW="1143000" imgH="469800" progId="Equation.DSMT4">
                  <p:embed/>
                  <p:pic>
                    <p:nvPicPr>
                      <p:cNvPr id="0" name=""/>
                      <p:cNvPicPr>
                        <a:picLocks noChangeAspect="1" noChangeArrowheads="1"/>
                      </p:cNvPicPr>
                      <p:nvPr/>
                    </p:nvPicPr>
                    <p:blipFill>
                      <a:blip r:embed="rId16"/>
                      <a:srcRect/>
                      <a:stretch>
                        <a:fillRect/>
                      </a:stretch>
                    </p:blipFill>
                    <p:spPr bwMode="auto">
                      <a:xfrm>
                        <a:off x="8939560" y="609061"/>
                        <a:ext cx="2695705" cy="1107771"/>
                      </a:xfrm>
                      <a:prstGeom prst="rect">
                        <a:avLst/>
                      </a:prstGeom>
                      <a:noFill/>
                      <a:ln w="9525">
                        <a:solidFill>
                          <a:srgbClr val="0000FF"/>
                        </a:solidFill>
                        <a:miter lim="800000"/>
                        <a:headEnd/>
                        <a:tailEnd/>
                      </a:ln>
                      <a:effectLst/>
                    </p:spPr>
                  </p:pic>
                </p:oleObj>
              </mc:Fallback>
            </mc:AlternateContent>
          </a:graphicData>
        </a:graphic>
      </p:graphicFrame>
      <p:sp>
        <p:nvSpPr>
          <p:cNvPr id="26634"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5FEE31D8-0AB5-4B89-A6EF-E4B0E8B086A7}" type="slidenum">
              <a:rPr lang="en-US" altLang="zh-CN" sz="1200">
                <a:solidFill>
                  <a:schemeClr val="accent2"/>
                </a:solidFill>
              </a:rPr>
              <a:pPr eaLnBrk="1" hangingPunct="1"/>
              <a:t>34</a:t>
            </a:fld>
            <a:endParaRPr lang="en-US" altLang="zh-CN" sz="1200">
              <a:solidFill>
                <a:schemeClr val="accent2"/>
              </a:solidFill>
            </a:endParaRPr>
          </a:p>
        </p:txBody>
      </p:sp>
    </p:spTree>
    <p:extLst>
      <p:ext uri="{BB962C8B-B14F-4D97-AF65-F5344CB8AC3E}">
        <p14:creationId xmlns:p14="http://schemas.microsoft.com/office/powerpoint/2010/main" val="407177472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4340"/>
                                        </p:tgtEl>
                                        <p:attrNameLst>
                                          <p:attrName>style.visibility</p:attrName>
                                        </p:attrNameLst>
                                      </p:cBhvr>
                                      <p:to>
                                        <p:strVal val="visible"/>
                                      </p:to>
                                    </p:set>
                                    <p:anim calcmode="lin" valueType="num">
                                      <p:cBhvr additive="base">
                                        <p:cTn id="15" dur="500" fill="hold"/>
                                        <p:tgtEl>
                                          <p:spTgt spid="14340"/>
                                        </p:tgtEl>
                                        <p:attrNameLst>
                                          <p:attrName>ppt_x</p:attrName>
                                        </p:attrNameLst>
                                      </p:cBhvr>
                                      <p:tavLst>
                                        <p:tav tm="0">
                                          <p:val>
                                            <p:strVal val="#ppt_x"/>
                                          </p:val>
                                        </p:tav>
                                        <p:tav tm="100000">
                                          <p:val>
                                            <p:strVal val="#ppt_x"/>
                                          </p:val>
                                        </p:tav>
                                      </p:tavLst>
                                    </p:anim>
                                    <p:anim calcmode="lin" valueType="num">
                                      <p:cBhvr additive="base">
                                        <p:cTn id="16"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4341"/>
                                        </p:tgtEl>
                                        <p:attrNameLst>
                                          <p:attrName>style.visibility</p:attrName>
                                        </p:attrNameLst>
                                      </p:cBhvr>
                                      <p:to>
                                        <p:strVal val="visible"/>
                                      </p:to>
                                    </p:set>
                                    <p:anim calcmode="lin" valueType="num">
                                      <p:cBhvr>
                                        <p:cTn id="21" dur="1000" fill="hold"/>
                                        <p:tgtEl>
                                          <p:spTgt spid="14341"/>
                                        </p:tgtEl>
                                        <p:attrNameLst>
                                          <p:attrName>ppt_w</p:attrName>
                                        </p:attrNameLst>
                                      </p:cBhvr>
                                      <p:tavLst>
                                        <p:tav tm="0">
                                          <p:val>
                                            <p:strVal val="#ppt_w*0.70"/>
                                          </p:val>
                                        </p:tav>
                                        <p:tav tm="100000">
                                          <p:val>
                                            <p:strVal val="#ppt_w"/>
                                          </p:val>
                                        </p:tav>
                                      </p:tavLst>
                                    </p:anim>
                                    <p:anim calcmode="lin" valueType="num">
                                      <p:cBhvr>
                                        <p:cTn id="22" dur="1000" fill="hold"/>
                                        <p:tgtEl>
                                          <p:spTgt spid="14341"/>
                                        </p:tgtEl>
                                        <p:attrNameLst>
                                          <p:attrName>ppt_h</p:attrName>
                                        </p:attrNameLst>
                                      </p:cBhvr>
                                      <p:tavLst>
                                        <p:tav tm="0">
                                          <p:val>
                                            <p:strVal val="#ppt_h"/>
                                          </p:val>
                                        </p:tav>
                                        <p:tav tm="100000">
                                          <p:val>
                                            <p:strVal val="#ppt_h"/>
                                          </p:val>
                                        </p:tav>
                                      </p:tavLst>
                                    </p:anim>
                                    <p:animEffect transition="in" filter="fade">
                                      <p:cBhvr>
                                        <p:cTn id="23" dur="1000"/>
                                        <p:tgtEl>
                                          <p:spTgt spid="143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34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434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4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4"/>
          <p:cNvSpPr>
            <a:spLocks noGrp="1" noChangeArrowheads="1"/>
          </p:cNvSpPr>
          <p:nvPr>
            <p:ph type="title" idx="4294967295"/>
          </p:nvPr>
        </p:nvSpPr>
        <p:spPr>
          <a:xfrm>
            <a:off x="2292351" y="1136612"/>
            <a:ext cx="990600" cy="457200"/>
          </a:xfrm>
        </p:spPr>
        <p:txBody>
          <a:bodyPr>
            <a:noAutofit/>
          </a:bodyPr>
          <a:lstStyle/>
          <a:p>
            <a:pPr>
              <a:defRPr/>
            </a:pPr>
            <a:r>
              <a:rPr lang="zh-CN" altLang="en-US" sz="2800" b="1" dirty="0" smtClean="0">
                <a:solidFill>
                  <a:srgbClr val="FF0000"/>
                </a:solidFill>
              </a:rPr>
              <a:t>例</a:t>
            </a:r>
            <a:r>
              <a:rPr lang="en-US" altLang="zh-CN" sz="2800" b="1" dirty="0" smtClean="0">
                <a:solidFill>
                  <a:srgbClr val="FF0000"/>
                </a:solidFill>
                <a:latin typeface="Times New Roman" panose="02020603050405020304" pitchFamily="18" charset="0"/>
                <a:cs typeface="Times New Roman" panose="02020603050405020304" pitchFamily="18" charset="0"/>
              </a:rPr>
              <a:t>2</a:t>
            </a:r>
          </a:p>
        </p:txBody>
      </p:sp>
      <p:graphicFrame>
        <p:nvGraphicFramePr>
          <p:cNvPr id="27650" name="Object 2"/>
          <p:cNvGraphicFramePr>
            <a:graphicFrameLocks noGrp="1" noChangeAspect="1"/>
          </p:cNvGraphicFramePr>
          <p:nvPr>
            <p:ph sz="half" idx="4294967295"/>
          </p:nvPr>
        </p:nvGraphicFramePr>
        <p:xfrm>
          <a:off x="1524001" y="2516188"/>
          <a:ext cx="1425575" cy="2692400"/>
        </p:xfrm>
        <a:graphic>
          <a:graphicData uri="http://schemas.openxmlformats.org/presentationml/2006/ole">
            <mc:AlternateContent xmlns:mc="http://schemas.openxmlformats.org/markup-compatibility/2006">
              <mc:Choice xmlns:v="urn:schemas-microsoft-com:vml" Requires="v">
                <p:oleObj spid="_x0000_s30740"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2516188"/>
                        <a:ext cx="1425575" cy="269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3"/>
          <p:cNvGraphicFramePr>
            <a:graphicFrameLocks noGrp="1" noChangeAspect="1"/>
          </p:cNvGraphicFramePr>
          <p:nvPr>
            <p:ph sz="half" idx="4294967295"/>
            <p:extLst/>
          </p:nvPr>
        </p:nvGraphicFramePr>
        <p:xfrm>
          <a:off x="3382283" y="975464"/>
          <a:ext cx="3046509" cy="1015022"/>
        </p:xfrm>
        <a:graphic>
          <a:graphicData uri="http://schemas.openxmlformats.org/presentationml/2006/ole">
            <mc:AlternateContent xmlns:mc="http://schemas.openxmlformats.org/markup-compatibility/2006">
              <mc:Choice xmlns:v="urn:schemas-microsoft-com:vml" Requires="v">
                <p:oleObj spid="_x0000_s30741" name="Equation" r:id="rId5" imgW="1295280" imgH="431640" progId="Equation.DSMT4">
                  <p:embed/>
                </p:oleObj>
              </mc:Choice>
              <mc:Fallback>
                <p:oleObj name="Equation" r:id="rId5" imgW="12952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2283" y="975464"/>
                        <a:ext cx="3046509" cy="1015022"/>
                      </a:xfrm>
                      <a:prstGeom prst="rect">
                        <a:avLst/>
                      </a:prstGeom>
                      <a:noFill/>
                      <a:ln>
                        <a:noFill/>
                      </a:ln>
                      <a:effectLst/>
                      <a:extLst/>
                    </p:spPr>
                  </p:pic>
                </p:oleObj>
              </mc:Fallback>
            </mc:AlternateContent>
          </a:graphicData>
        </a:graphic>
      </p:graphicFrame>
      <p:sp>
        <p:nvSpPr>
          <p:cNvPr id="15380" name="Text Box 20"/>
          <p:cNvSpPr txBox="1">
            <a:spLocks noChangeArrowheads="1"/>
          </p:cNvSpPr>
          <p:nvPr/>
        </p:nvSpPr>
        <p:spPr bwMode="auto">
          <a:xfrm>
            <a:off x="2321445" y="1924051"/>
            <a:ext cx="76744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0000"/>
                </a:solidFill>
              </a:rPr>
              <a:t>解：</a:t>
            </a:r>
          </a:p>
        </p:txBody>
      </p:sp>
      <p:sp>
        <p:nvSpPr>
          <p:cNvPr id="15381" name="Text Box 21"/>
          <p:cNvSpPr txBox="1">
            <a:spLocks noChangeArrowheads="1"/>
          </p:cNvSpPr>
          <p:nvPr/>
        </p:nvSpPr>
        <p:spPr bwMode="auto">
          <a:xfrm>
            <a:off x="3105942" y="1934539"/>
            <a:ext cx="2709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将变量分离后得</a:t>
            </a:r>
          </a:p>
        </p:txBody>
      </p:sp>
      <p:graphicFrame>
        <p:nvGraphicFramePr>
          <p:cNvPr id="15382" name="Object 4"/>
          <p:cNvGraphicFramePr>
            <a:graphicFrameLocks noChangeAspect="1"/>
          </p:cNvGraphicFramePr>
          <p:nvPr>
            <p:extLst/>
          </p:nvPr>
        </p:nvGraphicFramePr>
        <p:xfrm>
          <a:off x="4460874" y="2418575"/>
          <a:ext cx="1894098" cy="496245"/>
        </p:xfrm>
        <a:graphic>
          <a:graphicData uri="http://schemas.openxmlformats.org/presentationml/2006/ole">
            <mc:AlternateContent xmlns:mc="http://schemas.openxmlformats.org/markup-compatibility/2006">
              <mc:Choice xmlns:v="urn:schemas-microsoft-com:vml" Requires="v">
                <p:oleObj spid="_x0000_s30742" name="Equation" r:id="rId7" imgW="774360" imgH="203040" progId="Equation.DSMT4">
                  <p:embed/>
                </p:oleObj>
              </mc:Choice>
              <mc:Fallback>
                <p:oleObj name="Equation" r:id="rId7" imgW="7743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0874" y="2418575"/>
                        <a:ext cx="1894098" cy="496245"/>
                      </a:xfrm>
                      <a:prstGeom prst="rect">
                        <a:avLst/>
                      </a:prstGeom>
                      <a:noFill/>
                      <a:ln>
                        <a:noFill/>
                      </a:ln>
                      <a:effectLst/>
                      <a:extLst/>
                    </p:spPr>
                  </p:pic>
                </p:oleObj>
              </mc:Fallback>
            </mc:AlternateContent>
          </a:graphicData>
        </a:graphic>
      </p:graphicFrame>
      <p:sp>
        <p:nvSpPr>
          <p:cNvPr id="15383" name="Text Box 23"/>
          <p:cNvSpPr txBox="1">
            <a:spLocks noChangeArrowheads="1"/>
          </p:cNvSpPr>
          <p:nvPr/>
        </p:nvSpPr>
        <p:spPr bwMode="auto">
          <a:xfrm>
            <a:off x="2338502" y="3027741"/>
            <a:ext cx="2087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两边积分得</a:t>
            </a:r>
            <a:r>
              <a:rPr kumimoji="0" lang="en-US" altLang="zh-CN" sz="2800" dirty="0"/>
              <a:t>:</a:t>
            </a:r>
          </a:p>
        </p:txBody>
      </p:sp>
      <p:graphicFrame>
        <p:nvGraphicFramePr>
          <p:cNvPr id="15384" name="Object 5"/>
          <p:cNvGraphicFramePr>
            <a:graphicFrameLocks noChangeAspect="1"/>
          </p:cNvGraphicFramePr>
          <p:nvPr>
            <p:extLst/>
          </p:nvPr>
        </p:nvGraphicFramePr>
        <p:xfrm>
          <a:off x="4759439" y="3207309"/>
          <a:ext cx="1930610" cy="988630"/>
        </p:xfrm>
        <a:graphic>
          <a:graphicData uri="http://schemas.openxmlformats.org/presentationml/2006/ole">
            <mc:AlternateContent xmlns:mc="http://schemas.openxmlformats.org/markup-compatibility/2006">
              <mc:Choice xmlns:v="urn:schemas-microsoft-com:vml" Requires="v">
                <p:oleObj spid="_x0000_s30743" name="Equation" r:id="rId9" imgW="914400" imgH="419040" progId="Equation.DSMT4">
                  <p:embed/>
                </p:oleObj>
              </mc:Choice>
              <mc:Fallback>
                <p:oleObj name="Equation" r:id="rId9" imgW="914400" imgH="419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9439" y="3207309"/>
                        <a:ext cx="1930610" cy="988630"/>
                      </a:xfrm>
                      <a:prstGeom prst="rect">
                        <a:avLst/>
                      </a:prstGeom>
                      <a:noFill/>
                      <a:ln>
                        <a:noFill/>
                      </a:ln>
                      <a:effectLst/>
                      <a:extLst/>
                    </p:spPr>
                  </p:pic>
                </p:oleObj>
              </mc:Fallback>
            </mc:AlternateContent>
          </a:graphicData>
        </a:graphic>
      </p:graphicFrame>
      <p:sp>
        <p:nvSpPr>
          <p:cNvPr id="15385" name="Text Box 25"/>
          <p:cNvSpPr txBox="1">
            <a:spLocks noChangeArrowheads="1"/>
          </p:cNvSpPr>
          <p:nvPr/>
        </p:nvSpPr>
        <p:spPr bwMode="auto">
          <a:xfrm>
            <a:off x="2292351" y="4166395"/>
            <a:ext cx="198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因而通解为</a:t>
            </a:r>
          </a:p>
        </p:txBody>
      </p:sp>
      <p:graphicFrame>
        <p:nvGraphicFramePr>
          <p:cNvPr id="15386" name="Object 6"/>
          <p:cNvGraphicFramePr>
            <a:graphicFrameLocks noChangeAspect="1"/>
          </p:cNvGraphicFramePr>
          <p:nvPr>
            <p:extLst/>
          </p:nvPr>
        </p:nvGraphicFramePr>
        <p:xfrm>
          <a:off x="4624388" y="4365626"/>
          <a:ext cx="1713041" cy="593089"/>
        </p:xfrm>
        <a:graphic>
          <a:graphicData uri="http://schemas.openxmlformats.org/presentationml/2006/ole">
            <mc:AlternateContent xmlns:mc="http://schemas.openxmlformats.org/markup-compatibility/2006">
              <mc:Choice xmlns:v="urn:schemas-microsoft-com:vml" Requires="v">
                <p:oleObj spid="_x0000_s30744" name="Equation" r:id="rId11" imgW="736560" imgH="228600" progId="Equation.DSMT4">
                  <p:embed/>
                </p:oleObj>
              </mc:Choice>
              <mc:Fallback>
                <p:oleObj name="Equation" r:id="rId11" imgW="73656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4388" y="4365626"/>
                        <a:ext cx="1713041" cy="593089"/>
                      </a:xfrm>
                      <a:prstGeom prst="rect">
                        <a:avLst/>
                      </a:prstGeom>
                      <a:noFill/>
                      <a:ln>
                        <a:noFill/>
                      </a:ln>
                      <a:effectLst/>
                      <a:extLst/>
                    </p:spPr>
                  </p:pic>
                </p:oleObj>
              </mc:Fallback>
            </mc:AlternateContent>
          </a:graphicData>
        </a:graphic>
      </p:graphicFrame>
      <p:sp>
        <p:nvSpPr>
          <p:cNvPr id="15387" name="Text Box 27"/>
          <p:cNvSpPr txBox="1">
            <a:spLocks noChangeArrowheads="1"/>
          </p:cNvSpPr>
          <p:nvPr/>
        </p:nvSpPr>
        <p:spPr bwMode="auto">
          <a:xfrm>
            <a:off x="2345532" y="5141913"/>
            <a:ext cx="3305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这里</a:t>
            </a:r>
            <a:r>
              <a:rPr kumimoji="0" lang="en-US" altLang="zh-CN" sz="2800" b="1" dirty="0"/>
              <a:t>c</a:t>
            </a:r>
            <a:r>
              <a:rPr kumimoji="0" lang="zh-CN" altLang="en-US" sz="2800" b="1" dirty="0"/>
              <a:t>为任意正常数</a:t>
            </a:r>
            <a:r>
              <a:rPr kumimoji="0" lang="en-US" altLang="zh-CN" sz="2800" b="1" dirty="0"/>
              <a:t>.</a:t>
            </a:r>
          </a:p>
        </p:txBody>
      </p:sp>
      <p:sp>
        <p:nvSpPr>
          <p:cNvPr id="15388" name="Text Box 28"/>
          <p:cNvSpPr txBox="1">
            <a:spLocks noChangeArrowheads="1"/>
          </p:cNvSpPr>
          <p:nvPr/>
        </p:nvSpPr>
        <p:spPr bwMode="auto">
          <a:xfrm>
            <a:off x="5650707" y="5141913"/>
            <a:ext cx="4130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或者解出</a:t>
            </a:r>
            <a:r>
              <a:rPr kumimoji="0" lang="en-US" altLang="zh-CN" sz="2800" b="1" i="1" dirty="0"/>
              <a:t>y</a:t>
            </a:r>
            <a:r>
              <a:rPr kumimoji="0" lang="zh-CN" altLang="en-US" sz="2800" b="1" dirty="0"/>
              <a:t>，写出显式解</a:t>
            </a:r>
          </a:p>
        </p:txBody>
      </p:sp>
      <p:graphicFrame>
        <p:nvGraphicFramePr>
          <p:cNvPr id="15389" name="Object 7"/>
          <p:cNvGraphicFramePr>
            <a:graphicFrameLocks noChangeAspect="1"/>
          </p:cNvGraphicFramePr>
          <p:nvPr>
            <p:extLst/>
          </p:nvPr>
        </p:nvGraphicFramePr>
        <p:xfrm>
          <a:off x="4387850" y="5705185"/>
          <a:ext cx="2230437" cy="679450"/>
        </p:xfrm>
        <a:graphic>
          <a:graphicData uri="http://schemas.openxmlformats.org/presentationml/2006/ole">
            <mc:AlternateContent xmlns:mc="http://schemas.openxmlformats.org/markup-compatibility/2006">
              <mc:Choice xmlns:v="urn:schemas-microsoft-com:vml" Requires="v">
                <p:oleObj spid="_x0000_s30745" name="Equation" r:id="rId13" imgW="876240" imgH="266400" progId="Equation.DSMT4">
                  <p:embed/>
                </p:oleObj>
              </mc:Choice>
              <mc:Fallback>
                <p:oleObj name="Equation" r:id="rId13" imgW="876240" imgH="266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87850" y="5705185"/>
                        <a:ext cx="2230437"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3" name="灯片编号占位符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E4986E70-6D1A-4F18-AD80-427C80E42128}" type="slidenum">
              <a:rPr lang="en-US" altLang="zh-CN" sz="1200">
                <a:solidFill>
                  <a:schemeClr val="accent2"/>
                </a:solidFill>
              </a:rPr>
              <a:pPr eaLnBrk="1" hangingPunct="1"/>
              <a:t>35</a:t>
            </a:fld>
            <a:endParaRPr lang="en-US" altLang="zh-CN" sz="1200">
              <a:solidFill>
                <a:schemeClr val="accent2"/>
              </a:solidFill>
            </a:endParaRPr>
          </a:p>
        </p:txBody>
      </p:sp>
    </p:spTree>
    <p:extLst>
      <p:ext uri="{BB962C8B-B14F-4D97-AF65-F5344CB8AC3E}">
        <p14:creationId xmlns:p14="http://schemas.microsoft.com/office/powerpoint/2010/main" val="2224487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8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8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 grpId="0"/>
      <p:bldP spid="15381" grpId="0"/>
      <p:bldP spid="15383" grpId="0"/>
      <p:bldP spid="15385" grpId="0"/>
      <p:bldP spid="15387" grpId="0"/>
      <p:bldP spid="153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4" name="Text Box 2"/>
          <p:cNvSpPr txBox="1">
            <a:spLocks noChangeArrowheads="1"/>
          </p:cNvSpPr>
          <p:nvPr/>
        </p:nvSpPr>
        <p:spPr bwMode="auto">
          <a:xfrm>
            <a:off x="2102700" y="759226"/>
            <a:ext cx="723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例</a:t>
            </a:r>
            <a:r>
              <a:rPr kumimoji="0" lang="en-US" altLang="zh-CN" sz="2800" b="1" dirty="0">
                <a:solidFill>
                  <a:srgbClr val="FF3300"/>
                </a:solidFill>
              </a:rPr>
              <a:t>3</a:t>
            </a:r>
          </a:p>
        </p:txBody>
      </p:sp>
      <p:graphicFrame>
        <p:nvGraphicFramePr>
          <p:cNvPr id="19459" name="Object 2"/>
          <p:cNvGraphicFramePr>
            <a:graphicFrameLocks noChangeAspect="1"/>
          </p:cNvGraphicFramePr>
          <p:nvPr>
            <p:extLst/>
          </p:nvPr>
        </p:nvGraphicFramePr>
        <p:xfrm>
          <a:off x="3051465" y="259477"/>
          <a:ext cx="5216814" cy="1495318"/>
        </p:xfrm>
        <a:graphic>
          <a:graphicData uri="http://schemas.openxmlformats.org/presentationml/2006/ole">
            <mc:AlternateContent xmlns:mc="http://schemas.openxmlformats.org/markup-compatibility/2006">
              <mc:Choice xmlns:v="urn:schemas-microsoft-com:vml" Requires="v">
                <p:oleObj spid="_x0000_s31776" name="Equation" r:id="rId3" imgW="2260440" imgH="647640" progId="Equation.DSMT4">
                  <p:embed/>
                </p:oleObj>
              </mc:Choice>
              <mc:Fallback>
                <p:oleObj name="Equation" r:id="rId3" imgW="2260440" imgH="647640" progId="Equation.DSMT4">
                  <p:embed/>
                  <p:pic>
                    <p:nvPicPr>
                      <p:cNvPr id="0" name=""/>
                      <p:cNvPicPr>
                        <a:picLocks noChangeAspect="1" noChangeArrowheads="1"/>
                      </p:cNvPicPr>
                      <p:nvPr/>
                    </p:nvPicPr>
                    <p:blipFill>
                      <a:blip r:embed="rId4"/>
                      <a:srcRect/>
                      <a:stretch>
                        <a:fillRect/>
                      </a:stretch>
                    </p:blipFill>
                    <p:spPr bwMode="auto">
                      <a:xfrm>
                        <a:off x="3051465" y="259477"/>
                        <a:ext cx="5216814" cy="1495318"/>
                      </a:xfrm>
                      <a:prstGeom prst="rect">
                        <a:avLst/>
                      </a:prstGeom>
                      <a:noFill/>
                      <a:ln>
                        <a:noFill/>
                      </a:ln>
                      <a:effectLst/>
                    </p:spPr>
                  </p:pic>
                </p:oleObj>
              </mc:Fallback>
            </mc:AlternateContent>
          </a:graphicData>
        </a:graphic>
      </p:graphicFrame>
      <p:sp>
        <p:nvSpPr>
          <p:cNvPr id="19460" name="Text Box 4"/>
          <p:cNvSpPr txBox="1">
            <a:spLocks noChangeArrowheads="1"/>
          </p:cNvSpPr>
          <p:nvPr/>
        </p:nvSpPr>
        <p:spPr bwMode="auto">
          <a:xfrm>
            <a:off x="1980767" y="1746224"/>
            <a:ext cx="665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解</a:t>
            </a:r>
            <a:r>
              <a:rPr kumimoji="0" lang="en-US" altLang="zh-CN" sz="2800" b="1" dirty="0">
                <a:solidFill>
                  <a:srgbClr val="FF0000"/>
                </a:solidFill>
              </a:rPr>
              <a:t>:</a:t>
            </a:r>
          </a:p>
        </p:txBody>
      </p:sp>
      <p:graphicFrame>
        <p:nvGraphicFramePr>
          <p:cNvPr id="19461" name="Object 3"/>
          <p:cNvGraphicFramePr>
            <a:graphicFrameLocks noChangeAspect="1"/>
          </p:cNvGraphicFramePr>
          <p:nvPr>
            <p:extLst/>
          </p:nvPr>
        </p:nvGraphicFramePr>
        <p:xfrm>
          <a:off x="2817017" y="1499381"/>
          <a:ext cx="4826795" cy="977901"/>
        </p:xfrm>
        <a:graphic>
          <a:graphicData uri="http://schemas.openxmlformats.org/presentationml/2006/ole">
            <mc:AlternateContent xmlns:mc="http://schemas.openxmlformats.org/markup-compatibility/2006">
              <mc:Choice xmlns:v="urn:schemas-microsoft-com:vml" Requires="v">
                <p:oleObj spid="_x0000_s31777" name="Equation" r:id="rId5" imgW="2006280" imgH="406080" progId="Equation.DSMT4">
                  <p:embed/>
                </p:oleObj>
              </mc:Choice>
              <mc:Fallback>
                <p:oleObj name="Equation" r:id="rId5" imgW="2006280" imgH="406080" progId="Equation.DSMT4">
                  <p:embed/>
                  <p:pic>
                    <p:nvPicPr>
                      <p:cNvPr id="0" name=""/>
                      <p:cNvPicPr>
                        <a:picLocks noChangeAspect="1" noChangeArrowheads="1"/>
                      </p:cNvPicPr>
                      <p:nvPr/>
                    </p:nvPicPr>
                    <p:blipFill>
                      <a:blip r:embed="rId6"/>
                      <a:srcRect/>
                      <a:stretch>
                        <a:fillRect/>
                      </a:stretch>
                    </p:blipFill>
                    <p:spPr bwMode="auto">
                      <a:xfrm>
                        <a:off x="2817017" y="1499381"/>
                        <a:ext cx="4826795" cy="977901"/>
                      </a:xfrm>
                      <a:prstGeom prst="rect">
                        <a:avLst/>
                      </a:prstGeom>
                      <a:noFill/>
                      <a:ln>
                        <a:noFill/>
                      </a:ln>
                      <a:effectLst/>
                    </p:spPr>
                  </p:pic>
                </p:oleObj>
              </mc:Fallback>
            </mc:AlternateContent>
          </a:graphicData>
        </a:graphic>
      </p:graphicFrame>
      <p:graphicFrame>
        <p:nvGraphicFramePr>
          <p:cNvPr id="19462" name="Object 4"/>
          <p:cNvGraphicFramePr>
            <a:graphicFrameLocks noChangeAspect="1"/>
          </p:cNvGraphicFramePr>
          <p:nvPr>
            <p:extLst/>
          </p:nvPr>
        </p:nvGraphicFramePr>
        <p:xfrm>
          <a:off x="2025363" y="2510706"/>
          <a:ext cx="3888148" cy="501058"/>
        </p:xfrm>
        <a:graphic>
          <a:graphicData uri="http://schemas.openxmlformats.org/presentationml/2006/ole">
            <mc:AlternateContent xmlns:mc="http://schemas.openxmlformats.org/markup-compatibility/2006">
              <mc:Choice xmlns:v="urn:schemas-microsoft-com:vml" Requires="v">
                <p:oleObj spid="_x0000_s31778" name="Equation" r:id="rId7" imgW="1676160" imgH="215640" progId="Equation.DSMT4">
                  <p:embed/>
                </p:oleObj>
              </mc:Choice>
              <mc:Fallback>
                <p:oleObj name="Equation" r:id="rId7" imgW="1676160" imgH="215640" progId="Equation.DSMT4">
                  <p:embed/>
                  <p:pic>
                    <p:nvPicPr>
                      <p:cNvPr id="0" name=""/>
                      <p:cNvPicPr>
                        <a:picLocks noChangeAspect="1" noChangeArrowheads="1"/>
                      </p:cNvPicPr>
                      <p:nvPr/>
                    </p:nvPicPr>
                    <p:blipFill>
                      <a:blip r:embed="rId8"/>
                      <a:srcRect/>
                      <a:stretch>
                        <a:fillRect/>
                      </a:stretch>
                    </p:blipFill>
                    <p:spPr bwMode="auto">
                      <a:xfrm>
                        <a:off x="2025363" y="2510706"/>
                        <a:ext cx="3888148" cy="501058"/>
                      </a:xfrm>
                      <a:prstGeom prst="rect">
                        <a:avLst/>
                      </a:prstGeom>
                      <a:noFill/>
                      <a:ln>
                        <a:noFill/>
                      </a:ln>
                      <a:effectLst/>
                      <a:extLst/>
                    </p:spPr>
                  </p:pic>
                </p:oleObj>
              </mc:Fallback>
            </mc:AlternateContent>
          </a:graphicData>
        </a:graphic>
      </p:graphicFrame>
      <p:graphicFrame>
        <p:nvGraphicFramePr>
          <p:cNvPr id="19463" name="Object 5"/>
          <p:cNvGraphicFramePr>
            <a:graphicFrameLocks noChangeAspect="1"/>
          </p:cNvGraphicFramePr>
          <p:nvPr>
            <p:extLst/>
          </p:nvPr>
        </p:nvGraphicFramePr>
        <p:xfrm>
          <a:off x="5870142" y="2236838"/>
          <a:ext cx="2005012" cy="1017587"/>
        </p:xfrm>
        <a:graphic>
          <a:graphicData uri="http://schemas.openxmlformats.org/presentationml/2006/ole">
            <mc:AlternateContent xmlns:mc="http://schemas.openxmlformats.org/markup-compatibility/2006">
              <mc:Choice xmlns:v="urn:schemas-microsoft-com:vml" Requires="v">
                <p:oleObj spid="_x0000_s31779" name="Equation" r:id="rId9" imgW="850680" imgH="431640" progId="Equation.DSMT4">
                  <p:embed/>
                </p:oleObj>
              </mc:Choice>
              <mc:Fallback>
                <p:oleObj name="Equation" r:id="rId9" imgW="850680" imgH="431640" progId="Equation.DSMT4">
                  <p:embed/>
                  <p:pic>
                    <p:nvPicPr>
                      <p:cNvPr id="0" name=""/>
                      <p:cNvPicPr>
                        <a:picLocks noChangeAspect="1" noChangeArrowheads="1"/>
                      </p:cNvPicPr>
                      <p:nvPr/>
                    </p:nvPicPr>
                    <p:blipFill>
                      <a:blip r:embed="rId10"/>
                      <a:srcRect/>
                      <a:stretch>
                        <a:fillRect/>
                      </a:stretch>
                    </p:blipFill>
                    <p:spPr bwMode="auto">
                      <a:xfrm>
                        <a:off x="5870142" y="2236838"/>
                        <a:ext cx="2005012"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4" name="Text Box 8"/>
          <p:cNvSpPr txBox="1">
            <a:spLocks noChangeArrowheads="1"/>
          </p:cNvSpPr>
          <p:nvPr/>
        </p:nvSpPr>
        <p:spPr bwMode="auto">
          <a:xfrm>
            <a:off x="1980768" y="3179259"/>
            <a:ext cx="2108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两边积分得</a:t>
            </a:r>
            <a:r>
              <a:rPr kumimoji="0" lang="en-US" altLang="zh-CN" sz="2800" b="1" dirty="0"/>
              <a:t>:</a:t>
            </a:r>
          </a:p>
        </p:txBody>
      </p:sp>
      <p:graphicFrame>
        <p:nvGraphicFramePr>
          <p:cNvPr id="19465" name="Object 6"/>
          <p:cNvGraphicFramePr>
            <a:graphicFrameLocks noChangeAspect="1"/>
          </p:cNvGraphicFramePr>
          <p:nvPr>
            <p:extLst/>
          </p:nvPr>
        </p:nvGraphicFramePr>
        <p:xfrm>
          <a:off x="4162711" y="2946150"/>
          <a:ext cx="2286000" cy="1009650"/>
        </p:xfrm>
        <a:graphic>
          <a:graphicData uri="http://schemas.openxmlformats.org/presentationml/2006/ole">
            <mc:AlternateContent xmlns:mc="http://schemas.openxmlformats.org/markup-compatibility/2006">
              <mc:Choice xmlns:v="urn:schemas-microsoft-com:vml" Requires="v">
                <p:oleObj spid="_x0000_s31780" name="Equation" r:id="rId11" imgW="977760" imgH="431640" progId="Equation.DSMT4">
                  <p:embed/>
                </p:oleObj>
              </mc:Choice>
              <mc:Fallback>
                <p:oleObj name="Equation" r:id="rId11" imgW="977760" imgH="431640" progId="Equation.DSMT4">
                  <p:embed/>
                  <p:pic>
                    <p:nvPicPr>
                      <p:cNvPr id="0" name=""/>
                      <p:cNvPicPr>
                        <a:picLocks noChangeAspect="1" noChangeArrowheads="1"/>
                      </p:cNvPicPr>
                      <p:nvPr/>
                    </p:nvPicPr>
                    <p:blipFill>
                      <a:blip r:embed="rId12"/>
                      <a:srcRect/>
                      <a:stretch>
                        <a:fillRect/>
                      </a:stretch>
                    </p:blipFill>
                    <p:spPr bwMode="auto">
                      <a:xfrm>
                        <a:off x="4162711" y="2946150"/>
                        <a:ext cx="22860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6" name="Text Box 10"/>
          <p:cNvSpPr txBox="1">
            <a:spLocks noChangeArrowheads="1"/>
          </p:cNvSpPr>
          <p:nvPr/>
        </p:nvSpPr>
        <p:spPr bwMode="auto">
          <a:xfrm>
            <a:off x="1980767" y="3952736"/>
            <a:ext cx="2108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因而通解为</a:t>
            </a:r>
            <a:r>
              <a:rPr kumimoji="0" lang="en-US" altLang="zh-CN" sz="2800" b="1" dirty="0"/>
              <a:t>:</a:t>
            </a:r>
          </a:p>
        </p:txBody>
      </p:sp>
      <p:graphicFrame>
        <p:nvGraphicFramePr>
          <p:cNvPr id="19467" name="Object 7"/>
          <p:cNvGraphicFramePr>
            <a:graphicFrameLocks noChangeAspect="1"/>
          </p:cNvGraphicFramePr>
          <p:nvPr>
            <p:extLst/>
          </p:nvPr>
        </p:nvGraphicFramePr>
        <p:xfrm>
          <a:off x="4089036" y="3727447"/>
          <a:ext cx="2245879" cy="910446"/>
        </p:xfrm>
        <a:graphic>
          <a:graphicData uri="http://schemas.openxmlformats.org/presentationml/2006/ole">
            <mc:AlternateContent xmlns:mc="http://schemas.openxmlformats.org/markup-compatibility/2006">
              <mc:Choice xmlns:v="urn:schemas-microsoft-com:vml" Requires="v">
                <p:oleObj spid="_x0000_s31781" name="Equation" r:id="rId13" imgW="1002960" imgH="406080" progId="Equation.DSMT4">
                  <p:embed/>
                </p:oleObj>
              </mc:Choice>
              <mc:Fallback>
                <p:oleObj name="Equation" r:id="rId13" imgW="1002960" imgH="406080" progId="Equation.DSMT4">
                  <p:embed/>
                  <p:pic>
                    <p:nvPicPr>
                      <p:cNvPr id="0" name=""/>
                      <p:cNvPicPr>
                        <a:picLocks noChangeAspect="1" noChangeArrowheads="1"/>
                      </p:cNvPicPr>
                      <p:nvPr/>
                    </p:nvPicPr>
                    <p:blipFill>
                      <a:blip r:embed="rId14"/>
                      <a:srcRect/>
                      <a:stretch>
                        <a:fillRect/>
                      </a:stretch>
                    </p:blipFill>
                    <p:spPr bwMode="auto">
                      <a:xfrm>
                        <a:off x="4089036" y="3727447"/>
                        <a:ext cx="2245879" cy="910446"/>
                      </a:xfrm>
                      <a:prstGeom prst="rect">
                        <a:avLst/>
                      </a:prstGeom>
                      <a:noFill/>
                      <a:ln>
                        <a:noFill/>
                      </a:ln>
                      <a:effectLst/>
                    </p:spPr>
                  </p:pic>
                </p:oleObj>
              </mc:Fallback>
            </mc:AlternateContent>
          </a:graphicData>
        </a:graphic>
      </p:graphicFrame>
      <p:graphicFrame>
        <p:nvGraphicFramePr>
          <p:cNvPr id="19468" name="Object 8"/>
          <p:cNvGraphicFramePr>
            <a:graphicFrameLocks noChangeAspect="1"/>
          </p:cNvGraphicFramePr>
          <p:nvPr>
            <p:extLst/>
          </p:nvPr>
        </p:nvGraphicFramePr>
        <p:xfrm>
          <a:off x="6448711" y="3991882"/>
          <a:ext cx="2789824" cy="478697"/>
        </p:xfrm>
        <a:graphic>
          <a:graphicData uri="http://schemas.openxmlformats.org/presentationml/2006/ole">
            <mc:AlternateContent xmlns:mc="http://schemas.openxmlformats.org/markup-compatibility/2006">
              <mc:Choice xmlns:v="urn:schemas-microsoft-com:vml" Requires="v">
                <p:oleObj spid="_x0000_s31782" name="Equation" r:id="rId15" imgW="1257120" imgH="215640" progId="Equation.DSMT4">
                  <p:embed/>
                </p:oleObj>
              </mc:Choice>
              <mc:Fallback>
                <p:oleObj name="Equation" r:id="rId15" imgW="1257120" imgH="215640" progId="Equation.DSMT4">
                  <p:embed/>
                  <p:pic>
                    <p:nvPicPr>
                      <p:cNvPr id="0" name=""/>
                      <p:cNvPicPr>
                        <a:picLocks noChangeAspect="1" noChangeArrowheads="1"/>
                      </p:cNvPicPr>
                      <p:nvPr/>
                    </p:nvPicPr>
                    <p:blipFill>
                      <a:blip r:embed="rId16"/>
                      <a:srcRect/>
                      <a:stretch>
                        <a:fillRect/>
                      </a:stretch>
                    </p:blipFill>
                    <p:spPr bwMode="auto">
                      <a:xfrm>
                        <a:off x="6448711" y="3991882"/>
                        <a:ext cx="2789824" cy="478697"/>
                      </a:xfrm>
                      <a:prstGeom prst="rect">
                        <a:avLst/>
                      </a:prstGeom>
                      <a:noFill/>
                      <a:ln>
                        <a:noFill/>
                      </a:ln>
                      <a:effectLst/>
                    </p:spPr>
                  </p:pic>
                </p:oleObj>
              </mc:Fallback>
            </mc:AlternateContent>
          </a:graphicData>
        </a:graphic>
      </p:graphicFrame>
      <p:graphicFrame>
        <p:nvGraphicFramePr>
          <p:cNvPr id="19469" name="Object 9"/>
          <p:cNvGraphicFramePr>
            <a:graphicFrameLocks noChangeAspect="1"/>
          </p:cNvGraphicFramePr>
          <p:nvPr>
            <p:extLst/>
          </p:nvPr>
        </p:nvGraphicFramePr>
        <p:xfrm>
          <a:off x="2025363" y="4574381"/>
          <a:ext cx="8570913" cy="469900"/>
        </p:xfrm>
        <a:graphic>
          <a:graphicData uri="http://schemas.openxmlformats.org/presentationml/2006/ole">
            <mc:AlternateContent xmlns:mc="http://schemas.openxmlformats.org/markup-compatibility/2006">
              <mc:Choice xmlns:v="urn:schemas-microsoft-com:vml" Requires="v">
                <p:oleObj spid="_x0000_s31783" name="Equation" r:id="rId17" imgW="3746160" imgH="215640" progId="Equation.DSMT4">
                  <p:embed/>
                </p:oleObj>
              </mc:Choice>
              <mc:Fallback>
                <p:oleObj name="Equation" r:id="rId17" imgW="3746160" imgH="215640" progId="Equation.DSMT4">
                  <p:embed/>
                  <p:pic>
                    <p:nvPicPr>
                      <p:cNvPr id="0" name=""/>
                      <p:cNvPicPr>
                        <a:picLocks noChangeAspect="1" noChangeArrowheads="1"/>
                      </p:cNvPicPr>
                      <p:nvPr/>
                    </p:nvPicPr>
                    <p:blipFill>
                      <a:blip r:embed="rId18"/>
                      <a:srcRect/>
                      <a:stretch>
                        <a:fillRect/>
                      </a:stretch>
                    </p:blipFill>
                    <p:spPr bwMode="auto">
                      <a:xfrm>
                        <a:off x="2025363" y="4574381"/>
                        <a:ext cx="857091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0" name="Text Box 14"/>
          <p:cNvSpPr txBox="1">
            <a:spLocks noChangeArrowheads="1"/>
          </p:cNvSpPr>
          <p:nvPr/>
        </p:nvSpPr>
        <p:spPr bwMode="auto">
          <a:xfrm>
            <a:off x="1980767" y="5201016"/>
            <a:ext cx="388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再求初值问题的通解</a:t>
            </a:r>
            <a:r>
              <a:rPr kumimoji="0" lang="en-US" altLang="zh-CN" sz="2800" b="1" dirty="0"/>
              <a:t>,</a:t>
            </a:r>
          </a:p>
        </p:txBody>
      </p:sp>
      <p:graphicFrame>
        <p:nvGraphicFramePr>
          <p:cNvPr id="19471" name="Object 10"/>
          <p:cNvGraphicFramePr>
            <a:graphicFrameLocks noChangeAspect="1"/>
          </p:cNvGraphicFramePr>
          <p:nvPr>
            <p:extLst/>
          </p:nvPr>
        </p:nvGraphicFramePr>
        <p:xfrm>
          <a:off x="5445919" y="5234780"/>
          <a:ext cx="4395787" cy="504825"/>
        </p:xfrm>
        <a:graphic>
          <a:graphicData uri="http://schemas.openxmlformats.org/presentationml/2006/ole">
            <mc:AlternateContent xmlns:mc="http://schemas.openxmlformats.org/markup-compatibility/2006">
              <mc:Choice xmlns:v="urn:schemas-microsoft-com:vml" Requires="v">
                <p:oleObj spid="_x0000_s31784" name="Equation" r:id="rId19" imgW="1879560" imgH="215640" progId="Equation.DSMT4">
                  <p:embed/>
                </p:oleObj>
              </mc:Choice>
              <mc:Fallback>
                <p:oleObj name="Equation" r:id="rId19" imgW="1879560" imgH="215640" progId="Equation.DSMT4">
                  <p:embed/>
                  <p:pic>
                    <p:nvPicPr>
                      <p:cNvPr id="0" name=""/>
                      <p:cNvPicPr>
                        <a:picLocks noChangeAspect="1" noChangeArrowheads="1"/>
                      </p:cNvPicPr>
                      <p:nvPr/>
                    </p:nvPicPr>
                    <p:blipFill>
                      <a:blip r:embed="rId20"/>
                      <a:srcRect/>
                      <a:stretch>
                        <a:fillRect/>
                      </a:stretch>
                    </p:blipFill>
                    <p:spPr bwMode="auto">
                      <a:xfrm>
                        <a:off x="5445919" y="5234780"/>
                        <a:ext cx="43957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2" name="Text Box 16"/>
          <p:cNvSpPr txBox="1">
            <a:spLocks noChangeArrowheads="1"/>
          </p:cNvSpPr>
          <p:nvPr/>
        </p:nvSpPr>
        <p:spPr bwMode="auto">
          <a:xfrm>
            <a:off x="2025363" y="5891215"/>
            <a:ext cx="3190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所以所求的特解为</a:t>
            </a:r>
            <a:r>
              <a:rPr kumimoji="0" lang="en-US" altLang="zh-CN" sz="2800" b="1" dirty="0"/>
              <a:t>:</a:t>
            </a:r>
          </a:p>
        </p:txBody>
      </p:sp>
      <p:graphicFrame>
        <p:nvGraphicFramePr>
          <p:cNvPr id="19473" name="Object 11"/>
          <p:cNvGraphicFramePr>
            <a:graphicFrameLocks noChangeAspect="1"/>
          </p:cNvGraphicFramePr>
          <p:nvPr>
            <p:extLst/>
          </p:nvPr>
        </p:nvGraphicFramePr>
        <p:xfrm>
          <a:off x="5105834" y="5661026"/>
          <a:ext cx="3724130" cy="910472"/>
        </p:xfrm>
        <a:graphic>
          <a:graphicData uri="http://schemas.openxmlformats.org/presentationml/2006/ole">
            <mc:AlternateContent xmlns:mc="http://schemas.openxmlformats.org/markup-compatibility/2006">
              <mc:Choice xmlns:v="urn:schemas-microsoft-com:vml" Requires="v">
                <p:oleObj spid="_x0000_s31785" name="Equation" r:id="rId21" imgW="1663560" imgH="406080" progId="Equation.DSMT4">
                  <p:embed/>
                </p:oleObj>
              </mc:Choice>
              <mc:Fallback>
                <p:oleObj name="Equation" r:id="rId21" imgW="1663560" imgH="406080" progId="Equation.DSMT4">
                  <p:embed/>
                  <p:pic>
                    <p:nvPicPr>
                      <p:cNvPr id="0" name=""/>
                      <p:cNvPicPr>
                        <a:picLocks noChangeAspect="1" noChangeArrowheads="1"/>
                      </p:cNvPicPr>
                      <p:nvPr/>
                    </p:nvPicPr>
                    <p:blipFill>
                      <a:blip r:embed="rId22"/>
                      <a:srcRect/>
                      <a:stretch>
                        <a:fillRect/>
                      </a:stretch>
                    </p:blipFill>
                    <p:spPr bwMode="auto">
                      <a:xfrm>
                        <a:off x="5105834" y="5661026"/>
                        <a:ext cx="3724130" cy="910472"/>
                      </a:xfrm>
                      <a:prstGeom prst="rect">
                        <a:avLst/>
                      </a:prstGeom>
                      <a:noFill/>
                      <a:ln>
                        <a:noFill/>
                      </a:ln>
                      <a:effectLst/>
                    </p:spPr>
                  </p:pic>
                </p:oleObj>
              </mc:Fallback>
            </mc:AlternateContent>
          </a:graphicData>
        </a:graphic>
      </p:graphicFrame>
      <p:sp>
        <p:nvSpPr>
          <p:cNvPr id="28690"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4211DDAC-3E90-4609-BE15-3D057B310C10}" type="slidenum">
              <a:rPr lang="en-US" altLang="zh-CN" sz="1200">
                <a:solidFill>
                  <a:schemeClr val="accent2"/>
                </a:solidFill>
              </a:rPr>
              <a:pPr eaLnBrk="1" hangingPunct="1"/>
              <a:t>36</a:t>
            </a:fld>
            <a:endParaRPr lang="en-US" altLang="zh-CN" sz="1200">
              <a:solidFill>
                <a:schemeClr val="accent2"/>
              </a:solidFill>
            </a:endParaRPr>
          </a:p>
        </p:txBody>
      </p:sp>
    </p:spTree>
    <p:extLst>
      <p:ext uri="{BB962C8B-B14F-4D97-AF65-F5344CB8AC3E}">
        <p14:creationId xmlns:p14="http://schemas.microsoft.com/office/powerpoint/2010/main" val="185771094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19461"/>
                                        </p:tgtEl>
                                        <p:attrNameLst>
                                          <p:attrName>style.visibility</p:attrName>
                                        </p:attrNameLst>
                                      </p:cBhvr>
                                      <p:to>
                                        <p:strVal val="visible"/>
                                      </p:to>
                                    </p:set>
                                    <p:anim calcmode="lin" valueType="num">
                                      <p:cBhvr>
                                        <p:cTn id="15" dur="1000" fill="hold"/>
                                        <p:tgtEl>
                                          <p:spTgt spid="19461"/>
                                        </p:tgtEl>
                                        <p:attrNameLst>
                                          <p:attrName>ppt_w</p:attrName>
                                        </p:attrNameLst>
                                      </p:cBhvr>
                                      <p:tavLst>
                                        <p:tav tm="0">
                                          <p:val>
                                            <p:strVal val="#ppt_w*0.70"/>
                                          </p:val>
                                        </p:tav>
                                        <p:tav tm="100000">
                                          <p:val>
                                            <p:strVal val="#ppt_w"/>
                                          </p:val>
                                        </p:tav>
                                      </p:tavLst>
                                    </p:anim>
                                    <p:anim calcmode="lin" valueType="num">
                                      <p:cBhvr>
                                        <p:cTn id="16" dur="1000" fill="hold"/>
                                        <p:tgtEl>
                                          <p:spTgt spid="19461"/>
                                        </p:tgtEl>
                                        <p:attrNameLst>
                                          <p:attrName>ppt_h</p:attrName>
                                        </p:attrNameLst>
                                      </p:cBhvr>
                                      <p:tavLst>
                                        <p:tav tm="0">
                                          <p:val>
                                            <p:strVal val="#ppt_h"/>
                                          </p:val>
                                        </p:tav>
                                        <p:tav tm="100000">
                                          <p:val>
                                            <p:strVal val="#ppt_h"/>
                                          </p:val>
                                        </p:tav>
                                      </p:tavLst>
                                    </p:anim>
                                    <p:animEffect transition="in" filter="fade">
                                      <p:cBhvr>
                                        <p:cTn id="17" dur="1000"/>
                                        <p:tgtEl>
                                          <p:spTgt spid="19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946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946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46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946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46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946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1946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1946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947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19471"/>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9472"/>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19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4" grpId="0"/>
      <p:bldP spid="19466" grpId="0"/>
      <p:bldP spid="19470" grpId="0"/>
      <p:bldP spid="1947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nvPr>
        </p:nvGraphicFramePr>
        <p:xfrm>
          <a:off x="3455895" y="2493937"/>
          <a:ext cx="2868477" cy="961118"/>
        </p:xfrm>
        <a:graphic>
          <a:graphicData uri="http://schemas.openxmlformats.org/presentationml/2006/ole">
            <mc:AlternateContent xmlns:mc="http://schemas.openxmlformats.org/markup-compatibility/2006">
              <mc:Choice xmlns:v="urn:schemas-microsoft-com:vml" Requires="v">
                <p:oleObj spid="_x0000_s32797" name="Equation" r:id="rId3" imgW="1218960" imgH="406080" progId="Equation.DSMT4">
                  <p:embed/>
                </p:oleObj>
              </mc:Choice>
              <mc:Fallback>
                <p:oleObj name="Equation" r:id="rId3" imgW="1218960" imgH="406080" progId="Equation.DSMT4">
                  <p:embed/>
                  <p:pic>
                    <p:nvPicPr>
                      <p:cNvPr id="0" name=""/>
                      <p:cNvPicPr>
                        <a:picLocks noChangeAspect="1" noChangeArrowheads="1"/>
                      </p:cNvPicPr>
                      <p:nvPr/>
                    </p:nvPicPr>
                    <p:blipFill>
                      <a:blip r:embed="rId4"/>
                      <a:srcRect/>
                      <a:stretch>
                        <a:fillRect/>
                      </a:stretch>
                    </p:blipFill>
                    <p:spPr bwMode="auto">
                      <a:xfrm>
                        <a:off x="3455895" y="2493937"/>
                        <a:ext cx="2868477" cy="961118"/>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6808788" y="4287838"/>
          <a:ext cx="3462337" cy="936625"/>
        </p:xfrm>
        <a:graphic>
          <a:graphicData uri="http://schemas.openxmlformats.org/presentationml/2006/ole">
            <mc:AlternateContent xmlns:mc="http://schemas.openxmlformats.org/markup-compatibility/2006">
              <mc:Choice xmlns:v="urn:schemas-microsoft-com:vml" Requires="v">
                <p:oleObj spid="_x0000_s32798" name="Equation" r:id="rId5" imgW="1511280" imgH="406080" progId="Equation.DSMT4">
                  <p:embed/>
                </p:oleObj>
              </mc:Choice>
              <mc:Fallback>
                <p:oleObj name="Equation" r:id="rId5" imgW="1511280" imgH="406080" progId="Equation.DSMT4">
                  <p:embed/>
                  <p:pic>
                    <p:nvPicPr>
                      <p:cNvPr id="0" name=""/>
                      <p:cNvPicPr>
                        <a:picLocks noChangeAspect="1" noChangeArrowheads="1"/>
                      </p:cNvPicPr>
                      <p:nvPr/>
                    </p:nvPicPr>
                    <p:blipFill>
                      <a:blip r:embed="rId6"/>
                      <a:srcRect/>
                      <a:stretch>
                        <a:fillRect/>
                      </a:stretch>
                    </p:blipFill>
                    <p:spPr bwMode="auto">
                      <a:xfrm>
                        <a:off x="6808788" y="4287838"/>
                        <a:ext cx="3462337" cy="936625"/>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nvPr>
        </p:nvGraphicFramePr>
        <p:xfrm>
          <a:off x="1433360" y="5170402"/>
          <a:ext cx="3343166" cy="978488"/>
        </p:xfrm>
        <a:graphic>
          <a:graphicData uri="http://schemas.openxmlformats.org/presentationml/2006/ole">
            <mc:AlternateContent xmlns:mc="http://schemas.openxmlformats.org/markup-compatibility/2006">
              <mc:Choice xmlns:v="urn:schemas-microsoft-com:vml" Requires="v">
                <p:oleObj spid="_x0000_s32799" name="Equation" r:id="rId7" imgW="1358640" imgH="406080" progId="Equation.DSMT4">
                  <p:embed/>
                </p:oleObj>
              </mc:Choice>
              <mc:Fallback>
                <p:oleObj name="Equation" r:id="rId7" imgW="1358640" imgH="406080" progId="Equation.DSMT4">
                  <p:embed/>
                  <p:pic>
                    <p:nvPicPr>
                      <p:cNvPr id="0" name=""/>
                      <p:cNvPicPr>
                        <a:picLocks noChangeAspect="1" noChangeArrowheads="1"/>
                      </p:cNvPicPr>
                      <p:nvPr/>
                    </p:nvPicPr>
                    <p:blipFill>
                      <a:blip r:embed="rId8"/>
                      <a:srcRect/>
                      <a:stretch>
                        <a:fillRect/>
                      </a:stretch>
                    </p:blipFill>
                    <p:spPr bwMode="auto">
                      <a:xfrm>
                        <a:off x="1433360" y="5170402"/>
                        <a:ext cx="3343166" cy="978488"/>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nvPr>
        </p:nvGraphicFramePr>
        <p:xfrm>
          <a:off x="4890133" y="5247648"/>
          <a:ext cx="3923465" cy="932093"/>
        </p:xfrm>
        <a:graphic>
          <a:graphicData uri="http://schemas.openxmlformats.org/presentationml/2006/ole">
            <mc:AlternateContent xmlns:mc="http://schemas.openxmlformats.org/markup-compatibility/2006">
              <mc:Choice xmlns:v="urn:schemas-microsoft-com:vml" Requires="v">
                <p:oleObj spid="_x0000_s32800" name="Equation" r:id="rId9" imgW="1726920" imgH="406080" progId="Equation.DSMT4">
                  <p:embed/>
                </p:oleObj>
              </mc:Choice>
              <mc:Fallback>
                <p:oleObj name="Equation" r:id="rId9" imgW="1726920" imgH="406080" progId="Equation.DSMT4">
                  <p:embed/>
                  <p:pic>
                    <p:nvPicPr>
                      <p:cNvPr id="0" name=""/>
                      <p:cNvPicPr>
                        <a:picLocks noChangeAspect="1" noChangeArrowheads="1"/>
                      </p:cNvPicPr>
                      <p:nvPr/>
                    </p:nvPicPr>
                    <p:blipFill>
                      <a:blip r:embed="rId10"/>
                      <a:srcRect/>
                      <a:stretch>
                        <a:fillRect/>
                      </a:stretch>
                    </p:blipFill>
                    <p:spPr bwMode="auto">
                      <a:xfrm>
                        <a:off x="4890133" y="5247648"/>
                        <a:ext cx="3923465" cy="932093"/>
                      </a:xfrm>
                      <a:prstGeom prst="rect">
                        <a:avLst/>
                      </a:prstGeom>
                      <a:noFill/>
                    </p:spPr>
                  </p:pic>
                </p:oleObj>
              </mc:Fallback>
            </mc:AlternateContent>
          </a:graphicData>
        </a:graphic>
      </p:graphicFrame>
      <p:grpSp>
        <p:nvGrpSpPr>
          <p:cNvPr id="24" name="组合 23"/>
          <p:cNvGrpSpPr/>
          <p:nvPr/>
        </p:nvGrpSpPr>
        <p:grpSpPr>
          <a:xfrm>
            <a:off x="2378164" y="967490"/>
            <a:ext cx="8134689" cy="573549"/>
            <a:chOff x="2105025" y="302995"/>
            <a:chExt cx="8134689" cy="573549"/>
          </a:xfrm>
        </p:grpSpPr>
        <p:graphicFrame>
          <p:nvGraphicFramePr>
            <p:cNvPr id="2" name="对象 1"/>
            <p:cNvGraphicFramePr>
              <a:graphicFrameLocks noChangeAspect="1"/>
            </p:cNvGraphicFramePr>
            <p:nvPr>
              <p:extLst/>
            </p:nvPr>
          </p:nvGraphicFramePr>
          <p:xfrm>
            <a:off x="3644809" y="350445"/>
            <a:ext cx="1384663" cy="461554"/>
          </p:xfrm>
          <a:graphic>
            <a:graphicData uri="http://schemas.openxmlformats.org/presentationml/2006/ole">
              <mc:AlternateContent xmlns:mc="http://schemas.openxmlformats.org/markup-compatibility/2006">
                <mc:Choice xmlns:v="urn:schemas-microsoft-com:vml" Requires="v">
                  <p:oleObj spid="_x0000_s32801" name="Equation" r:id="rId11" imgW="596641" imgH="203112" progId="Equation.DSMT4">
                    <p:embed/>
                  </p:oleObj>
                </mc:Choice>
                <mc:Fallback>
                  <p:oleObj name="Equation" r:id="rId11" imgW="596641" imgH="20311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4809" y="350445"/>
                          <a:ext cx="1384663" cy="461554"/>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nvPr>
          </p:nvGraphicFramePr>
          <p:xfrm>
            <a:off x="7344114" y="322506"/>
            <a:ext cx="2895600" cy="554038"/>
          </p:xfrm>
          <a:graphic>
            <a:graphicData uri="http://schemas.openxmlformats.org/presentationml/2006/ole">
              <mc:AlternateContent xmlns:mc="http://schemas.openxmlformats.org/markup-compatibility/2006">
                <mc:Choice xmlns:v="urn:schemas-microsoft-com:vml" Requires="v">
                  <p:oleObj spid="_x0000_s32802" name="Equation" r:id="rId13" imgW="1193760" imgH="228600" progId="Equation.DSMT4">
                    <p:embed/>
                  </p:oleObj>
                </mc:Choice>
                <mc:Fallback>
                  <p:oleObj name="Equation" r:id="rId13" imgW="1193760" imgH="228600" progId="Equation.DSMT4">
                    <p:embed/>
                    <p:pic>
                      <p:nvPicPr>
                        <p:cNvPr id="0" name=""/>
                        <p:cNvPicPr>
                          <a:picLocks noChangeAspect="1" noChangeArrowheads="1"/>
                        </p:cNvPicPr>
                        <p:nvPr/>
                      </p:nvPicPr>
                      <p:blipFill>
                        <a:blip r:embed="rId14"/>
                        <a:srcRect/>
                        <a:stretch>
                          <a:fillRect/>
                        </a:stretch>
                      </p:blipFill>
                      <p:spPr bwMode="auto">
                        <a:xfrm>
                          <a:off x="7344114" y="322506"/>
                          <a:ext cx="2895600" cy="554038"/>
                        </a:xfrm>
                        <a:prstGeom prst="rect">
                          <a:avLst/>
                        </a:prstGeom>
                        <a:noFill/>
                      </p:spPr>
                    </p:pic>
                  </p:oleObj>
                </mc:Fallback>
              </mc:AlternateContent>
            </a:graphicData>
          </a:graphic>
        </p:graphicFrame>
        <p:sp>
          <p:nvSpPr>
            <p:cNvPr id="11" name="Rectangle 10"/>
            <p:cNvSpPr>
              <a:spLocks noChangeArrowheads="1"/>
            </p:cNvSpPr>
            <p:nvPr/>
          </p:nvSpPr>
          <p:spPr bwMode="auto">
            <a:xfrm>
              <a:off x="2105025" y="319612"/>
              <a:ext cx="17591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已知函数</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5029472" y="302995"/>
              <a:ext cx="25287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满足微分方程</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grpSp>
        <p:nvGrpSpPr>
          <p:cNvPr id="22" name="组合 21"/>
          <p:cNvGrpSpPr/>
          <p:nvPr/>
        </p:nvGrpSpPr>
        <p:grpSpPr>
          <a:xfrm>
            <a:off x="1412961" y="1558655"/>
            <a:ext cx="1771266" cy="523220"/>
            <a:chOff x="1406910" y="924252"/>
            <a:chExt cx="1771266" cy="523220"/>
          </a:xfrm>
        </p:grpSpPr>
        <p:graphicFrame>
          <p:nvGraphicFramePr>
            <p:cNvPr id="4" name="对象 3"/>
            <p:cNvGraphicFramePr>
              <a:graphicFrameLocks noChangeAspect="1"/>
            </p:cNvGraphicFramePr>
            <p:nvPr>
              <p:extLst/>
            </p:nvPr>
          </p:nvGraphicFramePr>
          <p:xfrm>
            <a:off x="1876426" y="941200"/>
            <a:ext cx="1301750" cy="433388"/>
          </p:xfrm>
          <a:graphic>
            <a:graphicData uri="http://schemas.openxmlformats.org/presentationml/2006/ole">
              <mc:AlternateContent xmlns:mc="http://schemas.openxmlformats.org/markup-compatibility/2006">
                <mc:Choice xmlns:v="urn:schemas-microsoft-com:vml" Requires="v">
                  <p:oleObj spid="_x0000_s32803" name="Equation" r:id="rId15" imgW="596880" imgH="203040" progId="Equation.DSMT4">
                    <p:embed/>
                  </p:oleObj>
                </mc:Choice>
                <mc:Fallback>
                  <p:oleObj name="Equation" r:id="rId15" imgW="596880" imgH="203040" progId="Equation.DSMT4">
                    <p:embed/>
                    <p:pic>
                      <p:nvPicPr>
                        <p:cNvPr id="0" name=""/>
                        <p:cNvPicPr>
                          <a:picLocks noChangeAspect="1" noChangeArrowheads="1"/>
                        </p:cNvPicPr>
                        <p:nvPr/>
                      </p:nvPicPr>
                      <p:blipFill>
                        <a:blip r:embed="rId16"/>
                        <a:srcRect/>
                        <a:stretch>
                          <a:fillRect/>
                        </a:stretch>
                      </p:blipFill>
                      <p:spPr bwMode="auto">
                        <a:xfrm>
                          <a:off x="1876426" y="941200"/>
                          <a:ext cx="1301750" cy="433388"/>
                        </a:xfrm>
                        <a:prstGeom prst="rect">
                          <a:avLst/>
                        </a:prstGeom>
                        <a:noFill/>
                      </p:spPr>
                    </p:pic>
                  </p:oleObj>
                </mc:Fallback>
              </mc:AlternateContent>
            </a:graphicData>
          </a:graphic>
        </p:graphicFrame>
        <p:sp>
          <p:nvSpPr>
            <p:cNvPr id="13" name="Rectangle 12"/>
            <p:cNvSpPr>
              <a:spLocks noChangeArrowheads="1"/>
            </p:cNvSpPr>
            <p:nvPr/>
          </p:nvSpPr>
          <p:spPr bwMode="auto">
            <a:xfrm>
              <a:off x="1406910" y="924252"/>
              <a:ext cx="572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且</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sp>
        <p:nvSpPr>
          <p:cNvPr id="15" name="Rectangle 14"/>
          <p:cNvSpPr>
            <a:spLocks noChangeArrowheads="1"/>
          </p:cNvSpPr>
          <p:nvPr/>
        </p:nvSpPr>
        <p:spPr bwMode="auto">
          <a:xfrm>
            <a:off x="2067206" y="2103124"/>
            <a:ext cx="43783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把方程化为标准形式得到</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nvGrpSpPr>
          <p:cNvPr id="25" name="组合 24"/>
          <p:cNvGrpSpPr/>
          <p:nvPr/>
        </p:nvGrpSpPr>
        <p:grpSpPr>
          <a:xfrm>
            <a:off x="3452812" y="1564559"/>
            <a:ext cx="4795677" cy="546417"/>
            <a:chOff x="3174477" y="866402"/>
            <a:chExt cx="4795677" cy="546417"/>
          </a:xfrm>
        </p:grpSpPr>
        <p:graphicFrame>
          <p:nvGraphicFramePr>
            <p:cNvPr id="5" name="对象 4"/>
            <p:cNvGraphicFramePr>
              <a:graphicFrameLocks noChangeAspect="1"/>
            </p:cNvGraphicFramePr>
            <p:nvPr>
              <p:extLst/>
            </p:nvPr>
          </p:nvGraphicFramePr>
          <p:xfrm>
            <a:off x="3695700" y="914400"/>
            <a:ext cx="812800" cy="473075"/>
          </p:xfrm>
          <a:graphic>
            <a:graphicData uri="http://schemas.openxmlformats.org/presentationml/2006/ole">
              <mc:AlternateContent xmlns:mc="http://schemas.openxmlformats.org/markup-compatibility/2006">
                <mc:Choice xmlns:v="urn:schemas-microsoft-com:vml" Requires="v">
                  <p:oleObj spid="_x0000_s32804" name="Equation" r:id="rId17" imgW="342720" imgH="203040" progId="Equation.DSMT4">
                    <p:embed/>
                  </p:oleObj>
                </mc:Choice>
                <mc:Fallback>
                  <p:oleObj name="Equation" r:id="rId17" imgW="342720" imgH="203040" progId="Equation.DSMT4">
                    <p:embed/>
                    <p:pic>
                      <p:nvPicPr>
                        <p:cNvPr id="0" name=""/>
                        <p:cNvPicPr>
                          <a:picLocks noChangeAspect="1" noChangeArrowheads="1"/>
                        </p:cNvPicPr>
                        <p:nvPr/>
                      </p:nvPicPr>
                      <p:blipFill>
                        <a:blip r:embed="rId18"/>
                        <a:srcRect/>
                        <a:stretch>
                          <a:fillRect/>
                        </a:stretch>
                      </p:blipFill>
                      <p:spPr bwMode="auto">
                        <a:xfrm>
                          <a:off x="3695700" y="914400"/>
                          <a:ext cx="812800" cy="473075"/>
                        </a:xfrm>
                        <a:prstGeom prst="rect">
                          <a:avLst/>
                        </a:prstGeom>
                        <a:noFill/>
                      </p:spPr>
                    </p:pic>
                  </p:oleObj>
                </mc:Fallback>
              </mc:AlternateContent>
            </a:graphicData>
          </a:graphic>
        </p:graphicFrame>
        <p:sp>
          <p:nvSpPr>
            <p:cNvPr id="14" name="Rectangle 13"/>
            <p:cNvSpPr>
              <a:spLocks noChangeArrowheads="1"/>
            </p:cNvSpPr>
            <p:nvPr/>
          </p:nvSpPr>
          <p:spPr bwMode="auto">
            <a:xfrm>
              <a:off x="3174477" y="866402"/>
              <a:ext cx="796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sp>
          <p:nvSpPr>
            <p:cNvPr id="21" name="矩形 20"/>
            <p:cNvSpPr/>
            <p:nvPr/>
          </p:nvSpPr>
          <p:spPr>
            <a:xfrm>
              <a:off x="4553834" y="889599"/>
              <a:ext cx="3416320" cy="523220"/>
            </a:xfrm>
            <a:prstGeom prst="rect">
              <a:avLst/>
            </a:prstGeom>
          </p:spPr>
          <p:txBody>
            <a:bodyPr wrap="none">
              <a:spAutoFit/>
            </a:bodyPr>
            <a:lstStyle/>
            <a:p>
              <a:pPr lvl="0" eaLnBrk="0" fontAlgn="base" hangingPunct="0">
                <a:spcBef>
                  <a:spcPct val="0"/>
                </a:spcBef>
                <a:spcAft>
                  <a:spcPct val="0"/>
                </a:spcAft>
              </a:pPr>
              <a:r>
                <a:rPr lang="zh-CN" altLang="zh-CN" sz="2800" b="1" dirty="0">
                  <a:latin typeface="Times New Roman" panose="02020603050405020304" pitchFamily="18" charset="0"/>
                  <a:cs typeface="Times New Roman" panose="02020603050405020304" pitchFamily="18" charset="0"/>
                </a:rPr>
                <a:t>的极大值和极小值．</a:t>
              </a:r>
              <a:endParaRPr lang="zh-CN" altLang="zh-CN" sz="2800" b="1" dirty="0"/>
            </a:p>
          </p:txBody>
        </p:sp>
      </p:grpSp>
      <p:sp>
        <p:nvSpPr>
          <p:cNvPr id="26" name="文本框 25"/>
          <p:cNvSpPr txBox="1"/>
          <p:nvPr/>
        </p:nvSpPr>
        <p:spPr>
          <a:xfrm>
            <a:off x="1445226" y="2116277"/>
            <a:ext cx="543739" cy="523220"/>
          </a:xfrm>
          <a:prstGeom prst="rect">
            <a:avLst/>
          </a:prstGeom>
          <a:noFill/>
        </p:spPr>
        <p:txBody>
          <a:bodyPr wrap="none" rtlCol="0">
            <a:spAutoFit/>
          </a:bodyPr>
          <a:lstStyle/>
          <a:p>
            <a:r>
              <a:rPr lang="zh-CN" altLang="en-US" sz="2800" b="1" dirty="0" smtClean="0">
                <a:solidFill>
                  <a:srgbClr val="FF0000"/>
                </a:solidFill>
              </a:rPr>
              <a:t>解</a:t>
            </a:r>
            <a:endParaRPr lang="zh-CN" altLang="en-US" sz="2800" b="1" dirty="0">
              <a:solidFill>
                <a:srgbClr val="FF0000"/>
              </a:solidFill>
            </a:endParaRPr>
          </a:p>
        </p:txBody>
      </p:sp>
      <p:sp>
        <p:nvSpPr>
          <p:cNvPr id="27" name="文本框 26"/>
          <p:cNvSpPr txBox="1"/>
          <p:nvPr/>
        </p:nvSpPr>
        <p:spPr>
          <a:xfrm>
            <a:off x="1518435" y="987992"/>
            <a:ext cx="728084" cy="523220"/>
          </a:xfrm>
          <a:prstGeom prst="rect">
            <a:avLst/>
          </a:prstGeom>
          <a:noFill/>
        </p:spPr>
        <p:txBody>
          <a:bodyPr wrap="none" rtlCol="0">
            <a:spAutoFit/>
          </a:bodyPr>
          <a:lstStyle/>
          <a:p>
            <a:r>
              <a:rPr lang="zh-CN" altLang="en-US" sz="2800" b="1" dirty="0" smtClean="0">
                <a:solidFill>
                  <a:srgbClr val="FF0000"/>
                </a:solidFill>
              </a:rPr>
              <a:t>例</a:t>
            </a:r>
            <a:r>
              <a:rPr lang="en-US" altLang="zh-CN" sz="2800" b="1" dirty="0" smtClean="0">
                <a:solidFill>
                  <a:srgbClr val="FF0000"/>
                </a:solidFill>
                <a:latin typeface="Times New Roman" panose="02020603050405020304" pitchFamily="18" charset="0"/>
                <a:cs typeface="Times New Roman" panose="02020603050405020304" pitchFamily="18" charset="0"/>
              </a:rPr>
              <a:t>4</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8" name="Rectangle 15"/>
          <p:cNvSpPr>
            <a:spLocks noChangeArrowheads="1"/>
          </p:cNvSpPr>
          <p:nvPr/>
        </p:nvSpPr>
        <p:spPr bwMode="auto">
          <a:xfrm>
            <a:off x="1382329" y="3399325"/>
            <a:ext cx="84247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这是一个可分离变量的一阶微分方程，分</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离变量得，</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sp>
        <p:nvSpPr>
          <p:cNvPr id="29" name="Rectangle 15"/>
          <p:cNvSpPr>
            <a:spLocks noChangeArrowheads="1"/>
          </p:cNvSpPr>
          <p:nvPr/>
        </p:nvSpPr>
        <p:spPr bwMode="auto">
          <a:xfrm>
            <a:off x="1382329" y="4473167"/>
            <a:ext cx="57480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两边分别积分</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可得方程通解为：</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aphicFrame>
        <p:nvGraphicFramePr>
          <p:cNvPr id="30" name="对象 29"/>
          <p:cNvGraphicFramePr>
            <a:graphicFrameLocks noChangeAspect="1"/>
          </p:cNvGraphicFramePr>
          <p:nvPr>
            <p:extLst/>
          </p:nvPr>
        </p:nvGraphicFramePr>
        <p:xfrm>
          <a:off x="3209925" y="3870325"/>
          <a:ext cx="3624263" cy="560388"/>
        </p:xfrm>
        <a:graphic>
          <a:graphicData uri="http://schemas.openxmlformats.org/presentationml/2006/ole">
            <mc:AlternateContent xmlns:mc="http://schemas.openxmlformats.org/markup-compatibility/2006">
              <mc:Choice xmlns:v="urn:schemas-microsoft-com:vml" Requires="v">
                <p:oleObj spid="_x0000_s32805" name="Equation" r:id="rId19" imgW="1485720" imgH="228600" progId="Equation.DSMT4">
                  <p:embed/>
                </p:oleObj>
              </mc:Choice>
              <mc:Fallback>
                <p:oleObj name="Equation" r:id="rId19" imgW="1485720" imgH="228600" progId="Equation.DSMT4">
                  <p:embed/>
                  <p:pic>
                    <p:nvPicPr>
                      <p:cNvPr id="0" name=""/>
                      <p:cNvPicPr>
                        <a:picLocks noChangeAspect="1" noChangeArrowheads="1"/>
                      </p:cNvPicPr>
                      <p:nvPr/>
                    </p:nvPicPr>
                    <p:blipFill>
                      <a:blip r:embed="rId20"/>
                      <a:srcRect/>
                      <a:stretch>
                        <a:fillRect/>
                      </a:stretch>
                    </p:blipFill>
                    <p:spPr bwMode="auto">
                      <a:xfrm>
                        <a:off x="3209925" y="3870325"/>
                        <a:ext cx="3624263" cy="560388"/>
                      </a:xfrm>
                      <a:prstGeom prst="rect">
                        <a:avLst/>
                      </a:prstGeom>
                      <a:noFill/>
                    </p:spPr>
                  </p:pic>
                </p:oleObj>
              </mc:Fallback>
            </mc:AlternateContent>
          </a:graphicData>
        </a:graphic>
      </p:graphicFrame>
      <p:sp>
        <p:nvSpPr>
          <p:cNvPr id="31" name="文本框 30"/>
          <p:cNvSpPr txBox="1"/>
          <p:nvPr/>
        </p:nvSpPr>
        <p:spPr>
          <a:xfrm>
            <a:off x="8061876" y="1612557"/>
            <a:ext cx="2861681" cy="461665"/>
          </a:xfrm>
          <a:prstGeom prst="rect">
            <a:avLst/>
          </a:prstGeom>
          <a:noFill/>
        </p:spPr>
        <p:txBody>
          <a:bodyPr wrap="none" rtlCol="0">
            <a:spAutoFit/>
          </a:bodyPr>
          <a:lstStyle/>
          <a:p>
            <a:r>
              <a:rPr lang="en-US" altLang="zh-CN" sz="2400" b="1" dirty="0" smtClean="0">
                <a:solidFill>
                  <a:srgbClr val="0000FF"/>
                </a:solidFill>
                <a:latin typeface="Times New Roman" panose="02020603050405020304" pitchFamily="18" charset="0"/>
                <a:cs typeface="Times New Roman" panose="02020603050405020304" pitchFamily="18" charset="0"/>
              </a:rPr>
              <a:t>(2016</a:t>
            </a:r>
            <a:r>
              <a:rPr lang="zh-CN" altLang="en-US" sz="2400" b="1" dirty="0" smtClean="0">
                <a:solidFill>
                  <a:srgbClr val="0000FF"/>
                </a:solidFill>
                <a:latin typeface="Times New Roman" panose="02020603050405020304" pitchFamily="18" charset="0"/>
                <a:cs typeface="Times New Roman" panose="02020603050405020304" pitchFamily="18" charset="0"/>
              </a:rPr>
              <a:t>年考研高数二</a:t>
            </a:r>
            <a:r>
              <a:rPr lang="en-US" altLang="zh-CN" sz="2400" b="1" dirty="0">
                <a:solidFill>
                  <a:srgbClr val="0000FF"/>
                </a:solidFill>
                <a:latin typeface="Times New Roman" panose="02020603050405020304" pitchFamily="18" charset="0"/>
                <a:cs typeface="Times New Roman" panose="02020603050405020304" pitchFamily="18" charset="0"/>
              </a:rPr>
              <a:t>)</a:t>
            </a:r>
            <a:endParaRPr lang="zh-CN" altLang="en-US" sz="2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41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75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125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75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75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75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75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p:bldP spid="28" grpId="0"/>
      <p:bldP spid="29" grpId="0"/>
      <p:bldP spid="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nvPr>
        </p:nvGraphicFramePr>
        <p:xfrm>
          <a:off x="2927556" y="2850782"/>
          <a:ext cx="5235174" cy="1106314"/>
        </p:xfrm>
        <a:graphic>
          <a:graphicData uri="http://schemas.openxmlformats.org/presentationml/2006/ole">
            <mc:AlternateContent xmlns:mc="http://schemas.openxmlformats.org/markup-compatibility/2006">
              <mc:Choice xmlns:v="urn:schemas-microsoft-com:vml" Requires="v">
                <p:oleObj spid="_x0000_s33830" name="Equation" r:id="rId3" imgW="2120760" imgH="444240" progId="Equation.DSMT4">
                  <p:embed/>
                </p:oleObj>
              </mc:Choice>
              <mc:Fallback>
                <p:oleObj name="Equation" r:id="rId3" imgW="2120760" imgH="444240" progId="Equation.DSMT4">
                  <p:embed/>
                  <p:pic>
                    <p:nvPicPr>
                      <p:cNvPr id="0" name=""/>
                      <p:cNvPicPr>
                        <a:picLocks noChangeAspect="1" noChangeArrowheads="1"/>
                      </p:cNvPicPr>
                      <p:nvPr/>
                    </p:nvPicPr>
                    <p:blipFill>
                      <a:blip r:embed="rId4"/>
                      <a:srcRect/>
                      <a:stretch>
                        <a:fillRect/>
                      </a:stretch>
                    </p:blipFill>
                    <p:spPr bwMode="auto">
                      <a:xfrm>
                        <a:off x="2927556" y="2850782"/>
                        <a:ext cx="5235174" cy="1106314"/>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5832492" y="3978120"/>
          <a:ext cx="1068387" cy="541338"/>
        </p:xfrm>
        <a:graphic>
          <a:graphicData uri="http://schemas.openxmlformats.org/presentationml/2006/ole">
            <mc:AlternateContent xmlns:mc="http://schemas.openxmlformats.org/markup-compatibility/2006">
              <mc:Choice xmlns:v="urn:schemas-microsoft-com:vml" Requires="v">
                <p:oleObj spid="_x0000_s33831" name="Equation" r:id="rId5" imgW="393480" imgH="203040" progId="Equation.DSMT4">
                  <p:embed/>
                </p:oleObj>
              </mc:Choice>
              <mc:Fallback>
                <p:oleObj name="Equation" r:id="rId5" imgW="393480" imgH="203040" progId="Equation.DSMT4">
                  <p:embed/>
                  <p:pic>
                    <p:nvPicPr>
                      <p:cNvPr id="0" name=""/>
                      <p:cNvPicPr>
                        <a:picLocks noChangeAspect="1" noChangeArrowheads="1"/>
                      </p:cNvPicPr>
                      <p:nvPr/>
                    </p:nvPicPr>
                    <p:blipFill>
                      <a:blip r:embed="rId6"/>
                      <a:srcRect/>
                      <a:stretch>
                        <a:fillRect/>
                      </a:stretch>
                    </p:blipFill>
                    <p:spPr bwMode="auto">
                      <a:xfrm>
                        <a:off x="5832492" y="3978120"/>
                        <a:ext cx="1068387" cy="541338"/>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6978254" y="3943505"/>
          <a:ext cx="2135187" cy="546100"/>
        </p:xfrm>
        <a:graphic>
          <a:graphicData uri="http://schemas.openxmlformats.org/presentationml/2006/ole">
            <mc:AlternateContent xmlns:mc="http://schemas.openxmlformats.org/markup-compatibility/2006">
              <mc:Choice xmlns:v="urn:schemas-microsoft-com:vml" Requires="v">
                <p:oleObj spid="_x0000_s33832" name="Equation" r:id="rId7" imgW="787320" imgH="203040" progId="Equation.DSMT4">
                  <p:embed/>
                </p:oleObj>
              </mc:Choice>
              <mc:Fallback>
                <p:oleObj name="Equation" r:id="rId7" imgW="787320" imgH="203040" progId="Equation.DSMT4">
                  <p:embed/>
                  <p:pic>
                    <p:nvPicPr>
                      <p:cNvPr id="0" name=""/>
                      <p:cNvPicPr>
                        <a:picLocks noChangeAspect="1" noChangeArrowheads="1"/>
                      </p:cNvPicPr>
                      <p:nvPr/>
                    </p:nvPicPr>
                    <p:blipFill>
                      <a:blip r:embed="rId8"/>
                      <a:srcRect/>
                      <a:stretch>
                        <a:fillRect/>
                      </a:stretch>
                    </p:blipFill>
                    <p:spPr bwMode="auto">
                      <a:xfrm>
                        <a:off x="6978254" y="3943505"/>
                        <a:ext cx="2135187" cy="546100"/>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nvPr>
        </p:nvGraphicFramePr>
        <p:xfrm>
          <a:off x="5832492" y="5141442"/>
          <a:ext cx="1096963" cy="533400"/>
        </p:xfrm>
        <a:graphic>
          <a:graphicData uri="http://schemas.openxmlformats.org/presentationml/2006/ole">
            <mc:AlternateContent xmlns:mc="http://schemas.openxmlformats.org/markup-compatibility/2006">
              <mc:Choice xmlns:v="urn:schemas-microsoft-com:vml" Requires="v">
                <p:oleObj spid="_x0000_s33833" name="Equation" r:id="rId9" imgW="406080" imgH="203040" progId="Equation.DSMT4">
                  <p:embed/>
                </p:oleObj>
              </mc:Choice>
              <mc:Fallback>
                <p:oleObj name="Equation" r:id="rId9" imgW="406080" imgH="203040" progId="Equation.DSMT4">
                  <p:embed/>
                  <p:pic>
                    <p:nvPicPr>
                      <p:cNvPr id="0" name=""/>
                      <p:cNvPicPr>
                        <a:picLocks noChangeAspect="1" noChangeArrowheads="1"/>
                      </p:cNvPicPr>
                      <p:nvPr/>
                    </p:nvPicPr>
                    <p:blipFill>
                      <a:blip r:embed="rId10"/>
                      <a:srcRect/>
                      <a:stretch>
                        <a:fillRect/>
                      </a:stretch>
                    </p:blipFill>
                    <p:spPr bwMode="auto">
                      <a:xfrm>
                        <a:off x="5832492" y="5141442"/>
                        <a:ext cx="1096963" cy="533400"/>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nvPr>
        </p:nvGraphicFramePr>
        <p:xfrm>
          <a:off x="6978254" y="5141442"/>
          <a:ext cx="1677987" cy="511175"/>
        </p:xfrm>
        <a:graphic>
          <a:graphicData uri="http://schemas.openxmlformats.org/presentationml/2006/ole">
            <mc:AlternateContent xmlns:mc="http://schemas.openxmlformats.org/markup-compatibility/2006">
              <mc:Choice xmlns:v="urn:schemas-microsoft-com:vml" Requires="v">
                <p:oleObj spid="_x0000_s33834" name="Equation" r:id="rId11" imgW="660240" imgH="203040" progId="Equation.DSMT4">
                  <p:embed/>
                </p:oleObj>
              </mc:Choice>
              <mc:Fallback>
                <p:oleObj name="Equation" r:id="rId11" imgW="660240" imgH="203040" progId="Equation.DSMT4">
                  <p:embed/>
                  <p:pic>
                    <p:nvPicPr>
                      <p:cNvPr id="0" name=""/>
                      <p:cNvPicPr>
                        <a:picLocks noChangeAspect="1" noChangeArrowheads="1"/>
                      </p:cNvPicPr>
                      <p:nvPr/>
                    </p:nvPicPr>
                    <p:blipFill>
                      <a:blip r:embed="rId12"/>
                      <a:srcRect/>
                      <a:stretch>
                        <a:fillRect/>
                      </a:stretch>
                    </p:blipFill>
                    <p:spPr bwMode="auto">
                      <a:xfrm>
                        <a:off x="6978254" y="5141442"/>
                        <a:ext cx="1677987" cy="511175"/>
                      </a:xfrm>
                      <a:prstGeom prst="rect">
                        <a:avLst/>
                      </a:prstGeom>
                      <a:noFill/>
                    </p:spPr>
                  </p:pic>
                </p:oleObj>
              </mc:Fallback>
            </mc:AlternateContent>
          </a:graphicData>
        </a:graphic>
      </p:graphicFrame>
      <p:grpSp>
        <p:nvGrpSpPr>
          <p:cNvPr id="26" name="组合 25"/>
          <p:cNvGrpSpPr/>
          <p:nvPr/>
        </p:nvGrpSpPr>
        <p:grpSpPr>
          <a:xfrm>
            <a:off x="2584899" y="1867601"/>
            <a:ext cx="4714274" cy="1041227"/>
            <a:chOff x="2656956" y="346090"/>
            <a:chExt cx="4714274" cy="1041227"/>
          </a:xfrm>
        </p:grpSpPr>
        <p:graphicFrame>
          <p:nvGraphicFramePr>
            <p:cNvPr id="2" name="对象 1"/>
            <p:cNvGraphicFramePr>
              <a:graphicFrameLocks noChangeAspect="1"/>
            </p:cNvGraphicFramePr>
            <p:nvPr>
              <p:extLst/>
            </p:nvPr>
          </p:nvGraphicFramePr>
          <p:xfrm>
            <a:off x="3271521" y="346090"/>
            <a:ext cx="2414293" cy="1041227"/>
          </p:xfrm>
          <a:graphic>
            <a:graphicData uri="http://schemas.openxmlformats.org/presentationml/2006/ole">
              <mc:AlternateContent xmlns:mc="http://schemas.openxmlformats.org/markup-compatibility/2006">
                <mc:Choice xmlns:v="urn:schemas-microsoft-com:vml" Requires="v">
                  <p:oleObj spid="_x0000_s33835" name="Equation" r:id="rId13" imgW="1041120" imgH="444240" progId="Equation.DSMT4">
                    <p:embed/>
                  </p:oleObj>
                </mc:Choice>
                <mc:Fallback>
                  <p:oleObj name="Equation" r:id="rId13" imgW="1041120" imgH="444240" progId="Equation.DSMT4">
                    <p:embed/>
                    <p:pic>
                      <p:nvPicPr>
                        <p:cNvPr id="0" name=""/>
                        <p:cNvPicPr>
                          <a:picLocks noChangeAspect="1" noChangeArrowheads="1"/>
                        </p:cNvPicPr>
                        <p:nvPr/>
                      </p:nvPicPr>
                      <p:blipFill>
                        <a:blip r:embed="rId14"/>
                        <a:srcRect/>
                        <a:stretch>
                          <a:fillRect/>
                        </a:stretch>
                      </p:blipFill>
                      <p:spPr bwMode="auto">
                        <a:xfrm>
                          <a:off x="3271521" y="346090"/>
                          <a:ext cx="2414293" cy="1041227"/>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nvPr>
          </p:nvGraphicFramePr>
          <p:xfrm>
            <a:off x="5983840" y="633079"/>
            <a:ext cx="1387390" cy="454369"/>
          </p:xfrm>
          <a:graphic>
            <a:graphicData uri="http://schemas.openxmlformats.org/presentationml/2006/ole">
              <mc:AlternateContent xmlns:mc="http://schemas.openxmlformats.org/markup-compatibility/2006">
                <mc:Choice xmlns:v="urn:schemas-microsoft-com:vml" Requires="v">
                  <p:oleObj spid="_x0000_s33836" name="Equation" r:id="rId15" imgW="634680" imgH="203040" progId="Equation.DSMT4">
                    <p:embed/>
                  </p:oleObj>
                </mc:Choice>
                <mc:Fallback>
                  <p:oleObj name="Equation" r:id="rId15" imgW="634680" imgH="203040" progId="Equation.DSMT4">
                    <p:embed/>
                    <p:pic>
                      <p:nvPicPr>
                        <p:cNvPr id="0" name=""/>
                        <p:cNvPicPr>
                          <a:picLocks noChangeAspect="1" noChangeArrowheads="1"/>
                        </p:cNvPicPr>
                        <p:nvPr/>
                      </p:nvPicPr>
                      <p:blipFill>
                        <a:blip r:embed="rId16"/>
                        <a:srcRect/>
                        <a:stretch>
                          <a:fillRect/>
                        </a:stretch>
                      </p:blipFill>
                      <p:spPr bwMode="auto">
                        <a:xfrm>
                          <a:off x="5983840" y="633079"/>
                          <a:ext cx="1387390" cy="454369"/>
                        </a:xfrm>
                        <a:prstGeom prst="rect">
                          <a:avLst/>
                        </a:prstGeom>
                        <a:noFill/>
                      </p:spPr>
                    </p:pic>
                  </p:oleObj>
                </mc:Fallback>
              </mc:AlternateContent>
            </a:graphicData>
          </a:graphic>
        </p:graphicFrame>
        <p:sp>
          <p:nvSpPr>
            <p:cNvPr id="13" name="Rectangle 12"/>
            <p:cNvSpPr>
              <a:spLocks noChangeArrowheads="1"/>
            </p:cNvSpPr>
            <p:nvPr/>
          </p:nvSpPr>
          <p:spPr bwMode="auto">
            <a:xfrm>
              <a:off x="2656956" y="607536"/>
              <a:ext cx="7788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令</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sp>
        <p:nvSpPr>
          <p:cNvPr id="15" name="Rectangle 14"/>
          <p:cNvSpPr>
            <a:spLocks noChangeArrowheads="1"/>
          </p:cNvSpPr>
          <p:nvPr/>
        </p:nvSpPr>
        <p:spPr bwMode="auto">
          <a:xfrm>
            <a:off x="7494348" y="2085739"/>
            <a:ext cx="13367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且可知</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nvGrpSpPr>
          <p:cNvPr id="27" name="组合 26"/>
          <p:cNvGrpSpPr/>
          <p:nvPr/>
        </p:nvGrpSpPr>
        <p:grpSpPr>
          <a:xfrm>
            <a:off x="2714411" y="4007915"/>
            <a:ext cx="3362940" cy="545919"/>
            <a:chOff x="3017922" y="2917894"/>
            <a:chExt cx="3362940" cy="545919"/>
          </a:xfrm>
        </p:grpSpPr>
        <p:graphicFrame>
          <p:nvGraphicFramePr>
            <p:cNvPr id="5" name="对象 4"/>
            <p:cNvGraphicFramePr>
              <a:graphicFrameLocks noChangeAspect="1"/>
            </p:cNvGraphicFramePr>
            <p:nvPr>
              <p:extLst/>
            </p:nvPr>
          </p:nvGraphicFramePr>
          <p:xfrm>
            <a:off x="3017922" y="2964670"/>
            <a:ext cx="1739732" cy="499143"/>
          </p:xfrm>
          <a:graphic>
            <a:graphicData uri="http://schemas.openxmlformats.org/presentationml/2006/ole">
              <mc:AlternateContent xmlns:mc="http://schemas.openxmlformats.org/markup-compatibility/2006">
                <mc:Choice xmlns:v="urn:schemas-microsoft-com:vml" Requires="v">
                  <p:oleObj spid="_x0000_s33837" name="Equation" r:id="rId17" imgW="761760" imgH="215640" progId="Equation.DSMT4">
                    <p:embed/>
                  </p:oleObj>
                </mc:Choice>
                <mc:Fallback>
                  <p:oleObj name="Equation" r:id="rId17" imgW="761760" imgH="215640" progId="Equation.DSMT4">
                    <p:embed/>
                    <p:pic>
                      <p:nvPicPr>
                        <p:cNvPr id="0" name=""/>
                        <p:cNvPicPr>
                          <a:picLocks noChangeAspect="1" noChangeArrowheads="1"/>
                        </p:cNvPicPr>
                        <p:nvPr/>
                      </p:nvPicPr>
                      <p:blipFill>
                        <a:blip r:embed="rId18"/>
                        <a:srcRect/>
                        <a:stretch>
                          <a:fillRect/>
                        </a:stretch>
                      </p:blipFill>
                      <p:spPr bwMode="auto">
                        <a:xfrm>
                          <a:off x="3017922" y="2964670"/>
                          <a:ext cx="1739732" cy="499143"/>
                        </a:xfrm>
                        <a:prstGeom prst="rect">
                          <a:avLst/>
                        </a:prstGeom>
                        <a:noFill/>
                      </p:spPr>
                    </p:pic>
                  </p:oleObj>
                </mc:Fallback>
              </mc:AlternateContent>
            </a:graphicData>
          </a:graphic>
        </p:graphicFrame>
        <p:sp>
          <p:nvSpPr>
            <p:cNvPr id="17" name="Rectangle 16"/>
            <p:cNvSpPr>
              <a:spLocks noChangeArrowheads="1"/>
            </p:cNvSpPr>
            <p:nvPr/>
          </p:nvSpPr>
          <p:spPr bwMode="auto">
            <a:xfrm>
              <a:off x="4991034" y="2917894"/>
              <a:ext cx="1389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可解得</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grpSp>
        <p:nvGrpSpPr>
          <p:cNvPr id="31" name="组合 30"/>
          <p:cNvGrpSpPr/>
          <p:nvPr/>
        </p:nvGrpSpPr>
        <p:grpSpPr>
          <a:xfrm>
            <a:off x="2485205" y="5629500"/>
            <a:ext cx="3937875" cy="523408"/>
            <a:chOff x="2490651" y="5649913"/>
            <a:chExt cx="3937875" cy="523408"/>
          </a:xfrm>
        </p:grpSpPr>
        <p:graphicFrame>
          <p:nvGraphicFramePr>
            <p:cNvPr id="12" name="对象 11"/>
            <p:cNvGraphicFramePr>
              <a:graphicFrameLocks noChangeAspect="1"/>
            </p:cNvGraphicFramePr>
            <p:nvPr>
              <p:extLst/>
            </p:nvPr>
          </p:nvGraphicFramePr>
          <p:xfrm>
            <a:off x="5354638" y="5649913"/>
            <a:ext cx="1073888" cy="523408"/>
          </p:xfrm>
          <a:graphic>
            <a:graphicData uri="http://schemas.openxmlformats.org/presentationml/2006/ole">
              <mc:AlternateContent xmlns:mc="http://schemas.openxmlformats.org/markup-compatibility/2006">
                <mc:Choice xmlns:v="urn:schemas-microsoft-com:vml" Requires="v">
                  <p:oleObj spid="_x0000_s33838" name="Equation" r:id="rId19" imgW="406080" imgH="203040" progId="Equation.DSMT4">
                    <p:embed/>
                  </p:oleObj>
                </mc:Choice>
                <mc:Fallback>
                  <p:oleObj name="Equation" r:id="rId19" imgW="406080" imgH="203040" progId="Equation.DSMT4">
                    <p:embed/>
                    <p:pic>
                      <p:nvPicPr>
                        <p:cNvPr id="0" name=""/>
                        <p:cNvPicPr>
                          <a:picLocks noChangeAspect="1" noChangeArrowheads="1"/>
                        </p:cNvPicPr>
                        <p:nvPr/>
                      </p:nvPicPr>
                      <p:blipFill>
                        <a:blip r:embed="rId20"/>
                        <a:srcRect/>
                        <a:stretch>
                          <a:fillRect/>
                        </a:stretch>
                      </p:blipFill>
                      <p:spPr bwMode="auto">
                        <a:xfrm>
                          <a:off x="5354638" y="5649913"/>
                          <a:ext cx="1073888" cy="523408"/>
                        </a:xfrm>
                        <a:prstGeom prst="rect">
                          <a:avLst/>
                        </a:prstGeom>
                        <a:noFill/>
                      </p:spPr>
                    </p:pic>
                  </p:oleObj>
                </mc:Fallback>
              </mc:AlternateContent>
            </a:graphicData>
          </a:graphic>
        </p:graphicFrame>
        <p:sp>
          <p:nvSpPr>
            <p:cNvPr id="23" name="Rectangle 22"/>
            <p:cNvSpPr>
              <a:spLocks noChangeArrowheads="1"/>
            </p:cNvSpPr>
            <p:nvPr/>
          </p:nvSpPr>
          <p:spPr bwMode="auto">
            <a:xfrm>
              <a:off x="2490651" y="5650101"/>
              <a:ext cx="2908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函数取得极小值</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grpSp>
        <p:nvGrpSpPr>
          <p:cNvPr id="28" name="组合 27"/>
          <p:cNvGrpSpPr/>
          <p:nvPr/>
        </p:nvGrpSpPr>
        <p:grpSpPr>
          <a:xfrm>
            <a:off x="2612123" y="5141442"/>
            <a:ext cx="3465228" cy="547372"/>
            <a:chOff x="2747440" y="4251051"/>
            <a:chExt cx="3465228" cy="547372"/>
          </a:xfrm>
        </p:grpSpPr>
        <p:graphicFrame>
          <p:nvGraphicFramePr>
            <p:cNvPr id="9" name="对象 8"/>
            <p:cNvGraphicFramePr>
              <a:graphicFrameLocks noChangeAspect="1"/>
            </p:cNvGraphicFramePr>
            <p:nvPr>
              <p:extLst/>
            </p:nvPr>
          </p:nvGraphicFramePr>
          <p:xfrm>
            <a:off x="2747440" y="4299681"/>
            <a:ext cx="1980621" cy="498742"/>
          </p:xfrm>
          <a:graphic>
            <a:graphicData uri="http://schemas.openxmlformats.org/presentationml/2006/ole">
              <mc:AlternateContent xmlns:mc="http://schemas.openxmlformats.org/markup-compatibility/2006">
                <mc:Choice xmlns:v="urn:schemas-microsoft-com:vml" Requires="v">
                  <p:oleObj spid="_x0000_s33839" name="Equation" r:id="rId21" imgW="876240" imgH="215640" progId="Equation.DSMT4">
                    <p:embed/>
                  </p:oleObj>
                </mc:Choice>
                <mc:Fallback>
                  <p:oleObj name="Equation" r:id="rId21" imgW="876240" imgH="215640" progId="Equation.DSMT4">
                    <p:embed/>
                    <p:pic>
                      <p:nvPicPr>
                        <p:cNvPr id="0" name=""/>
                        <p:cNvPicPr>
                          <a:picLocks noChangeAspect="1" noChangeArrowheads="1"/>
                        </p:cNvPicPr>
                        <p:nvPr/>
                      </p:nvPicPr>
                      <p:blipFill>
                        <a:blip r:embed="rId22"/>
                        <a:srcRect/>
                        <a:stretch>
                          <a:fillRect/>
                        </a:stretch>
                      </p:blipFill>
                      <p:spPr bwMode="auto">
                        <a:xfrm>
                          <a:off x="2747440" y="4299681"/>
                          <a:ext cx="1980621" cy="498742"/>
                        </a:xfrm>
                        <a:prstGeom prst="rect">
                          <a:avLst/>
                        </a:prstGeom>
                        <a:noFill/>
                      </p:spPr>
                    </p:pic>
                  </p:oleObj>
                </mc:Fallback>
              </mc:AlternateContent>
            </a:graphicData>
          </a:graphic>
        </p:graphicFrame>
        <p:sp>
          <p:nvSpPr>
            <p:cNvPr id="25" name="Rectangle 16"/>
            <p:cNvSpPr>
              <a:spLocks noChangeArrowheads="1"/>
            </p:cNvSpPr>
            <p:nvPr/>
          </p:nvSpPr>
          <p:spPr bwMode="auto">
            <a:xfrm>
              <a:off x="4822840" y="4251051"/>
              <a:ext cx="1389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可解得</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grpSp>
        <p:nvGrpSpPr>
          <p:cNvPr id="30" name="组合 29"/>
          <p:cNvGrpSpPr/>
          <p:nvPr/>
        </p:nvGrpSpPr>
        <p:grpSpPr>
          <a:xfrm>
            <a:off x="2584899" y="4574149"/>
            <a:ext cx="3781787" cy="535446"/>
            <a:chOff x="2790825" y="3443361"/>
            <a:chExt cx="3781787" cy="535446"/>
          </a:xfrm>
        </p:grpSpPr>
        <p:sp>
          <p:nvSpPr>
            <p:cNvPr id="19" name="Rectangle 18"/>
            <p:cNvSpPr>
              <a:spLocks noChangeArrowheads="1"/>
            </p:cNvSpPr>
            <p:nvPr/>
          </p:nvSpPr>
          <p:spPr bwMode="auto">
            <a:xfrm>
              <a:off x="2790825" y="3455587"/>
              <a:ext cx="28246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函数取得极大值</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aphicFrame>
          <p:nvGraphicFramePr>
            <p:cNvPr id="29" name="对象 28"/>
            <p:cNvGraphicFramePr>
              <a:graphicFrameLocks noChangeAspect="1"/>
            </p:cNvGraphicFramePr>
            <p:nvPr>
              <p:extLst/>
            </p:nvPr>
          </p:nvGraphicFramePr>
          <p:xfrm>
            <a:off x="5515854" y="3443361"/>
            <a:ext cx="1056758" cy="535446"/>
          </p:xfrm>
          <a:graphic>
            <a:graphicData uri="http://schemas.openxmlformats.org/presentationml/2006/ole">
              <mc:AlternateContent xmlns:mc="http://schemas.openxmlformats.org/markup-compatibility/2006">
                <mc:Choice xmlns:v="urn:schemas-microsoft-com:vml" Requires="v">
                  <p:oleObj spid="_x0000_s33840" name="Equation" r:id="rId23" imgW="393480" imgH="203040" progId="Equation.DSMT4">
                    <p:embed/>
                  </p:oleObj>
                </mc:Choice>
                <mc:Fallback>
                  <p:oleObj name="Equation" r:id="rId23" imgW="393480" imgH="203040" progId="Equation.DSMT4">
                    <p:embed/>
                    <p:pic>
                      <p:nvPicPr>
                        <p:cNvPr id="0" name=""/>
                        <p:cNvPicPr>
                          <a:picLocks noChangeAspect="1" noChangeArrowheads="1"/>
                        </p:cNvPicPr>
                        <p:nvPr/>
                      </p:nvPicPr>
                      <p:blipFill>
                        <a:blip r:embed="rId24"/>
                        <a:srcRect/>
                        <a:stretch>
                          <a:fillRect/>
                        </a:stretch>
                      </p:blipFill>
                      <p:spPr bwMode="auto">
                        <a:xfrm>
                          <a:off x="5515854" y="3443361"/>
                          <a:ext cx="1056758" cy="535446"/>
                        </a:xfrm>
                        <a:prstGeom prst="rect">
                          <a:avLst/>
                        </a:prstGeom>
                        <a:noFill/>
                      </p:spPr>
                    </p:pic>
                  </p:oleObj>
                </mc:Fallback>
              </mc:AlternateContent>
            </a:graphicData>
          </a:graphic>
        </p:graphicFrame>
      </p:grpSp>
      <p:graphicFrame>
        <p:nvGraphicFramePr>
          <p:cNvPr id="24" name="对象 23"/>
          <p:cNvGraphicFramePr>
            <a:graphicFrameLocks noChangeAspect="1"/>
          </p:cNvGraphicFramePr>
          <p:nvPr>
            <p:extLst/>
          </p:nvPr>
        </p:nvGraphicFramePr>
        <p:xfrm>
          <a:off x="2619968" y="1017140"/>
          <a:ext cx="5854700" cy="1019175"/>
        </p:xfrm>
        <a:graphic>
          <a:graphicData uri="http://schemas.openxmlformats.org/presentationml/2006/ole">
            <mc:AlternateContent xmlns:mc="http://schemas.openxmlformats.org/markup-compatibility/2006">
              <mc:Choice xmlns:v="urn:schemas-microsoft-com:vml" Requires="v">
                <p:oleObj spid="_x0000_s33841" name="Equation" r:id="rId25" imgW="2577960" imgH="444240" progId="Equation.DSMT4">
                  <p:embed/>
                </p:oleObj>
              </mc:Choice>
              <mc:Fallback>
                <p:oleObj name="Equation" r:id="rId25" imgW="2577960" imgH="444240" progId="Equation.DSMT4">
                  <p:embed/>
                  <p:pic>
                    <p:nvPicPr>
                      <p:cNvPr id="0" name=""/>
                      <p:cNvPicPr>
                        <a:picLocks noChangeAspect="1" noChangeArrowheads="1"/>
                      </p:cNvPicPr>
                      <p:nvPr/>
                    </p:nvPicPr>
                    <p:blipFill>
                      <a:blip r:embed="rId26"/>
                      <a:srcRect/>
                      <a:stretch>
                        <a:fillRect/>
                      </a:stretch>
                    </p:blipFill>
                    <p:spPr bwMode="auto">
                      <a:xfrm>
                        <a:off x="2619968" y="1017140"/>
                        <a:ext cx="5854700" cy="1019175"/>
                      </a:xfrm>
                      <a:prstGeom prst="rect">
                        <a:avLst/>
                      </a:prstGeom>
                      <a:noFill/>
                    </p:spPr>
                  </p:pic>
                </p:oleObj>
              </mc:Fallback>
            </mc:AlternateContent>
          </a:graphicData>
        </a:graphic>
      </p:graphicFrame>
    </p:spTree>
    <p:extLst>
      <p:ext uri="{BB962C8B-B14F-4D97-AF65-F5344CB8AC3E}">
        <p14:creationId xmlns:p14="http://schemas.microsoft.com/office/powerpoint/2010/main" val="2611256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25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25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1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10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10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a:xfrm>
            <a:off x="1953207" y="1250302"/>
            <a:ext cx="8795657" cy="4012163"/>
          </a:xfrm>
        </p:spPr>
        <p:txBody>
          <a:bodyPr/>
          <a:lstStyle/>
          <a:p>
            <a:pPr algn="l"/>
            <a:r>
              <a:rPr lang="zh-CN" altLang="en-US" sz="3600" b="1" dirty="0">
                <a:latin typeface="宋体" panose="02010600030101010101" pitchFamily="2" charset="-122"/>
                <a:ea typeface="宋体" panose="02010600030101010101" pitchFamily="2" charset="-122"/>
              </a:rPr>
              <a:t>分离变量法是一种初等的解法，对方程的形式有一定的要求。有些方程，虽然表面不是变量可分离方程，但经过一次或多次变量代换却可以变为变量可分离方程。于是这种方程我们也可以利用分离变量法来求解。下面介绍几类经过变换可化为变量可分离方程的典型</a:t>
            </a:r>
            <a:r>
              <a:rPr lang="zh-CN" altLang="en-US" sz="3600" b="1" dirty="0" smtClean="0">
                <a:latin typeface="宋体" panose="02010600030101010101" pitchFamily="2" charset="-122"/>
                <a:ea typeface="宋体" panose="02010600030101010101" pitchFamily="2" charset="-122"/>
              </a:rPr>
              <a:t>方程</a:t>
            </a:r>
            <a:r>
              <a:rPr lang="en-US" altLang="zh-CN" sz="3600" b="1" dirty="0" smtClean="0">
                <a:latin typeface="宋体" panose="02010600030101010101" pitchFamily="2" charset="-122"/>
                <a:ea typeface="宋体" panose="02010600030101010101" pitchFamily="2" charset="-122"/>
              </a:rPr>
              <a:t>.</a:t>
            </a:r>
            <a:endParaRPr lang="zh-CN" altLang="en-US" sz="3600" b="1" dirty="0">
              <a:latin typeface="宋体" panose="02010600030101010101" pitchFamily="2" charset="-122"/>
              <a:ea typeface="宋体" panose="02010600030101010101" pitchFamily="2" charset="-122"/>
            </a:endParaRPr>
          </a:p>
        </p:txBody>
      </p:sp>
      <p:sp>
        <p:nvSpPr>
          <p:cNvPr id="9830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D303DDF7-B995-432D-BF51-E4D90AFE0601}" type="slidenum">
              <a:rPr lang="en-US" altLang="zh-CN" sz="1200">
                <a:solidFill>
                  <a:schemeClr val="accent2"/>
                </a:solidFill>
              </a:rPr>
              <a:pPr eaLnBrk="1" hangingPunct="1"/>
              <a:t>39</a:t>
            </a:fld>
            <a:endParaRPr lang="en-US" altLang="zh-CN" sz="1200">
              <a:solidFill>
                <a:schemeClr val="accent2"/>
              </a:solidFill>
            </a:endParaRPr>
          </a:p>
        </p:txBody>
      </p:sp>
    </p:spTree>
    <p:extLst>
      <p:ext uri="{BB962C8B-B14F-4D97-AF65-F5344CB8AC3E}">
        <p14:creationId xmlns:p14="http://schemas.microsoft.com/office/powerpoint/2010/main" val="3471792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055440" y="719330"/>
            <a:ext cx="8304923" cy="1085199"/>
          </a:xfrm>
        </p:spPr>
        <p:txBody>
          <a:bodyPr>
            <a:normAutofit/>
          </a:bodyPr>
          <a:lstStyle/>
          <a:p>
            <a:pPr algn="l" eaLnBrk="1" hangingPunct="1"/>
            <a:r>
              <a:rPr lang="zh-CN" altLang="en-US" sz="40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分类</a:t>
            </a:r>
            <a:r>
              <a:rPr lang="en-US" altLang="zh-CN" sz="4000" b="1" dirty="0" smtClean="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r>
              <a:rPr lang="zh-CN" altLang="en-US" sz="4000" b="1" dirty="0" smtClean="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常微分方程，</a:t>
            </a:r>
            <a:r>
              <a:rPr lang="en-US" altLang="zh-CN" sz="4000" b="1" dirty="0" smtClean="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r>
              <a:rPr lang="zh-CN" altLang="en-US" sz="4000" b="1" dirty="0" smtClean="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偏常微分方程</a:t>
            </a:r>
            <a:r>
              <a:rPr lang="en-US" altLang="zh-CN" sz="4000" b="1" dirty="0" smtClean="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p>
        </p:txBody>
      </p:sp>
      <p:sp>
        <p:nvSpPr>
          <p:cNvPr id="95235" name="Rectangle 3"/>
          <p:cNvSpPr>
            <a:spLocks noGrp="1" noChangeArrowheads="1"/>
          </p:cNvSpPr>
          <p:nvPr>
            <p:ph type="body" idx="1"/>
          </p:nvPr>
        </p:nvSpPr>
        <p:spPr>
          <a:xfrm>
            <a:off x="838200" y="1825625"/>
            <a:ext cx="10515600" cy="4043952"/>
          </a:xfrm>
        </p:spPr>
        <p:txBody>
          <a:bodyPr/>
          <a:lstStyle/>
          <a:p>
            <a:pPr eaLnBrk="1" hangingPunct="1">
              <a:spcBef>
                <a:spcPct val="0"/>
              </a:spcBef>
              <a:buFontTx/>
              <a:buNone/>
            </a:pPr>
            <a:r>
              <a:rPr lang="zh-CN" altLang="en-US" sz="2800" b="1" dirty="0" smtClean="0"/>
              <a:t>（</a:t>
            </a:r>
            <a:r>
              <a:rPr lang="en-US" altLang="zh-CN" sz="2800" b="1" dirty="0" smtClean="0"/>
              <a:t>I</a:t>
            </a:r>
            <a:r>
              <a:rPr lang="zh-CN" altLang="en-US" sz="2800" b="1" dirty="0" smtClean="0"/>
              <a:t>）</a:t>
            </a:r>
            <a:r>
              <a:rPr lang="zh-CN" altLang="en-US" sz="2800" b="1" dirty="0" smtClean="0">
                <a:latin typeface="宋体" panose="02010600030101010101" pitchFamily="2" charset="-122"/>
                <a:ea typeface="宋体" panose="02010600030101010101" pitchFamily="2" charset="-122"/>
              </a:rPr>
              <a:t>如果在一个微分方程中，自变量的个数只有 一个，则这样的微分方程称为</a:t>
            </a:r>
            <a:r>
              <a:rPr lang="zh-CN" altLang="en-US" sz="2800" b="1" dirty="0" smtClean="0">
                <a:solidFill>
                  <a:srgbClr val="FF3300"/>
                </a:solidFill>
                <a:latin typeface="宋体" panose="02010600030101010101" pitchFamily="2" charset="-122"/>
                <a:ea typeface="宋体" panose="02010600030101010101" pitchFamily="2" charset="-122"/>
              </a:rPr>
              <a:t>常微分方程</a:t>
            </a:r>
            <a:r>
              <a:rPr lang="en-US" altLang="zh-CN" sz="2800" b="1" dirty="0" smtClean="0">
                <a:solidFill>
                  <a:srgbClr val="FF3300"/>
                </a:solidFill>
                <a:latin typeface="宋体" panose="02010600030101010101" pitchFamily="2" charset="-122"/>
                <a:ea typeface="宋体" panose="02010600030101010101" pitchFamily="2" charset="-122"/>
              </a:rPr>
              <a:t>.</a:t>
            </a:r>
          </a:p>
          <a:p>
            <a:pPr eaLnBrk="1" hangingPunct="1">
              <a:buFontTx/>
              <a:buNone/>
            </a:pPr>
            <a:r>
              <a:rPr lang="zh-CN" altLang="en-US" sz="2800" b="1" dirty="0" smtClean="0">
                <a:latin typeface="宋体" panose="02010600030101010101" pitchFamily="2" charset="-122"/>
                <a:ea typeface="宋体" panose="02010600030101010101" pitchFamily="2" charset="-122"/>
              </a:rPr>
              <a:t>例如</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1</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4</a:t>
            </a:r>
            <a:r>
              <a:rPr lang="zh-CN" altLang="en-US" sz="2800" b="1" dirty="0" smtClean="0">
                <a:latin typeface="Times New Roman" panose="02020603050405020304" pitchFamily="18" charset="0"/>
                <a:cs typeface="Times New Roman" panose="02020603050405020304" pitchFamily="18" charset="0"/>
              </a:rPr>
              <a:t>）</a:t>
            </a:r>
          </a:p>
          <a:p>
            <a:pPr eaLnBrk="1" hangingPunct="1">
              <a:spcBef>
                <a:spcPct val="0"/>
              </a:spcBef>
              <a:buFontTx/>
              <a:buNone/>
            </a:pPr>
            <a:r>
              <a:rPr lang="zh-CN" altLang="en-US" sz="2800" b="1" dirty="0" smtClean="0"/>
              <a:t>（</a:t>
            </a:r>
            <a:r>
              <a:rPr lang="en-US" altLang="zh-CN" sz="2800" b="1" dirty="0" smtClean="0"/>
              <a:t>II</a:t>
            </a:r>
            <a:r>
              <a:rPr lang="zh-CN" altLang="en-US" sz="2800" b="1" dirty="0" smtClean="0"/>
              <a:t>）</a:t>
            </a:r>
            <a:r>
              <a:rPr lang="zh-CN" altLang="en-US" sz="2800" b="1" dirty="0" smtClean="0">
                <a:latin typeface="宋体" panose="02010600030101010101" pitchFamily="2" charset="-122"/>
                <a:ea typeface="宋体" panose="02010600030101010101" pitchFamily="2" charset="-122"/>
              </a:rPr>
              <a:t>如果在一个微分方程中</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自变量的个数为两个或两个以上</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称为</a:t>
            </a:r>
            <a:r>
              <a:rPr lang="zh-CN" altLang="en-US" sz="2800" b="1" dirty="0" smtClean="0">
                <a:solidFill>
                  <a:srgbClr val="FF3300"/>
                </a:solidFill>
                <a:latin typeface="宋体" panose="02010600030101010101" pitchFamily="2" charset="-122"/>
                <a:ea typeface="宋体" panose="02010600030101010101" pitchFamily="2" charset="-122"/>
              </a:rPr>
              <a:t>偏微分方程</a:t>
            </a:r>
            <a:r>
              <a:rPr lang="en-US" altLang="zh-CN" sz="2800" b="1" dirty="0" smtClean="0">
                <a:latin typeface="宋体" panose="02010600030101010101" pitchFamily="2" charset="-122"/>
                <a:ea typeface="宋体" panose="02010600030101010101" pitchFamily="2" charset="-122"/>
              </a:rPr>
              <a:t>.</a:t>
            </a:r>
          </a:p>
          <a:p>
            <a:pPr eaLnBrk="1" hangingPunct="1">
              <a:buFontTx/>
              <a:buNone/>
            </a:pPr>
            <a:r>
              <a:rPr lang="zh-CN" altLang="en-US" sz="2800" b="1" dirty="0" smtClean="0"/>
              <a:t>  </a:t>
            </a:r>
            <a:r>
              <a:rPr lang="zh-CN" altLang="en-US" sz="2800" b="1" dirty="0" smtClean="0">
                <a:latin typeface="宋体" panose="02010600030101010101" pitchFamily="2" charset="-122"/>
                <a:ea typeface="宋体" panose="02010600030101010101" pitchFamily="2" charset="-122"/>
              </a:rPr>
              <a:t>例如</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5</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6</a:t>
            </a:r>
            <a:r>
              <a:rPr lang="zh-CN" altLang="en-US" sz="2800" b="1" dirty="0" smtClean="0">
                <a:latin typeface="Times New Roman" panose="02020603050405020304" pitchFamily="18" charset="0"/>
                <a:cs typeface="Times New Roman" panose="02020603050405020304" pitchFamily="18" charset="0"/>
              </a:rPr>
              <a:t>）</a:t>
            </a:r>
          </a:p>
          <a:p>
            <a:pPr algn="just" eaLnBrk="1" hangingPunct="1">
              <a:spcBef>
                <a:spcPct val="0"/>
              </a:spcBef>
              <a:buFontTx/>
              <a:buNone/>
            </a:pPr>
            <a:r>
              <a:rPr lang="zh-CN" altLang="en-US" sz="2800" b="1" dirty="0" smtClean="0">
                <a:solidFill>
                  <a:srgbClr val="FF0000"/>
                </a:solidFill>
                <a:latin typeface="宋体" panose="02010600030101010101" pitchFamily="2" charset="-122"/>
                <a:ea typeface="宋体" panose="02010600030101010101" pitchFamily="2" charset="-122"/>
              </a:rPr>
              <a:t>  注</a:t>
            </a:r>
            <a:r>
              <a:rPr lang="en-US" altLang="zh-CN" sz="2800" b="1" dirty="0" smtClean="0">
                <a:solidFill>
                  <a:srgbClr val="FF0000"/>
                </a:solidFill>
                <a:latin typeface="宋体" panose="02010600030101010101" pitchFamily="2" charset="-122"/>
                <a:ea typeface="宋体" panose="02010600030101010101" pitchFamily="2" charset="-122"/>
              </a:rPr>
              <a:t>: </a:t>
            </a:r>
            <a:r>
              <a:rPr lang="zh-CN" altLang="en-US" sz="2800" b="1" dirty="0" smtClean="0">
                <a:latin typeface="宋体" panose="02010600030101010101" pitchFamily="2" charset="-122"/>
                <a:ea typeface="宋体" panose="02010600030101010101" pitchFamily="2" charset="-122"/>
              </a:rPr>
              <a:t>本课程主要研究常微分方程</a:t>
            </a:r>
            <a:r>
              <a:rPr lang="en-US" altLang="zh-CN" sz="2800" b="1" dirty="0" smtClean="0">
                <a:latin typeface="宋体" panose="02010600030101010101" pitchFamily="2" charset="-122"/>
                <a:ea typeface="宋体" panose="02010600030101010101" pitchFamily="2" charset="-122"/>
              </a:rPr>
              <a:t>. </a:t>
            </a:r>
            <a:r>
              <a:rPr lang="zh-CN" altLang="en-US" sz="2800" b="1" dirty="0" smtClean="0">
                <a:latin typeface="宋体" panose="02010600030101010101" pitchFamily="2" charset="-122"/>
                <a:ea typeface="宋体" panose="02010600030101010101" pitchFamily="2" charset="-122"/>
              </a:rPr>
              <a:t>同时把常微分方程简称为微分方程或方程</a:t>
            </a:r>
            <a:r>
              <a:rPr lang="en-US" altLang="zh-CN" sz="2800" b="1" dirty="0" smtClean="0">
                <a:latin typeface="宋体" panose="02010600030101010101" pitchFamily="2" charset="-122"/>
                <a:ea typeface="宋体" panose="02010600030101010101" pitchFamily="2" charset="-122"/>
              </a:rPr>
              <a:t>. </a:t>
            </a:r>
            <a:endParaRPr lang="en-US" altLang="zh-CN" sz="2800" dirty="0" smtClean="0">
              <a:latin typeface="宋体" panose="02010600030101010101" pitchFamily="2" charset="-122"/>
              <a:ea typeface="宋体" panose="02010600030101010101" pitchFamily="2" charset="-122"/>
            </a:endParaRPr>
          </a:p>
          <a:p>
            <a:pPr marL="0" indent="0" eaLnBrk="1" hangingPunct="1">
              <a:buNone/>
            </a:pPr>
            <a:endParaRPr lang="en-US" altLang="zh-CN" sz="2800" dirty="0" smtClean="0"/>
          </a:p>
        </p:txBody>
      </p:sp>
      <p:sp>
        <p:nvSpPr>
          <p:cNvPr id="952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E35298F2-448D-473F-8B58-12FECF4454E6}" type="slidenum">
              <a:rPr lang="en-US" altLang="zh-CN" sz="1200">
                <a:solidFill>
                  <a:schemeClr val="accent2"/>
                </a:solidFill>
              </a:rPr>
              <a:pPr eaLnBrk="1" hangingPunct="1"/>
              <a:t>4</a:t>
            </a:fld>
            <a:endParaRPr lang="en-US" altLang="zh-CN" sz="1200" dirty="0">
              <a:solidFill>
                <a:schemeClr val="accent2"/>
              </a:solidFill>
            </a:endParaRPr>
          </a:p>
        </p:txBody>
      </p:sp>
    </p:spTree>
    <p:extLst>
      <p:ext uri="{BB962C8B-B14F-4D97-AF65-F5344CB8AC3E}">
        <p14:creationId xmlns:p14="http://schemas.microsoft.com/office/powerpoint/2010/main" val="1528423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5" name="Text Box 2"/>
          <p:cNvSpPr txBox="1">
            <a:spLocks noChangeArrowheads="1"/>
          </p:cNvSpPr>
          <p:nvPr/>
        </p:nvSpPr>
        <p:spPr bwMode="auto">
          <a:xfrm>
            <a:off x="2144485" y="1609726"/>
            <a:ext cx="903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0000FF"/>
                </a:solidFill>
              </a:rPr>
              <a:t>形如</a:t>
            </a:r>
          </a:p>
        </p:txBody>
      </p:sp>
      <p:graphicFrame>
        <p:nvGraphicFramePr>
          <p:cNvPr id="25603" name="Object 2"/>
          <p:cNvGraphicFramePr>
            <a:graphicFrameLocks noChangeAspect="1"/>
          </p:cNvGraphicFramePr>
          <p:nvPr>
            <p:extLst/>
          </p:nvPr>
        </p:nvGraphicFramePr>
        <p:xfrm>
          <a:off x="4329113" y="1303477"/>
          <a:ext cx="2663825" cy="976312"/>
        </p:xfrm>
        <a:graphic>
          <a:graphicData uri="http://schemas.openxmlformats.org/presentationml/2006/ole">
            <mc:AlternateContent xmlns:mc="http://schemas.openxmlformats.org/markup-compatibility/2006">
              <mc:Choice xmlns:v="urn:schemas-microsoft-com:vml" Requires="v">
                <p:oleObj spid="_x0000_s34839" name="Equation" r:id="rId3" imgW="1002960" imgH="406080" progId="Equation.DSMT4">
                  <p:embed/>
                </p:oleObj>
              </mc:Choice>
              <mc:Fallback>
                <p:oleObj name="Equation" r:id="rId3" imgW="100296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113" y="1303477"/>
                        <a:ext cx="2663825"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4" name="Object 3"/>
          <p:cNvGraphicFramePr>
            <a:graphicFrameLocks noChangeAspect="1"/>
          </p:cNvGraphicFramePr>
          <p:nvPr>
            <p:extLst/>
          </p:nvPr>
        </p:nvGraphicFramePr>
        <p:xfrm>
          <a:off x="5391151" y="2395694"/>
          <a:ext cx="4168775" cy="544513"/>
        </p:xfrm>
        <a:graphic>
          <a:graphicData uri="http://schemas.openxmlformats.org/presentationml/2006/ole">
            <mc:AlternateContent xmlns:mc="http://schemas.openxmlformats.org/markup-compatibility/2006">
              <mc:Choice xmlns:v="urn:schemas-microsoft-com:vml" Requires="v">
                <p:oleObj spid="_x0000_s34840" name="Equation" r:id="rId5" imgW="1650960" imgH="215640" progId="Equation.DSMT4">
                  <p:embed/>
                </p:oleObj>
              </mc:Choice>
              <mc:Fallback>
                <p:oleObj name="Equation" r:id="rId5" imgW="165096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1" y="2395694"/>
                        <a:ext cx="4168775"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Text Box 5"/>
          <p:cNvSpPr txBox="1">
            <a:spLocks noChangeArrowheads="1"/>
          </p:cNvSpPr>
          <p:nvPr/>
        </p:nvSpPr>
        <p:spPr bwMode="auto">
          <a:xfrm>
            <a:off x="2232026" y="2354263"/>
            <a:ext cx="3159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方程称为</a:t>
            </a:r>
            <a:r>
              <a:rPr kumimoji="0" lang="zh-CN" altLang="en-US" sz="2800" b="1" dirty="0">
                <a:solidFill>
                  <a:srgbClr val="FF3300"/>
                </a:solidFill>
              </a:rPr>
              <a:t>齐次方程</a:t>
            </a:r>
            <a:r>
              <a:rPr kumimoji="0" lang="en-US" altLang="zh-CN" sz="2800" b="1" dirty="0"/>
              <a:t>,</a:t>
            </a:r>
          </a:p>
        </p:txBody>
      </p:sp>
      <p:sp>
        <p:nvSpPr>
          <p:cNvPr id="25606" name="Text Box 6"/>
          <p:cNvSpPr txBox="1">
            <a:spLocks noChangeArrowheads="1"/>
          </p:cNvSpPr>
          <p:nvPr/>
        </p:nvSpPr>
        <p:spPr bwMode="auto">
          <a:xfrm>
            <a:off x="1981200" y="3048001"/>
            <a:ext cx="1747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a:solidFill>
                  <a:srgbClr val="0000FF"/>
                </a:solidFill>
              </a:rPr>
              <a:t>求解方法</a:t>
            </a:r>
            <a:r>
              <a:rPr kumimoji="0" lang="en-US" altLang="zh-CN" sz="2800" b="1">
                <a:solidFill>
                  <a:srgbClr val="0000FF"/>
                </a:solidFill>
              </a:rPr>
              <a:t>:</a:t>
            </a:r>
          </a:p>
        </p:txBody>
      </p:sp>
      <p:graphicFrame>
        <p:nvGraphicFramePr>
          <p:cNvPr id="25607" name="Object 4"/>
          <p:cNvGraphicFramePr>
            <a:graphicFrameLocks noChangeAspect="1"/>
          </p:cNvGraphicFramePr>
          <p:nvPr/>
        </p:nvGraphicFramePr>
        <p:xfrm>
          <a:off x="3652838" y="2882901"/>
          <a:ext cx="6680200" cy="906463"/>
        </p:xfrm>
        <a:graphic>
          <a:graphicData uri="http://schemas.openxmlformats.org/presentationml/2006/ole">
            <mc:AlternateContent xmlns:mc="http://schemas.openxmlformats.org/markup-compatibility/2006">
              <mc:Choice xmlns:v="urn:schemas-microsoft-com:vml" Requires="v">
                <p:oleObj spid="_x0000_s34841" name="Equation" r:id="rId7" imgW="2997000" imgH="406080" progId="Equation.DSMT4">
                  <p:embed/>
                </p:oleObj>
              </mc:Choice>
              <mc:Fallback>
                <p:oleObj name="Equation" r:id="rId7" imgW="2997000" imgH="406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2838" y="2882901"/>
                        <a:ext cx="668020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8" name="Object 5"/>
          <p:cNvGraphicFramePr>
            <a:graphicFrameLocks noChangeAspect="1"/>
          </p:cNvGraphicFramePr>
          <p:nvPr/>
        </p:nvGraphicFramePr>
        <p:xfrm>
          <a:off x="2786064" y="3792538"/>
          <a:ext cx="2605087" cy="1084262"/>
        </p:xfrm>
        <a:graphic>
          <a:graphicData uri="http://schemas.openxmlformats.org/presentationml/2006/ole">
            <mc:AlternateContent xmlns:mc="http://schemas.openxmlformats.org/markup-compatibility/2006">
              <mc:Choice xmlns:v="urn:schemas-microsoft-com:vml" Requires="v">
                <p:oleObj spid="_x0000_s34842" name="Equation" r:id="rId9" imgW="977760" imgH="406080" progId="Equation.DSMT4">
                  <p:embed/>
                </p:oleObj>
              </mc:Choice>
              <mc:Fallback>
                <p:oleObj name="Equation" r:id="rId9" imgW="977760" imgH="406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6064" y="3792538"/>
                        <a:ext cx="2605087" cy="1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9" name="Object 6"/>
          <p:cNvGraphicFramePr>
            <a:graphicFrameLocks noChangeAspect="1"/>
          </p:cNvGraphicFramePr>
          <p:nvPr>
            <p:extLst/>
          </p:nvPr>
        </p:nvGraphicFramePr>
        <p:xfrm>
          <a:off x="5954711" y="3883026"/>
          <a:ext cx="4182065" cy="1030269"/>
        </p:xfrm>
        <a:graphic>
          <a:graphicData uri="http://schemas.openxmlformats.org/presentationml/2006/ole">
            <mc:AlternateContent xmlns:mc="http://schemas.openxmlformats.org/markup-compatibility/2006">
              <mc:Choice xmlns:v="urn:schemas-microsoft-com:vml" Requires="v">
                <p:oleObj spid="_x0000_s34843" name="Equation" r:id="rId11" imgW="1650960" imgH="406080" progId="Equation.DSMT4">
                  <p:embed/>
                </p:oleObj>
              </mc:Choice>
              <mc:Fallback>
                <p:oleObj name="Equation" r:id="rId11" imgW="1650960" imgH="4060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4711" y="3883026"/>
                        <a:ext cx="4182065" cy="1030269"/>
                      </a:xfrm>
                      <a:prstGeom prst="rect">
                        <a:avLst/>
                      </a:prstGeom>
                      <a:noFill/>
                      <a:ln>
                        <a:noFill/>
                      </a:ln>
                      <a:effectLst/>
                      <a:extLst/>
                    </p:spPr>
                  </p:pic>
                </p:oleObj>
              </mc:Fallback>
            </mc:AlternateContent>
          </a:graphicData>
        </a:graphic>
      </p:graphicFrame>
      <p:graphicFrame>
        <p:nvGraphicFramePr>
          <p:cNvPr id="25610" name="Object 7"/>
          <p:cNvGraphicFramePr>
            <a:graphicFrameLocks noChangeAspect="1"/>
          </p:cNvGraphicFramePr>
          <p:nvPr>
            <p:extLst/>
          </p:nvPr>
        </p:nvGraphicFramePr>
        <p:xfrm>
          <a:off x="3551238" y="5029200"/>
          <a:ext cx="4347436" cy="530212"/>
        </p:xfrm>
        <a:graphic>
          <a:graphicData uri="http://schemas.openxmlformats.org/presentationml/2006/ole">
            <mc:AlternateContent xmlns:mc="http://schemas.openxmlformats.org/markup-compatibility/2006">
              <mc:Choice xmlns:v="urn:schemas-microsoft-com:vml" Requires="v">
                <p:oleObj spid="_x0000_s34844" name="Equation" r:id="rId13" imgW="1879560" imgH="228600" progId="Equation.DSMT4">
                  <p:embed/>
                </p:oleObj>
              </mc:Choice>
              <mc:Fallback>
                <p:oleObj name="Equation" r:id="rId13" imgW="187956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1238" y="5029200"/>
                        <a:ext cx="4347436" cy="530212"/>
                      </a:xfrm>
                      <a:prstGeom prst="rect">
                        <a:avLst/>
                      </a:prstGeom>
                      <a:noFill/>
                      <a:ln>
                        <a:noFill/>
                      </a:ln>
                      <a:effectLst/>
                      <a:extLst/>
                    </p:spPr>
                  </p:pic>
                </p:oleObj>
              </mc:Fallback>
            </mc:AlternateContent>
          </a:graphicData>
        </a:graphic>
      </p:graphicFrame>
      <p:graphicFrame>
        <p:nvGraphicFramePr>
          <p:cNvPr id="25611" name="Object 8"/>
          <p:cNvGraphicFramePr>
            <a:graphicFrameLocks noChangeAspect="1"/>
          </p:cNvGraphicFramePr>
          <p:nvPr>
            <p:extLst/>
          </p:nvPr>
        </p:nvGraphicFramePr>
        <p:xfrm>
          <a:off x="3551239" y="5746750"/>
          <a:ext cx="2274796" cy="532063"/>
        </p:xfrm>
        <a:graphic>
          <a:graphicData uri="http://schemas.openxmlformats.org/presentationml/2006/ole">
            <mc:AlternateContent xmlns:mc="http://schemas.openxmlformats.org/markup-compatibility/2006">
              <mc:Choice xmlns:v="urn:schemas-microsoft-com:vml" Requires="v">
                <p:oleObj spid="_x0000_s34845" name="Equation" r:id="rId15" imgW="977760" imgH="228600" progId="Equation.DSMT4">
                  <p:embed/>
                </p:oleObj>
              </mc:Choice>
              <mc:Fallback>
                <p:oleObj name="Equation" r:id="rId15" imgW="97776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51239" y="5746750"/>
                        <a:ext cx="2274796" cy="532063"/>
                      </a:xfrm>
                      <a:prstGeom prst="rect">
                        <a:avLst/>
                      </a:prstGeom>
                      <a:noFill/>
                      <a:ln>
                        <a:noFill/>
                      </a:ln>
                      <a:effectLst/>
                      <a:extLst/>
                    </p:spPr>
                  </p:pic>
                </p:oleObj>
              </mc:Fallback>
            </mc:AlternateContent>
          </a:graphicData>
        </a:graphic>
      </p:graphicFrame>
      <p:sp>
        <p:nvSpPr>
          <p:cNvPr id="29708" name="Text Box 12"/>
          <p:cNvSpPr txBox="1">
            <a:spLocks noChangeArrowheads="1"/>
          </p:cNvSpPr>
          <p:nvPr/>
        </p:nvSpPr>
        <p:spPr bwMode="auto">
          <a:xfrm>
            <a:off x="2144485" y="885786"/>
            <a:ext cx="2007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smtClean="0">
                <a:solidFill>
                  <a:srgbClr val="FF0000"/>
                </a:solidFill>
              </a:rPr>
              <a:t>(I)</a:t>
            </a:r>
            <a:r>
              <a:rPr lang="zh-CN" altLang="en-US" sz="2800" b="1" dirty="0" smtClean="0">
                <a:solidFill>
                  <a:srgbClr val="FF0000"/>
                </a:solidFill>
              </a:rPr>
              <a:t>齐次</a:t>
            </a:r>
            <a:r>
              <a:rPr lang="zh-CN" altLang="en-US" sz="2800" b="1" dirty="0">
                <a:solidFill>
                  <a:srgbClr val="FF0000"/>
                </a:solidFill>
              </a:rPr>
              <a:t>方程</a:t>
            </a:r>
          </a:p>
        </p:txBody>
      </p:sp>
      <p:sp>
        <p:nvSpPr>
          <p:cNvPr id="29709" name="灯片编号占位符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9554F2B2-10C3-4BD4-874B-5C55BCD3D3C9}" type="slidenum">
              <a:rPr lang="en-US" altLang="zh-CN" sz="1200">
                <a:solidFill>
                  <a:schemeClr val="accent2"/>
                </a:solidFill>
              </a:rPr>
              <a:pPr eaLnBrk="1" hangingPunct="1"/>
              <a:t>40</a:t>
            </a:fld>
            <a:endParaRPr lang="en-US" altLang="zh-CN" sz="1200">
              <a:solidFill>
                <a:schemeClr val="accent2"/>
              </a:solidFill>
            </a:endParaRPr>
          </a:p>
        </p:txBody>
      </p:sp>
    </p:spTree>
    <p:extLst>
      <p:ext uri="{BB962C8B-B14F-4D97-AF65-F5344CB8AC3E}">
        <p14:creationId xmlns:p14="http://schemas.microsoft.com/office/powerpoint/2010/main" val="390966069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1000" fill="hold"/>
                                        <p:tgtEl>
                                          <p:spTgt spid="25603"/>
                                        </p:tgtEl>
                                        <p:attrNameLst>
                                          <p:attrName>ppt_w</p:attrName>
                                        </p:attrNameLst>
                                      </p:cBhvr>
                                      <p:tavLst>
                                        <p:tav tm="0">
                                          <p:val>
                                            <p:strVal val="#ppt_w*0.70"/>
                                          </p:val>
                                        </p:tav>
                                        <p:tav tm="100000">
                                          <p:val>
                                            <p:strVal val="#ppt_w"/>
                                          </p:val>
                                        </p:tav>
                                      </p:tavLst>
                                    </p:anim>
                                    <p:anim calcmode="lin" valueType="num">
                                      <p:cBhvr>
                                        <p:cTn id="8" dur="1000" fill="hold"/>
                                        <p:tgtEl>
                                          <p:spTgt spid="25603"/>
                                        </p:tgtEl>
                                        <p:attrNameLst>
                                          <p:attrName>ppt_h</p:attrName>
                                        </p:attrNameLst>
                                      </p:cBhvr>
                                      <p:tavLst>
                                        <p:tav tm="0">
                                          <p:val>
                                            <p:strVal val="#ppt_h"/>
                                          </p:val>
                                        </p:tav>
                                        <p:tav tm="100000">
                                          <p:val>
                                            <p:strVal val="#ppt_h"/>
                                          </p:val>
                                        </p:tav>
                                      </p:tavLst>
                                    </p:anim>
                                    <p:animEffect transition="in" filter="fade">
                                      <p:cBhvr>
                                        <p:cTn id="9" dur="1000"/>
                                        <p:tgtEl>
                                          <p:spTgt spid="2560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60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560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560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560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560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560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561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5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2560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9" name="Group 2"/>
          <p:cNvGrpSpPr>
            <a:grpSpLocks/>
          </p:cNvGrpSpPr>
          <p:nvPr/>
        </p:nvGrpSpPr>
        <p:grpSpPr bwMode="auto">
          <a:xfrm>
            <a:off x="2153903" y="867944"/>
            <a:ext cx="6727826" cy="1250950"/>
            <a:chOff x="286" y="288"/>
            <a:chExt cx="4238" cy="788"/>
          </a:xfrm>
        </p:grpSpPr>
        <p:sp>
          <p:nvSpPr>
            <p:cNvPr id="30736" name="Text Box 3"/>
            <p:cNvSpPr txBox="1">
              <a:spLocks noChangeArrowheads="1"/>
            </p:cNvSpPr>
            <p:nvPr/>
          </p:nvSpPr>
          <p:spPr bwMode="auto">
            <a:xfrm>
              <a:off x="286" y="289"/>
              <a:ext cx="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smtClean="0">
                  <a:solidFill>
                    <a:srgbClr val="FF3300"/>
                  </a:solidFill>
                </a:rPr>
                <a:t>例</a:t>
              </a:r>
              <a:r>
                <a:rPr kumimoji="0" lang="en-US" altLang="zh-CN" sz="2800" b="1" dirty="0" smtClean="0">
                  <a:solidFill>
                    <a:srgbClr val="FF3300"/>
                  </a:solidFill>
                </a:rPr>
                <a:t>5</a:t>
              </a:r>
              <a:endParaRPr kumimoji="0" lang="en-US" altLang="zh-CN" sz="2800" b="1" dirty="0">
                <a:solidFill>
                  <a:srgbClr val="FF3300"/>
                </a:solidFill>
              </a:endParaRPr>
            </a:p>
          </p:txBody>
        </p:sp>
        <p:sp>
          <p:nvSpPr>
            <p:cNvPr id="30737" name="Text Box 4"/>
            <p:cNvSpPr txBox="1">
              <a:spLocks noChangeArrowheads="1"/>
            </p:cNvSpPr>
            <p:nvPr/>
          </p:nvSpPr>
          <p:spPr bwMode="auto">
            <a:xfrm>
              <a:off x="729" y="288"/>
              <a:ext cx="10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求解方程</a:t>
              </a:r>
            </a:p>
          </p:txBody>
        </p:sp>
        <p:graphicFrame>
          <p:nvGraphicFramePr>
            <p:cNvPr id="30728" name="Object 8"/>
            <p:cNvGraphicFramePr>
              <a:graphicFrameLocks noChangeAspect="1"/>
            </p:cNvGraphicFramePr>
            <p:nvPr>
              <p:extLst/>
            </p:nvPr>
          </p:nvGraphicFramePr>
          <p:xfrm>
            <a:off x="1825" y="473"/>
            <a:ext cx="2699" cy="603"/>
          </p:xfrm>
          <a:graphic>
            <a:graphicData uri="http://schemas.openxmlformats.org/presentationml/2006/ole">
              <mc:AlternateContent xmlns:mc="http://schemas.openxmlformats.org/markup-compatibility/2006">
                <mc:Choice xmlns:v="urn:schemas-microsoft-com:vml" Requires="v">
                  <p:oleObj spid="_x0000_s35863" name="Equation" r:id="rId3" imgW="1815840" imgH="406080" progId="Equation.DSMT4">
                    <p:embed/>
                  </p:oleObj>
                </mc:Choice>
                <mc:Fallback>
                  <p:oleObj name="Equation" r:id="rId3" imgW="1815840" imgH="406080" progId="Equation.DSMT4">
                    <p:embed/>
                    <p:pic>
                      <p:nvPicPr>
                        <p:cNvPr id="0" name=""/>
                        <p:cNvPicPr>
                          <a:picLocks noChangeAspect="1" noChangeArrowheads="1"/>
                        </p:cNvPicPr>
                        <p:nvPr/>
                      </p:nvPicPr>
                      <p:blipFill>
                        <a:blip r:embed="rId4"/>
                        <a:srcRect/>
                        <a:stretch>
                          <a:fillRect/>
                        </a:stretch>
                      </p:blipFill>
                      <p:spPr bwMode="auto">
                        <a:xfrm>
                          <a:off x="1825" y="473"/>
                          <a:ext cx="2699" cy="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630" name="Text Box 6"/>
          <p:cNvSpPr txBox="1">
            <a:spLocks noChangeArrowheads="1"/>
          </p:cNvSpPr>
          <p:nvPr/>
        </p:nvSpPr>
        <p:spPr bwMode="auto">
          <a:xfrm>
            <a:off x="2153903" y="2521328"/>
            <a:ext cx="6655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解</a:t>
            </a:r>
            <a:r>
              <a:rPr kumimoji="0" lang="en-US" altLang="zh-CN" sz="2800" b="1" dirty="0">
                <a:solidFill>
                  <a:srgbClr val="FF3300"/>
                </a:solidFill>
              </a:rPr>
              <a:t>:</a:t>
            </a:r>
          </a:p>
        </p:txBody>
      </p:sp>
      <p:sp>
        <p:nvSpPr>
          <p:cNvPr id="26631" name="Text Box 7"/>
          <p:cNvSpPr txBox="1">
            <a:spLocks noChangeArrowheads="1"/>
          </p:cNvSpPr>
          <p:nvPr/>
        </p:nvSpPr>
        <p:spPr bwMode="auto">
          <a:xfrm>
            <a:off x="3000375" y="2500137"/>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方程变形为</a:t>
            </a:r>
          </a:p>
        </p:txBody>
      </p:sp>
      <p:graphicFrame>
        <p:nvGraphicFramePr>
          <p:cNvPr id="26632" name="Object 2"/>
          <p:cNvGraphicFramePr>
            <a:graphicFrameLocks noChangeAspect="1"/>
          </p:cNvGraphicFramePr>
          <p:nvPr>
            <p:extLst/>
          </p:nvPr>
        </p:nvGraphicFramePr>
        <p:xfrm>
          <a:off x="5169325" y="2188873"/>
          <a:ext cx="3954463" cy="1047750"/>
        </p:xfrm>
        <a:graphic>
          <a:graphicData uri="http://schemas.openxmlformats.org/presentationml/2006/ole">
            <mc:AlternateContent xmlns:mc="http://schemas.openxmlformats.org/markup-compatibility/2006">
              <mc:Choice xmlns:v="urn:schemas-microsoft-com:vml" Requires="v">
                <p:oleObj spid="_x0000_s35864" name="Equation" r:id="rId5" imgW="1676160" imgH="444240" progId="Equation.DSMT4">
                  <p:embed/>
                </p:oleObj>
              </mc:Choice>
              <mc:Fallback>
                <p:oleObj name="Equation" r:id="rId5" imgW="1676160" imgH="444240" progId="Equation.DSMT4">
                  <p:embed/>
                  <p:pic>
                    <p:nvPicPr>
                      <p:cNvPr id="0" name=""/>
                      <p:cNvPicPr>
                        <a:picLocks noChangeAspect="1" noChangeArrowheads="1"/>
                      </p:cNvPicPr>
                      <p:nvPr/>
                    </p:nvPicPr>
                    <p:blipFill>
                      <a:blip r:embed="rId6"/>
                      <a:srcRect/>
                      <a:stretch>
                        <a:fillRect/>
                      </a:stretch>
                    </p:blipFill>
                    <p:spPr bwMode="auto">
                      <a:xfrm>
                        <a:off x="5169325" y="2188873"/>
                        <a:ext cx="3954463"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3" name="Text Box 9"/>
          <p:cNvSpPr txBox="1">
            <a:spLocks noChangeArrowheads="1"/>
          </p:cNvSpPr>
          <p:nvPr/>
        </p:nvSpPr>
        <p:spPr bwMode="auto">
          <a:xfrm>
            <a:off x="2146300" y="3386875"/>
            <a:ext cx="2416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这是齐次方程</a:t>
            </a:r>
            <a:r>
              <a:rPr kumimoji="0" lang="en-US" altLang="zh-CN" sz="2800" b="1" dirty="0"/>
              <a:t>,</a:t>
            </a:r>
          </a:p>
        </p:txBody>
      </p:sp>
      <p:graphicFrame>
        <p:nvGraphicFramePr>
          <p:cNvPr id="26634" name="Object 3"/>
          <p:cNvGraphicFramePr>
            <a:graphicFrameLocks noChangeAspect="1"/>
          </p:cNvGraphicFramePr>
          <p:nvPr>
            <p:extLst/>
          </p:nvPr>
        </p:nvGraphicFramePr>
        <p:xfrm>
          <a:off x="4665259" y="3240089"/>
          <a:ext cx="2347414" cy="914399"/>
        </p:xfrm>
        <a:graphic>
          <a:graphicData uri="http://schemas.openxmlformats.org/presentationml/2006/ole">
            <mc:AlternateContent xmlns:mc="http://schemas.openxmlformats.org/markup-compatibility/2006">
              <mc:Choice xmlns:v="urn:schemas-microsoft-com:vml" Requires="v">
                <p:oleObj spid="_x0000_s35865" name="Equation" r:id="rId7" imgW="1041120" imgH="406080" progId="Equation.DSMT4">
                  <p:embed/>
                </p:oleObj>
              </mc:Choice>
              <mc:Fallback>
                <p:oleObj name="Equation" r:id="rId7" imgW="1041120" imgH="406080" progId="Equation.DSMT4">
                  <p:embed/>
                  <p:pic>
                    <p:nvPicPr>
                      <p:cNvPr id="0" name=""/>
                      <p:cNvPicPr>
                        <a:picLocks noChangeAspect="1" noChangeArrowheads="1"/>
                      </p:cNvPicPr>
                      <p:nvPr/>
                    </p:nvPicPr>
                    <p:blipFill>
                      <a:blip r:embed="rId8"/>
                      <a:srcRect/>
                      <a:stretch>
                        <a:fillRect/>
                      </a:stretch>
                    </p:blipFill>
                    <p:spPr bwMode="auto">
                      <a:xfrm>
                        <a:off x="4665259" y="3240089"/>
                        <a:ext cx="2347414" cy="914399"/>
                      </a:xfrm>
                      <a:prstGeom prst="rect">
                        <a:avLst/>
                      </a:prstGeom>
                      <a:noFill/>
                      <a:ln>
                        <a:noFill/>
                      </a:ln>
                      <a:effectLst/>
                      <a:extLst/>
                    </p:spPr>
                  </p:pic>
                </p:oleObj>
              </mc:Fallback>
            </mc:AlternateContent>
          </a:graphicData>
        </a:graphic>
      </p:graphicFrame>
      <p:graphicFrame>
        <p:nvGraphicFramePr>
          <p:cNvPr id="26635" name="Object 4"/>
          <p:cNvGraphicFramePr>
            <a:graphicFrameLocks noChangeAspect="1"/>
          </p:cNvGraphicFramePr>
          <p:nvPr>
            <p:extLst/>
          </p:nvPr>
        </p:nvGraphicFramePr>
        <p:xfrm>
          <a:off x="4037563" y="4298695"/>
          <a:ext cx="1587500" cy="538162"/>
        </p:xfrm>
        <a:graphic>
          <a:graphicData uri="http://schemas.openxmlformats.org/presentationml/2006/ole">
            <mc:AlternateContent xmlns:mc="http://schemas.openxmlformats.org/markup-compatibility/2006">
              <mc:Choice xmlns:v="urn:schemas-microsoft-com:vml" Requires="v">
                <p:oleObj spid="_x0000_s35866" name="Equation" r:id="rId9" imgW="672840" imgH="228600" progId="Equation.DSMT4">
                  <p:embed/>
                </p:oleObj>
              </mc:Choice>
              <mc:Fallback>
                <p:oleObj name="Equation" r:id="rId9" imgW="672840" imgH="228600" progId="Equation.DSMT4">
                  <p:embed/>
                  <p:pic>
                    <p:nvPicPr>
                      <p:cNvPr id="0" name=""/>
                      <p:cNvPicPr>
                        <a:picLocks noChangeAspect="1" noChangeArrowheads="1"/>
                      </p:cNvPicPr>
                      <p:nvPr/>
                    </p:nvPicPr>
                    <p:blipFill>
                      <a:blip r:embed="rId10"/>
                      <a:srcRect/>
                      <a:stretch>
                        <a:fillRect/>
                      </a:stretch>
                    </p:blipFill>
                    <p:spPr bwMode="auto">
                      <a:xfrm>
                        <a:off x="4037563" y="4298695"/>
                        <a:ext cx="15875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6" name="Text Box 12"/>
          <p:cNvSpPr txBox="1">
            <a:spLocks noChangeArrowheads="1"/>
          </p:cNvSpPr>
          <p:nvPr/>
        </p:nvSpPr>
        <p:spPr bwMode="auto">
          <a:xfrm>
            <a:off x="6153150" y="4325471"/>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即</a:t>
            </a:r>
          </a:p>
        </p:txBody>
      </p:sp>
      <p:graphicFrame>
        <p:nvGraphicFramePr>
          <p:cNvPr id="26637" name="Object 5"/>
          <p:cNvGraphicFramePr>
            <a:graphicFrameLocks noChangeAspect="1"/>
          </p:cNvGraphicFramePr>
          <p:nvPr>
            <p:extLst/>
          </p:nvPr>
        </p:nvGraphicFramePr>
        <p:xfrm>
          <a:off x="6684095" y="4062413"/>
          <a:ext cx="2992438" cy="957262"/>
        </p:xfrm>
        <a:graphic>
          <a:graphicData uri="http://schemas.openxmlformats.org/presentationml/2006/ole">
            <mc:AlternateContent xmlns:mc="http://schemas.openxmlformats.org/markup-compatibility/2006">
              <mc:Choice xmlns:v="urn:schemas-microsoft-com:vml" Requires="v">
                <p:oleObj spid="_x0000_s35867" name="Equation" r:id="rId11" imgW="1269720" imgH="406080" progId="Equation.DSMT4">
                  <p:embed/>
                </p:oleObj>
              </mc:Choice>
              <mc:Fallback>
                <p:oleObj name="Equation" r:id="rId11" imgW="1269720" imgH="406080" progId="Equation.DSMT4">
                  <p:embed/>
                  <p:pic>
                    <p:nvPicPr>
                      <p:cNvPr id="0" name=""/>
                      <p:cNvPicPr>
                        <a:picLocks noChangeAspect="1" noChangeArrowheads="1"/>
                      </p:cNvPicPr>
                      <p:nvPr/>
                    </p:nvPicPr>
                    <p:blipFill>
                      <a:blip r:embed="rId12"/>
                      <a:srcRect/>
                      <a:stretch>
                        <a:fillRect/>
                      </a:stretch>
                    </p:blipFill>
                    <p:spPr bwMode="auto">
                      <a:xfrm>
                        <a:off x="6684095" y="4062413"/>
                        <a:ext cx="2992438"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8" name="Text Box 14"/>
          <p:cNvSpPr txBox="1">
            <a:spLocks noChangeArrowheads="1"/>
          </p:cNvSpPr>
          <p:nvPr/>
        </p:nvSpPr>
        <p:spPr bwMode="auto">
          <a:xfrm>
            <a:off x="3000375" y="5300663"/>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将变量分离后得</a:t>
            </a:r>
          </a:p>
        </p:txBody>
      </p:sp>
      <p:graphicFrame>
        <p:nvGraphicFramePr>
          <p:cNvPr id="26639" name="Object 6"/>
          <p:cNvGraphicFramePr>
            <a:graphicFrameLocks noChangeAspect="1"/>
          </p:cNvGraphicFramePr>
          <p:nvPr>
            <p:extLst/>
          </p:nvPr>
        </p:nvGraphicFramePr>
        <p:xfrm>
          <a:off x="6153150" y="5054600"/>
          <a:ext cx="1614488" cy="1016000"/>
        </p:xfrm>
        <a:graphic>
          <a:graphicData uri="http://schemas.openxmlformats.org/presentationml/2006/ole">
            <mc:AlternateContent xmlns:mc="http://schemas.openxmlformats.org/markup-compatibility/2006">
              <mc:Choice xmlns:v="urn:schemas-microsoft-com:vml" Requires="v">
                <p:oleObj spid="_x0000_s35868" name="Equation" r:id="rId13" imgW="685800" imgH="431640" progId="Equation.DSMT4">
                  <p:embed/>
                </p:oleObj>
              </mc:Choice>
              <mc:Fallback>
                <p:oleObj name="Equation" r:id="rId13" imgW="685800" imgH="431640" progId="Equation.DSMT4">
                  <p:embed/>
                  <p:pic>
                    <p:nvPicPr>
                      <p:cNvPr id="0" name=""/>
                      <p:cNvPicPr>
                        <a:picLocks noChangeAspect="1" noChangeArrowheads="1"/>
                      </p:cNvPicPr>
                      <p:nvPr/>
                    </p:nvPicPr>
                    <p:blipFill>
                      <a:blip r:embed="rId14"/>
                      <a:srcRect/>
                      <a:stretch>
                        <a:fillRect/>
                      </a:stretch>
                    </p:blipFill>
                    <p:spPr bwMode="auto">
                      <a:xfrm>
                        <a:off x="6153150" y="5054600"/>
                        <a:ext cx="161448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0" name="Object 7"/>
          <p:cNvGraphicFramePr>
            <a:graphicFrameLocks noChangeAspect="1"/>
          </p:cNvGraphicFramePr>
          <p:nvPr>
            <p:extLst/>
          </p:nvPr>
        </p:nvGraphicFramePr>
        <p:xfrm>
          <a:off x="2703902" y="4108450"/>
          <a:ext cx="1347787" cy="957262"/>
        </p:xfrm>
        <a:graphic>
          <a:graphicData uri="http://schemas.openxmlformats.org/presentationml/2006/ole">
            <mc:AlternateContent xmlns:mc="http://schemas.openxmlformats.org/markup-compatibility/2006">
              <mc:Choice xmlns:v="urn:schemas-microsoft-com:vml" Requires="v">
                <p:oleObj spid="_x0000_s35869" name="Equation" r:id="rId15" imgW="571320" imgH="406080" progId="Equation.DSMT4">
                  <p:embed/>
                </p:oleObj>
              </mc:Choice>
              <mc:Fallback>
                <p:oleObj name="Equation" r:id="rId15" imgW="571320" imgH="406080" progId="Equation.DSMT4">
                  <p:embed/>
                  <p:pic>
                    <p:nvPicPr>
                      <p:cNvPr id="0" name=""/>
                      <p:cNvPicPr>
                        <a:picLocks noChangeAspect="1" noChangeArrowheads="1"/>
                      </p:cNvPicPr>
                      <p:nvPr/>
                    </p:nvPicPr>
                    <p:blipFill>
                      <a:blip r:embed="rId16"/>
                      <a:srcRect/>
                      <a:stretch>
                        <a:fillRect/>
                      </a:stretch>
                    </p:blipFill>
                    <p:spPr bwMode="auto">
                      <a:xfrm>
                        <a:off x="2703902" y="4108450"/>
                        <a:ext cx="1347787"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灯片编号占位符 1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306CED54-CDA9-4DC8-9EC9-D6CBD6D13F07}" type="slidenum">
              <a:rPr lang="en-US" altLang="zh-CN" sz="1200">
                <a:solidFill>
                  <a:schemeClr val="accent2"/>
                </a:solidFill>
              </a:rPr>
              <a:pPr eaLnBrk="1" hangingPunct="1"/>
              <a:t>41</a:t>
            </a:fld>
            <a:endParaRPr lang="en-US" altLang="zh-CN" sz="1200">
              <a:solidFill>
                <a:schemeClr val="accent2"/>
              </a:solidFill>
            </a:endParaRPr>
          </a:p>
        </p:txBody>
      </p:sp>
    </p:spTree>
    <p:extLst>
      <p:ext uri="{BB962C8B-B14F-4D97-AF65-F5344CB8AC3E}">
        <p14:creationId xmlns:p14="http://schemas.microsoft.com/office/powerpoint/2010/main" val="305731966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additive="base">
                                        <p:cTn id="7" dur="500" fill="hold"/>
                                        <p:tgtEl>
                                          <p:spTgt spid="26630"/>
                                        </p:tgtEl>
                                        <p:attrNameLst>
                                          <p:attrName>ppt_x</p:attrName>
                                        </p:attrNameLst>
                                      </p:cBhvr>
                                      <p:tavLst>
                                        <p:tav tm="0">
                                          <p:val>
                                            <p:strVal val="#ppt_x"/>
                                          </p:val>
                                        </p:tav>
                                        <p:tav tm="100000">
                                          <p:val>
                                            <p:strVal val="#ppt_x"/>
                                          </p:val>
                                        </p:tav>
                                      </p:tavLst>
                                    </p:anim>
                                    <p:anim calcmode="lin" valueType="num">
                                      <p:cBhvr additive="base">
                                        <p:cTn id="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31"/>
                                        </p:tgtEl>
                                        <p:attrNameLst>
                                          <p:attrName>style.visibility</p:attrName>
                                        </p:attrNameLst>
                                      </p:cBhvr>
                                      <p:to>
                                        <p:strVal val="visible"/>
                                      </p:to>
                                    </p:set>
                                    <p:anim calcmode="lin" valueType="num">
                                      <p:cBhvr additive="base">
                                        <p:cTn id="13" dur="500" fill="hold"/>
                                        <p:tgtEl>
                                          <p:spTgt spid="26631"/>
                                        </p:tgtEl>
                                        <p:attrNameLst>
                                          <p:attrName>ppt_x</p:attrName>
                                        </p:attrNameLst>
                                      </p:cBhvr>
                                      <p:tavLst>
                                        <p:tav tm="0">
                                          <p:val>
                                            <p:strVal val="#ppt_x"/>
                                          </p:val>
                                        </p:tav>
                                        <p:tav tm="100000">
                                          <p:val>
                                            <p:strVal val="#ppt_x"/>
                                          </p:val>
                                        </p:tav>
                                      </p:tavLst>
                                    </p:anim>
                                    <p:anim calcmode="lin" valueType="num">
                                      <p:cBhvr additive="base">
                                        <p:cTn id="14"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6632"/>
                                        </p:tgtEl>
                                        <p:attrNameLst>
                                          <p:attrName>style.visibility</p:attrName>
                                        </p:attrNameLst>
                                      </p:cBhvr>
                                      <p:to>
                                        <p:strVal val="visible"/>
                                      </p:to>
                                    </p:set>
                                    <p:anim calcmode="lin" valueType="num">
                                      <p:cBhvr>
                                        <p:cTn id="19" dur="1000" fill="hold"/>
                                        <p:tgtEl>
                                          <p:spTgt spid="26632"/>
                                        </p:tgtEl>
                                        <p:attrNameLst>
                                          <p:attrName>ppt_w</p:attrName>
                                        </p:attrNameLst>
                                      </p:cBhvr>
                                      <p:tavLst>
                                        <p:tav tm="0">
                                          <p:val>
                                            <p:strVal val="#ppt_w*0.70"/>
                                          </p:val>
                                        </p:tav>
                                        <p:tav tm="100000">
                                          <p:val>
                                            <p:strVal val="#ppt_w"/>
                                          </p:val>
                                        </p:tav>
                                      </p:tavLst>
                                    </p:anim>
                                    <p:anim calcmode="lin" valueType="num">
                                      <p:cBhvr>
                                        <p:cTn id="20" dur="1000" fill="hold"/>
                                        <p:tgtEl>
                                          <p:spTgt spid="26632"/>
                                        </p:tgtEl>
                                        <p:attrNameLst>
                                          <p:attrName>ppt_h</p:attrName>
                                        </p:attrNameLst>
                                      </p:cBhvr>
                                      <p:tavLst>
                                        <p:tav tm="0">
                                          <p:val>
                                            <p:strVal val="#ppt_h"/>
                                          </p:val>
                                        </p:tav>
                                        <p:tav tm="100000">
                                          <p:val>
                                            <p:strVal val="#ppt_h"/>
                                          </p:val>
                                        </p:tav>
                                      </p:tavLst>
                                    </p:anim>
                                    <p:animEffect transition="in" filter="fade">
                                      <p:cBhvr>
                                        <p:cTn id="21" dur="1000"/>
                                        <p:tgtEl>
                                          <p:spTgt spid="266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6633"/>
                                        </p:tgtEl>
                                        <p:attrNameLst>
                                          <p:attrName>style.visibility</p:attrName>
                                        </p:attrNameLst>
                                      </p:cBhvr>
                                      <p:to>
                                        <p:strVal val="visible"/>
                                      </p:to>
                                    </p:set>
                                    <p:anim calcmode="lin" valueType="num">
                                      <p:cBhvr additive="base">
                                        <p:cTn id="26" dur="500" fill="hold"/>
                                        <p:tgtEl>
                                          <p:spTgt spid="26633"/>
                                        </p:tgtEl>
                                        <p:attrNameLst>
                                          <p:attrName>ppt_x</p:attrName>
                                        </p:attrNameLst>
                                      </p:cBhvr>
                                      <p:tavLst>
                                        <p:tav tm="0">
                                          <p:val>
                                            <p:strVal val="#ppt_x"/>
                                          </p:val>
                                        </p:tav>
                                        <p:tav tm="100000">
                                          <p:val>
                                            <p:strVal val="#ppt_x"/>
                                          </p:val>
                                        </p:tav>
                                      </p:tavLst>
                                    </p:anim>
                                    <p:anim calcmode="lin" valueType="num">
                                      <p:cBhvr additive="base">
                                        <p:cTn id="27" dur="500" fill="hold"/>
                                        <p:tgtEl>
                                          <p:spTgt spid="2663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6634"/>
                                        </p:tgtEl>
                                        <p:attrNameLst>
                                          <p:attrName>style.visibility</p:attrName>
                                        </p:attrNameLst>
                                      </p:cBhvr>
                                      <p:to>
                                        <p:strVal val="visible"/>
                                      </p:to>
                                    </p:set>
                                    <p:anim calcmode="lin" valueType="num">
                                      <p:cBhvr>
                                        <p:cTn id="32" dur="1000" fill="hold"/>
                                        <p:tgtEl>
                                          <p:spTgt spid="26634"/>
                                        </p:tgtEl>
                                        <p:attrNameLst>
                                          <p:attrName>ppt_w</p:attrName>
                                        </p:attrNameLst>
                                      </p:cBhvr>
                                      <p:tavLst>
                                        <p:tav tm="0">
                                          <p:val>
                                            <p:strVal val="#ppt_w*0.70"/>
                                          </p:val>
                                        </p:tav>
                                        <p:tav tm="100000">
                                          <p:val>
                                            <p:strVal val="#ppt_w"/>
                                          </p:val>
                                        </p:tav>
                                      </p:tavLst>
                                    </p:anim>
                                    <p:anim calcmode="lin" valueType="num">
                                      <p:cBhvr>
                                        <p:cTn id="33" dur="1000" fill="hold"/>
                                        <p:tgtEl>
                                          <p:spTgt spid="26634"/>
                                        </p:tgtEl>
                                        <p:attrNameLst>
                                          <p:attrName>ppt_h</p:attrName>
                                        </p:attrNameLst>
                                      </p:cBhvr>
                                      <p:tavLst>
                                        <p:tav tm="0">
                                          <p:val>
                                            <p:strVal val="#ppt_h"/>
                                          </p:val>
                                        </p:tav>
                                        <p:tav tm="100000">
                                          <p:val>
                                            <p:strVal val="#ppt_h"/>
                                          </p:val>
                                        </p:tav>
                                      </p:tavLst>
                                    </p:anim>
                                    <p:animEffect transition="in" filter="fade">
                                      <p:cBhvr>
                                        <p:cTn id="34" dur="1000"/>
                                        <p:tgtEl>
                                          <p:spTgt spid="2663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66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663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3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ntr" presetSubtype="0" fill="hold" nodeType="clickEffect">
                                  <p:stCondLst>
                                    <p:cond delay="0"/>
                                  </p:stCondLst>
                                  <p:childTnLst>
                                    <p:set>
                                      <p:cBhvr>
                                        <p:cTn id="50" dur="1" fill="hold">
                                          <p:stCondLst>
                                            <p:cond delay="0"/>
                                          </p:stCondLst>
                                        </p:cTn>
                                        <p:tgtEl>
                                          <p:spTgt spid="26637"/>
                                        </p:tgtEl>
                                        <p:attrNameLst>
                                          <p:attrName>style.visibility</p:attrName>
                                        </p:attrNameLst>
                                      </p:cBhvr>
                                      <p:to>
                                        <p:strVal val="visible"/>
                                      </p:to>
                                    </p:set>
                                    <p:anim calcmode="lin" valueType="num">
                                      <p:cBhvr>
                                        <p:cTn id="51" dur="1000" fill="hold"/>
                                        <p:tgtEl>
                                          <p:spTgt spid="26637"/>
                                        </p:tgtEl>
                                        <p:attrNameLst>
                                          <p:attrName>ppt_w</p:attrName>
                                        </p:attrNameLst>
                                      </p:cBhvr>
                                      <p:tavLst>
                                        <p:tav tm="0">
                                          <p:val>
                                            <p:strVal val="#ppt_w*0.70"/>
                                          </p:val>
                                        </p:tav>
                                        <p:tav tm="100000">
                                          <p:val>
                                            <p:strVal val="#ppt_w"/>
                                          </p:val>
                                        </p:tav>
                                      </p:tavLst>
                                    </p:anim>
                                    <p:anim calcmode="lin" valueType="num">
                                      <p:cBhvr>
                                        <p:cTn id="52" dur="1000" fill="hold"/>
                                        <p:tgtEl>
                                          <p:spTgt spid="26637"/>
                                        </p:tgtEl>
                                        <p:attrNameLst>
                                          <p:attrName>ppt_h</p:attrName>
                                        </p:attrNameLst>
                                      </p:cBhvr>
                                      <p:tavLst>
                                        <p:tav tm="0">
                                          <p:val>
                                            <p:strVal val="#ppt_h"/>
                                          </p:val>
                                        </p:tav>
                                        <p:tav tm="100000">
                                          <p:val>
                                            <p:strVal val="#ppt_h"/>
                                          </p:val>
                                        </p:tav>
                                      </p:tavLst>
                                    </p:anim>
                                    <p:animEffect transition="in" filter="fade">
                                      <p:cBhvr>
                                        <p:cTn id="53" dur="1000"/>
                                        <p:tgtEl>
                                          <p:spTgt spid="2663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638"/>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55" presetClass="entr" presetSubtype="0" fill="hold" nodeType="clickEffect">
                                  <p:stCondLst>
                                    <p:cond delay="0"/>
                                  </p:stCondLst>
                                  <p:childTnLst>
                                    <p:set>
                                      <p:cBhvr>
                                        <p:cTn id="61" dur="1" fill="hold">
                                          <p:stCondLst>
                                            <p:cond delay="0"/>
                                          </p:stCondLst>
                                        </p:cTn>
                                        <p:tgtEl>
                                          <p:spTgt spid="26639"/>
                                        </p:tgtEl>
                                        <p:attrNameLst>
                                          <p:attrName>style.visibility</p:attrName>
                                        </p:attrNameLst>
                                      </p:cBhvr>
                                      <p:to>
                                        <p:strVal val="visible"/>
                                      </p:to>
                                    </p:set>
                                    <p:anim calcmode="lin" valueType="num">
                                      <p:cBhvr>
                                        <p:cTn id="62" dur="1000" fill="hold"/>
                                        <p:tgtEl>
                                          <p:spTgt spid="26639"/>
                                        </p:tgtEl>
                                        <p:attrNameLst>
                                          <p:attrName>ppt_w</p:attrName>
                                        </p:attrNameLst>
                                      </p:cBhvr>
                                      <p:tavLst>
                                        <p:tav tm="0">
                                          <p:val>
                                            <p:strVal val="#ppt_w*0.70"/>
                                          </p:val>
                                        </p:tav>
                                        <p:tav tm="100000">
                                          <p:val>
                                            <p:strVal val="#ppt_w"/>
                                          </p:val>
                                        </p:tav>
                                      </p:tavLst>
                                    </p:anim>
                                    <p:anim calcmode="lin" valueType="num">
                                      <p:cBhvr>
                                        <p:cTn id="63" dur="1000" fill="hold"/>
                                        <p:tgtEl>
                                          <p:spTgt spid="26639"/>
                                        </p:tgtEl>
                                        <p:attrNameLst>
                                          <p:attrName>ppt_h</p:attrName>
                                        </p:attrNameLst>
                                      </p:cBhvr>
                                      <p:tavLst>
                                        <p:tav tm="0">
                                          <p:val>
                                            <p:strVal val="#ppt_h"/>
                                          </p:val>
                                        </p:tav>
                                        <p:tav tm="100000">
                                          <p:val>
                                            <p:strVal val="#ppt_h"/>
                                          </p:val>
                                        </p:tav>
                                      </p:tavLst>
                                    </p:anim>
                                    <p:animEffect transition="in" filter="fade">
                                      <p:cBhvr>
                                        <p:cTn id="64" dur="1000"/>
                                        <p:tgtEl>
                                          <p:spTgt spid="26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1" grpId="0"/>
      <p:bldP spid="26633" grpId="0"/>
      <p:bldP spid="26636" grpId="0"/>
      <p:bldP spid="266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063751" y="1298925"/>
            <a:ext cx="2108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两边积分得</a:t>
            </a:r>
            <a:r>
              <a:rPr kumimoji="0" lang="en-US" altLang="zh-CN" sz="2800" b="1" dirty="0"/>
              <a:t>:</a:t>
            </a:r>
          </a:p>
        </p:txBody>
      </p:sp>
      <p:graphicFrame>
        <p:nvGraphicFramePr>
          <p:cNvPr id="27651" name="Object 2"/>
          <p:cNvGraphicFramePr>
            <a:graphicFrameLocks noChangeAspect="1"/>
          </p:cNvGraphicFramePr>
          <p:nvPr>
            <p:extLst/>
          </p:nvPr>
        </p:nvGraphicFramePr>
        <p:xfrm>
          <a:off x="4558983" y="1282332"/>
          <a:ext cx="2449512" cy="568325"/>
        </p:xfrm>
        <a:graphic>
          <a:graphicData uri="http://schemas.openxmlformats.org/presentationml/2006/ole">
            <mc:AlternateContent xmlns:mc="http://schemas.openxmlformats.org/markup-compatibility/2006">
              <mc:Choice xmlns:v="urn:schemas-microsoft-com:vml" Requires="v">
                <p:oleObj spid="_x0000_s36884" name="Equation" r:id="rId3" imgW="1041120" imgH="241200" progId="Equation.DSMT4">
                  <p:embed/>
                </p:oleObj>
              </mc:Choice>
              <mc:Fallback>
                <p:oleObj name="Equation" r:id="rId3" imgW="1041120" imgH="241200" progId="Equation.DSMT4">
                  <p:embed/>
                  <p:pic>
                    <p:nvPicPr>
                      <p:cNvPr id="0" name=""/>
                      <p:cNvPicPr>
                        <a:picLocks noChangeAspect="1" noChangeArrowheads="1"/>
                      </p:cNvPicPr>
                      <p:nvPr/>
                    </p:nvPicPr>
                    <p:blipFill>
                      <a:blip r:embed="rId4"/>
                      <a:srcRect/>
                      <a:stretch>
                        <a:fillRect/>
                      </a:stretch>
                    </p:blipFill>
                    <p:spPr bwMode="auto">
                      <a:xfrm>
                        <a:off x="4558983" y="1282332"/>
                        <a:ext cx="2449512"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Text Box 4"/>
          <p:cNvSpPr txBox="1">
            <a:spLocks noChangeArrowheads="1"/>
          </p:cNvSpPr>
          <p:nvPr/>
        </p:nvSpPr>
        <p:spPr bwMode="auto">
          <a:xfrm>
            <a:off x="2063751" y="2075216"/>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即</a:t>
            </a:r>
          </a:p>
        </p:txBody>
      </p:sp>
      <p:graphicFrame>
        <p:nvGraphicFramePr>
          <p:cNvPr id="27653" name="Object 3"/>
          <p:cNvGraphicFramePr>
            <a:graphicFrameLocks noChangeAspect="1"/>
          </p:cNvGraphicFramePr>
          <p:nvPr>
            <p:extLst/>
          </p:nvPr>
        </p:nvGraphicFramePr>
        <p:xfrm>
          <a:off x="2964588" y="1983016"/>
          <a:ext cx="7143750" cy="538162"/>
        </p:xfrm>
        <a:graphic>
          <a:graphicData uri="http://schemas.openxmlformats.org/presentationml/2006/ole">
            <mc:AlternateContent xmlns:mc="http://schemas.openxmlformats.org/markup-compatibility/2006">
              <mc:Choice xmlns:v="urn:schemas-microsoft-com:vml" Requires="v">
                <p:oleObj spid="_x0000_s36885" name="Equation" r:id="rId5" imgW="3035160" imgH="228600" progId="Equation.DSMT4">
                  <p:embed/>
                </p:oleObj>
              </mc:Choice>
              <mc:Fallback>
                <p:oleObj name="Equation" r:id="rId5" imgW="3035160" imgH="228600" progId="Equation.DSMT4">
                  <p:embed/>
                  <p:pic>
                    <p:nvPicPr>
                      <p:cNvPr id="0" name=""/>
                      <p:cNvPicPr>
                        <a:picLocks noChangeAspect="1" noChangeArrowheads="1"/>
                      </p:cNvPicPr>
                      <p:nvPr/>
                    </p:nvPicPr>
                    <p:blipFill>
                      <a:blip r:embed="rId6"/>
                      <a:srcRect/>
                      <a:stretch>
                        <a:fillRect/>
                      </a:stretch>
                    </p:blipFill>
                    <p:spPr bwMode="auto">
                      <a:xfrm>
                        <a:off x="2964588" y="1983016"/>
                        <a:ext cx="714375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Text Box 6"/>
          <p:cNvSpPr txBox="1">
            <a:spLocks noChangeArrowheads="1"/>
          </p:cNvSpPr>
          <p:nvPr/>
        </p:nvSpPr>
        <p:spPr bwMode="auto">
          <a:xfrm>
            <a:off x="2063751" y="3456779"/>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代入原来变量</a:t>
            </a:r>
            <a:r>
              <a:rPr kumimoji="0" lang="en-US" altLang="zh-CN" sz="2800" b="1" dirty="0"/>
              <a:t>,</a:t>
            </a:r>
            <a:r>
              <a:rPr kumimoji="0" lang="zh-CN" altLang="en-US" sz="2800" b="1" dirty="0"/>
              <a:t>得原方程的通解为</a:t>
            </a:r>
          </a:p>
        </p:txBody>
      </p:sp>
      <p:graphicFrame>
        <p:nvGraphicFramePr>
          <p:cNvPr id="31748" name="Object 4"/>
          <p:cNvGraphicFramePr>
            <a:graphicFrameLocks noChangeAspect="1"/>
          </p:cNvGraphicFramePr>
          <p:nvPr>
            <p:extLst/>
          </p:nvPr>
        </p:nvGraphicFramePr>
        <p:xfrm>
          <a:off x="8964385" y="487175"/>
          <a:ext cx="1614488" cy="1016000"/>
        </p:xfrm>
        <a:graphic>
          <a:graphicData uri="http://schemas.openxmlformats.org/presentationml/2006/ole">
            <mc:AlternateContent xmlns:mc="http://schemas.openxmlformats.org/markup-compatibility/2006">
              <mc:Choice xmlns:v="urn:schemas-microsoft-com:vml" Requires="v">
                <p:oleObj spid="_x0000_s36886" name="Equation" r:id="rId7" imgW="685800" imgH="431640" progId="Equation.DSMT4">
                  <p:embed/>
                </p:oleObj>
              </mc:Choice>
              <mc:Fallback>
                <p:oleObj name="Equation" r:id="rId7" imgW="685800" imgH="431640" progId="Equation.DSMT4">
                  <p:embed/>
                  <p:pic>
                    <p:nvPicPr>
                      <p:cNvPr id="0" name=""/>
                      <p:cNvPicPr>
                        <a:picLocks noChangeAspect="1" noChangeArrowheads="1"/>
                      </p:cNvPicPr>
                      <p:nvPr/>
                    </p:nvPicPr>
                    <p:blipFill>
                      <a:blip r:embed="rId8"/>
                      <a:srcRect/>
                      <a:stretch>
                        <a:fillRect/>
                      </a:stretch>
                    </p:blipFill>
                    <p:spPr bwMode="auto">
                      <a:xfrm>
                        <a:off x="8964385" y="487175"/>
                        <a:ext cx="1614488"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7" name="Object 5"/>
          <p:cNvGraphicFramePr>
            <a:graphicFrameLocks noChangeAspect="1"/>
          </p:cNvGraphicFramePr>
          <p:nvPr>
            <p:extLst/>
          </p:nvPr>
        </p:nvGraphicFramePr>
        <p:xfrm>
          <a:off x="2063751" y="2759307"/>
          <a:ext cx="4554538" cy="500062"/>
        </p:xfrm>
        <a:graphic>
          <a:graphicData uri="http://schemas.openxmlformats.org/presentationml/2006/ole">
            <mc:AlternateContent xmlns:mc="http://schemas.openxmlformats.org/markup-compatibility/2006">
              <mc:Choice xmlns:v="urn:schemas-microsoft-com:vml" Requires="v">
                <p:oleObj spid="_x0000_s36887" name="Equation" r:id="rId9" imgW="1968480" imgH="215640" progId="Equation.DSMT4">
                  <p:embed/>
                </p:oleObj>
              </mc:Choice>
              <mc:Fallback>
                <p:oleObj name="Equation" r:id="rId9" imgW="1968480" imgH="215640" progId="Equation.DSMT4">
                  <p:embed/>
                  <p:pic>
                    <p:nvPicPr>
                      <p:cNvPr id="0" name=""/>
                      <p:cNvPicPr>
                        <a:picLocks noChangeAspect="1" noChangeArrowheads="1"/>
                      </p:cNvPicPr>
                      <p:nvPr/>
                    </p:nvPicPr>
                    <p:blipFill>
                      <a:blip r:embed="rId10"/>
                      <a:srcRect/>
                      <a:stretch>
                        <a:fillRect/>
                      </a:stretch>
                    </p:blipFill>
                    <p:spPr bwMode="auto">
                      <a:xfrm>
                        <a:off x="2063751" y="2759307"/>
                        <a:ext cx="4554538"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8" name="Object 6"/>
          <p:cNvGraphicFramePr>
            <a:graphicFrameLocks noChangeAspect="1"/>
          </p:cNvGraphicFramePr>
          <p:nvPr>
            <p:extLst/>
          </p:nvPr>
        </p:nvGraphicFramePr>
        <p:xfrm>
          <a:off x="2479676" y="4017019"/>
          <a:ext cx="5832475" cy="606425"/>
        </p:xfrm>
        <a:graphic>
          <a:graphicData uri="http://schemas.openxmlformats.org/presentationml/2006/ole">
            <mc:AlternateContent xmlns:mc="http://schemas.openxmlformats.org/markup-compatibility/2006">
              <mc:Choice xmlns:v="urn:schemas-microsoft-com:vml" Requires="v">
                <p:oleObj spid="_x0000_s36888" name="Equation" r:id="rId11" imgW="2197080" imgH="228600" progId="Equation.DSMT4">
                  <p:embed/>
                </p:oleObj>
              </mc:Choice>
              <mc:Fallback>
                <p:oleObj name="Equation" r:id="rId11" imgW="2197080" imgH="228600" progId="Equation.DSMT4">
                  <p:embed/>
                  <p:pic>
                    <p:nvPicPr>
                      <p:cNvPr id="0" name=""/>
                      <p:cNvPicPr>
                        <a:picLocks noChangeAspect="1" noChangeArrowheads="1"/>
                      </p:cNvPicPr>
                      <p:nvPr/>
                    </p:nvPicPr>
                    <p:blipFill>
                      <a:blip r:embed="rId12"/>
                      <a:srcRect/>
                      <a:stretch>
                        <a:fillRect/>
                      </a:stretch>
                    </p:blipFill>
                    <p:spPr bwMode="auto">
                      <a:xfrm>
                        <a:off x="2479676" y="4017019"/>
                        <a:ext cx="5832475"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0" name="Object 7"/>
          <p:cNvGraphicFramePr>
            <a:graphicFrameLocks noChangeAspect="1"/>
          </p:cNvGraphicFramePr>
          <p:nvPr>
            <p:extLst/>
          </p:nvPr>
        </p:nvGraphicFramePr>
        <p:xfrm>
          <a:off x="2063751" y="4820854"/>
          <a:ext cx="1596303" cy="494229"/>
        </p:xfrm>
        <a:graphic>
          <a:graphicData uri="http://schemas.openxmlformats.org/presentationml/2006/ole">
            <mc:AlternateContent xmlns:mc="http://schemas.openxmlformats.org/markup-compatibility/2006">
              <mc:Choice xmlns:v="urn:schemas-microsoft-com:vml" Requires="v">
                <p:oleObj spid="_x0000_s36889" name="Equation" r:id="rId13" imgW="698400" imgH="215640" progId="Equation.DSMT4">
                  <p:embed/>
                </p:oleObj>
              </mc:Choice>
              <mc:Fallback>
                <p:oleObj name="Equation" r:id="rId13" imgW="698400" imgH="215640" progId="Equation.DSMT4">
                  <p:embed/>
                  <p:pic>
                    <p:nvPicPr>
                      <p:cNvPr id="0" name=""/>
                      <p:cNvPicPr>
                        <a:picLocks noChangeAspect="1" noChangeArrowheads="1"/>
                      </p:cNvPicPr>
                      <p:nvPr/>
                    </p:nvPicPr>
                    <p:blipFill>
                      <a:blip r:embed="rId14"/>
                      <a:srcRect/>
                      <a:stretch>
                        <a:fillRect/>
                      </a:stretch>
                    </p:blipFill>
                    <p:spPr bwMode="auto">
                      <a:xfrm>
                        <a:off x="2063751" y="4820854"/>
                        <a:ext cx="1596303" cy="494229"/>
                      </a:xfrm>
                      <a:prstGeom prst="rect">
                        <a:avLst/>
                      </a:prstGeom>
                      <a:noFill/>
                      <a:ln>
                        <a:noFill/>
                      </a:ln>
                      <a:effectLst/>
                    </p:spPr>
                  </p:pic>
                </p:oleObj>
              </mc:Fallback>
            </mc:AlternateContent>
          </a:graphicData>
        </a:graphic>
      </p:graphicFrame>
      <p:sp>
        <p:nvSpPr>
          <p:cNvPr id="3175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5D70066B-11AC-4F94-BCD0-14FA8821D7F2}" type="slidenum">
              <a:rPr lang="en-US" altLang="zh-CN" sz="1200">
                <a:solidFill>
                  <a:schemeClr val="accent2"/>
                </a:solidFill>
              </a:rPr>
              <a:pPr eaLnBrk="1" hangingPunct="1"/>
              <a:t>42</a:t>
            </a:fld>
            <a:endParaRPr lang="en-US" altLang="zh-CN" sz="1200">
              <a:solidFill>
                <a:schemeClr val="accent2"/>
              </a:solidFill>
            </a:endParaRPr>
          </a:p>
        </p:txBody>
      </p:sp>
    </p:spTree>
    <p:extLst>
      <p:ext uri="{BB962C8B-B14F-4D97-AF65-F5344CB8AC3E}">
        <p14:creationId xmlns:p14="http://schemas.microsoft.com/office/powerpoint/2010/main" val="195733494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76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7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2" grpId="0"/>
      <p:bldP spid="2765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5" name="Group 2"/>
          <p:cNvGrpSpPr>
            <a:grpSpLocks/>
          </p:cNvGrpSpPr>
          <p:nvPr/>
        </p:nvGrpSpPr>
        <p:grpSpPr bwMode="auto">
          <a:xfrm>
            <a:off x="2181355" y="1054622"/>
            <a:ext cx="7092950" cy="1338263"/>
            <a:chOff x="514" y="290"/>
            <a:chExt cx="4468" cy="843"/>
          </a:xfrm>
        </p:grpSpPr>
        <p:sp>
          <p:nvSpPr>
            <p:cNvPr id="32781" name="Text Box 3"/>
            <p:cNvSpPr txBox="1">
              <a:spLocks noChangeArrowheads="1"/>
            </p:cNvSpPr>
            <p:nvPr/>
          </p:nvSpPr>
          <p:spPr bwMode="auto">
            <a:xfrm>
              <a:off x="514" y="290"/>
              <a:ext cx="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smtClean="0">
                  <a:solidFill>
                    <a:srgbClr val="FF3300"/>
                  </a:solidFill>
                </a:rPr>
                <a:t>例</a:t>
              </a:r>
              <a:r>
                <a:rPr kumimoji="0" lang="en-US" altLang="zh-CN" sz="2800" b="1" dirty="0" smtClean="0">
                  <a:solidFill>
                    <a:srgbClr val="FF3300"/>
                  </a:solidFill>
                </a:rPr>
                <a:t>6</a:t>
              </a:r>
              <a:endParaRPr kumimoji="0" lang="en-US" altLang="zh-CN" sz="2800" b="1" dirty="0">
                <a:solidFill>
                  <a:srgbClr val="FF3300"/>
                </a:solidFill>
              </a:endParaRPr>
            </a:p>
          </p:txBody>
        </p:sp>
        <p:sp>
          <p:nvSpPr>
            <p:cNvPr id="32782" name="Text Box 4"/>
            <p:cNvSpPr txBox="1">
              <a:spLocks noChangeArrowheads="1"/>
            </p:cNvSpPr>
            <p:nvPr/>
          </p:nvSpPr>
          <p:spPr bwMode="auto">
            <a:xfrm>
              <a:off x="1069" y="294"/>
              <a:ext cx="21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求下面初值问题的解</a:t>
              </a:r>
            </a:p>
          </p:txBody>
        </p:sp>
        <p:graphicFrame>
          <p:nvGraphicFramePr>
            <p:cNvPr id="32774" name="Object 6"/>
            <p:cNvGraphicFramePr>
              <a:graphicFrameLocks noChangeAspect="1"/>
            </p:cNvGraphicFramePr>
            <p:nvPr>
              <p:extLst/>
            </p:nvPr>
          </p:nvGraphicFramePr>
          <p:xfrm>
            <a:off x="1493" y="687"/>
            <a:ext cx="3489" cy="446"/>
          </p:xfrm>
          <a:graphic>
            <a:graphicData uri="http://schemas.openxmlformats.org/presentationml/2006/ole">
              <mc:AlternateContent xmlns:mc="http://schemas.openxmlformats.org/markup-compatibility/2006">
                <mc:Choice xmlns:v="urn:schemas-microsoft-com:vml" Requires="v">
                  <p:oleObj spid="_x0000_s37905" name="Equation" r:id="rId3" imgW="2184120" imgH="279360" progId="Equation.DSMT4">
                    <p:embed/>
                  </p:oleObj>
                </mc:Choice>
                <mc:Fallback>
                  <p:oleObj name="Equation" r:id="rId3" imgW="2184120" imgH="279360" progId="Equation.DSMT4">
                    <p:embed/>
                    <p:pic>
                      <p:nvPicPr>
                        <p:cNvPr id="0" name=""/>
                        <p:cNvPicPr>
                          <a:picLocks noChangeAspect="1" noChangeArrowheads="1"/>
                        </p:cNvPicPr>
                        <p:nvPr/>
                      </p:nvPicPr>
                      <p:blipFill>
                        <a:blip r:embed="rId4"/>
                        <a:srcRect/>
                        <a:stretch>
                          <a:fillRect/>
                        </a:stretch>
                      </p:blipFill>
                      <p:spPr bwMode="auto">
                        <a:xfrm>
                          <a:off x="1493" y="687"/>
                          <a:ext cx="348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8678" name="Text Box 6"/>
          <p:cNvSpPr txBox="1">
            <a:spLocks noChangeArrowheads="1"/>
          </p:cNvSpPr>
          <p:nvPr/>
        </p:nvSpPr>
        <p:spPr bwMode="auto">
          <a:xfrm>
            <a:off x="2257394" y="2728257"/>
            <a:ext cx="6655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解</a:t>
            </a:r>
            <a:r>
              <a:rPr kumimoji="0" lang="en-US" altLang="zh-CN" sz="2800" b="1" dirty="0">
                <a:solidFill>
                  <a:srgbClr val="FF3300"/>
                </a:solidFill>
              </a:rPr>
              <a:t>:</a:t>
            </a:r>
          </a:p>
        </p:txBody>
      </p:sp>
      <p:sp>
        <p:nvSpPr>
          <p:cNvPr id="28679" name="Text Box 7"/>
          <p:cNvSpPr txBox="1">
            <a:spLocks noChangeArrowheads="1"/>
          </p:cNvSpPr>
          <p:nvPr/>
        </p:nvSpPr>
        <p:spPr bwMode="auto">
          <a:xfrm>
            <a:off x="3493187" y="2739602"/>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方程变形为</a:t>
            </a:r>
          </a:p>
        </p:txBody>
      </p:sp>
      <p:graphicFrame>
        <p:nvGraphicFramePr>
          <p:cNvPr id="28680" name="Object 2"/>
          <p:cNvGraphicFramePr>
            <a:graphicFrameLocks noChangeAspect="1"/>
          </p:cNvGraphicFramePr>
          <p:nvPr>
            <p:extLst/>
          </p:nvPr>
        </p:nvGraphicFramePr>
        <p:xfrm>
          <a:off x="5476704" y="2450252"/>
          <a:ext cx="2963862" cy="1047750"/>
        </p:xfrm>
        <a:graphic>
          <a:graphicData uri="http://schemas.openxmlformats.org/presentationml/2006/ole">
            <mc:AlternateContent xmlns:mc="http://schemas.openxmlformats.org/markup-compatibility/2006">
              <mc:Choice xmlns:v="urn:schemas-microsoft-com:vml" Requires="v">
                <p:oleObj spid="_x0000_s37906" name="Equation" r:id="rId5" imgW="1257120" imgH="444240" progId="Equation.DSMT4">
                  <p:embed/>
                </p:oleObj>
              </mc:Choice>
              <mc:Fallback>
                <p:oleObj name="Equation" r:id="rId5" imgW="1257120" imgH="444240" progId="Equation.DSMT4">
                  <p:embed/>
                  <p:pic>
                    <p:nvPicPr>
                      <p:cNvPr id="0" name=""/>
                      <p:cNvPicPr>
                        <a:picLocks noChangeAspect="1" noChangeArrowheads="1"/>
                      </p:cNvPicPr>
                      <p:nvPr/>
                    </p:nvPicPr>
                    <p:blipFill>
                      <a:blip r:embed="rId6"/>
                      <a:srcRect/>
                      <a:stretch>
                        <a:fillRect/>
                      </a:stretch>
                    </p:blipFill>
                    <p:spPr bwMode="auto">
                      <a:xfrm>
                        <a:off x="5476704" y="2450252"/>
                        <a:ext cx="2963862"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1" name="Text Box 9"/>
          <p:cNvSpPr txBox="1">
            <a:spLocks noChangeArrowheads="1"/>
          </p:cNvSpPr>
          <p:nvPr/>
        </p:nvSpPr>
        <p:spPr bwMode="auto">
          <a:xfrm>
            <a:off x="2181355" y="3726397"/>
            <a:ext cx="2416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这是齐次方程</a:t>
            </a:r>
            <a:r>
              <a:rPr kumimoji="0" lang="en-US" altLang="zh-CN" sz="2800" b="1" dirty="0"/>
              <a:t>,</a:t>
            </a:r>
          </a:p>
        </p:txBody>
      </p:sp>
      <p:graphicFrame>
        <p:nvGraphicFramePr>
          <p:cNvPr id="28682" name="Object 3"/>
          <p:cNvGraphicFramePr>
            <a:graphicFrameLocks noChangeAspect="1"/>
          </p:cNvGraphicFramePr>
          <p:nvPr>
            <p:extLst/>
          </p:nvPr>
        </p:nvGraphicFramePr>
        <p:xfrm>
          <a:off x="4777712" y="3492815"/>
          <a:ext cx="3176588" cy="957263"/>
        </p:xfrm>
        <a:graphic>
          <a:graphicData uri="http://schemas.openxmlformats.org/presentationml/2006/ole">
            <mc:AlternateContent xmlns:mc="http://schemas.openxmlformats.org/markup-compatibility/2006">
              <mc:Choice xmlns:v="urn:schemas-microsoft-com:vml" Requires="v">
                <p:oleObj spid="_x0000_s37907" name="Equation" r:id="rId7" imgW="1346040" imgH="406080" progId="Equation.DSMT4">
                  <p:embed/>
                </p:oleObj>
              </mc:Choice>
              <mc:Fallback>
                <p:oleObj name="Equation" r:id="rId7" imgW="1346040" imgH="406080" progId="Equation.DSMT4">
                  <p:embed/>
                  <p:pic>
                    <p:nvPicPr>
                      <p:cNvPr id="0" name=""/>
                      <p:cNvPicPr>
                        <a:picLocks noChangeAspect="1" noChangeArrowheads="1"/>
                      </p:cNvPicPr>
                      <p:nvPr/>
                    </p:nvPicPr>
                    <p:blipFill>
                      <a:blip r:embed="rId8"/>
                      <a:srcRect/>
                      <a:stretch>
                        <a:fillRect/>
                      </a:stretch>
                    </p:blipFill>
                    <p:spPr bwMode="auto">
                      <a:xfrm>
                        <a:off x="4777712" y="3492815"/>
                        <a:ext cx="3176588"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4"/>
          <p:cNvGraphicFramePr>
            <a:graphicFrameLocks noChangeAspect="1"/>
          </p:cNvGraphicFramePr>
          <p:nvPr>
            <p:extLst/>
          </p:nvPr>
        </p:nvGraphicFramePr>
        <p:xfrm>
          <a:off x="3921261" y="4288789"/>
          <a:ext cx="2274888" cy="957263"/>
        </p:xfrm>
        <a:graphic>
          <a:graphicData uri="http://schemas.openxmlformats.org/presentationml/2006/ole">
            <mc:AlternateContent xmlns:mc="http://schemas.openxmlformats.org/markup-compatibility/2006">
              <mc:Choice xmlns:v="urn:schemas-microsoft-com:vml" Requires="v">
                <p:oleObj spid="_x0000_s37908" name="Equation" r:id="rId9" imgW="965160" imgH="406080" progId="Equation.DSMT4">
                  <p:embed/>
                </p:oleObj>
              </mc:Choice>
              <mc:Fallback>
                <p:oleObj name="Equation" r:id="rId9" imgW="965160" imgH="406080" progId="Equation.DSMT4">
                  <p:embed/>
                  <p:pic>
                    <p:nvPicPr>
                      <p:cNvPr id="0" name=""/>
                      <p:cNvPicPr>
                        <a:picLocks noChangeAspect="1" noChangeArrowheads="1"/>
                      </p:cNvPicPr>
                      <p:nvPr/>
                    </p:nvPicPr>
                    <p:blipFill>
                      <a:blip r:embed="rId10"/>
                      <a:srcRect/>
                      <a:stretch>
                        <a:fillRect/>
                      </a:stretch>
                    </p:blipFill>
                    <p:spPr bwMode="auto">
                      <a:xfrm>
                        <a:off x="3921261" y="4288789"/>
                        <a:ext cx="2274888"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4" name="Text Box 12"/>
          <p:cNvSpPr txBox="1">
            <a:spLocks noChangeArrowheads="1"/>
          </p:cNvSpPr>
          <p:nvPr/>
        </p:nvSpPr>
        <p:spPr bwMode="auto">
          <a:xfrm>
            <a:off x="2257394" y="5289332"/>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将变量分离后得</a:t>
            </a:r>
          </a:p>
        </p:txBody>
      </p:sp>
      <p:graphicFrame>
        <p:nvGraphicFramePr>
          <p:cNvPr id="28685" name="Object 5"/>
          <p:cNvGraphicFramePr>
            <a:graphicFrameLocks noChangeAspect="1"/>
          </p:cNvGraphicFramePr>
          <p:nvPr>
            <p:extLst/>
          </p:nvPr>
        </p:nvGraphicFramePr>
        <p:xfrm>
          <a:off x="5011475" y="5027861"/>
          <a:ext cx="2063750" cy="1046162"/>
        </p:xfrm>
        <a:graphic>
          <a:graphicData uri="http://schemas.openxmlformats.org/presentationml/2006/ole">
            <mc:AlternateContent xmlns:mc="http://schemas.openxmlformats.org/markup-compatibility/2006">
              <mc:Choice xmlns:v="urn:schemas-microsoft-com:vml" Requires="v">
                <p:oleObj spid="_x0000_s37909" name="Equation" r:id="rId11" imgW="876240" imgH="444240" progId="Equation.DSMT4">
                  <p:embed/>
                </p:oleObj>
              </mc:Choice>
              <mc:Fallback>
                <p:oleObj name="Equation" r:id="rId11" imgW="876240" imgH="444240" progId="Equation.DSMT4">
                  <p:embed/>
                  <p:pic>
                    <p:nvPicPr>
                      <p:cNvPr id="0" name=""/>
                      <p:cNvPicPr>
                        <a:picLocks noChangeAspect="1" noChangeArrowheads="1"/>
                      </p:cNvPicPr>
                      <p:nvPr/>
                    </p:nvPicPr>
                    <p:blipFill>
                      <a:blip r:embed="rId12"/>
                      <a:srcRect/>
                      <a:stretch>
                        <a:fillRect/>
                      </a:stretch>
                    </p:blipFill>
                    <p:spPr bwMode="auto">
                      <a:xfrm>
                        <a:off x="5011475" y="5027861"/>
                        <a:ext cx="2063750"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0" name="灯片编号占位符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4448895B-A7F2-4944-B202-F4B2B72F8279}" type="slidenum">
              <a:rPr lang="en-US" altLang="zh-CN" sz="1200">
                <a:solidFill>
                  <a:schemeClr val="accent2"/>
                </a:solidFill>
              </a:rPr>
              <a:pPr eaLnBrk="1" hangingPunct="1"/>
              <a:t>43</a:t>
            </a:fld>
            <a:endParaRPr lang="en-US" altLang="zh-CN" sz="1200">
              <a:solidFill>
                <a:schemeClr val="accent2"/>
              </a:solidFill>
            </a:endParaRPr>
          </a:p>
        </p:txBody>
      </p:sp>
    </p:spTree>
    <p:extLst>
      <p:ext uri="{BB962C8B-B14F-4D97-AF65-F5344CB8AC3E}">
        <p14:creationId xmlns:p14="http://schemas.microsoft.com/office/powerpoint/2010/main" val="13426137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 calcmode="lin" valueType="num">
                                      <p:cBhvr additive="base">
                                        <p:cTn id="7" dur="500" fill="hold"/>
                                        <p:tgtEl>
                                          <p:spTgt spid="28678"/>
                                        </p:tgtEl>
                                        <p:attrNameLst>
                                          <p:attrName>ppt_x</p:attrName>
                                        </p:attrNameLst>
                                      </p:cBhvr>
                                      <p:tavLst>
                                        <p:tav tm="0">
                                          <p:val>
                                            <p:strVal val="#ppt_x"/>
                                          </p:val>
                                        </p:tav>
                                        <p:tav tm="100000">
                                          <p:val>
                                            <p:strVal val="#ppt_x"/>
                                          </p:val>
                                        </p:tav>
                                      </p:tavLst>
                                    </p:anim>
                                    <p:anim calcmode="lin" valueType="num">
                                      <p:cBhvr additive="base">
                                        <p:cTn id="8"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ppt_x"/>
                                          </p:val>
                                        </p:tav>
                                        <p:tav tm="100000">
                                          <p:val>
                                            <p:strVal val="#ppt_x"/>
                                          </p:val>
                                        </p:tav>
                                      </p:tavLst>
                                    </p:anim>
                                    <p:anim calcmode="lin" valueType="num">
                                      <p:cBhvr additive="base">
                                        <p:cTn id="14" dur="500" fill="hold"/>
                                        <p:tgtEl>
                                          <p:spTgt spid="2867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8680"/>
                                        </p:tgtEl>
                                        <p:attrNameLst>
                                          <p:attrName>style.visibility</p:attrName>
                                        </p:attrNameLst>
                                      </p:cBhvr>
                                      <p:to>
                                        <p:strVal val="visible"/>
                                      </p:to>
                                    </p:set>
                                    <p:anim calcmode="lin" valueType="num">
                                      <p:cBhvr>
                                        <p:cTn id="19" dur="1000" fill="hold"/>
                                        <p:tgtEl>
                                          <p:spTgt spid="28680"/>
                                        </p:tgtEl>
                                        <p:attrNameLst>
                                          <p:attrName>ppt_w</p:attrName>
                                        </p:attrNameLst>
                                      </p:cBhvr>
                                      <p:tavLst>
                                        <p:tav tm="0">
                                          <p:val>
                                            <p:strVal val="#ppt_w*0.70"/>
                                          </p:val>
                                        </p:tav>
                                        <p:tav tm="100000">
                                          <p:val>
                                            <p:strVal val="#ppt_w"/>
                                          </p:val>
                                        </p:tav>
                                      </p:tavLst>
                                    </p:anim>
                                    <p:anim calcmode="lin" valueType="num">
                                      <p:cBhvr>
                                        <p:cTn id="20" dur="1000" fill="hold"/>
                                        <p:tgtEl>
                                          <p:spTgt spid="28680"/>
                                        </p:tgtEl>
                                        <p:attrNameLst>
                                          <p:attrName>ppt_h</p:attrName>
                                        </p:attrNameLst>
                                      </p:cBhvr>
                                      <p:tavLst>
                                        <p:tav tm="0">
                                          <p:val>
                                            <p:strVal val="#ppt_h"/>
                                          </p:val>
                                        </p:tav>
                                        <p:tav tm="100000">
                                          <p:val>
                                            <p:strVal val="#ppt_h"/>
                                          </p:val>
                                        </p:tav>
                                      </p:tavLst>
                                    </p:anim>
                                    <p:animEffect transition="in" filter="fade">
                                      <p:cBhvr>
                                        <p:cTn id="21" dur="1000"/>
                                        <p:tgtEl>
                                          <p:spTgt spid="286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868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868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868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8684"/>
                                        </p:tgtEl>
                                        <p:attrNameLst>
                                          <p:attrName>style.visibility</p:attrName>
                                        </p:attrNameLst>
                                      </p:cBhvr>
                                      <p:to>
                                        <p:strVal val="visible"/>
                                      </p:to>
                                    </p:set>
                                    <p:animEffect transition="in" filter="blinds(horizontal)">
                                      <p:cBhvr>
                                        <p:cTn id="38" dur="500"/>
                                        <p:tgtEl>
                                          <p:spTgt spid="286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28685"/>
                                        </p:tgtEl>
                                        <p:attrNameLst>
                                          <p:attrName>style.visibility</p:attrName>
                                        </p:attrNameLst>
                                      </p:cBhvr>
                                      <p:to>
                                        <p:strVal val="visible"/>
                                      </p:to>
                                    </p:set>
                                    <p:anim calcmode="lin" valueType="num">
                                      <p:cBhvr>
                                        <p:cTn id="43" dur="1000" fill="hold"/>
                                        <p:tgtEl>
                                          <p:spTgt spid="28685"/>
                                        </p:tgtEl>
                                        <p:attrNameLst>
                                          <p:attrName>ppt_w</p:attrName>
                                        </p:attrNameLst>
                                      </p:cBhvr>
                                      <p:tavLst>
                                        <p:tav tm="0">
                                          <p:val>
                                            <p:strVal val="#ppt_w*0.70"/>
                                          </p:val>
                                        </p:tav>
                                        <p:tav tm="100000">
                                          <p:val>
                                            <p:strVal val="#ppt_w"/>
                                          </p:val>
                                        </p:tav>
                                      </p:tavLst>
                                    </p:anim>
                                    <p:anim calcmode="lin" valueType="num">
                                      <p:cBhvr>
                                        <p:cTn id="44" dur="1000" fill="hold"/>
                                        <p:tgtEl>
                                          <p:spTgt spid="28685"/>
                                        </p:tgtEl>
                                        <p:attrNameLst>
                                          <p:attrName>ppt_h</p:attrName>
                                        </p:attrNameLst>
                                      </p:cBhvr>
                                      <p:tavLst>
                                        <p:tav tm="0">
                                          <p:val>
                                            <p:strVal val="#ppt_h"/>
                                          </p:val>
                                        </p:tav>
                                        <p:tav tm="100000">
                                          <p:val>
                                            <p:strVal val="#ppt_h"/>
                                          </p:val>
                                        </p:tav>
                                      </p:tavLst>
                                    </p:anim>
                                    <p:animEffect transition="in" filter="fade">
                                      <p:cBhvr>
                                        <p:cTn id="45" dur="1000"/>
                                        <p:tgtEl>
                                          <p:spTgt spid="28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79" grpId="0"/>
      <p:bldP spid="28681" grpId="0"/>
      <p:bldP spid="2868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038130" y="1381002"/>
            <a:ext cx="2108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两边积分得</a:t>
            </a:r>
            <a:r>
              <a:rPr kumimoji="0" lang="en-US" altLang="zh-CN" sz="2800" b="1" dirty="0"/>
              <a:t>:</a:t>
            </a:r>
          </a:p>
        </p:txBody>
      </p:sp>
      <p:graphicFrame>
        <p:nvGraphicFramePr>
          <p:cNvPr id="29699" name="Object 2"/>
          <p:cNvGraphicFramePr>
            <a:graphicFrameLocks noChangeAspect="1"/>
          </p:cNvGraphicFramePr>
          <p:nvPr>
            <p:extLst/>
          </p:nvPr>
        </p:nvGraphicFramePr>
        <p:xfrm>
          <a:off x="4172020" y="1261246"/>
          <a:ext cx="4210050" cy="808038"/>
        </p:xfrm>
        <a:graphic>
          <a:graphicData uri="http://schemas.openxmlformats.org/presentationml/2006/ole">
            <mc:AlternateContent xmlns:mc="http://schemas.openxmlformats.org/markup-compatibility/2006">
              <mc:Choice xmlns:v="urn:schemas-microsoft-com:vml" Requires="v">
                <p:oleObj spid="_x0000_s38932" name="Equation" r:id="rId3" imgW="1790640" imgH="342720" progId="Equation.DSMT4">
                  <p:embed/>
                </p:oleObj>
              </mc:Choice>
              <mc:Fallback>
                <p:oleObj name="Equation" r:id="rId3" imgW="1790640" imgH="342720" progId="Equation.DSMT4">
                  <p:embed/>
                  <p:pic>
                    <p:nvPicPr>
                      <p:cNvPr id="0" name=""/>
                      <p:cNvPicPr>
                        <a:picLocks noChangeAspect="1" noChangeArrowheads="1"/>
                      </p:cNvPicPr>
                      <p:nvPr/>
                    </p:nvPicPr>
                    <p:blipFill>
                      <a:blip r:embed="rId4"/>
                      <a:srcRect/>
                      <a:stretch>
                        <a:fillRect/>
                      </a:stretch>
                    </p:blipFill>
                    <p:spPr bwMode="auto">
                      <a:xfrm>
                        <a:off x="4172020" y="1261246"/>
                        <a:ext cx="4210050"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0" name="Text Box 4"/>
          <p:cNvSpPr txBox="1">
            <a:spLocks noChangeArrowheads="1"/>
          </p:cNvSpPr>
          <p:nvPr/>
        </p:nvSpPr>
        <p:spPr bwMode="auto">
          <a:xfrm>
            <a:off x="2063751" y="2306557"/>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整理后得</a:t>
            </a:r>
          </a:p>
        </p:txBody>
      </p:sp>
      <p:graphicFrame>
        <p:nvGraphicFramePr>
          <p:cNvPr id="29701" name="Object 3"/>
          <p:cNvGraphicFramePr>
            <a:graphicFrameLocks noChangeAspect="1"/>
          </p:cNvGraphicFramePr>
          <p:nvPr>
            <p:extLst/>
          </p:nvPr>
        </p:nvGraphicFramePr>
        <p:xfrm>
          <a:off x="4529536" y="2188898"/>
          <a:ext cx="2627313" cy="640879"/>
        </p:xfrm>
        <a:graphic>
          <a:graphicData uri="http://schemas.openxmlformats.org/presentationml/2006/ole">
            <mc:AlternateContent xmlns:mc="http://schemas.openxmlformats.org/markup-compatibility/2006">
              <mc:Choice xmlns:v="urn:schemas-microsoft-com:vml" Requires="v">
                <p:oleObj spid="_x0000_s38933" name="Equation" r:id="rId5" imgW="1041120" imgH="253800" progId="Equation.DSMT4">
                  <p:embed/>
                </p:oleObj>
              </mc:Choice>
              <mc:Fallback>
                <p:oleObj name="Equation" r:id="rId5" imgW="1041120" imgH="253800" progId="Equation.DSMT4">
                  <p:embed/>
                  <p:pic>
                    <p:nvPicPr>
                      <p:cNvPr id="0" name=""/>
                      <p:cNvPicPr>
                        <a:picLocks noChangeAspect="1" noChangeArrowheads="1"/>
                      </p:cNvPicPr>
                      <p:nvPr/>
                    </p:nvPicPr>
                    <p:blipFill>
                      <a:blip r:embed="rId6"/>
                      <a:srcRect/>
                      <a:stretch>
                        <a:fillRect/>
                      </a:stretch>
                    </p:blipFill>
                    <p:spPr bwMode="auto">
                      <a:xfrm>
                        <a:off x="4529536" y="2188898"/>
                        <a:ext cx="2627313" cy="640879"/>
                      </a:xfrm>
                      <a:prstGeom prst="rect">
                        <a:avLst/>
                      </a:prstGeom>
                      <a:noFill/>
                      <a:ln>
                        <a:noFill/>
                      </a:ln>
                      <a:effectLst/>
                    </p:spPr>
                  </p:pic>
                </p:oleObj>
              </mc:Fallback>
            </mc:AlternateContent>
          </a:graphicData>
        </a:graphic>
      </p:graphicFrame>
      <p:sp>
        <p:nvSpPr>
          <p:cNvPr id="29702" name="Text Box 6"/>
          <p:cNvSpPr txBox="1">
            <a:spLocks noChangeArrowheads="1"/>
          </p:cNvSpPr>
          <p:nvPr/>
        </p:nvSpPr>
        <p:spPr bwMode="auto">
          <a:xfrm>
            <a:off x="2123862" y="3583712"/>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变量还原得</a:t>
            </a:r>
          </a:p>
        </p:txBody>
      </p:sp>
      <p:graphicFrame>
        <p:nvGraphicFramePr>
          <p:cNvPr id="29703" name="Object 4"/>
          <p:cNvGraphicFramePr>
            <a:graphicFrameLocks noChangeAspect="1"/>
          </p:cNvGraphicFramePr>
          <p:nvPr>
            <p:extLst/>
          </p:nvPr>
        </p:nvGraphicFramePr>
        <p:xfrm>
          <a:off x="4960739" y="3160928"/>
          <a:ext cx="3368675" cy="1228725"/>
        </p:xfrm>
        <a:graphic>
          <a:graphicData uri="http://schemas.openxmlformats.org/presentationml/2006/ole">
            <mc:AlternateContent xmlns:mc="http://schemas.openxmlformats.org/markup-compatibility/2006">
              <mc:Choice xmlns:v="urn:schemas-microsoft-com:vml" Requires="v">
                <p:oleObj spid="_x0000_s38934" name="Equation" r:id="rId7" imgW="1218960" imgH="444240" progId="Equation.DSMT4">
                  <p:embed/>
                </p:oleObj>
              </mc:Choice>
              <mc:Fallback>
                <p:oleObj name="Equation" r:id="rId7" imgW="1218960" imgH="444240" progId="Equation.DSMT4">
                  <p:embed/>
                  <p:pic>
                    <p:nvPicPr>
                      <p:cNvPr id="0" name=""/>
                      <p:cNvPicPr>
                        <a:picLocks noChangeAspect="1" noChangeArrowheads="1"/>
                      </p:cNvPicPr>
                      <p:nvPr/>
                    </p:nvPicPr>
                    <p:blipFill>
                      <a:blip r:embed="rId8"/>
                      <a:srcRect/>
                      <a:stretch>
                        <a:fillRect/>
                      </a:stretch>
                    </p:blipFill>
                    <p:spPr bwMode="auto">
                      <a:xfrm>
                        <a:off x="4960739" y="3160928"/>
                        <a:ext cx="33686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5"/>
          <p:cNvGraphicFramePr>
            <a:graphicFrameLocks noChangeAspect="1"/>
          </p:cNvGraphicFramePr>
          <p:nvPr>
            <p:extLst/>
          </p:nvPr>
        </p:nvGraphicFramePr>
        <p:xfrm>
          <a:off x="2063751" y="4509267"/>
          <a:ext cx="5793977" cy="510602"/>
        </p:xfrm>
        <a:graphic>
          <a:graphicData uri="http://schemas.openxmlformats.org/presentationml/2006/ole">
            <mc:AlternateContent xmlns:mc="http://schemas.openxmlformats.org/markup-compatibility/2006">
              <mc:Choice xmlns:v="urn:schemas-microsoft-com:vml" Requires="v">
                <p:oleObj spid="_x0000_s38935" name="Equation" r:id="rId9" imgW="2450880" imgH="215640" progId="Equation.DSMT4">
                  <p:embed/>
                </p:oleObj>
              </mc:Choice>
              <mc:Fallback>
                <p:oleObj name="Equation" r:id="rId9" imgW="2450880" imgH="215640" progId="Equation.DSMT4">
                  <p:embed/>
                  <p:pic>
                    <p:nvPicPr>
                      <p:cNvPr id="0" name=""/>
                      <p:cNvPicPr>
                        <a:picLocks noChangeAspect="1" noChangeArrowheads="1"/>
                      </p:cNvPicPr>
                      <p:nvPr/>
                    </p:nvPicPr>
                    <p:blipFill>
                      <a:blip r:embed="rId10"/>
                      <a:srcRect/>
                      <a:stretch>
                        <a:fillRect/>
                      </a:stretch>
                    </p:blipFill>
                    <p:spPr bwMode="auto">
                      <a:xfrm>
                        <a:off x="2063751" y="4509267"/>
                        <a:ext cx="5793977" cy="510602"/>
                      </a:xfrm>
                      <a:prstGeom prst="rect">
                        <a:avLst/>
                      </a:prstGeom>
                      <a:noFill/>
                      <a:ln>
                        <a:noFill/>
                      </a:ln>
                      <a:effectLst/>
                    </p:spPr>
                  </p:pic>
                </p:oleObj>
              </mc:Fallback>
            </mc:AlternateContent>
          </a:graphicData>
        </a:graphic>
      </p:graphicFrame>
      <p:sp>
        <p:nvSpPr>
          <p:cNvPr id="29705" name="Text Box 9"/>
          <p:cNvSpPr txBox="1">
            <a:spLocks noChangeArrowheads="1"/>
          </p:cNvSpPr>
          <p:nvPr/>
        </p:nvSpPr>
        <p:spPr bwMode="auto">
          <a:xfrm>
            <a:off x="2063751" y="5422204"/>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故初值问题的解为</a:t>
            </a:r>
          </a:p>
        </p:txBody>
      </p:sp>
      <p:graphicFrame>
        <p:nvGraphicFramePr>
          <p:cNvPr id="29706" name="Object 6"/>
          <p:cNvGraphicFramePr>
            <a:graphicFrameLocks noChangeAspect="1"/>
          </p:cNvGraphicFramePr>
          <p:nvPr>
            <p:extLst/>
          </p:nvPr>
        </p:nvGraphicFramePr>
        <p:xfrm>
          <a:off x="5089924" y="5205183"/>
          <a:ext cx="2066925" cy="957262"/>
        </p:xfrm>
        <a:graphic>
          <a:graphicData uri="http://schemas.openxmlformats.org/presentationml/2006/ole">
            <mc:AlternateContent xmlns:mc="http://schemas.openxmlformats.org/markup-compatibility/2006">
              <mc:Choice xmlns:v="urn:schemas-microsoft-com:vml" Requires="v">
                <p:oleObj spid="_x0000_s38936" name="Equation" r:id="rId11" imgW="876240" imgH="406080" progId="Equation.DSMT4">
                  <p:embed/>
                </p:oleObj>
              </mc:Choice>
              <mc:Fallback>
                <p:oleObj name="Equation" r:id="rId11" imgW="876240" imgH="406080" progId="Equation.DSMT4">
                  <p:embed/>
                  <p:pic>
                    <p:nvPicPr>
                      <p:cNvPr id="0" name=""/>
                      <p:cNvPicPr>
                        <a:picLocks noChangeAspect="1" noChangeArrowheads="1"/>
                      </p:cNvPicPr>
                      <p:nvPr/>
                    </p:nvPicPr>
                    <p:blipFill>
                      <a:blip r:embed="rId12"/>
                      <a:srcRect/>
                      <a:stretch>
                        <a:fillRect/>
                      </a:stretch>
                    </p:blipFill>
                    <p:spPr bwMode="auto">
                      <a:xfrm>
                        <a:off x="5089924" y="5205183"/>
                        <a:ext cx="2066925"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9" name="Object 7"/>
          <p:cNvGraphicFramePr>
            <a:graphicFrameLocks noChangeAspect="1"/>
          </p:cNvGraphicFramePr>
          <p:nvPr>
            <p:extLst>
              <p:ext uri="{D42A27DB-BD31-4B8C-83A1-F6EECF244321}">
                <p14:modId xmlns:p14="http://schemas.microsoft.com/office/powerpoint/2010/main" val="703421082"/>
              </p:ext>
            </p:extLst>
          </p:nvPr>
        </p:nvGraphicFramePr>
        <p:xfrm>
          <a:off x="9264352" y="476672"/>
          <a:ext cx="2062163" cy="1044575"/>
        </p:xfrm>
        <a:graphic>
          <a:graphicData uri="http://schemas.openxmlformats.org/presentationml/2006/ole">
            <mc:AlternateContent xmlns:mc="http://schemas.openxmlformats.org/markup-compatibility/2006">
              <mc:Choice xmlns:v="urn:schemas-microsoft-com:vml" Requires="v">
                <p:oleObj spid="_x0000_s38937" name="Equation" r:id="rId13" imgW="876240" imgH="444240" progId="Equation.DSMT4">
                  <p:embed/>
                </p:oleObj>
              </mc:Choice>
              <mc:Fallback>
                <p:oleObj name="Equation" r:id="rId13" imgW="876240" imgH="444240" progId="Equation.DSMT4">
                  <p:embed/>
                  <p:pic>
                    <p:nvPicPr>
                      <p:cNvPr id="0" name=""/>
                      <p:cNvPicPr>
                        <a:picLocks noChangeAspect="1" noChangeArrowheads="1"/>
                      </p:cNvPicPr>
                      <p:nvPr/>
                    </p:nvPicPr>
                    <p:blipFill>
                      <a:blip r:embed="rId14"/>
                      <a:srcRect/>
                      <a:stretch>
                        <a:fillRect/>
                      </a:stretch>
                    </p:blipFill>
                    <p:spPr bwMode="auto">
                      <a:xfrm>
                        <a:off x="9264352" y="476672"/>
                        <a:ext cx="2062163" cy="1044575"/>
                      </a:xfrm>
                      <a:prstGeom prst="rect">
                        <a:avLst/>
                      </a:prstGeom>
                      <a:noFill/>
                      <a:ln w="9525">
                        <a:solidFill>
                          <a:srgbClr val="FF0000"/>
                        </a:solidFill>
                        <a:miter lim="800000"/>
                        <a:headEnd/>
                        <a:tailEnd/>
                      </a:ln>
                      <a:effectLst/>
                    </p:spPr>
                  </p:pic>
                </p:oleObj>
              </mc:Fallback>
            </mc:AlternateContent>
          </a:graphicData>
        </a:graphic>
      </p:graphicFrame>
      <p:sp>
        <p:nvSpPr>
          <p:cNvPr id="33804"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3403C4FF-6FC1-42EA-BDD9-DCB73DAF72BF}" type="slidenum">
              <a:rPr lang="en-US" altLang="zh-CN" sz="1200">
                <a:solidFill>
                  <a:schemeClr val="accent2"/>
                </a:solidFill>
              </a:rPr>
              <a:pPr eaLnBrk="1" hangingPunct="1"/>
              <a:t>44</a:t>
            </a:fld>
            <a:endParaRPr lang="en-US" altLang="zh-CN" sz="1200">
              <a:solidFill>
                <a:schemeClr val="accent2"/>
              </a:solidFill>
            </a:endParaRPr>
          </a:p>
        </p:txBody>
      </p:sp>
    </p:spTree>
    <p:extLst>
      <p:ext uri="{BB962C8B-B14F-4D97-AF65-F5344CB8AC3E}">
        <p14:creationId xmlns:p14="http://schemas.microsoft.com/office/powerpoint/2010/main" val="308537118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p:cTn id="13" dur="1000" fill="hold"/>
                                        <p:tgtEl>
                                          <p:spTgt spid="29699"/>
                                        </p:tgtEl>
                                        <p:attrNameLst>
                                          <p:attrName>ppt_w</p:attrName>
                                        </p:attrNameLst>
                                      </p:cBhvr>
                                      <p:tavLst>
                                        <p:tav tm="0">
                                          <p:val>
                                            <p:strVal val="#ppt_w*0.70"/>
                                          </p:val>
                                        </p:tav>
                                        <p:tav tm="100000">
                                          <p:val>
                                            <p:strVal val="#ppt_w"/>
                                          </p:val>
                                        </p:tav>
                                      </p:tavLst>
                                    </p:anim>
                                    <p:anim calcmode="lin" valueType="num">
                                      <p:cBhvr>
                                        <p:cTn id="14" dur="1000" fill="hold"/>
                                        <p:tgtEl>
                                          <p:spTgt spid="29699"/>
                                        </p:tgtEl>
                                        <p:attrNameLst>
                                          <p:attrName>ppt_h</p:attrName>
                                        </p:attrNameLst>
                                      </p:cBhvr>
                                      <p:tavLst>
                                        <p:tav tm="0">
                                          <p:val>
                                            <p:strVal val="#ppt_h"/>
                                          </p:val>
                                        </p:tav>
                                        <p:tav tm="100000">
                                          <p:val>
                                            <p:strVal val="#ppt_h"/>
                                          </p:val>
                                        </p:tav>
                                      </p:tavLst>
                                    </p:anim>
                                    <p:animEffect transition="in" filter="fade">
                                      <p:cBhvr>
                                        <p:cTn id="15" dur="1000"/>
                                        <p:tgtEl>
                                          <p:spTgt spid="296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70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29701"/>
                                        </p:tgtEl>
                                        <p:attrNameLst>
                                          <p:attrName>style.visibility</p:attrName>
                                        </p:attrNameLst>
                                      </p:cBhvr>
                                      <p:to>
                                        <p:strVal val="visible"/>
                                      </p:to>
                                    </p:set>
                                    <p:anim calcmode="lin" valueType="num">
                                      <p:cBhvr>
                                        <p:cTn id="24" dur="1000" fill="hold"/>
                                        <p:tgtEl>
                                          <p:spTgt spid="29701"/>
                                        </p:tgtEl>
                                        <p:attrNameLst>
                                          <p:attrName>ppt_w</p:attrName>
                                        </p:attrNameLst>
                                      </p:cBhvr>
                                      <p:tavLst>
                                        <p:tav tm="0">
                                          <p:val>
                                            <p:strVal val="#ppt_w*0.70"/>
                                          </p:val>
                                        </p:tav>
                                        <p:tav tm="100000">
                                          <p:val>
                                            <p:strVal val="#ppt_w"/>
                                          </p:val>
                                        </p:tav>
                                      </p:tavLst>
                                    </p:anim>
                                    <p:anim calcmode="lin" valueType="num">
                                      <p:cBhvr>
                                        <p:cTn id="25" dur="1000" fill="hold"/>
                                        <p:tgtEl>
                                          <p:spTgt spid="29701"/>
                                        </p:tgtEl>
                                        <p:attrNameLst>
                                          <p:attrName>ppt_h</p:attrName>
                                        </p:attrNameLst>
                                      </p:cBhvr>
                                      <p:tavLst>
                                        <p:tav tm="0">
                                          <p:val>
                                            <p:strVal val="#ppt_h"/>
                                          </p:val>
                                        </p:tav>
                                        <p:tav tm="100000">
                                          <p:val>
                                            <p:strVal val="#ppt_h"/>
                                          </p:val>
                                        </p:tav>
                                      </p:tavLst>
                                    </p:anim>
                                    <p:animEffect transition="in" filter="fade">
                                      <p:cBhvr>
                                        <p:cTn id="26" dur="1000"/>
                                        <p:tgtEl>
                                          <p:spTgt spid="297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29703"/>
                                        </p:tgtEl>
                                        <p:attrNameLst>
                                          <p:attrName>style.visibility</p:attrName>
                                        </p:attrNameLst>
                                      </p:cBhvr>
                                      <p:to>
                                        <p:strVal val="visible"/>
                                      </p:to>
                                    </p:set>
                                    <p:anim calcmode="lin" valueType="num">
                                      <p:cBhvr>
                                        <p:cTn id="35" dur="1000" fill="hold"/>
                                        <p:tgtEl>
                                          <p:spTgt spid="29703"/>
                                        </p:tgtEl>
                                        <p:attrNameLst>
                                          <p:attrName>ppt_w</p:attrName>
                                        </p:attrNameLst>
                                      </p:cBhvr>
                                      <p:tavLst>
                                        <p:tav tm="0">
                                          <p:val>
                                            <p:strVal val="#ppt_w*0.70"/>
                                          </p:val>
                                        </p:tav>
                                        <p:tav tm="100000">
                                          <p:val>
                                            <p:strVal val="#ppt_w"/>
                                          </p:val>
                                        </p:tav>
                                      </p:tavLst>
                                    </p:anim>
                                    <p:anim calcmode="lin" valueType="num">
                                      <p:cBhvr>
                                        <p:cTn id="36" dur="1000" fill="hold"/>
                                        <p:tgtEl>
                                          <p:spTgt spid="29703"/>
                                        </p:tgtEl>
                                        <p:attrNameLst>
                                          <p:attrName>ppt_h</p:attrName>
                                        </p:attrNameLst>
                                      </p:cBhvr>
                                      <p:tavLst>
                                        <p:tav tm="0">
                                          <p:val>
                                            <p:strVal val="#ppt_h"/>
                                          </p:val>
                                        </p:tav>
                                        <p:tav tm="100000">
                                          <p:val>
                                            <p:strVal val="#ppt_h"/>
                                          </p:val>
                                        </p:tav>
                                      </p:tavLst>
                                    </p:anim>
                                    <p:animEffect transition="in" filter="fade">
                                      <p:cBhvr>
                                        <p:cTn id="37" dur="1000"/>
                                        <p:tgtEl>
                                          <p:spTgt spid="297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29704"/>
                                        </p:tgtEl>
                                        <p:attrNameLst>
                                          <p:attrName>style.visibility</p:attrName>
                                        </p:attrNameLst>
                                      </p:cBhvr>
                                      <p:to>
                                        <p:strVal val="visible"/>
                                      </p:to>
                                    </p:set>
                                    <p:anim calcmode="lin" valueType="num">
                                      <p:cBhvr>
                                        <p:cTn id="42" dur="1000" fill="hold"/>
                                        <p:tgtEl>
                                          <p:spTgt spid="29704"/>
                                        </p:tgtEl>
                                        <p:attrNameLst>
                                          <p:attrName>ppt_w</p:attrName>
                                        </p:attrNameLst>
                                      </p:cBhvr>
                                      <p:tavLst>
                                        <p:tav tm="0">
                                          <p:val>
                                            <p:strVal val="#ppt_w*0.70"/>
                                          </p:val>
                                        </p:tav>
                                        <p:tav tm="100000">
                                          <p:val>
                                            <p:strVal val="#ppt_w"/>
                                          </p:val>
                                        </p:tav>
                                      </p:tavLst>
                                    </p:anim>
                                    <p:anim calcmode="lin" valueType="num">
                                      <p:cBhvr>
                                        <p:cTn id="43" dur="1000" fill="hold"/>
                                        <p:tgtEl>
                                          <p:spTgt spid="29704"/>
                                        </p:tgtEl>
                                        <p:attrNameLst>
                                          <p:attrName>ppt_h</p:attrName>
                                        </p:attrNameLst>
                                      </p:cBhvr>
                                      <p:tavLst>
                                        <p:tav tm="0">
                                          <p:val>
                                            <p:strVal val="#ppt_h"/>
                                          </p:val>
                                        </p:tav>
                                        <p:tav tm="100000">
                                          <p:val>
                                            <p:strVal val="#ppt_h"/>
                                          </p:val>
                                        </p:tav>
                                      </p:tavLst>
                                    </p:anim>
                                    <p:animEffect transition="in" filter="fade">
                                      <p:cBhvr>
                                        <p:cTn id="44" dur="1000"/>
                                        <p:tgtEl>
                                          <p:spTgt spid="2970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70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5" presetClass="entr" presetSubtype="0" fill="hold" nodeType="clickEffect">
                                  <p:stCondLst>
                                    <p:cond delay="0"/>
                                  </p:stCondLst>
                                  <p:childTnLst>
                                    <p:set>
                                      <p:cBhvr>
                                        <p:cTn id="52" dur="1" fill="hold">
                                          <p:stCondLst>
                                            <p:cond delay="0"/>
                                          </p:stCondLst>
                                        </p:cTn>
                                        <p:tgtEl>
                                          <p:spTgt spid="29706"/>
                                        </p:tgtEl>
                                        <p:attrNameLst>
                                          <p:attrName>style.visibility</p:attrName>
                                        </p:attrNameLst>
                                      </p:cBhvr>
                                      <p:to>
                                        <p:strVal val="visible"/>
                                      </p:to>
                                    </p:set>
                                    <p:anim calcmode="lin" valueType="num">
                                      <p:cBhvr>
                                        <p:cTn id="53" dur="1000" fill="hold"/>
                                        <p:tgtEl>
                                          <p:spTgt spid="29706"/>
                                        </p:tgtEl>
                                        <p:attrNameLst>
                                          <p:attrName>ppt_w</p:attrName>
                                        </p:attrNameLst>
                                      </p:cBhvr>
                                      <p:tavLst>
                                        <p:tav tm="0">
                                          <p:val>
                                            <p:strVal val="#ppt_w*0.70"/>
                                          </p:val>
                                        </p:tav>
                                        <p:tav tm="100000">
                                          <p:val>
                                            <p:strVal val="#ppt_w"/>
                                          </p:val>
                                        </p:tav>
                                      </p:tavLst>
                                    </p:anim>
                                    <p:anim calcmode="lin" valueType="num">
                                      <p:cBhvr>
                                        <p:cTn id="54" dur="1000" fill="hold"/>
                                        <p:tgtEl>
                                          <p:spTgt spid="29706"/>
                                        </p:tgtEl>
                                        <p:attrNameLst>
                                          <p:attrName>ppt_h</p:attrName>
                                        </p:attrNameLst>
                                      </p:cBhvr>
                                      <p:tavLst>
                                        <p:tav tm="0">
                                          <p:val>
                                            <p:strVal val="#ppt_h"/>
                                          </p:val>
                                        </p:tav>
                                        <p:tav tm="100000">
                                          <p:val>
                                            <p:strVal val="#ppt_h"/>
                                          </p:val>
                                        </p:tav>
                                      </p:tavLst>
                                    </p:anim>
                                    <p:animEffect transition="in" filter="fade">
                                      <p:cBhvr>
                                        <p:cTn id="55" dur="10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0" grpId="0"/>
      <p:bldP spid="29702" grpId="0"/>
      <p:bldP spid="2970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5811" y="1093217"/>
            <a:ext cx="728084" cy="523220"/>
          </a:xfrm>
          <a:prstGeom prst="rect">
            <a:avLst/>
          </a:prstGeom>
          <a:noFill/>
        </p:spPr>
        <p:txBody>
          <a:bodyPr wrap="none" rtlCol="0">
            <a:spAutoFit/>
          </a:bodyPr>
          <a:lstStyle/>
          <a:p>
            <a:r>
              <a:rPr lang="zh-CN" altLang="en-US" sz="2800" b="1" dirty="0" smtClean="0">
                <a:solidFill>
                  <a:srgbClr val="FF0000"/>
                </a:solidFill>
              </a:rPr>
              <a:t>例</a:t>
            </a:r>
            <a:r>
              <a:rPr lang="en-US" altLang="zh-CN" sz="2800" b="1" dirty="0" smtClean="0">
                <a:solidFill>
                  <a:srgbClr val="FF0000"/>
                </a:solidFill>
                <a:latin typeface="Times New Roman" panose="02020603050405020304" pitchFamily="18" charset="0"/>
                <a:cs typeface="Times New Roman" panose="02020603050405020304" pitchFamily="18" charset="0"/>
              </a:rPr>
              <a:t>7</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nvPr>
        </p:nvGraphicFramePr>
        <p:xfrm>
          <a:off x="1661967" y="872030"/>
          <a:ext cx="5592027" cy="1046636"/>
        </p:xfrm>
        <a:graphic>
          <a:graphicData uri="http://schemas.openxmlformats.org/presentationml/2006/ole">
            <mc:AlternateContent xmlns:mc="http://schemas.openxmlformats.org/markup-compatibility/2006">
              <mc:Choice xmlns:v="urn:schemas-microsoft-com:vml" Requires="v">
                <p:oleObj spid="_x0000_s39980" name="Equation" r:id="rId3" imgW="2374560" imgH="444240" progId="Equation.DSMT4">
                  <p:embed/>
                </p:oleObj>
              </mc:Choice>
              <mc:Fallback>
                <p:oleObj name="Equation" r:id="rId3" imgW="2374560" imgH="444240" progId="Equation.DSMT4">
                  <p:embed/>
                  <p:pic>
                    <p:nvPicPr>
                      <p:cNvPr id="0" name=""/>
                      <p:cNvPicPr/>
                      <p:nvPr/>
                    </p:nvPicPr>
                    <p:blipFill>
                      <a:blip r:embed="rId4"/>
                      <a:stretch>
                        <a:fillRect/>
                      </a:stretch>
                    </p:blipFill>
                    <p:spPr>
                      <a:xfrm>
                        <a:off x="1661967" y="872030"/>
                        <a:ext cx="5592027" cy="1046636"/>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7206115" y="1133074"/>
          <a:ext cx="1890345" cy="502123"/>
        </p:xfrm>
        <a:graphic>
          <a:graphicData uri="http://schemas.openxmlformats.org/presentationml/2006/ole">
            <mc:AlternateContent xmlns:mc="http://schemas.openxmlformats.org/markup-compatibility/2006">
              <mc:Choice xmlns:v="urn:schemas-microsoft-com:vml" Requires="v">
                <p:oleObj spid="_x0000_s39981" name="Equation" r:id="rId5" imgW="812520" imgH="215640" progId="Equation.DSMT4">
                  <p:embed/>
                </p:oleObj>
              </mc:Choice>
              <mc:Fallback>
                <p:oleObj name="Equation" r:id="rId5" imgW="812520" imgH="215640" progId="Equation.DSMT4">
                  <p:embed/>
                  <p:pic>
                    <p:nvPicPr>
                      <p:cNvPr id="0" name=""/>
                      <p:cNvPicPr/>
                      <p:nvPr/>
                    </p:nvPicPr>
                    <p:blipFill>
                      <a:blip r:embed="rId6"/>
                      <a:stretch>
                        <a:fillRect/>
                      </a:stretch>
                    </p:blipFill>
                    <p:spPr>
                      <a:xfrm>
                        <a:off x="7206115" y="1133074"/>
                        <a:ext cx="1890345" cy="50212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9004648" y="1125683"/>
          <a:ext cx="1837523" cy="503837"/>
        </p:xfrm>
        <a:graphic>
          <a:graphicData uri="http://schemas.openxmlformats.org/presentationml/2006/ole">
            <mc:AlternateContent xmlns:mc="http://schemas.openxmlformats.org/markup-compatibility/2006">
              <mc:Choice xmlns:v="urn:schemas-microsoft-com:vml" Requires="v">
                <p:oleObj spid="_x0000_s39982" name="Equation" r:id="rId7" imgW="787320" imgH="215640" progId="Equation.DSMT4">
                  <p:embed/>
                </p:oleObj>
              </mc:Choice>
              <mc:Fallback>
                <p:oleObj name="Equation" r:id="rId7" imgW="787320" imgH="215640" progId="Equation.DSMT4">
                  <p:embed/>
                  <p:pic>
                    <p:nvPicPr>
                      <p:cNvPr id="0" name=""/>
                      <p:cNvPicPr/>
                      <p:nvPr/>
                    </p:nvPicPr>
                    <p:blipFill>
                      <a:blip r:embed="rId8"/>
                      <a:stretch>
                        <a:fillRect/>
                      </a:stretch>
                    </p:blipFill>
                    <p:spPr>
                      <a:xfrm>
                        <a:off x="9004648" y="1125683"/>
                        <a:ext cx="1837523" cy="503837"/>
                      </a:xfrm>
                      <a:prstGeom prst="rect">
                        <a:avLst/>
                      </a:prstGeom>
                    </p:spPr>
                  </p:pic>
                </p:oleObj>
              </mc:Fallback>
            </mc:AlternateContent>
          </a:graphicData>
        </a:graphic>
      </p:graphicFrame>
      <p:graphicFrame>
        <p:nvGraphicFramePr>
          <p:cNvPr id="6" name="对象 5"/>
          <p:cNvGraphicFramePr>
            <a:graphicFrameLocks noChangeAspect="1"/>
          </p:cNvGraphicFramePr>
          <p:nvPr>
            <p:extLst/>
          </p:nvPr>
        </p:nvGraphicFramePr>
        <p:xfrm>
          <a:off x="886691" y="1837623"/>
          <a:ext cx="4268932" cy="529721"/>
        </p:xfrm>
        <a:graphic>
          <a:graphicData uri="http://schemas.openxmlformats.org/presentationml/2006/ole">
            <mc:AlternateContent xmlns:mc="http://schemas.openxmlformats.org/markup-compatibility/2006">
              <mc:Choice xmlns:v="urn:schemas-microsoft-com:vml" Requires="v">
                <p:oleObj spid="_x0000_s39983" name="Equation" r:id="rId9" imgW="1739880" imgH="215640" progId="Equation.DSMT4">
                  <p:embed/>
                </p:oleObj>
              </mc:Choice>
              <mc:Fallback>
                <p:oleObj name="Equation" r:id="rId9" imgW="1739880" imgH="215640" progId="Equation.DSMT4">
                  <p:embed/>
                  <p:pic>
                    <p:nvPicPr>
                      <p:cNvPr id="0" name=""/>
                      <p:cNvPicPr/>
                      <p:nvPr/>
                    </p:nvPicPr>
                    <p:blipFill>
                      <a:blip r:embed="rId10"/>
                      <a:stretch>
                        <a:fillRect/>
                      </a:stretch>
                    </p:blipFill>
                    <p:spPr>
                      <a:xfrm>
                        <a:off x="886691" y="1837623"/>
                        <a:ext cx="4268932" cy="529721"/>
                      </a:xfrm>
                      <a:prstGeom prst="rect">
                        <a:avLst/>
                      </a:prstGeom>
                    </p:spPr>
                  </p:pic>
                </p:oleObj>
              </mc:Fallback>
            </mc:AlternateContent>
          </a:graphicData>
        </a:graphic>
      </p:graphicFrame>
      <p:graphicFrame>
        <p:nvGraphicFramePr>
          <p:cNvPr id="7" name="对象 6"/>
          <p:cNvGraphicFramePr>
            <a:graphicFrameLocks noChangeAspect="1"/>
          </p:cNvGraphicFramePr>
          <p:nvPr>
            <p:extLst/>
          </p:nvPr>
        </p:nvGraphicFramePr>
        <p:xfrm>
          <a:off x="5155623" y="1844861"/>
          <a:ext cx="6212375" cy="596137"/>
        </p:xfrm>
        <a:graphic>
          <a:graphicData uri="http://schemas.openxmlformats.org/presentationml/2006/ole">
            <mc:AlternateContent xmlns:mc="http://schemas.openxmlformats.org/markup-compatibility/2006">
              <mc:Choice xmlns:v="urn:schemas-microsoft-com:vml" Requires="v">
                <p:oleObj spid="_x0000_s39984" name="Equation" r:id="rId11" imgW="2514600" imgH="241200" progId="Equation.DSMT4">
                  <p:embed/>
                </p:oleObj>
              </mc:Choice>
              <mc:Fallback>
                <p:oleObj name="Equation" r:id="rId11" imgW="2514600" imgH="241200" progId="Equation.DSMT4">
                  <p:embed/>
                  <p:pic>
                    <p:nvPicPr>
                      <p:cNvPr id="0" name=""/>
                      <p:cNvPicPr/>
                      <p:nvPr/>
                    </p:nvPicPr>
                    <p:blipFill>
                      <a:blip r:embed="rId12"/>
                      <a:stretch>
                        <a:fillRect/>
                      </a:stretch>
                    </p:blipFill>
                    <p:spPr>
                      <a:xfrm>
                        <a:off x="5155623" y="1844861"/>
                        <a:ext cx="6212375" cy="596137"/>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950981" y="2467315"/>
          <a:ext cx="4374572" cy="569673"/>
        </p:xfrm>
        <a:graphic>
          <a:graphicData uri="http://schemas.openxmlformats.org/presentationml/2006/ole">
            <mc:AlternateContent xmlns:mc="http://schemas.openxmlformats.org/markup-compatibility/2006">
              <mc:Choice xmlns:v="urn:schemas-microsoft-com:vml" Requires="v">
                <p:oleObj spid="_x0000_s39985" name="Equation" r:id="rId13" imgW="1854000" imgH="241200" progId="Equation.DSMT4">
                  <p:embed/>
                </p:oleObj>
              </mc:Choice>
              <mc:Fallback>
                <p:oleObj name="Equation" r:id="rId13" imgW="1854000" imgH="241200" progId="Equation.DSMT4">
                  <p:embed/>
                  <p:pic>
                    <p:nvPicPr>
                      <p:cNvPr id="0" name=""/>
                      <p:cNvPicPr/>
                      <p:nvPr/>
                    </p:nvPicPr>
                    <p:blipFill>
                      <a:blip r:embed="rId14"/>
                      <a:stretch>
                        <a:fillRect/>
                      </a:stretch>
                    </p:blipFill>
                    <p:spPr>
                      <a:xfrm>
                        <a:off x="950981" y="2467315"/>
                        <a:ext cx="4374572" cy="569673"/>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5376412" y="2512998"/>
          <a:ext cx="1824760" cy="577840"/>
        </p:xfrm>
        <a:graphic>
          <a:graphicData uri="http://schemas.openxmlformats.org/presentationml/2006/ole">
            <mc:AlternateContent xmlns:mc="http://schemas.openxmlformats.org/markup-compatibility/2006">
              <mc:Choice xmlns:v="urn:schemas-microsoft-com:vml" Requires="v">
                <p:oleObj spid="_x0000_s39986" name="Equation" r:id="rId15" imgW="761760" imgH="241200" progId="Equation.DSMT4">
                  <p:embed/>
                </p:oleObj>
              </mc:Choice>
              <mc:Fallback>
                <p:oleObj name="Equation" r:id="rId15" imgW="761760" imgH="241200" progId="Equation.DSMT4">
                  <p:embed/>
                  <p:pic>
                    <p:nvPicPr>
                      <p:cNvPr id="0" name=""/>
                      <p:cNvPicPr/>
                      <p:nvPr/>
                    </p:nvPicPr>
                    <p:blipFill>
                      <a:blip r:embed="rId16"/>
                      <a:stretch>
                        <a:fillRect/>
                      </a:stretch>
                    </p:blipFill>
                    <p:spPr>
                      <a:xfrm>
                        <a:off x="5376412" y="2512998"/>
                        <a:ext cx="1824760" cy="577840"/>
                      </a:xfrm>
                      <a:prstGeom prst="rect">
                        <a:avLst/>
                      </a:prstGeom>
                    </p:spPr>
                  </p:pic>
                </p:oleObj>
              </mc:Fallback>
            </mc:AlternateContent>
          </a:graphicData>
        </a:graphic>
      </p:graphicFrame>
      <p:graphicFrame>
        <p:nvGraphicFramePr>
          <p:cNvPr id="10" name="对象 9"/>
          <p:cNvGraphicFramePr>
            <a:graphicFrameLocks noChangeAspect="1"/>
          </p:cNvGraphicFramePr>
          <p:nvPr>
            <p:extLst/>
          </p:nvPr>
        </p:nvGraphicFramePr>
        <p:xfrm>
          <a:off x="1001840" y="3006006"/>
          <a:ext cx="4866489" cy="507547"/>
        </p:xfrm>
        <a:graphic>
          <a:graphicData uri="http://schemas.openxmlformats.org/presentationml/2006/ole">
            <mc:AlternateContent xmlns:mc="http://schemas.openxmlformats.org/markup-compatibility/2006">
              <mc:Choice xmlns:v="urn:schemas-microsoft-com:vml" Requires="v">
                <p:oleObj spid="_x0000_s39987" name="Equation" r:id="rId17" imgW="2070000" imgH="215640" progId="Equation.DSMT4">
                  <p:embed/>
                </p:oleObj>
              </mc:Choice>
              <mc:Fallback>
                <p:oleObj name="Equation" r:id="rId17" imgW="2070000" imgH="215640" progId="Equation.DSMT4">
                  <p:embed/>
                  <p:pic>
                    <p:nvPicPr>
                      <p:cNvPr id="0" name=""/>
                      <p:cNvPicPr/>
                      <p:nvPr/>
                    </p:nvPicPr>
                    <p:blipFill>
                      <a:blip r:embed="rId18"/>
                      <a:stretch>
                        <a:fillRect/>
                      </a:stretch>
                    </p:blipFill>
                    <p:spPr>
                      <a:xfrm>
                        <a:off x="1001840" y="3006006"/>
                        <a:ext cx="4866489" cy="507547"/>
                      </a:xfrm>
                      <a:prstGeom prst="rect">
                        <a:avLst/>
                      </a:prstGeom>
                    </p:spPr>
                  </p:pic>
                </p:oleObj>
              </mc:Fallback>
            </mc:AlternateContent>
          </a:graphicData>
        </a:graphic>
      </p:graphicFrame>
      <p:sp>
        <p:nvSpPr>
          <p:cNvPr id="11" name="文本框 10"/>
          <p:cNvSpPr txBox="1"/>
          <p:nvPr/>
        </p:nvSpPr>
        <p:spPr>
          <a:xfrm>
            <a:off x="886691" y="3667476"/>
            <a:ext cx="543739" cy="523220"/>
          </a:xfrm>
          <a:prstGeom prst="rect">
            <a:avLst/>
          </a:prstGeom>
          <a:noFill/>
        </p:spPr>
        <p:txBody>
          <a:bodyPr wrap="none" rtlCol="0">
            <a:spAutoFit/>
          </a:bodyPr>
          <a:lstStyle/>
          <a:p>
            <a:r>
              <a:rPr lang="zh-CN" altLang="en-US" sz="2800" b="1" dirty="0" smtClean="0">
                <a:solidFill>
                  <a:srgbClr val="FF0000"/>
                </a:solidFill>
              </a:rPr>
              <a:t>解</a:t>
            </a:r>
            <a:endParaRPr lang="zh-CN" altLang="en-US" sz="2800" b="1" dirty="0">
              <a:solidFill>
                <a:srgbClr val="FF0000"/>
              </a:solidFill>
            </a:endParaRPr>
          </a:p>
        </p:txBody>
      </p:sp>
      <p:graphicFrame>
        <p:nvGraphicFramePr>
          <p:cNvPr id="12" name="对象 11"/>
          <p:cNvGraphicFramePr>
            <a:graphicFrameLocks noChangeAspect="1"/>
          </p:cNvGraphicFramePr>
          <p:nvPr>
            <p:extLst/>
          </p:nvPr>
        </p:nvGraphicFramePr>
        <p:xfrm>
          <a:off x="1614775" y="3594152"/>
          <a:ext cx="8698151" cy="506658"/>
        </p:xfrm>
        <a:graphic>
          <a:graphicData uri="http://schemas.openxmlformats.org/presentationml/2006/ole">
            <mc:AlternateContent xmlns:mc="http://schemas.openxmlformats.org/markup-compatibility/2006">
              <mc:Choice xmlns:v="urn:schemas-microsoft-com:vml" Requires="v">
                <p:oleObj spid="_x0000_s39988" name="Equation" r:id="rId19" imgW="3708360" imgH="215640" progId="Equation.DSMT4">
                  <p:embed/>
                </p:oleObj>
              </mc:Choice>
              <mc:Fallback>
                <p:oleObj name="Equation" r:id="rId19" imgW="3708360" imgH="215640" progId="Equation.DSMT4">
                  <p:embed/>
                  <p:pic>
                    <p:nvPicPr>
                      <p:cNvPr id="0" name=""/>
                      <p:cNvPicPr/>
                      <p:nvPr/>
                    </p:nvPicPr>
                    <p:blipFill>
                      <a:blip r:embed="rId20"/>
                      <a:stretch>
                        <a:fillRect/>
                      </a:stretch>
                    </p:blipFill>
                    <p:spPr>
                      <a:xfrm>
                        <a:off x="1614775" y="3594152"/>
                        <a:ext cx="8698151" cy="506658"/>
                      </a:xfrm>
                      <a:prstGeom prst="rect">
                        <a:avLst/>
                      </a:prstGeom>
                    </p:spPr>
                  </p:pic>
                </p:oleObj>
              </mc:Fallback>
            </mc:AlternateContent>
          </a:graphicData>
        </a:graphic>
      </p:graphicFrame>
      <p:graphicFrame>
        <p:nvGraphicFramePr>
          <p:cNvPr id="13" name="对象 12"/>
          <p:cNvGraphicFramePr>
            <a:graphicFrameLocks noChangeAspect="1"/>
          </p:cNvGraphicFramePr>
          <p:nvPr>
            <p:extLst/>
          </p:nvPr>
        </p:nvGraphicFramePr>
        <p:xfrm>
          <a:off x="1001840" y="4328602"/>
          <a:ext cx="1811784" cy="496780"/>
        </p:xfrm>
        <a:graphic>
          <a:graphicData uri="http://schemas.openxmlformats.org/presentationml/2006/ole">
            <mc:AlternateContent xmlns:mc="http://schemas.openxmlformats.org/markup-compatibility/2006">
              <mc:Choice xmlns:v="urn:schemas-microsoft-com:vml" Requires="v">
                <p:oleObj spid="_x0000_s39989" name="Equation" r:id="rId21" imgW="787320" imgH="215640" progId="Equation.DSMT4">
                  <p:embed/>
                </p:oleObj>
              </mc:Choice>
              <mc:Fallback>
                <p:oleObj name="Equation" r:id="rId21" imgW="787320" imgH="215640" progId="Equation.DSMT4">
                  <p:embed/>
                  <p:pic>
                    <p:nvPicPr>
                      <p:cNvPr id="0" name=""/>
                      <p:cNvPicPr/>
                      <p:nvPr/>
                    </p:nvPicPr>
                    <p:blipFill>
                      <a:blip r:embed="rId22"/>
                      <a:stretch>
                        <a:fillRect/>
                      </a:stretch>
                    </p:blipFill>
                    <p:spPr>
                      <a:xfrm>
                        <a:off x="1001840" y="4328602"/>
                        <a:ext cx="1811784" cy="496780"/>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2928773" y="4262008"/>
          <a:ext cx="3157142" cy="605916"/>
        </p:xfrm>
        <a:graphic>
          <a:graphicData uri="http://schemas.openxmlformats.org/presentationml/2006/ole">
            <mc:AlternateContent xmlns:mc="http://schemas.openxmlformats.org/markup-compatibility/2006">
              <mc:Choice xmlns:v="urn:schemas-microsoft-com:vml" Requires="v">
                <p:oleObj spid="_x0000_s39990" name="Equation" r:id="rId23" imgW="1257120" imgH="241200" progId="Equation.DSMT4">
                  <p:embed/>
                </p:oleObj>
              </mc:Choice>
              <mc:Fallback>
                <p:oleObj name="Equation" r:id="rId23" imgW="1257120" imgH="241200" progId="Equation.DSMT4">
                  <p:embed/>
                  <p:pic>
                    <p:nvPicPr>
                      <p:cNvPr id="0" name=""/>
                      <p:cNvPicPr/>
                      <p:nvPr/>
                    </p:nvPicPr>
                    <p:blipFill>
                      <a:blip r:embed="rId24"/>
                      <a:stretch>
                        <a:fillRect/>
                      </a:stretch>
                    </p:blipFill>
                    <p:spPr>
                      <a:xfrm>
                        <a:off x="2928773" y="4262008"/>
                        <a:ext cx="3157142" cy="605916"/>
                      </a:xfrm>
                      <a:prstGeom prst="rect">
                        <a:avLst/>
                      </a:prstGeom>
                    </p:spPr>
                  </p:pic>
                </p:oleObj>
              </mc:Fallback>
            </mc:AlternateContent>
          </a:graphicData>
        </a:graphic>
      </p:graphicFrame>
      <p:graphicFrame>
        <p:nvGraphicFramePr>
          <p:cNvPr id="15" name="对象 14"/>
          <p:cNvGraphicFramePr>
            <a:graphicFrameLocks noChangeAspect="1"/>
          </p:cNvGraphicFramePr>
          <p:nvPr>
            <p:extLst/>
          </p:nvPr>
        </p:nvGraphicFramePr>
        <p:xfrm>
          <a:off x="886691" y="4656231"/>
          <a:ext cx="9270877" cy="1037436"/>
        </p:xfrm>
        <a:graphic>
          <a:graphicData uri="http://schemas.openxmlformats.org/presentationml/2006/ole">
            <mc:AlternateContent xmlns:mc="http://schemas.openxmlformats.org/markup-compatibility/2006">
              <mc:Choice xmlns:v="urn:schemas-microsoft-com:vml" Requires="v">
                <p:oleObj spid="_x0000_s39991" name="Equation" r:id="rId25" imgW="3860640" imgH="431640" progId="Equation.DSMT4">
                  <p:embed/>
                </p:oleObj>
              </mc:Choice>
              <mc:Fallback>
                <p:oleObj name="Equation" r:id="rId25" imgW="3860640" imgH="431640" progId="Equation.DSMT4">
                  <p:embed/>
                  <p:pic>
                    <p:nvPicPr>
                      <p:cNvPr id="0" name=""/>
                      <p:cNvPicPr/>
                      <p:nvPr/>
                    </p:nvPicPr>
                    <p:blipFill>
                      <a:blip r:embed="rId26"/>
                      <a:stretch>
                        <a:fillRect/>
                      </a:stretch>
                    </p:blipFill>
                    <p:spPr>
                      <a:xfrm>
                        <a:off x="886691" y="4656231"/>
                        <a:ext cx="9270877" cy="1037436"/>
                      </a:xfrm>
                      <a:prstGeom prst="rect">
                        <a:avLst/>
                      </a:prstGeom>
                    </p:spPr>
                  </p:pic>
                </p:oleObj>
              </mc:Fallback>
            </mc:AlternateContent>
          </a:graphicData>
        </a:graphic>
      </p:graphicFrame>
      <p:graphicFrame>
        <p:nvGraphicFramePr>
          <p:cNvPr id="16" name="对象 15"/>
          <p:cNvGraphicFramePr>
            <a:graphicFrameLocks noChangeAspect="1"/>
          </p:cNvGraphicFramePr>
          <p:nvPr>
            <p:extLst/>
          </p:nvPr>
        </p:nvGraphicFramePr>
        <p:xfrm>
          <a:off x="886691" y="5510824"/>
          <a:ext cx="1766290" cy="492296"/>
        </p:xfrm>
        <a:graphic>
          <a:graphicData uri="http://schemas.openxmlformats.org/presentationml/2006/ole">
            <mc:AlternateContent xmlns:mc="http://schemas.openxmlformats.org/markup-compatibility/2006">
              <mc:Choice xmlns:v="urn:schemas-microsoft-com:vml" Requires="v">
                <p:oleObj spid="_x0000_s39992" name="Equation" r:id="rId27" imgW="774360" imgH="215640" progId="Equation.DSMT4">
                  <p:embed/>
                </p:oleObj>
              </mc:Choice>
              <mc:Fallback>
                <p:oleObj name="Equation" r:id="rId27" imgW="774360" imgH="215640" progId="Equation.DSMT4">
                  <p:embed/>
                  <p:pic>
                    <p:nvPicPr>
                      <p:cNvPr id="0" name=""/>
                      <p:cNvPicPr/>
                      <p:nvPr/>
                    </p:nvPicPr>
                    <p:blipFill>
                      <a:blip r:embed="rId28"/>
                      <a:stretch>
                        <a:fillRect/>
                      </a:stretch>
                    </p:blipFill>
                    <p:spPr>
                      <a:xfrm>
                        <a:off x="886691" y="5510824"/>
                        <a:ext cx="1766290" cy="492296"/>
                      </a:xfrm>
                      <a:prstGeom prst="rect">
                        <a:avLst/>
                      </a:prstGeom>
                    </p:spPr>
                  </p:pic>
                </p:oleObj>
              </mc:Fallback>
            </mc:AlternateContent>
          </a:graphicData>
        </a:graphic>
      </p:graphicFrame>
      <p:graphicFrame>
        <p:nvGraphicFramePr>
          <p:cNvPr id="17" name="对象 16"/>
          <p:cNvGraphicFramePr>
            <a:graphicFrameLocks noChangeAspect="1"/>
          </p:cNvGraphicFramePr>
          <p:nvPr>
            <p:extLst/>
          </p:nvPr>
        </p:nvGraphicFramePr>
        <p:xfrm>
          <a:off x="2854035" y="5501068"/>
          <a:ext cx="3306619" cy="609158"/>
        </p:xfrm>
        <a:graphic>
          <a:graphicData uri="http://schemas.openxmlformats.org/presentationml/2006/ole">
            <mc:AlternateContent xmlns:mc="http://schemas.openxmlformats.org/markup-compatibility/2006">
              <mc:Choice xmlns:v="urn:schemas-microsoft-com:vml" Requires="v">
                <p:oleObj spid="_x0000_s39993" name="Equation" r:id="rId29" imgW="1307880" imgH="241200" progId="Equation.DSMT4">
                  <p:embed/>
                </p:oleObj>
              </mc:Choice>
              <mc:Fallback>
                <p:oleObj name="Equation" r:id="rId29" imgW="1307880" imgH="241200" progId="Equation.DSMT4">
                  <p:embed/>
                  <p:pic>
                    <p:nvPicPr>
                      <p:cNvPr id="0" name=""/>
                      <p:cNvPicPr/>
                      <p:nvPr/>
                    </p:nvPicPr>
                    <p:blipFill>
                      <a:blip r:embed="rId30"/>
                      <a:stretch>
                        <a:fillRect/>
                      </a:stretch>
                    </p:blipFill>
                    <p:spPr>
                      <a:xfrm>
                        <a:off x="2854035" y="5501068"/>
                        <a:ext cx="3306619" cy="609158"/>
                      </a:xfrm>
                      <a:prstGeom prst="rect">
                        <a:avLst/>
                      </a:prstGeom>
                    </p:spPr>
                  </p:pic>
                </p:oleObj>
              </mc:Fallback>
            </mc:AlternateContent>
          </a:graphicData>
        </a:graphic>
      </p:graphicFrame>
      <p:sp>
        <p:nvSpPr>
          <p:cNvPr id="21" name="文本框 20"/>
          <p:cNvSpPr txBox="1"/>
          <p:nvPr/>
        </p:nvSpPr>
        <p:spPr>
          <a:xfrm>
            <a:off x="6372624" y="3033050"/>
            <a:ext cx="2861681" cy="461665"/>
          </a:xfrm>
          <a:prstGeom prst="rect">
            <a:avLst/>
          </a:prstGeom>
          <a:noFill/>
        </p:spPr>
        <p:txBody>
          <a:bodyPr wrap="none" rtlCol="0">
            <a:spAutoFit/>
          </a:bodyPr>
          <a:lstStyle/>
          <a:p>
            <a:r>
              <a:rPr lang="en-US" altLang="zh-CN" sz="2400" b="1" dirty="0" smtClean="0">
                <a:solidFill>
                  <a:srgbClr val="0000FF"/>
                </a:solidFill>
                <a:latin typeface="Times New Roman" panose="02020603050405020304" pitchFamily="18" charset="0"/>
                <a:cs typeface="Times New Roman" panose="02020603050405020304" pitchFamily="18" charset="0"/>
              </a:rPr>
              <a:t>(2017</a:t>
            </a:r>
            <a:r>
              <a:rPr lang="zh-CN" altLang="en-US" sz="2400" b="1" dirty="0" smtClean="0">
                <a:solidFill>
                  <a:srgbClr val="0000FF"/>
                </a:solidFill>
                <a:latin typeface="Times New Roman" panose="02020603050405020304" pitchFamily="18" charset="0"/>
                <a:cs typeface="Times New Roman" panose="02020603050405020304" pitchFamily="18" charset="0"/>
              </a:rPr>
              <a:t>年考研高数二</a:t>
            </a:r>
            <a:r>
              <a:rPr lang="en-US" altLang="zh-CN" sz="2400" b="1" dirty="0">
                <a:solidFill>
                  <a:srgbClr val="0000FF"/>
                </a:solidFill>
                <a:latin typeface="Times New Roman" panose="02020603050405020304" pitchFamily="18" charset="0"/>
                <a:cs typeface="Times New Roman" panose="02020603050405020304" pitchFamily="18" charset="0"/>
              </a:rPr>
              <a:t>)</a:t>
            </a:r>
            <a:endParaRPr lang="zh-CN" altLang="en-US" sz="2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681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25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75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125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nvPr>
        </p:nvGraphicFramePr>
        <p:xfrm>
          <a:off x="1178097" y="1376900"/>
          <a:ext cx="1456459" cy="951157"/>
        </p:xfrm>
        <a:graphic>
          <a:graphicData uri="http://schemas.openxmlformats.org/presentationml/2006/ole">
            <mc:AlternateContent xmlns:mc="http://schemas.openxmlformats.org/markup-compatibility/2006">
              <mc:Choice xmlns:v="urn:schemas-microsoft-com:vml" Requires="v">
                <p:oleObj spid="_x0000_s41001" name="Equation" r:id="rId3" imgW="622080" imgH="406080" progId="Equation.DSMT4">
                  <p:embed/>
                </p:oleObj>
              </mc:Choice>
              <mc:Fallback>
                <p:oleObj name="Equation" r:id="rId3" imgW="622080" imgH="406080" progId="Equation.DSMT4">
                  <p:embed/>
                  <p:pic>
                    <p:nvPicPr>
                      <p:cNvPr id="0" name=""/>
                      <p:cNvPicPr/>
                      <p:nvPr/>
                    </p:nvPicPr>
                    <p:blipFill>
                      <a:blip r:embed="rId4"/>
                      <a:stretch>
                        <a:fillRect/>
                      </a:stretch>
                    </p:blipFill>
                    <p:spPr>
                      <a:xfrm>
                        <a:off x="1178097" y="1376900"/>
                        <a:ext cx="1456459" cy="951157"/>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2634556" y="1395487"/>
          <a:ext cx="3829056" cy="928256"/>
        </p:xfrm>
        <a:graphic>
          <a:graphicData uri="http://schemas.openxmlformats.org/presentationml/2006/ole">
            <mc:AlternateContent xmlns:mc="http://schemas.openxmlformats.org/markup-compatibility/2006">
              <mc:Choice xmlns:v="urn:schemas-microsoft-com:vml" Requires="v">
                <p:oleObj spid="_x0000_s41002" name="Equation" r:id="rId5" imgW="1676160" imgH="406080" progId="Equation.DSMT4">
                  <p:embed/>
                </p:oleObj>
              </mc:Choice>
              <mc:Fallback>
                <p:oleObj name="Equation" r:id="rId5" imgW="1676160" imgH="406080" progId="Equation.DSMT4">
                  <p:embed/>
                  <p:pic>
                    <p:nvPicPr>
                      <p:cNvPr id="0" name=""/>
                      <p:cNvPicPr/>
                      <p:nvPr/>
                    </p:nvPicPr>
                    <p:blipFill>
                      <a:blip r:embed="rId6"/>
                      <a:stretch>
                        <a:fillRect/>
                      </a:stretch>
                    </p:blipFill>
                    <p:spPr>
                      <a:xfrm>
                        <a:off x="2634556" y="1395487"/>
                        <a:ext cx="3829056" cy="928256"/>
                      </a:xfrm>
                      <a:prstGeom prst="rect">
                        <a:avLst/>
                      </a:prstGeom>
                    </p:spPr>
                  </p:pic>
                </p:oleObj>
              </mc:Fallback>
            </mc:AlternateContent>
          </a:graphicData>
        </a:graphic>
      </p:graphicFrame>
      <p:sp>
        <p:nvSpPr>
          <p:cNvPr id="5" name="文本框 4"/>
          <p:cNvSpPr txBox="1"/>
          <p:nvPr/>
        </p:nvSpPr>
        <p:spPr>
          <a:xfrm>
            <a:off x="6463612" y="1660926"/>
            <a:ext cx="2348720" cy="523220"/>
          </a:xfrm>
          <a:prstGeom prst="rect">
            <a:avLst/>
          </a:prstGeom>
          <a:noFill/>
        </p:spPr>
        <p:txBody>
          <a:bodyPr wrap="none" rtlCol="0">
            <a:spAutoFit/>
          </a:bodyPr>
          <a:lstStyle/>
          <a:p>
            <a:r>
              <a:rPr lang="zh-CN" altLang="en-US" sz="2800" b="1" dirty="0" smtClean="0"/>
              <a:t>上面方程化为</a:t>
            </a:r>
            <a:endParaRPr lang="zh-CN" altLang="en-US" sz="2800" b="1" dirty="0"/>
          </a:p>
        </p:txBody>
      </p:sp>
      <p:graphicFrame>
        <p:nvGraphicFramePr>
          <p:cNvPr id="6" name="对象 5"/>
          <p:cNvGraphicFramePr>
            <a:graphicFrameLocks noChangeAspect="1"/>
          </p:cNvGraphicFramePr>
          <p:nvPr>
            <p:extLst/>
          </p:nvPr>
        </p:nvGraphicFramePr>
        <p:xfrm>
          <a:off x="1285879" y="2294370"/>
          <a:ext cx="3940177" cy="1077392"/>
        </p:xfrm>
        <a:graphic>
          <a:graphicData uri="http://schemas.openxmlformats.org/presentationml/2006/ole">
            <mc:AlternateContent xmlns:mc="http://schemas.openxmlformats.org/markup-compatibility/2006">
              <mc:Choice xmlns:v="urn:schemas-microsoft-com:vml" Requires="v">
                <p:oleObj spid="_x0000_s41003" name="Equation" r:id="rId7" imgW="1625400" imgH="444240" progId="Equation.DSMT4">
                  <p:embed/>
                </p:oleObj>
              </mc:Choice>
              <mc:Fallback>
                <p:oleObj name="Equation" r:id="rId7" imgW="1625400" imgH="444240" progId="Equation.DSMT4">
                  <p:embed/>
                  <p:pic>
                    <p:nvPicPr>
                      <p:cNvPr id="0" name=""/>
                      <p:cNvPicPr/>
                      <p:nvPr/>
                    </p:nvPicPr>
                    <p:blipFill>
                      <a:blip r:embed="rId8"/>
                      <a:stretch>
                        <a:fillRect/>
                      </a:stretch>
                    </p:blipFill>
                    <p:spPr>
                      <a:xfrm>
                        <a:off x="1285879" y="2294370"/>
                        <a:ext cx="3940177" cy="1077392"/>
                      </a:xfrm>
                      <a:prstGeom prst="rect">
                        <a:avLst/>
                      </a:prstGeom>
                    </p:spPr>
                  </p:pic>
                </p:oleObj>
              </mc:Fallback>
            </mc:AlternateContent>
          </a:graphicData>
        </a:graphic>
      </p:graphicFrame>
      <p:sp>
        <p:nvSpPr>
          <p:cNvPr id="7" name="文本框 6"/>
          <p:cNvSpPr txBox="1"/>
          <p:nvPr/>
        </p:nvSpPr>
        <p:spPr>
          <a:xfrm>
            <a:off x="5247888" y="2625284"/>
            <a:ext cx="2709396" cy="523220"/>
          </a:xfrm>
          <a:prstGeom prst="rect">
            <a:avLst/>
          </a:prstGeom>
          <a:noFill/>
        </p:spPr>
        <p:txBody>
          <a:bodyPr wrap="none" rtlCol="0">
            <a:spAutoFit/>
          </a:bodyPr>
          <a:lstStyle/>
          <a:p>
            <a:r>
              <a:rPr lang="zh-CN" altLang="en-US" sz="2800" b="1" dirty="0" smtClean="0"/>
              <a:t>分离变量可得，</a:t>
            </a:r>
            <a:endParaRPr lang="zh-CN" altLang="en-US" sz="2800" b="1" dirty="0"/>
          </a:p>
        </p:txBody>
      </p:sp>
      <p:graphicFrame>
        <p:nvGraphicFramePr>
          <p:cNvPr id="8" name="对象 7"/>
          <p:cNvGraphicFramePr>
            <a:graphicFrameLocks noChangeAspect="1"/>
          </p:cNvGraphicFramePr>
          <p:nvPr>
            <p:extLst/>
          </p:nvPr>
        </p:nvGraphicFramePr>
        <p:xfrm>
          <a:off x="7726401" y="2389951"/>
          <a:ext cx="2384136" cy="919185"/>
        </p:xfrm>
        <a:graphic>
          <a:graphicData uri="http://schemas.openxmlformats.org/presentationml/2006/ole">
            <mc:AlternateContent xmlns:mc="http://schemas.openxmlformats.org/markup-compatibility/2006">
              <mc:Choice xmlns:v="urn:schemas-microsoft-com:vml" Requires="v">
                <p:oleObj spid="_x0000_s41004" name="Equation" r:id="rId9" imgW="1054080" imgH="406080" progId="Equation.DSMT4">
                  <p:embed/>
                </p:oleObj>
              </mc:Choice>
              <mc:Fallback>
                <p:oleObj name="Equation" r:id="rId9" imgW="1054080" imgH="406080" progId="Equation.DSMT4">
                  <p:embed/>
                  <p:pic>
                    <p:nvPicPr>
                      <p:cNvPr id="0" name=""/>
                      <p:cNvPicPr/>
                      <p:nvPr/>
                    </p:nvPicPr>
                    <p:blipFill>
                      <a:blip r:embed="rId10"/>
                      <a:stretch>
                        <a:fillRect/>
                      </a:stretch>
                    </p:blipFill>
                    <p:spPr>
                      <a:xfrm>
                        <a:off x="7726401" y="2389951"/>
                        <a:ext cx="2384136" cy="919185"/>
                      </a:xfrm>
                      <a:prstGeom prst="rect">
                        <a:avLst/>
                      </a:prstGeom>
                    </p:spPr>
                  </p:pic>
                </p:oleObj>
              </mc:Fallback>
            </mc:AlternateContent>
          </a:graphicData>
        </a:graphic>
      </p:graphicFrame>
      <p:sp>
        <p:nvSpPr>
          <p:cNvPr id="9" name="文本框 8"/>
          <p:cNvSpPr txBox="1"/>
          <p:nvPr/>
        </p:nvSpPr>
        <p:spPr>
          <a:xfrm>
            <a:off x="1032639" y="3425771"/>
            <a:ext cx="2709396" cy="523220"/>
          </a:xfrm>
          <a:prstGeom prst="rect">
            <a:avLst/>
          </a:prstGeom>
          <a:noFill/>
        </p:spPr>
        <p:txBody>
          <a:bodyPr wrap="none" rtlCol="0">
            <a:spAutoFit/>
          </a:bodyPr>
          <a:lstStyle/>
          <a:p>
            <a:r>
              <a:rPr lang="zh-CN" altLang="en-US" sz="2800" b="1" dirty="0" smtClean="0"/>
              <a:t>两边积分可得，</a:t>
            </a:r>
            <a:endParaRPr lang="zh-CN" altLang="en-US" sz="2800" b="1" dirty="0"/>
          </a:p>
        </p:txBody>
      </p:sp>
      <p:graphicFrame>
        <p:nvGraphicFramePr>
          <p:cNvPr id="10" name="对象 9"/>
          <p:cNvGraphicFramePr>
            <a:graphicFrameLocks noChangeAspect="1"/>
          </p:cNvGraphicFramePr>
          <p:nvPr>
            <p:extLst/>
          </p:nvPr>
        </p:nvGraphicFramePr>
        <p:xfrm>
          <a:off x="3488878" y="3249412"/>
          <a:ext cx="5373832" cy="939687"/>
        </p:xfrm>
        <a:graphic>
          <a:graphicData uri="http://schemas.openxmlformats.org/presentationml/2006/ole">
            <mc:AlternateContent xmlns:mc="http://schemas.openxmlformats.org/markup-compatibility/2006">
              <mc:Choice xmlns:v="urn:schemas-microsoft-com:vml" Requires="v">
                <p:oleObj spid="_x0000_s41005" name="Equation" r:id="rId11" imgW="2323800" imgH="406080" progId="Equation.DSMT4">
                  <p:embed/>
                </p:oleObj>
              </mc:Choice>
              <mc:Fallback>
                <p:oleObj name="Equation" r:id="rId11" imgW="2323800" imgH="406080" progId="Equation.DSMT4">
                  <p:embed/>
                  <p:pic>
                    <p:nvPicPr>
                      <p:cNvPr id="0" name=""/>
                      <p:cNvPicPr/>
                      <p:nvPr/>
                    </p:nvPicPr>
                    <p:blipFill>
                      <a:blip r:embed="rId12"/>
                      <a:stretch>
                        <a:fillRect/>
                      </a:stretch>
                    </p:blipFill>
                    <p:spPr>
                      <a:xfrm>
                        <a:off x="3488878" y="3249412"/>
                        <a:ext cx="5373832" cy="939687"/>
                      </a:xfrm>
                      <a:prstGeom prst="rect">
                        <a:avLst/>
                      </a:prstGeom>
                    </p:spPr>
                  </p:pic>
                </p:oleObj>
              </mc:Fallback>
            </mc:AlternateContent>
          </a:graphicData>
        </a:graphic>
      </p:graphicFrame>
      <p:graphicFrame>
        <p:nvGraphicFramePr>
          <p:cNvPr id="11" name="对象 10"/>
          <p:cNvGraphicFramePr>
            <a:graphicFrameLocks noChangeAspect="1"/>
          </p:cNvGraphicFramePr>
          <p:nvPr>
            <p:extLst/>
          </p:nvPr>
        </p:nvGraphicFramePr>
        <p:xfrm>
          <a:off x="1221415" y="1008175"/>
          <a:ext cx="2113905" cy="557836"/>
        </p:xfrm>
        <a:graphic>
          <a:graphicData uri="http://schemas.openxmlformats.org/presentationml/2006/ole">
            <mc:AlternateContent xmlns:mc="http://schemas.openxmlformats.org/markup-compatibility/2006">
              <mc:Choice xmlns:v="urn:schemas-microsoft-com:vml" Requires="v">
                <p:oleObj spid="_x0000_s41006" name="Equation" r:id="rId13" imgW="914400" imgH="241200" progId="Equation.DSMT4">
                  <p:embed/>
                </p:oleObj>
              </mc:Choice>
              <mc:Fallback>
                <p:oleObj name="Equation" r:id="rId13" imgW="914400" imgH="241200" progId="Equation.DSMT4">
                  <p:embed/>
                  <p:pic>
                    <p:nvPicPr>
                      <p:cNvPr id="0" name=""/>
                      <p:cNvPicPr/>
                      <p:nvPr/>
                    </p:nvPicPr>
                    <p:blipFill>
                      <a:blip r:embed="rId14"/>
                      <a:stretch>
                        <a:fillRect/>
                      </a:stretch>
                    </p:blipFill>
                    <p:spPr>
                      <a:xfrm>
                        <a:off x="1221415" y="1008175"/>
                        <a:ext cx="2113905" cy="557836"/>
                      </a:xfrm>
                      <a:prstGeom prst="rect">
                        <a:avLst/>
                      </a:prstGeom>
                    </p:spPr>
                  </p:pic>
                </p:oleObj>
              </mc:Fallback>
            </mc:AlternateContent>
          </a:graphicData>
        </a:graphic>
      </p:graphicFrame>
      <p:graphicFrame>
        <p:nvGraphicFramePr>
          <p:cNvPr id="12" name="对象 11"/>
          <p:cNvGraphicFramePr>
            <a:graphicFrameLocks noChangeAspect="1"/>
          </p:cNvGraphicFramePr>
          <p:nvPr>
            <p:extLst/>
          </p:nvPr>
        </p:nvGraphicFramePr>
        <p:xfrm>
          <a:off x="3488878" y="953582"/>
          <a:ext cx="2821176" cy="518837"/>
        </p:xfrm>
        <a:graphic>
          <a:graphicData uri="http://schemas.openxmlformats.org/presentationml/2006/ole">
            <mc:AlternateContent xmlns:mc="http://schemas.openxmlformats.org/markup-compatibility/2006">
              <mc:Choice xmlns:v="urn:schemas-microsoft-com:vml" Requires="v">
                <p:oleObj spid="_x0000_s41007" name="Equation" r:id="rId15" imgW="1104840" imgH="203040" progId="Equation.DSMT4">
                  <p:embed/>
                </p:oleObj>
              </mc:Choice>
              <mc:Fallback>
                <p:oleObj name="Equation" r:id="rId15" imgW="1104840" imgH="203040" progId="Equation.DSMT4">
                  <p:embed/>
                  <p:pic>
                    <p:nvPicPr>
                      <p:cNvPr id="0" name=""/>
                      <p:cNvPicPr/>
                      <p:nvPr/>
                    </p:nvPicPr>
                    <p:blipFill>
                      <a:blip r:embed="rId16"/>
                      <a:stretch>
                        <a:fillRect/>
                      </a:stretch>
                    </p:blipFill>
                    <p:spPr>
                      <a:xfrm>
                        <a:off x="3488878" y="953582"/>
                        <a:ext cx="2821176" cy="518837"/>
                      </a:xfrm>
                      <a:prstGeom prst="rect">
                        <a:avLst/>
                      </a:prstGeom>
                    </p:spPr>
                  </p:pic>
                </p:oleObj>
              </mc:Fallback>
            </mc:AlternateContent>
          </a:graphicData>
        </a:graphic>
      </p:graphicFrame>
      <p:graphicFrame>
        <p:nvGraphicFramePr>
          <p:cNvPr id="13" name="对象 12"/>
          <p:cNvGraphicFramePr>
            <a:graphicFrameLocks noChangeAspect="1"/>
          </p:cNvGraphicFramePr>
          <p:nvPr>
            <p:extLst/>
          </p:nvPr>
        </p:nvGraphicFramePr>
        <p:xfrm>
          <a:off x="6463612" y="721546"/>
          <a:ext cx="3167850" cy="1026618"/>
        </p:xfrm>
        <a:graphic>
          <a:graphicData uri="http://schemas.openxmlformats.org/presentationml/2006/ole">
            <mc:AlternateContent xmlns:mc="http://schemas.openxmlformats.org/markup-compatibility/2006">
              <mc:Choice xmlns:v="urn:schemas-microsoft-com:vml" Requires="v">
                <p:oleObj spid="_x0000_s41008" name="Equation" r:id="rId17" imgW="1371600" imgH="444240" progId="Equation.DSMT4">
                  <p:embed/>
                </p:oleObj>
              </mc:Choice>
              <mc:Fallback>
                <p:oleObj name="Equation" r:id="rId17" imgW="1371600" imgH="444240" progId="Equation.DSMT4">
                  <p:embed/>
                  <p:pic>
                    <p:nvPicPr>
                      <p:cNvPr id="0" name=""/>
                      <p:cNvPicPr/>
                      <p:nvPr/>
                    </p:nvPicPr>
                    <p:blipFill>
                      <a:blip r:embed="rId18"/>
                      <a:stretch>
                        <a:fillRect/>
                      </a:stretch>
                    </p:blipFill>
                    <p:spPr>
                      <a:xfrm>
                        <a:off x="6463612" y="721546"/>
                        <a:ext cx="3167850" cy="1026618"/>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1178097" y="4013549"/>
          <a:ext cx="9159875" cy="938212"/>
        </p:xfrm>
        <a:graphic>
          <a:graphicData uri="http://schemas.openxmlformats.org/presentationml/2006/ole">
            <mc:AlternateContent xmlns:mc="http://schemas.openxmlformats.org/markup-compatibility/2006">
              <mc:Choice xmlns:v="urn:schemas-microsoft-com:vml" Requires="v">
                <p:oleObj spid="_x0000_s41009" name="Equation" r:id="rId19" imgW="3962160" imgH="406080" progId="Equation.DSMT4">
                  <p:embed/>
                </p:oleObj>
              </mc:Choice>
              <mc:Fallback>
                <p:oleObj name="Equation" r:id="rId19" imgW="3962160" imgH="406080" progId="Equation.DSMT4">
                  <p:embed/>
                  <p:pic>
                    <p:nvPicPr>
                      <p:cNvPr id="0" name=""/>
                      <p:cNvPicPr/>
                      <p:nvPr/>
                    </p:nvPicPr>
                    <p:blipFill>
                      <a:blip r:embed="rId20"/>
                      <a:stretch>
                        <a:fillRect/>
                      </a:stretch>
                    </p:blipFill>
                    <p:spPr>
                      <a:xfrm>
                        <a:off x="1178097" y="4013549"/>
                        <a:ext cx="9159875" cy="938212"/>
                      </a:xfrm>
                      <a:prstGeom prst="rect">
                        <a:avLst/>
                      </a:prstGeom>
                    </p:spPr>
                  </p:pic>
                </p:oleObj>
              </mc:Fallback>
            </mc:AlternateContent>
          </a:graphicData>
        </a:graphic>
      </p:graphicFrame>
      <p:graphicFrame>
        <p:nvGraphicFramePr>
          <p:cNvPr id="15" name="对象 14"/>
          <p:cNvGraphicFramePr>
            <a:graphicFrameLocks noChangeAspect="1"/>
          </p:cNvGraphicFramePr>
          <p:nvPr>
            <p:extLst/>
          </p:nvPr>
        </p:nvGraphicFramePr>
        <p:xfrm>
          <a:off x="1057437" y="4757459"/>
          <a:ext cx="4903788" cy="938212"/>
        </p:xfrm>
        <a:graphic>
          <a:graphicData uri="http://schemas.openxmlformats.org/presentationml/2006/ole">
            <mc:AlternateContent xmlns:mc="http://schemas.openxmlformats.org/markup-compatibility/2006">
              <mc:Choice xmlns:v="urn:schemas-microsoft-com:vml" Requires="v">
                <p:oleObj spid="_x0000_s41010" name="Equation" r:id="rId21" imgW="2120760" imgH="406080" progId="Equation.DSMT4">
                  <p:embed/>
                </p:oleObj>
              </mc:Choice>
              <mc:Fallback>
                <p:oleObj name="Equation" r:id="rId21" imgW="2120760" imgH="406080" progId="Equation.DSMT4">
                  <p:embed/>
                  <p:pic>
                    <p:nvPicPr>
                      <p:cNvPr id="0" name=""/>
                      <p:cNvPicPr/>
                      <p:nvPr/>
                    </p:nvPicPr>
                    <p:blipFill>
                      <a:blip r:embed="rId22"/>
                      <a:stretch>
                        <a:fillRect/>
                      </a:stretch>
                    </p:blipFill>
                    <p:spPr>
                      <a:xfrm>
                        <a:off x="1057437" y="4757459"/>
                        <a:ext cx="4903788" cy="938212"/>
                      </a:xfrm>
                      <a:prstGeom prst="rect">
                        <a:avLst/>
                      </a:prstGeom>
                    </p:spPr>
                  </p:pic>
                </p:oleObj>
              </mc:Fallback>
            </mc:AlternateContent>
          </a:graphicData>
        </a:graphic>
      </p:graphicFrame>
      <p:graphicFrame>
        <p:nvGraphicFramePr>
          <p:cNvPr id="2" name="对象 1"/>
          <p:cNvGraphicFramePr>
            <a:graphicFrameLocks noChangeAspect="1"/>
          </p:cNvGraphicFramePr>
          <p:nvPr>
            <p:extLst/>
          </p:nvPr>
        </p:nvGraphicFramePr>
        <p:xfrm>
          <a:off x="5949277" y="5005391"/>
          <a:ext cx="3554248" cy="503518"/>
        </p:xfrm>
        <a:graphic>
          <a:graphicData uri="http://schemas.openxmlformats.org/presentationml/2006/ole">
            <mc:AlternateContent xmlns:mc="http://schemas.openxmlformats.org/markup-compatibility/2006">
              <mc:Choice xmlns:v="urn:schemas-microsoft-com:vml" Requires="v">
                <p:oleObj spid="_x0000_s41011" name="Equation" r:id="rId23" imgW="1523880" imgH="215640" progId="Equation.DSMT4">
                  <p:embed/>
                </p:oleObj>
              </mc:Choice>
              <mc:Fallback>
                <p:oleObj name="Equation" r:id="rId23" imgW="1523880" imgH="215640" progId="Equation.DSMT4">
                  <p:embed/>
                  <p:pic>
                    <p:nvPicPr>
                      <p:cNvPr id="0" name=""/>
                      <p:cNvPicPr/>
                      <p:nvPr/>
                    </p:nvPicPr>
                    <p:blipFill>
                      <a:blip r:embed="rId24"/>
                      <a:stretch>
                        <a:fillRect/>
                      </a:stretch>
                    </p:blipFill>
                    <p:spPr>
                      <a:xfrm>
                        <a:off x="5949277" y="5005391"/>
                        <a:ext cx="3554248" cy="503518"/>
                      </a:xfrm>
                      <a:prstGeom prst="rect">
                        <a:avLst/>
                      </a:prstGeom>
                    </p:spPr>
                  </p:pic>
                </p:oleObj>
              </mc:Fallback>
            </mc:AlternateContent>
          </a:graphicData>
        </a:graphic>
      </p:graphicFrame>
      <p:graphicFrame>
        <p:nvGraphicFramePr>
          <p:cNvPr id="16" name="对象 15"/>
          <p:cNvGraphicFramePr>
            <a:graphicFrameLocks noChangeAspect="1"/>
          </p:cNvGraphicFramePr>
          <p:nvPr>
            <p:extLst/>
          </p:nvPr>
        </p:nvGraphicFramePr>
        <p:xfrm>
          <a:off x="9421296" y="5001875"/>
          <a:ext cx="1008063" cy="415925"/>
        </p:xfrm>
        <a:graphic>
          <a:graphicData uri="http://schemas.openxmlformats.org/presentationml/2006/ole">
            <mc:AlternateContent xmlns:mc="http://schemas.openxmlformats.org/markup-compatibility/2006">
              <mc:Choice xmlns:v="urn:schemas-microsoft-com:vml" Requires="v">
                <p:oleObj spid="_x0000_s41012" name="Equation" r:id="rId25" imgW="431640" imgH="177480" progId="Equation.DSMT4">
                  <p:embed/>
                </p:oleObj>
              </mc:Choice>
              <mc:Fallback>
                <p:oleObj name="Equation" r:id="rId25" imgW="431640" imgH="177480" progId="Equation.DSMT4">
                  <p:embed/>
                  <p:pic>
                    <p:nvPicPr>
                      <p:cNvPr id="0" name=""/>
                      <p:cNvPicPr/>
                      <p:nvPr/>
                    </p:nvPicPr>
                    <p:blipFill>
                      <a:blip r:embed="rId26"/>
                      <a:stretch>
                        <a:fillRect/>
                      </a:stretch>
                    </p:blipFill>
                    <p:spPr>
                      <a:xfrm>
                        <a:off x="9421296" y="5001875"/>
                        <a:ext cx="1008063" cy="415925"/>
                      </a:xfrm>
                      <a:prstGeom prst="rect">
                        <a:avLst/>
                      </a:prstGeom>
                    </p:spPr>
                  </p:pic>
                </p:oleObj>
              </mc:Fallback>
            </mc:AlternateContent>
          </a:graphicData>
        </a:graphic>
      </p:graphicFrame>
      <p:graphicFrame>
        <p:nvGraphicFramePr>
          <p:cNvPr id="17" name="对象 16"/>
          <p:cNvGraphicFramePr>
            <a:graphicFrameLocks noChangeAspect="1"/>
          </p:cNvGraphicFramePr>
          <p:nvPr>
            <p:extLst/>
          </p:nvPr>
        </p:nvGraphicFramePr>
        <p:xfrm>
          <a:off x="1057437" y="5492976"/>
          <a:ext cx="6342062" cy="938213"/>
        </p:xfrm>
        <a:graphic>
          <a:graphicData uri="http://schemas.openxmlformats.org/presentationml/2006/ole">
            <mc:AlternateContent xmlns:mc="http://schemas.openxmlformats.org/markup-compatibility/2006">
              <mc:Choice xmlns:v="urn:schemas-microsoft-com:vml" Requires="v">
                <p:oleObj spid="_x0000_s41013" name="Equation" r:id="rId27" imgW="2743200" imgH="406080" progId="Equation.DSMT4">
                  <p:embed/>
                </p:oleObj>
              </mc:Choice>
              <mc:Fallback>
                <p:oleObj name="Equation" r:id="rId27" imgW="2743200" imgH="406080" progId="Equation.DSMT4">
                  <p:embed/>
                  <p:pic>
                    <p:nvPicPr>
                      <p:cNvPr id="0" name=""/>
                      <p:cNvPicPr/>
                      <p:nvPr/>
                    </p:nvPicPr>
                    <p:blipFill>
                      <a:blip r:embed="rId28"/>
                      <a:stretch>
                        <a:fillRect/>
                      </a:stretch>
                    </p:blipFill>
                    <p:spPr>
                      <a:xfrm>
                        <a:off x="1057437" y="5492976"/>
                        <a:ext cx="6342062" cy="938213"/>
                      </a:xfrm>
                      <a:prstGeom prst="rect">
                        <a:avLst/>
                      </a:prstGeom>
                    </p:spPr>
                  </p:pic>
                </p:oleObj>
              </mc:Fallback>
            </mc:AlternateContent>
          </a:graphicData>
        </a:graphic>
      </p:graphicFrame>
    </p:spTree>
    <p:extLst>
      <p:ext uri="{BB962C8B-B14F-4D97-AF65-F5344CB8AC3E}">
        <p14:creationId xmlns:p14="http://schemas.microsoft.com/office/powerpoint/2010/main" val="365779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75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75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1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10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1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75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130107" y="1245629"/>
            <a:ext cx="16946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(II)   </a:t>
            </a:r>
            <a:r>
              <a:rPr kumimoji="0" lang="zh-CN" altLang="en-US" sz="2800" b="1" dirty="0">
                <a:solidFill>
                  <a:srgbClr val="FF0000"/>
                </a:solidFill>
                <a:ea typeface="宋体" panose="02010600030101010101" pitchFamily="2" charset="-122"/>
              </a:rPr>
              <a:t>形如</a:t>
            </a:r>
          </a:p>
        </p:txBody>
      </p:sp>
      <p:graphicFrame>
        <p:nvGraphicFramePr>
          <p:cNvPr id="30723" name="Object 3"/>
          <p:cNvGraphicFramePr>
            <a:graphicFrameLocks noChangeAspect="1"/>
          </p:cNvGraphicFramePr>
          <p:nvPr>
            <p:extLst/>
          </p:nvPr>
        </p:nvGraphicFramePr>
        <p:xfrm>
          <a:off x="2187575" y="1942220"/>
          <a:ext cx="4216672" cy="1293224"/>
        </p:xfrm>
        <a:graphic>
          <a:graphicData uri="http://schemas.openxmlformats.org/presentationml/2006/ole">
            <mc:AlternateContent xmlns:mc="http://schemas.openxmlformats.org/markup-compatibility/2006">
              <mc:Choice xmlns:v="urn:schemas-microsoft-com:vml" Requires="v">
                <p:oleObj spid="_x0000_s41992" name="Equation" r:id="rId3" imgW="1600200" imgH="482400" progId="Equation.DSMT4">
                  <p:embed/>
                </p:oleObj>
              </mc:Choice>
              <mc:Fallback>
                <p:oleObj name="Equation" r:id="rId3" imgW="1600200" imgH="482400" progId="Equation.DSMT4">
                  <p:embed/>
                  <p:pic>
                    <p:nvPicPr>
                      <p:cNvPr id="0" name=""/>
                      <p:cNvPicPr>
                        <a:picLocks noChangeAspect="1" noChangeArrowheads="1"/>
                      </p:cNvPicPr>
                      <p:nvPr/>
                    </p:nvPicPr>
                    <p:blipFill>
                      <a:blip r:embed="rId4"/>
                      <a:srcRect/>
                      <a:stretch>
                        <a:fillRect/>
                      </a:stretch>
                    </p:blipFill>
                    <p:spPr bwMode="auto">
                      <a:xfrm>
                        <a:off x="2187575" y="1942220"/>
                        <a:ext cx="4216672" cy="1293224"/>
                      </a:xfrm>
                      <a:prstGeom prst="rect">
                        <a:avLst/>
                      </a:prstGeom>
                      <a:noFill/>
                      <a:ln>
                        <a:noFill/>
                      </a:ln>
                      <a:effectLst/>
                      <a:extLst/>
                    </p:spPr>
                  </p:pic>
                </p:oleObj>
              </mc:Fallback>
            </mc:AlternateContent>
          </a:graphicData>
        </a:graphic>
      </p:graphicFrame>
      <p:graphicFrame>
        <p:nvGraphicFramePr>
          <p:cNvPr id="30724" name="Object 4"/>
          <p:cNvGraphicFramePr>
            <a:graphicFrameLocks noChangeAspect="1"/>
          </p:cNvGraphicFramePr>
          <p:nvPr>
            <p:extLst/>
          </p:nvPr>
        </p:nvGraphicFramePr>
        <p:xfrm>
          <a:off x="2130107" y="4053374"/>
          <a:ext cx="4652962" cy="571500"/>
        </p:xfrm>
        <a:graphic>
          <a:graphicData uri="http://schemas.openxmlformats.org/presentationml/2006/ole">
            <mc:AlternateContent xmlns:mc="http://schemas.openxmlformats.org/markup-compatibility/2006">
              <mc:Choice xmlns:v="urn:schemas-microsoft-com:vml" Requires="v">
                <p:oleObj spid="_x0000_s41993" name="Equation" r:id="rId5" imgW="1892160" imgH="228600" progId="Equation.DSMT4">
                  <p:embed/>
                </p:oleObj>
              </mc:Choice>
              <mc:Fallback>
                <p:oleObj name="Equation" r:id="rId5" imgW="1892160" imgH="228600" progId="Equation.DSMT4">
                  <p:embed/>
                  <p:pic>
                    <p:nvPicPr>
                      <p:cNvPr id="0" name=""/>
                      <p:cNvPicPr>
                        <a:picLocks noChangeAspect="1" noChangeArrowheads="1"/>
                      </p:cNvPicPr>
                      <p:nvPr/>
                    </p:nvPicPr>
                    <p:blipFill>
                      <a:blip r:embed="rId6"/>
                      <a:srcRect/>
                      <a:stretch>
                        <a:fillRect/>
                      </a:stretch>
                    </p:blipFill>
                    <p:spPr bwMode="auto">
                      <a:xfrm>
                        <a:off x="2130107" y="4053374"/>
                        <a:ext cx="4652962" cy="571500"/>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sp>
        <p:nvSpPr>
          <p:cNvPr id="30725" name="Text Box 5"/>
          <p:cNvSpPr txBox="1">
            <a:spLocks noChangeArrowheads="1"/>
          </p:cNvSpPr>
          <p:nvPr/>
        </p:nvSpPr>
        <p:spPr bwMode="auto">
          <a:xfrm>
            <a:off x="2079625" y="3408815"/>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的方程可经过变量变换化为变量分离方程，</a:t>
            </a:r>
          </a:p>
        </p:txBody>
      </p:sp>
      <p:sp>
        <p:nvSpPr>
          <p:cNvPr id="21510" name="Text Box 11"/>
          <p:cNvSpPr txBox="1">
            <a:spLocks noChangeArrowheads="1"/>
          </p:cNvSpPr>
          <p:nvPr/>
        </p:nvSpPr>
        <p:spPr bwMode="auto">
          <a:xfrm>
            <a:off x="7156269" y="2327222"/>
            <a:ext cx="152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sz="28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(2.1.8)</a:t>
            </a:r>
            <a:endParaRPr kumimoji="0"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732" name="Text Box 12"/>
          <p:cNvSpPr txBox="1">
            <a:spLocks noChangeArrowheads="1"/>
          </p:cNvSpPr>
          <p:nvPr/>
        </p:nvSpPr>
        <p:spPr bwMode="auto">
          <a:xfrm>
            <a:off x="2433184" y="4624874"/>
            <a:ext cx="3509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F3300"/>
                </a:solidFill>
                <a:ea typeface="宋体" panose="02010600030101010101" pitchFamily="2" charset="-122"/>
              </a:rPr>
              <a:t>分三种情况讨论</a:t>
            </a:r>
          </a:p>
        </p:txBody>
      </p:sp>
    </p:spTree>
    <p:extLst>
      <p:ext uri="{BB962C8B-B14F-4D97-AF65-F5344CB8AC3E}">
        <p14:creationId xmlns:p14="http://schemas.microsoft.com/office/powerpoint/2010/main" val="28337077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1510"/>
                                        </p:tgtEl>
                                        <p:attrNameLst>
                                          <p:attrName>style.visibility</p:attrName>
                                        </p:attrNameLst>
                                      </p:cBhvr>
                                      <p:to>
                                        <p:strVal val="visible"/>
                                      </p:to>
                                    </p:set>
                                    <p:animEffect transition="in" filter="barn(inVertical)">
                                      <p:cBhvr>
                                        <p:cTn id="11" dur="500"/>
                                        <p:tgtEl>
                                          <p:spTgt spid="2151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0725"/>
                                        </p:tgtEl>
                                        <p:attrNameLst>
                                          <p:attrName>style.visibility</p:attrName>
                                        </p:attrNameLst>
                                      </p:cBhvr>
                                      <p:to>
                                        <p:strVal val="visible"/>
                                      </p:to>
                                    </p:set>
                                    <p:anim calcmode="lin" valueType="num">
                                      <p:cBhvr additive="base">
                                        <p:cTn id="16" dur="500" fill="hold"/>
                                        <p:tgtEl>
                                          <p:spTgt spid="30725"/>
                                        </p:tgtEl>
                                        <p:attrNameLst>
                                          <p:attrName>ppt_x</p:attrName>
                                        </p:attrNameLst>
                                      </p:cBhvr>
                                      <p:tavLst>
                                        <p:tav tm="0">
                                          <p:val>
                                            <p:strVal val="#ppt_x"/>
                                          </p:val>
                                        </p:tav>
                                        <p:tav tm="100000">
                                          <p:val>
                                            <p:strVal val="#ppt_x"/>
                                          </p:val>
                                        </p:tav>
                                      </p:tavLst>
                                    </p:anim>
                                    <p:anim calcmode="lin" valueType="num">
                                      <p:cBhvr additive="base">
                                        <p:cTn id="17"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0732"/>
                                        </p:tgtEl>
                                        <p:attrNameLst>
                                          <p:attrName>style.visibility</p:attrName>
                                        </p:attrNameLst>
                                      </p:cBhvr>
                                      <p:to>
                                        <p:strVal val="visible"/>
                                      </p:to>
                                    </p:set>
                                    <p:animEffect transition="in" filter="box(in)">
                                      <p:cBhvr>
                                        <p:cTn id="26"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21510" grpId="0"/>
      <p:bldP spid="307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8" name="Object 4"/>
          <p:cNvGraphicFramePr>
            <a:graphicFrameLocks noGrp="1" noChangeAspect="1"/>
          </p:cNvGraphicFramePr>
          <p:nvPr>
            <p:ph idx="4294967295"/>
            <p:extLst/>
          </p:nvPr>
        </p:nvGraphicFramePr>
        <p:xfrm>
          <a:off x="2052735" y="1967185"/>
          <a:ext cx="3181737" cy="545361"/>
        </p:xfrm>
        <a:graphic>
          <a:graphicData uri="http://schemas.openxmlformats.org/presentationml/2006/ole">
            <mc:AlternateContent xmlns:mc="http://schemas.openxmlformats.org/markup-compatibility/2006">
              <mc:Choice xmlns:v="urn:schemas-microsoft-com:vml" Requires="v">
                <p:oleObj spid="_x0000_s43019" name="Equation" r:id="rId3" imgW="1333440" imgH="228600" progId="Equation.DSMT4">
                  <p:embed/>
                </p:oleObj>
              </mc:Choice>
              <mc:Fallback>
                <p:oleObj name="Equation" r:id="rId3" imgW="1333440" imgH="228600" progId="Equation.DSMT4">
                  <p:embed/>
                  <p:pic>
                    <p:nvPicPr>
                      <p:cNvPr id="0" name=""/>
                      <p:cNvPicPr>
                        <a:picLocks noChangeAspect="1" noChangeArrowheads="1"/>
                      </p:cNvPicPr>
                      <p:nvPr/>
                    </p:nvPicPr>
                    <p:blipFill>
                      <a:blip r:embed="rId4"/>
                      <a:srcRect/>
                      <a:stretch>
                        <a:fillRect/>
                      </a:stretch>
                    </p:blipFill>
                    <p:spPr bwMode="auto">
                      <a:xfrm>
                        <a:off x="2052735" y="1967185"/>
                        <a:ext cx="3181737" cy="545361"/>
                      </a:xfrm>
                      <a:prstGeom prst="rect">
                        <a:avLst/>
                      </a:prstGeom>
                      <a:noFill/>
                      <a:ln>
                        <a:noFill/>
                      </a:ln>
                      <a:effectLst/>
                      <a:extLst/>
                    </p:spPr>
                  </p:pic>
                </p:oleObj>
              </mc:Fallback>
            </mc:AlternateContent>
          </a:graphicData>
        </a:graphic>
      </p:graphicFrame>
      <p:graphicFrame>
        <p:nvGraphicFramePr>
          <p:cNvPr id="31754" name="Object 10"/>
          <p:cNvGraphicFramePr>
            <a:graphicFrameLocks noChangeAspect="1"/>
          </p:cNvGraphicFramePr>
          <p:nvPr>
            <p:extLst/>
          </p:nvPr>
        </p:nvGraphicFramePr>
        <p:xfrm>
          <a:off x="2178050" y="2932907"/>
          <a:ext cx="3228975" cy="1236662"/>
        </p:xfrm>
        <a:graphic>
          <a:graphicData uri="http://schemas.openxmlformats.org/presentationml/2006/ole">
            <mc:AlternateContent xmlns:mc="http://schemas.openxmlformats.org/markup-compatibility/2006">
              <mc:Choice xmlns:v="urn:schemas-microsoft-com:vml" Requires="v">
                <p:oleObj spid="_x0000_s43020" name="Equation" r:id="rId5" imgW="1282680" imgH="482400" progId="Equation.DSMT4">
                  <p:embed/>
                </p:oleObj>
              </mc:Choice>
              <mc:Fallback>
                <p:oleObj name="Equation" r:id="rId5" imgW="1282680" imgH="482400" progId="Equation.DSMT4">
                  <p:embed/>
                  <p:pic>
                    <p:nvPicPr>
                      <p:cNvPr id="0" name=""/>
                      <p:cNvPicPr>
                        <a:picLocks noChangeAspect="1" noChangeArrowheads="1"/>
                      </p:cNvPicPr>
                      <p:nvPr/>
                    </p:nvPicPr>
                    <p:blipFill>
                      <a:blip r:embed="rId6"/>
                      <a:srcRect/>
                      <a:stretch>
                        <a:fillRect/>
                      </a:stretch>
                    </p:blipFill>
                    <p:spPr bwMode="auto">
                      <a:xfrm>
                        <a:off x="2178050" y="2932907"/>
                        <a:ext cx="3228975" cy="1236662"/>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1755" name="Object 11"/>
          <p:cNvGraphicFramePr>
            <a:graphicFrameLocks noChangeAspect="1"/>
          </p:cNvGraphicFramePr>
          <p:nvPr>
            <p:extLst/>
          </p:nvPr>
        </p:nvGraphicFramePr>
        <p:xfrm>
          <a:off x="5407025" y="2512546"/>
          <a:ext cx="3803650" cy="2017713"/>
        </p:xfrm>
        <a:graphic>
          <a:graphicData uri="http://schemas.openxmlformats.org/presentationml/2006/ole">
            <mc:AlternateContent xmlns:mc="http://schemas.openxmlformats.org/markup-compatibility/2006">
              <mc:Choice xmlns:v="urn:schemas-microsoft-com:vml" Requires="v">
                <p:oleObj spid="_x0000_s43021" name="Equation" r:id="rId7" imgW="1511280" imgH="787320" progId="Equation.DSMT4">
                  <p:embed/>
                </p:oleObj>
              </mc:Choice>
              <mc:Fallback>
                <p:oleObj name="Equation" r:id="rId7" imgW="1511280" imgH="787320" progId="Equation.DSMT4">
                  <p:embed/>
                  <p:pic>
                    <p:nvPicPr>
                      <p:cNvPr id="0" name=""/>
                      <p:cNvPicPr>
                        <a:picLocks noChangeAspect="1" noChangeArrowheads="1"/>
                      </p:cNvPicPr>
                      <p:nvPr/>
                    </p:nvPicPr>
                    <p:blipFill>
                      <a:blip r:embed="rId8"/>
                      <a:srcRect/>
                      <a:stretch>
                        <a:fillRect/>
                      </a:stretch>
                    </p:blipFill>
                    <p:spPr bwMode="auto">
                      <a:xfrm>
                        <a:off x="5407025" y="2512546"/>
                        <a:ext cx="3803650" cy="2017713"/>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sp>
        <p:nvSpPr>
          <p:cNvPr id="31756" name="Text Box 12"/>
          <p:cNvSpPr txBox="1">
            <a:spLocks noChangeArrowheads="1"/>
          </p:cNvSpPr>
          <p:nvPr/>
        </p:nvSpPr>
        <p:spPr bwMode="auto">
          <a:xfrm>
            <a:off x="2052735" y="4689010"/>
            <a:ext cx="61334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为齐次方程</a:t>
            </a:r>
            <a:r>
              <a:rPr kumimoji="0" lang="en-US" altLang="zh-CN" sz="2800" b="1" dirty="0">
                <a:solidFill>
                  <a:schemeClr val="tx1"/>
                </a:solidFill>
                <a:ea typeface="宋体" panose="02010600030101010101" pitchFamily="2" charset="-122"/>
              </a:rPr>
              <a:t>,</a:t>
            </a:r>
            <a:r>
              <a:rPr kumimoji="0" lang="zh-CN" altLang="en-US" sz="2800" b="1" dirty="0">
                <a:solidFill>
                  <a:schemeClr val="tx1"/>
                </a:solidFill>
                <a:ea typeface="宋体" panose="02010600030101010101" pitchFamily="2" charset="-122"/>
              </a:rPr>
              <a:t>由</a:t>
            </a:r>
            <a:r>
              <a:rPr kumimoji="0"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800" b="1" dirty="0">
                <a:solidFill>
                  <a:schemeClr val="tx1"/>
                </a:solidFill>
                <a:ea typeface="宋体" panose="02010600030101010101" pitchFamily="2" charset="-122"/>
              </a:rPr>
              <a:t>可化为变量分离方程</a:t>
            </a:r>
            <a:r>
              <a:rPr kumimoji="0" lang="en-US" altLang="zh-CN" sz="2800" b="1" dirty="0">
                <a:solidFill>
                  <a:schemeClr val="tx1"/>
                </a:solidFill>
                <a:ea typeface="宋体" panose="02010600030101010101" pitchFamily="2" charset="-122"/>
              </a:rPr>
              <a:t>.</a:t>
            </a:r>
          </a:p>
        </p:txBody>
      </p:sp>
    </p:spTree>
    <p:extLst>
      <p:ext uri="{BB962C8B-B14F-4D97-AF65-F5344CB8AC3E}">
        <p14:creationId xmlns:p14="http://schemas.microsoft.com/office/powerpoint/2010/main" val="215799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31756"/>
                                        </p:tgtEl>
                                        <p:attrNameLst>
                                          <p:attrName>style.visibility</p:attrName>
                                        </p:attrNameLst>
                                      </p:cBhvr>
                                      <p:to>
                                        <p:strVal val="visible"/>
                                      </p:to>
                                    </p:set>
                                    <p:animEffect transition="in" filter="diamond(in)">
                                      <p:cBhvr>
                                        <p:cTn id="19" dur="20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extLst/>
          </p:nvPr>
        </p:nvGraphicFramePr>
        <p:xfrm>
          <a:off x="2038904" y="585837"/>
          <a:ext cx="3588648" cy="1240756"/>
        </p:xfrm>
        <a:graphic>
          <a:graphicData uri="http://schemas.openxmlformats.org/presentationml/2006/ole">
            <mc:AlternateContent xmlns:mc="http://schemas.openxmlformats.org/markup-compatibility/2006">
              <mc:Choice xmlns:v="urn:schemas-microsoft-com:vml" Requires="v">
                <p:oleObj spid="_x0000_s44058" name="Equation" r:id="rId3" imgW="1422360" imgH="482400" progId="Equation.DSMT4">
                  <p:embed/>
                </p:oleObj>
              </mc:Choice>
              <mc:Fallback>
                <p:oleObj name="Equation" r:id="rId3" imgW="1422360" imgH="482400" progId="Equation.DSMT4">
                  <p:embed/>
                  <p:pic>
                    <p:nvPicPr>
                      <p:cNvPr id="0" name=""/>
                      <p:cNvPicPr>
                        <a:picLocks noChangeAspect="1" noChangeArrowheads="1"/>
                      </p:cNvPicPr>
                      <p:nvPr/>
                    </p:nvPicPr>
                    <p:blipFill>
                      <a:blip r:embed="rId4"/>
                      <a:srcRect/>
                      <a:stretch>
                        <a:fillRect/>
                      </a:stretch>
                    </p:blipFill>
                    <p:spPr bwMode="auto">
                      <a:xfrm>
                        <a:off x="2038904" y="585837"/>
                        <a:ext cx="3588648" cy="1240756"/>
                      </a:xfrm>
                      <a:prstGeom prst="rect">
                        <a:avLst/>
                      </a:prstGeom>
                      <a:noFill/>
                      <a:ln>
                        <a:noFill/>
                      </a:ln>
                      <a:effectLst/>
                      <a:extLst/>
                    </p:spPr>
                  </p:pic>
                </p:oleObj>
              </mc:Fallback>
            </mc:AlternateContent>
          </a:graphicData>
        </a:graphic>
      </p:graphicFrame>
      <p:graphicFrame>
        <p:nvGraphicFramePr>
          <p:cNvPr id="36867" name="Object 3"/>
          <p:cNvGraphicFramePr>
            <a:graphicFrameLocks noChangeAspect="1"/>
          </p:cNvGraphicFramePr>
          <p:nvPr>
            <p:extLst/>
          </p:nvPr>
        </p:nvGraphicFramePr>
        <p:xfrm>
          <a:off x="1911552" y="1729085"/>
          <a:ext cx="5211762" cy="1141413"/>
        </p:xfrm>
        <a:graphic>
          <a:graphicData uri="http://schemas.openxmlformats.org/presentationml/2006/ole">
            <mc:AlternateContent xmlns:mc="http://schemas.openxmlformats.org/markup-compatibility/2006">
              <mc:Choice xmlns:v="urn:schemas-microsoft-com:vml" Requires="v">
                <p:oleObj spid="_x0000_s44059" name="Equation" r:id="rId5" imgW="2070000" imgH="444240" progId="Equation.DSMT4">
                  <p:embed/>
                </p:oleObj>
              </mc:Choice>
              <mc:Fallback>
                <p:oleObj name="Equation" r:id="rId5" imgW="2070000" imgH="444240" progId="Equation.DSMT4">
                  <p:embed/>
                  <p:pic>
                    <p:nvPicPr>
                      <p:cNvPr id="0" name=""/>
                      <p:cNvPicPr>
                        <a:picLocks noChangeAspect="1" noChangeArrowheads="1"/>
                      </p:cNvPicPr>
                      <p:nvPr/>
                    </p:nvPicPr>
                    <p:blipFill>
                      <a:blip r:embed="rId6"/>
                      <a:srcRect/>
                      <a:stretch>
                        <a:fillRect/>
                      </a:stretch>
                    </p:blipFill>
                    <p:spPr bwMode="auto">
                      <a:xfrm>
                        <a:off x="1911552" y="1729085"/>
                        <a:ext cx="5211762" cy="1141413"/>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6868" name="Object 4"/>
          <p:cNvGraphicFramePr>
            <a:graphicFrameLocks noChangeAspect="1"/>
          </p:cNvGraphicFramePr>
          <p:nvPr>
            <p:extLst/>
          </p:nvPr>
        </p:nvGraphicFramePr>
        <p:xfrm>
          <a:off x="1880948" y="2795900"/>
          <a:ext cx="3897313" cy="1236663"/>
        </p:xfrm>
        <a:graphic>
          <a:graphicData uri="http://schemas.openxmlformats.org/presentationml/2006/ole">
            <mc:AlternateContent xmlns:mc="http://schemas.openxmlformats.org/markup-compatibility/2006">
              <mc:Choice xmlns:v="urn:schemas-microsoft-com:vml" Requires="v">
                <p:oleObj spid="_x0000_s44060" name="Equation" r:id="rId7" imgW="1549080" imgH="482400" progId="Equation.DSMT4">
                  <p:embed/>
                </p:oleObj>
              </mc:Choice>
              <mc:Fallback>
                <p:oleObj name="Equation" r:id="rId7" imgW="1549080" imgH="482400" progId="Equation.DSMT4">
                  <p:embed/>
                  <p:pic>
                    <p:nvPicPr>
                      <p:cNvPr id="0" name=""/>
                      <p:cNvPicPr>
                        <a:picLocks noChangeAspect="1" noChangeArrowheads="1"/>
                      </p:cNvPicPr>
                      <p:nvPr/>
                    </p:nvPicPr>
                    <p:blipFill>
                      <a:blip r:embed="rId8"/>
                      <a:srcRect/>
                      <a:stretch>
                        <a:fillRect/>
                      </a:stretch>
                    </p:blipFill>
                    <p:spPr bwMode="auto">
                      <a:xfrm>
                        <a:off x="1880948" y="2795900"/>
                        <a:ext cx="3897313" cy="1236663"/>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6869" name="Object 5"/>
          <p:cNvGraphicFramePr>
            <a:graphicFrameLocks noChangeAspect="1"/>
          </p:cNvGraphicFramePr>
          <p:nvPr>
            <p:extLst/>
          </p:nvPr>
        </p:nvGraphicFramePr>
        <p:xfrm>
          <a:off x="1880948" y="4044018"/>
          <a:ext cx="4722813" cy="595313"/>
        </p:xfrm>
        <a:graphic>
          <a:graphicData uri="http://schemas.openxmlformats.org/presentationml/2006/ole">
            <mc:AlternateContent xmlns:mc="http://schemas.openxmlformats.org/markup-compatibility/2006">
              <mc:Choice xmlns:v="urn:schemas-microsoft-com:vml" Requires="v">
                <p:oleObj spid="_x0000_s44061" name="Equation" r:id="rId9" imgW="1815840" imgH="228600" progId="Equation.DSMT4">
                  <p:embed/>
                </p:oleObj>
              </mc:Choice>
              <mc:Fallback>
                <p:oleObj name="Equation" r:id="rId9" imgW="1815840" imgH="228600" progId="Equation.DSMT4">
                  <p:embed/>
                  <p:pic>
                    <p:nvPicPr>
                      <p:cNvPr id="0" name=""/>
                      <p:cNvPicPr>
                        <a:picLocks noChangeAspect="1" noChangeArrowheads="1"/>
                      </p:cNvPicPr>
                      <p:nvPr/>
                    </p:nvPicPr>
                    <p:blipFill>
                      <a:blip r:embed="rId10"/>
                      <a:srcRect/>
                      <a:stretch>
                        <a:fillRect/>
                      </a:stretch>
                    </p:blipFill>
                    <p:spPr bwMode="auto">
                      <a:xfrm>
                        <a:off x="1880948" y="4044018"/>
                        <a:ext cx="4722813"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0" name="Object 6"/>
          <p:cNvGraphicFramePr>
            <a:graphicFrameLocks noChangeAspect="1"/>
          </p:cNvGraphicFramePr>
          <p:nvPr>
            <p:extLst/>
          </p:nvPr>
        </p:nvGraphicFramePr>
        <p:xfrm>
          <a:off x="2772351" y="4567238"/>
          <a:ext cx="893762" cy="1041400"/>
        </p:xfrm>
        <a:graphic>
          <a:graphicData uri="http://schemas.openxmlformats.org/presentationml/2006/ole">
            <mc:AlternateContent xmlns:mc="http://schemas.openxmlformats.org/markup-compatibility/2006">
              <mc:Choice xmlns:v="urn:schemas-microsoft-com:vml" Requires="v">
                <p:oleObj spid="_x0000_s44062" name="Equation" r:id="rId11" imgW="355320" imgH="406080" progId="Equation.DSMT4">
                  <p:embed/>
                </p:oleObj>
              </mc:Choice>
              <mc:Fallback>
                <p:oleObj name="Equation" r:id="rId11" imgW="355320" imgH="406080" progId="Equation.DSMT4">
                  <p:embed/>
                  <p:pic>
                    <p:nvPicPr>
                      <p:cNvPr id="0" name=""/>
                      <p:cNvPicPr>
                        <a:picLocks noChangeAspect="1" noChangeArrowheads="1"/>
                      </p:cNvPicPr>
                      <p:nvPr/>
                    </p:nvPicPr>
                    <p:blipFill>
                      <a:blip r:embed="rId12"/>
                      <a:srcRect/>
                      <a:stretch>
                        <a:fillRect/>
                      </a:stretch>
                    </p:blipFill>
                    <p:spPr bwMode="auto">
                      <a:xfrm>
                        <a:off x="2772351" y="4567238"/>
                        <a:ext cx="893762" cy="1041400"/>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6872" name="Object 8"/>
          <p:cNvGraphicFramePr>
            <a:graphicFrameLocks noChangeAspect="1"/>
          </p:cNvGraphicFramePr>
          <p:nvPr>
            <p:extLst/>
          </p:nvPr>
        </p:nvGraphicFramePr>
        <p:xfrm>
          <a:off x="5711274" y="2783976"/>
          <a:ext cx="3833812" cy="1236663"/>
        </p:xfrm>
        <a:graphic>
          <a:graphicData uri="http://schemas.openxmlformats.org/presentationml/2006/ole">
            <mc:AlternateContent xmlns:mc="http://schemas.openxmlformats.org/markup-compatibility/2006">
              <mc:Choice xmlns:v="urn:schemas-microsoft-com:vml" Requires="v">
                <p:oleObj spid="_x0000_s44063" name="Equation" r:id="rId13" imgW="1523880" imgH="482400" progId="Equation.DSMT4">
                  <p:embed/>
                </p:oleObj>
              </mc:Choice>
              <mc:Fallback>
                <p:oleObj name="Equation" r:id="rId13" imgW="1523880" imgH="482400" progId="Equation.DSMT4">
                  <p:embed/>
                  <p:pic>
                    <p:nvPicPr>
                      <p:cNvPr id="0" name=""/>
                      <p:cNvPicPr>
                        <a:picLocks noChangeAspect="1" noChangeArrowheads="1"/>
                      </p:cNvPicPr>
                      <p:nvPr/>
                    </p:nvPicPr>
                    <p:blipFill>
                      <a:blip r:embed="rId14"/>
                      <a:srcRect/>
                      <a:stretch>
                        <a:fillRect/>
                      </a:stretch>
                    </p:blipFill>
                    <p:spPr bwMode="auto">
                      <a:xfrm>
                        <a:off x="5711274" y="2783976"/>
                        <a:ext cx="3833812" cy="1236663"/>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6873" name="Object 9"/>
          <p:cNvGraphicFramePr>
            <a:graphicFrameLocks noChangeAspect="1"/>
          </p:cNvGraphicFramePr>
          <p:nvPr>
            <p:extLst/>
          </p:nvPr>
        </p:nvGraphicFramePr>
        <p:xfrm>
          <a:off x="5350669" y="4517217"/>
          <a:ext cx="3228975" cy="1238250"/>
        </p:xfrm>
        <a:graphic>
          <a:graphicData uri="http://schemas.openxmlformats.org/presentationml/2006/ole">
            <mc:AlternateContent xmlns:mc="http://schemas.openxmlformats.org/markup-compatibility/2006">
              <mc:Choice xmlns:v="urn:schemas-microsoft-com:vml" Requires="v">
                <p:oleObj spid="_x0000_s44064" name="Equation" r:id="rId15" imgW="1282680" imgH="482400" progId="Equation.DSMT4">
                  <p:embed/>
                </p:oleObj>
              </mc:Choice>
              <mc:Fallback>
                <p:oleObj name="Equation" r:id="rId15" imgW="1282680" imgH="482400" progId="Equation.DSMT4">
                  <p:embed/>
                  <p:pic>
                    <p:nvPicPr>
                      <p:cNvPr id="0" name=""/>
                      <p:cNvPicPr>
                        <a:picLocks noChangeAspect="1" noChangeArrowheads="1"/>
                      </p:cNvPicPr>
                      <p:nvPr/>
                    </p:nvPicPr>
                    <p:blipFill>
                      <a:blip r:embed="rId16"/>
                      <a:srcRect/>
                      <a:stretch>
                        <a:fillRect/>
                      </a:stretch>
                    </p:blipFill>
                    <p:spPr bwMode="auto">
                      <a:xfrm>
                        <a:off x="5350669" y="4517217"/>
                        <a:ext cx="3228975" cy="1238250"/>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6874" name="Object 10"/>
          <p:cNvGraphicFramePr>
            <a:graphicFrameLocks noChangeAspect="1"/>
          </p:cNvGraphicFramePr>
          <p:nvPr>
            <p:extLst/>
          </p:nvPr>
        </p:nvGraphicFramePr>
        <p:xfrm>
          <a:off x="3690144" y="4567238"/>
          <a:ext cx="1660525" cy="1041400"/>
        </p:xfrm>
        <a:graphic>
          <a:graphicData uri="http://schemas.openxmlformats.org/presentationml/2006/ole">
            <mc:AlternateContent xmlns:mc="http://schemas.openxmlformats.org/markup-compatibility/2006">
              <mc:Choice xmlns:v="urn:schemas-microsoft-com:vml" Requires="v">
                <p:oleObj spid="_x0000_s44065" name="Equation" r:id="rId17" imgW="660240" imgH="406080" progId="Equation.DSMT4">
                  <p:embed/>
                </p:oleObj>
              </mc:Choice>
              <mc:Fallback>
                <p:oleObj name="Equation" r:id="rId17" imgW="660240" imgH="406080" progId="Equation.DSMT4">
                  <p:embed/>
                  <p:pic>
                    <p:nvPicPr>
                      <p:cNvPr id="0" name=""/>
                      <p:cNvPicPr>
                        <a:picLocks noChangeAspect="1" noChangeArrowheads="1"/>
                      </p:cNvPicPr>
                      <p:nvPr/>
                    </p:nvPicPr>
                    <p:blipFill>
                      <a:blip r:embed="rId18"/>
                      <a:srcRect/>
                      <a:stretch>
                        <a:fillRect/>
                      </a:stretch>
                    </p:blipFill>
                    <p:spPr bwMode="auto">
                      <a:xfrm>
                        <a:off x="3690144" y="4567238"/>
                        <a:ext cx="1660525" cy="1041400"/>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sp>
        <p:nvSpPr>
          <p:cNvPr id="36875" name="Text Box 11"/>
          <p:cNvSpPr txBox="1">
            <a:spLocks noChangeArrowheads="1"/>
          </p:cNvSpPr>
          <p:nvPr/>
        </p:nvSpPr>
        <p:spPr bwMode="auto">
          <a:xfrm>
            <a:off x="1885950" y="5608638"/>
            <a:ext cx="35301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这就是</a:t>
            </a:r>
            <a:r>
              <a:rPr kumimoji="0" lang="zh-CN" altLang="en-US" sz="2800" b="1" dirty="0" smtClean="0">
                <a:solidFill>
                  <a:schemeClr val="tx1"/>
                </a:solidFill>
                <a:ea typeface="宋体" panose="02010600030101010101" pitchFamily="2" charset="-122"/>
              </a:rPr>
              <a:t>变量分离方程</a:t>
            </a:r>
            <a:r>
              <a:rPr kumimoji="0" lang="en-US" altLang="zh-CN" sz="2800" b="1" dirty="0" smtClean="0">
                <a:solidFill>
                  <a:schemeClr val="tx1"/>
                </a:solidFill>
                <a:ea typeface="宋体" panose="02010600030101010101" pitchFamily="2" charset="-122"/>
              </a:rPr>
              <a:t>.</a:t>
            </a:r>
            <a:endParaRPr kumimoji="0" lang="zh-CN" altLang="en-US" sz="2800" b="1" dirty="0">
              <a:solidFill>
                <a:schemeClr val="tx1"/>
              </a:solidFill>
              <a:ea typeface="宋体" panose="02010600030101010101" pitchFamily="2" charset="-122"/>
            </a:endParaRPr>
          </a:p>
        </p:txBody>
      </p:sp>
    </p:spTree>
    <p:extLst>
      <p:ext uri="{BB962C8B-B14F-4D97-AF65-F5344CB8AC3E}">
        <p14:creationId xmlns:p14="http://schemas.microsoft.com/office/powerpoint/2010/main" val="68514927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36868"/>
                                        </p:tgtEl>
                                        <p:attrNameLst>
                                          <p:attrName>style.visibility</p:attrName>
                                        </p:attrNameLst>
                                      </p:cBhvr>
                                      <p:to>
                                        <p:strVal val="visible"/>
                                      </p:to>
                                    </p:set>
                                    <p:anim calcmode="lin" valueType="num">
                                      <p:cBhvr>
                                        <p:cTn id="11" dur="1000" fill="hold"/>
                                        <p:tgtEl>
                                          <p:spTgt spid="36868"/>
                                        </p:tgtEl>
                                        <p:attrNameLst>
                                          <p:attrName>ppt_w</p:attrName>
                                        </p:attrNameLst>
                                      </p:cBhvr>
                                      <p:tavLst>
                                        <p:tav tm="0">
                                          <p:val>
                                            <p:strVal val="#ppt_w*0.70"/>
                                          </p:val>
                                        </p:tav>
                                        <p:tav tm="100000">
                                          <p:val>
                                            <p:strVal val="#ppt_w"/>
                                          </p:val>
                                        </p:tav>
                                      </p:tavLst>
                                    </p:anim>
                                    <p:anim calcmode="lin" valueType="num">
                                      <p:cBhvr>
                                        <p:cTn id="12" dur="1000" fill="hold"/>
                                        <p:tgtEl>
                                          <p:spTgt spid="36868"/>
                                        </p:tgtEl>
                                        <p:attrNameLst>
                                          <p:attrName>ppt_h</p:attrName>
                                        </p:attrNameLst>
                                      </p:cBhvr>
                                      <p:tavLst>
                                        <p:tav tm="0">
                                          <p:val>
                                            <p:strVal val="#ppt_h"/>
                                          </p:val>
                                        </p:tav>
                                        <p:tav tm="100000">
                                          <p:val>
                                            <p:strVal val="#ppt_h"/>
                                          </p:val>
                                        </p:tav>
                                      </p:tavLst>
                                    </p:anim>
                                    <p:animEffect transition="in" filter="fade">
                                      <p:cBhvr>
                                        <p:cTn id="13" dur="1000"/>
                                        <p:tgtEl>
                                          <p:spTgt spid="368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nodeType="clickEffect">
                                  <p:stCondLst>
                                    <p:cond delay="0"/>
                                  </p:stCondLst>
                                  <p:childTnLst>
                                    <p:set>
                                      <p:cBhvr>
                                        <p:cTn id="17" dur="1" fill="hold">
                                          <p:stCondLst>
                                            <p:cond delay="0"/>
                                          </p:stCondLst>
                                        </p:cTn>
                                        <p:tgtEl>
                                          <p:spTgt spid="36872"/>
                                        </p:tgtEl>
                                        <p:attrNameLst>
                                          <p:attrName>style.visibility</p:attrName>
                                        </p:attrNameLst>
                                      </p:cBhvr>
                                      <p:to>
                                        <p:strVal val="visible"/>
                                      </p:to>
                                    </p:set>
                                    <p:anim calcmode="lin" valueType="num">
                                      <p:cBhvr>
                                        <p:cTn id="18" dur="1000" fill="hold"/>
                                        <p:tgtEl>
                                          <p:spTgt spid="36872"/>
                                        </p:tgtEl>
                                        <p:attrNameLst>
                                          <p:attrName>ppt_w</p:attrName>
                                        </p:attrNameLst>
                                      </p:cBhvr>
                                      <p:tavLst>
                                        <p:tav tm="0">
                                          <p:val>
                                            <p:strVal val="#ppt_w*0.70"/>
                                          </p:val>
                                        </p:tav>
                                        <p:tav tm="100000">
                                          <p:val>
                                            <p:strVal val="#ppt_w"/>
                                          </p:val>
                                        </p:tav>
                                      </p:tavLst>
                                    </p:anim>
                                    <p:anim calcmode="lin" valueType="num">
                                      <p:cBhvr>
                                        <p:cTn id="19" dur="1000" fill="hold"/>
                                        <p:tgtEl>
                                          <p:spTgt spid="36872"/>
                                        </p:tgtEl>
                                        <p:attrNameLst>
                                          <p:attrName>ppt_h</p:attrName>
                                        </p:attrNameLst>
                                      </p:cBhvr>
                                      <p:tavLst>
                                        <p:tav tm="0">
                                          <p:val>
                                            <p:strVal val="#ppt_h"/>
                                          </p:val>
                                        </p:tav>
                                        <p:tav tm="100000">
                                          <p:val>
                                            <p:strVal val="#ppt_h"/>
                                          </p:val>
                                        </p:tav>
                                      </p:tavLst>
                                    </p:anim>
                                    <p:animEffect transition="in" filter="fade">
                                      <p:cBhvr>
                                        <p:cTn id="20" dur="1000"/>
                                        <p:tgtEl>
                                          <p:spTgt spid="368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68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687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687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687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489166" y="1087712"/>
            <a:ext cx="3544389" cy="601752"/>
          </a:xfrm>
        </p:spPr>
        <p:txBody>
          <a:bodyPr>
            <a:noAutofit/>
          </a:bodyPr>
          <a:lstStyle/>
          <a:p>
            <a:pPr algn="l" eaLnBrk="1" hangingPunct="1"/>
            <a:r>
              <a:rPr lang="zh-CN" altLang="en-US" b="1" dirty="0">
                <a:solidFill>
                  <a:srgbClr val="0000FF"/>
                </a:solidFill>
                <a:latin typeface="宋体" panose="02010600030101010101" pitchFamily="2" charset="-122"/>
                <a:ea typeface="ˎ̥"/>
                <a:cs typeface="ˎ̥"/>
              </a:rPr>
              <a:t>微分方程模型</a:t>
            </a:r>
          </a:p>
        </p:txBody>
      </p:sp>
      <p:sp>
        <p:nvSpPr>
          <p:cNvPr id="96259" name="Rectangle 3"/>
          <p:cNvSpPr>
            <a:spLocks noGrp="1" noChangeArrowheads="1"/>
          </p:cNvSpPr>
          <p:nvPr>
            <p:ph type="body" sz="half" idx="1"/>
          </p:nvPr>
        </p:nvSpPr>
        <p:spPr>
          <a:xfrm>
            <a:off x="1193075" y="1756955"/>
            <a:ext cx="8969828" cy="2457993"/>
          </a:xfrm>
        </p:spPr>
        <p:txBody>
          <a:bodyPr/>
          <a:lstStyle/>
          <a:p>
            <a:pPr eaLnBrk="1" hangingPunct="1"/>
            <a:endParaRPr lang="en-US" altLang="zh-CN" sz="2600" dirty="0"/>
          </a:p>
          <a:p>
            <a:pPr eaLnBrk="1" hangingPunct="1">
              <a:buFontTx/>
              <a:buNone/>
            </a:pPr>
            <a:r>
              <a:rPr lang="zh-CN" altLang="en-US" sz="3200" dirty="0" smtClean="0"/>
              <a:t>   </a:t>
            </a:r>
            <a:r>
              <a:rPr lang="zh-CN" altLang="en-US" sz="3200" b="1" dirty="0" smtClean="0">
                <a:latin typeface="宋体" panose="02010600030101010101" pitchFamily="2" charset="-122"/>
                <a:ea typeface="宋体" panose="02010600030101010101" pitchFamily="2" charset="-122"/>
              </a:rPr>
              <a:t>在</a:t>
            </a:r>
            <a:r>
              <a:rPr lang="zh-CN" altLang="en-US" sz="3200" b="1" dirty="0">
                <a:latin typeface="宋体" panose="02010600030101010101" pitchFamily="2" charset="-122"/>
                <a:ea typeface="宋体" panose="02010600030101010101" pitchFamily="2" charset="-122"/>
              </a:rPr>
              <a:t>一些实际问题中，为了定量地研究某变量</a:t>
            </a:r>
            <a:r>
              <a:rPr lang="zh-CN" altLang="en-US" sz="3200" b="1" dirty="0" smtClean="0">
                <a:latin typeface="宋体" panose="02010600030101010101" pitchFamily="2" charset="-122"/>
                <a:ea typeface="宋体" panose="02010600030101010101" pitchFamily="2" charset="-122"/>
              </a:rPr>
              <a:t>的变化</a:t>
            </a:r>
            <a:r>
              <a:rPr lang="zh-CN" altLang="en-US" sz="3200" b="1" dirty="0">
                <a:latin typeface="宋体" panose="02010600030101010101" pitchFamily="2" charset="-122"/>
                <a:ea typeface="宋体" panose="02010600030101010101" pitchFamily="2" charset="-122"/>
              </a:rPr>
              <a:t>规律</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往往涉及变量的变化率</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从而得到微分方程，下面通过几个典型的例子来说明建立微分方程模型的过程</a:t>
            </a:r>
            <a:r>
              <a:rPr lang="en-US" altLang="zh-CN" sz="3200" b="1" dirty="0">
                <a:latin typeface="宋体" panose="02010600030101010101" pitchFamily="2" charset="-122"/>
                <a:ea typeface="宋体" panose="02010600030101010101" pitchFamily="2" charset="-122"/>
              </a:rPr>
              <a:t>.</a:t>
            </a:r>
          </a:p>
        </p:txBody>
      </p:sp>
      <p:sp>
        <p:nvSpPr>
          <p:cNvPr id="962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C5F9FE51-7BDA-4882-B33C-5965933B028E}" type="slidenum">
              <a:rPr lang="en-US" altLang="zh-CN" sz="1200">
                <a:solidFill>
                  <a:schemeClr val="accent2"/>
                </a:solidFill>
              </a:rPr>
              <a:pPr eaLnBrk="1" hangingPunct="1"/>
              <a:t>5</a:t>
            </a:fld>
            <a:endParaRPr lang="en-US" altLang="zh-CN" sz="1200">
              <a:solidFill>
                <a:schemeClr val="accent2"/>
              </a:solidFill>
            </a:endParaRPr>
          </a:p>
        </p:txBody>
      </p:sp>
    </p:spTree>
    <p:extLst>
      <p:ext uri="{BB962C8B-B14F-4D97-AF65-F5344CB8AC3E}">
        <p14:creationId xmlns:p14="http://schemas.microsoft.com/office/powerpoint/2010/main" val="1877327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nvPr>
        </p:nvGraphicFramePr>
        <p:xfrm>
          <a:off x="1316727" y="846284"/>
          <a:ext cx="6425191" cy="1162526"/>
        </p:xfrm>
        <a:graphic>
          <a:graphicData uri="http://schemas.openxmlformats.org/presentationml/2006/ole">
            <mc:AlternateContent xmlns:mc="http://schemas.openxmlformats.org/markup-compatibility/2006">
              <mc:Choice xmlns:v="urn:schemas-microsoft-com:vml" Requires="v">
                <p:oleObj spid="_x0000_s45073" name="Equation" r:id="rId3" imgW="2717640" imgH="482400" progId="Equation.DSMT4">
                  <p:embed/>
                </p:oleObj>
              </mc:Choice>
              <mc:Fallback>
                <p:oleObj name="Equation" r:id="rId3" imgW="2717640" imgH="482400" progId="Equation.DSMT4">
                  <p:embed/>
                  <p:pic>
                    <p:nvPicPr>
                      <p:cNvPr id="0" name=""/>
                      <p:cNvPicPr>
                        <a:picLocks noChangeAspect="1" noChangeArrowheads="1"/>
                      </p:cNvPicPr>
                      <p:nvPr/>
                    </p:nvPicPr>
                    <p:blipFill>
                      <a:blip r:embed="rId4"/>
                      <a:srcRect/>
                      <a:stretch>
                        <a:fillRect/>
                      </a:stretch>
                    </p:blipFill>
                    <p:spPr bwMode="auto">
                      <a:xfrm>
                        <a:off x="1316727" y="846284"/>
                        <a:ext cx="6425191" cy="1162526"/>
                      </a:xfrm>
                      <a:prstGeom prst="rect">
                        <a:avLst/>
                      </a:prstGeom>
                      <a:noFill/>
                      <a:ln>
                        <a:noFill/>
                      </a:ln>
                      <a:effectLst/>
                      <a:extLst/>
                    </p:spPr>
                  </p:pic>
                </p:oleObj>
              </mc:Fallback>
            </mc:AlternateContent>
          </a:graphicData>
        </a:graphic>
      </p:graphicFrame>
      <p:graphicFrame>
        <p:nvGraphicFramePr>
          <p:cNvPr id="37891" name="Object 3"/>
          <p:cNvGraphicFramePr>
            <a:graphicFrameLocks noChangeAspect="1"/>
          </p:cNvGraphicFramePr>
          <p:nvPr>
            <p:extLst/>
          </p:nvPr>
        </p:nvGraphicFramePr>
        <p:xfrm>
          <a:off x="2515776" y="1923143"/>
          <a:ext cx="3354296" cy="1158243"/>
        </p:xfrm>
        <a:graphic>
          <a:graphicData uri="http://schemas.openxmlformats.org/presentationml/2006/ole">
            <mc:AlternateContent xmlns:mc="http://schemas.openxmlformats.org/markup-compatibility/2006">
              <mc:Choice xmlns:v="urn:schemas-microsoft-com:vml" Requires="v">
                <p:oleObj spid="_x0000_s45074" name="Equation" r:id="rId5" imgW="1422360" imgH="482400" progId="Equation.DSMT4">
                  <p:embed/>
                </p:oleObj>
              </mc:Choice>
              <mc:Fallback>
                <p:oleObj name="Equation" r:id="rId5" imgW="1422360" imgH="482400" progId="Equation.DSMT4">
                  <p:embed/>
                  <p:pic>
                    <p:nvPicPr>
                      <p:cNvPr id="0" name=""/>
                      <p:cNvPicPr>
                        <a:picLocks noChangeAspect="1" noChangeArrowheads="1"/>
                      </p:cNvPicPr>
                      <p:nvPr/>
                    </p:nvPicPr>
                    <p:blipFill>
                      <a:blip r:embed="rId6"/>
                      <a:srcRect/>
                      <a:stretch>
                        <a:fillRect/>
                      </a:stretch>
                    </p:blipFill>
                    <p:spPr bwMode="auto">
                      <a:xfrm>
                        <a:off x="2515776" y="1923143"/>
                        <a:ext cx="3354296" cy="1158243"/>
                      </a:xfrm>
                      <a:prstGeom prst="rect">
                        <a:avLst/>
                      </a:prstGeom>
                      <a:noFill/>
                      <a:ln>
                        <a:noFill/>
                      </a:ln>
                      <a:effectLst/>
                      <a:extLst/>
                    </p:spPr>
                  </p:pic>
                </p:oleObj>
              </mc:Fallback>
            </mc:AlternateContent>
          </a:graphicData>
        </a:graphic>
      </p:graphicFrame>
      <p:graphicFrame>
        <p:nvGraphicFramePr>
          <p:cNvPr id="37892" name="Object 4"/>
          <p:cNvGraphicFramePr>
            <a:graphicFrameLocks noChangeAspect="1"/>
          </p:cNvGraphicFramePr>
          <p:nvPr>
            <p:extLst/>
          </p:nvPr>
        </p:nvGraphicFramePr>
        <p:xfrm>
          <a:off x="1268957" y="3129755"/>
          <a:ext cx="9803675" cy="504347"/>
        </p:xfrm>
        <a:graphic>
          <a:graphicData uri="http://schemas.openxmlformats.org/presentationml/2006/ole">
            <mc:AlternateContent xmlns:mc="http://schemas.openxmlformats.org/markup-compatibility/2006">
              <mc:Choice xmlns:v="urn:schemas-microsoft-com:vml" Requires="v">
                <p:oleObj spid="_x0000_s45075" name="Equation" r:id="rId7" imgW="4203360" imgH="215640" progId="Equation.DSMT4">
                  <p:embed/>
                </p:oleObj>
              </mc:Choice>
              <mc:Fallback>
                <p:oleObj name="Equation" r:id="rId7" imgW="4203360" imgH="215640" progId="Equation.DSMT4">
                  <p:embed/>
                  <p:pic>
                    <p:nvPicPr>
                      <p:cNvPr id="0" name=""/>
                      <p:cNvPicPr>
                        <a:picLocks noChangeAspect="1" noChangeArrowheads="1"/>
                      </p:cNvPicPr>
                      <p:nvPr/>
                    </p:nvPicPr>
                    <p:blipFill>
                      <a:blip r:embed="rId8"/>
                      <a:srcRect/>
                      <a:stretch>
                        <a:fillRect/>
                      </a:stretch>
                    </p:blipFill>
                    <p:spPr bwMode="auto">
                      <a:xfrm>
                        <a:off x="1268957" y="3129755"/>
                        <a:ext cx="9803675" cy="504347"/>
                      </a:xfrm>
                      <a:prstGeom prst="rect">
                        <a:avLst/>
                      </a:prstGeom>
                      <a:noFill/>
                      <a:ln>
                        <a:noFill/>
                      </a:ln>
                      <a:effectLst/>
                      <a:extLst/>
                    </p:spPr>
                  </p:pic>
                </p:oleObj>
              </mc:Fallback>
            </mc:AlternateContent>
          </a:graphicData>
        </a:graphic>
      </p:graphicFrame>
      <p:sp>
        <p:nvSpPr>
          <p:cNvPr id="37893" name="Text Box 5"/>
          <p:cNvSpPr txBox="1">
            <a:spLocks noChangeArrowheads="1"/>
          </p:cNvSpPr>
          <p:nvPr/>
        </p:nvSpPr>
        <p:spPr bwMode="auto">
          <a:xfrm>
            <a:off x="1268957" y="3946869"/>
            <a:ext cx="36711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作变量代换</a:t>
            </a:r>
            <a:r>
              <a:rPr kumimoji="0"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1" dirty="0">
                <a:solidFill>
                  <a:schemeClr val="tx1"/>
                </a:solidFill>
                <a:ea typeface="宋体" panose="02010600030101010101" pitchFamily="2" charset="-122"/>
              </a:rPr>
              <a:t>坐标变换</a:t>
            </a:r>
            <a:r>
              <a:rPr kumimoji="0"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37894" name="Object 6"/>
          <p:cNvGraphicFramePr>
            <a:graphicFrameLocks noChangeAspect="1"/>
          </p:cNvGraphicFramePr>
          <p:nvPr>
            <p:extLst/>
          </p:nvPr>
        </p:nvGraphicFramePr>
        <p:xfrm>
          <a:off x="5003103" y="3642747"/>
          <a:ext cx="1733939" cy="1018857"/>
        </p:xfrm>
        <a:graphic>
          <a:graphicData uri="http://schemas.openxmlformats.org/presentationml/2006/ole">
            <mc:AlternateContent xmlns:mc="http://schemas.openxmlformats.org/markup-compatibility/2006">
              <mc:Choice xmlns:v="urn:schemas-microsoft-com:vml" Requires="v">
                <p:oleObj spid="_x0000_s45076" name="Equation" r:id="rId9" imgW="812520" imgH="469800" progId="Equation.DSMT4">
                  <p:embed/>
                </p:oleObj>
              </mc:Choice>
              <mc:Fallback>
                <p:oleObj name="Equation" r:id="rId9" imgW="812520" imgH="469800" progId="Equation.DSMT4">
                  <p:embed/>
                  <p:pic>
                    <p:nvPicPr>
                      <p:cNvPr id="0" name=""/>
                      <p:cNvPicPr>
                        <a:picLocks noChangeAspect="1" noChangeArrowheads="1"/>
                      </p:cNvPicPr>
                      <p:nvPr/>
                    </p:nvPicPr>
                    <p:blipFill>
                      <a:blip r:embed="rId10"/>
                      <a:srcRect/>
                      <a:stretch>
                        <a:fillRect/>
                      </a:stretch>
                    </p:blipFill>
                    <p:spPr bwMode="auto">
                      <a:xfrm>
                        <a:off x="5003103" y="3642747"/>
                        <a:ext cx="1733939" cy="1018857"/>
                      </a:xfrm>
                      <a:prstGeom prst="rect">
                        <a:avLst/>
                      </a:prstGeom>
                      <a:noFill/>
                      <a:ln>
                        <a:noFill/>
                      </a:ln>
                      <a:effectLst/>
                      <a:extLst/>
                    </p:spPr>
                  </p:pic>
                </p:oleObj>
              </mc:Fallback>
            </mc:AlternateContent>
          </a:graphicData>
        </a:graphic>
      </p:graphicFrame>
      <p:sp>
        <p:nvSpPr>
          <p:cNvPr id="37895" name="Text Box 7"/>
          <p:cNvSpPr txBox="1">
            <a:spLocks noChangeArrowheads="1"/>
          </p:cNvSpPr>
          <p:nvPr/>
        </p:nvSpPr>
        <p:spPr bwMode="auto">
          <a:xfrm>
            <a:off x="1268957" y="4913528"/>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则方程化为</a:t>
            </a:r>
          </a:p>
        </p:txBody>
      </p:sp>
      <p:graphicFrame>
        <p:nvGraphicFramePr>
          <p:cNvPr id="37896" name="Object 8"/>
          <p:cNvGraphicFramePr>
            <a:graphicFrameLocks noChangeAspect="1"/>
          </p:cNvGraphicFramePr>
          <p:nvPr>
            <p:extLst/>
          </p:nvPr>
        </p:nvGraphicFramePr>
        <p:xfrm>
          <a:off x="3341039" y="4646724"/>
          <a:ext cx="2994447" cy="1072001"/>
        </p:xfrm>
        <a:graphic>
          <a:graphicData uri="http://schemas.openxmlformats.org/presentationml/2006/ole">
            <mc:AlternateContent xmlns:mc="http://schemas.openxmlformats.org/markup-compatibility/2006">
              <mc:Choice xmlns:v="urn:schemas-microsoft-com:vml" Requires="v">
                <p:oleObj spid="_x0000_s45077" name="Equation" r:id="rId11" imgW="1371600" imgH="482400" progId="Equation.DSMT4">
                  <p:embed/>
                </p:oleObj>
              </mc:Choice>
              <mc:Fallback>
                <p:oleObj name="Equation" r:id="rId11" imgW="1371600" imgH="482400" progId="Equation.DSMT4">
                  <p:embed/>
                  <p:pic>
                    <p:nvPicPr>
                      <p:cNvPr id="0" name=""/>
                      <p:cNvPicPr>
                        <a:picLocks noChangeAspect="1" noChangeArrowheads="1"/>
                      </p:cNvPicPr>
                      <p:nvPr/>
                    </p:nvPicPr>
                    <p:blipFill>
                      <a:blip r:embed="rId12"/>
                      <a:srcRect/>
                      <a:stretch>
                        <a:fillRect/>
                      </a:stretch>
                    </p:blipFill>
                    <p:spPr bwMode="auto">
                      <a:xfrm>
                        <a:off x="3341039" y="4646724"/>
                        <a:ext cx="2994447" cy="1072001"/>
                      </a:xfrm>
                      <a:prstGeom prst="rect">
                        <a:avLst/>
                      </a:prstGeom>
                      <a:noFill/>
                      <a:ln>
                        <a:noFill/>
                      </a:ln>
                      <a:effectLst/>
                      <a:extLst/>
                    </p:spPr>
                  </p:pic>
                </p:oleObj>
              </mc:Fallback>
            </mc:AlternateContent>
          </a:graphicData>
        </a:graphic>
      </p:graphicFrame>
      <p:sp>
        <p:nvSpPr>
          <p:cNvPr id="37897" name="Text Box 9"/>
          <p:cNvSpPr txBox="1">
            <a:spLocks noChangeArrowheads="1"/>
          </p:cNvSpPr>
          <p:nvPr/>
        </p:nvSpPr>
        <p:spPr bwMode="auto">
          <a:xfrm>
            <a:off x="1268957" y="5718726"/>
            <a:ext cx="631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为 </a:t>
            </a:r>
            <a:r>
              <a:rPr kumimoji="0"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1" dirty="0">
                <a:solidFill>
                  <a:schemeClr val="tx1"/>
                </a:solidFill>
                <a:ea typeface="宋体" panose="02010600030101010101" pitchFamily="2" charset="-122"/>
              </a:rPr>
              <a:t>的情形</a:t>
            </a:r>
            <a:r>
              <a:rPr kumimoji="0" lang="en-US" altLang="zh-CN" sz="2800" b="1" dirty="0">
                <a:solidFill>
                  <a:schemeClr val="tx1"/>
                </a:solidFill>
                <a:ea typeface="宋体" panose="02010600030101010101" pitchFamily="2" charset="-122"/>
              </a:rPr>
              <a:t>,</a:t>
            </a:r>
            <a:r>
              <a:rPr kumimoji="0" lang="zh-CN" altLang="en-US" sz="2800" b="1" dirty="0">
                <a:solidFill>
                  <a:schemeClr val="tx1"/>
                </a:solidFill>
                <a:ea typeface="宋体" panose="02010600030101010101" pitchFamily="2" charset="-122"/>
              </a:rPr>
              <a:t>可化为变量分离方程求解</a:t>
            </a:r>
            <a:r>
              <a:rPr kumimoji="0" lang="en-US" altLang="zh-CN" sz="2800" b="1" dirty="0">
                <a:solidFill>
                  <a:schemeClr val="tx1"/>
                </a:solidFill>
                <a:ea typeface="宋体" panose="02010600030101010101" pitchFamily="2" charset="-122"/>
              </a:rPr>
              <a:t>.</a:t>
            </a:r>
          </a:p>
        </p:txBody>
      </p:sp>
    </p:spTree>
    <p:extLst>
      <p:ext uri="{BB962C8B-B14F-4D97-AF65-F5344CB8AC3E}">
        <p14:creationId xmlns:p14="http://schemas.microsoft.com/office/powerpoint/2010/main" val="5709495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7893"/>
                                        </p:tgtEl>
                                        <p:attrNameLst>
                                          <p:attrName>style.visibility</p:attrName>
                                        </p:attrNameLst>
                                      </p:cBhvr>
                                      <p:to>
                                        <p:strVal val="visible"/>
                                      </p:to>
                                    </p:set>
                                    <p:anim calcmode="lin" valueType="num">
                                      <p:cBhvr additive="base">
                                        <p:cTn id="15" dur="500" fill="hold"/>
                                        <p:tgtEl>
                                          <p:spTgt spid="37893"/>
                                        </p:tgtEl>
                                        <p:attrNameLst>
                                          <p:attrName>ppt_x</p:attrName>
                                        </p:attrNameLst>
                                      </p:cBhvr>
                                      <p:tavLst>
                                        <p:tav tm="0">
                                          <p:val>
                                            <p:strVal val="#ppt_x"/>
                                          </p:val>
                                        </p:tav>
                                        <p:tav tm="100000">
                                          <p:val>
                                            <p:strVal val="#ppt_x"/>
                                          </p:val>
                                        </p:tav>
                                      </p:tavLst>
                                    </p:anim>
                                    <p:anim calcmode="lin" valueType="num">
                                      <p:cBhvr additive="base">
                                        <p:cTn id="16"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89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37895"/>
                                        </p:tgtEl>
                                        <p:attrNameLst>
                                          <p:attrName>style.visibility</p:attrName>
                                        </p:attrNameLst>
                                      </p:cBhvr>
                                      <p:to>
                                        <p:strVal val="visible"/>
                                      </p:to>
                                    </p:set>
                                    <p:anim calcmode="lin" valueType="num">
                                      <p:cBhvr>
                                        <p:cTn id="25" dur="1000" fill="hold"/>
                                        <p:tgtEl>
                                          <p:spTgt spid="37895"/>
                                        </p:tgtEl>
                                        <p:attrNameLst>
                                          <p:attrName>ppt_w</p:attrName>
                                        </p:attrNameLst>
                                      </p:cBhvr>
                                      <p:tavLst>
                                        <p:tav tm="0">
                                          <p:val>
                                            <p:strVal val="#ppt_w*0.70"/>
                                          </p:val>
                                        </p:tav>
                                        <p:tav tm="100000">
                                          <p:val>
                                            <p:strVal val="#ppt_w"/>
                                          </p:val>
                                        </p:tav>
                                      </p:tavLst>
                                    </p:anim>
                                    <p:anim calcmode="lin" valueType="num">
                                      <p:cBhvr>
                                        <p:cTn id="26" dur="1000" fill="hold"/>
                                        <p:tgtEl>
                                          <p:spTgt spid="37895"/>
                                        </p:tgtEl>
                                        <p:attrNameLst>
                                          <p:attrName>ppt_h</p:attrName>
                                        </p:attrNameLst>
                                      </p:cBhvr>
                                      <p:tavLst>
                                        <p:tav tm="0">
                                          <p:val>
                                            <p:strVal val="#ppt_h"/>
                                          </p:val>
                                        </p:tav>
                                        <p:tav tm="100000">
                                          <p:val>
                                            <p:strVal val="#ppt_h"/>
                                          </p:val>
                                        </p:tav>
                                      </p:tavLst>
                                    </p:anim>
                                    <p:animEffect transition="in" filter="fade">
                                      <p:cBhvr>
                                        <p:cTn id="27" dur="1000"/>
                                        <p:tgtEl>
                                          <p:spTgt spid="378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789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7897"/>
                                        </p:tgtEl>
                                        <p:attrNameLst>
                                          <p:attrName>style.visibility</p:attrName>
                                        </p:attrNameLst>
                                      </p:cBhvr>
                                      <p:to>
                                        <p:strVal val="visible"/>
                                      </p:to>
                                    </p:set>
                                    <p:animEffect transition="in" filter="box(in)">
                                      <p:cBhvr>
                                        <p:cTn id="36" dur="5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5" grpId="0"/>
      <p:bldP spid="3789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60289" y="646595"/>
            <a:ext cx="1830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F3300"/>
                </a:solidFill>
                <a:ea typeface="宋体" panose="02010600030101010101" pitchFamily="2" charset="-122"/>
              </a:rPr>
              <a:t>解的步骤</a:t>
            </a:r>
            <a:r>
              <a:rPr kumimoji="0" lang="en-US" altLang="zh-CN" sz="2800" b="1" dirty="0">
                <a:solidFill>
                  <a:srgbClr val="FF3300"/>
                </a:solidFill>
                <a:ea typeface="宋体" panose="02010600030101010101" pitchFamily="2" charset="-122"/>
              </a:rPr>
              <a:t>:</a:t>
            </a:r>
          </a:p>
        </p:txBody>
      </p:sp>
      <p:graphicFrame>
        <p:nvGraphicFramePr>
          <p:cNvPr id="38915" name="Object 3"/>
          <p:cNvGraphicFramePr>
            <a:graphicFrameLocks noChangeAspect="1"/>
          </p:cNvGraphicFramePr>
          <p:nvPr>
            <p:extLst/>
          </p:nvPr>
        </p:nvGraphicFramePr>
        <p:xfrm>
          <a:off x="2043021" y="1012275"/>
          <a:ext cx="4758372" cy="1135654"/>
        </p:xfrm>
        <a:graphic>
          <a:graphicData uri="http://schemas.openxmlformats.org/presentationml/2006/ole">
            <mc:AlternateContent xmlns:mc="http://schemas.openxmlformats.org/markup-compatibility/2006">
              <mc:Choice xmlns:v="urn:schemas-microsoft-com:vml" Requires="v">
                <p:oleObj spid="_x0000_s46106" name="Equation" r:id="rId3" imgW="2057400" imgH="482400" progId="Equation.DSMT4">
                  <p:embed/>
                </p:oleObj>
              </mc:Choice>
              <mc:Fallback>
                <p:oleObj name="Equation" r:id="rId3" imgW="2057400" imgH="482400" progId="Equation.DSMT4">
                  <p:embed/>
                  <p:pic>
                    <p:nvPicPr>
                      <p:cNvPr id="0" name=""/>
                      <p:cNvPicPr>
                        <a:picLocks noChangeAspect="1" noChangeArrowheads="1"/>
                      </p:cNvPicPr>
                      <p:nvPr/>
                    </p:nvPicPr>
                    <p:blipFill>
                      <a:blip r:embed="rId4"/>
                      <a:srcRect/>
                      <a:stretch>
                        <a:fillRect/>
                      </a:stretch>
                    </p:blipFill>
                    <p:spPr bwMode="auto">
                      <a:xfrm>
                        <a:off x="2043021" y="1012275"/>
                        <a:ext cx="4758372" cy="1135654"/>
                      </a:xfrm>
                      <a:prstGeom prst="rect">
                        <a:avLst/>
                      </a:prstGeom>
                      <a:noFill/>
                      <a:ln>
                        <a:noFill/>
                      </a:ln>
                      <a:effectLst/>
                      <a:extLst/>
                    </p:spPr>
                  </p:pic>
                </p:oleObj>
              </mc:Fallback>
            </mc:AlternateContent>
          </a:graphicData>
        </a:graphic>
      </p:graphicFrame>
      <p:graphicFrame>
        <p:nvGraphicFramePr>
          <p:cNvPr id="38916" name="Object 4"/>
          <p:cNvGraphicFramePr>
            <a:graphicFrameLocks noChangeAspect="1"/>
          </p:cNvGraphicFramePr>
          <p:nvPr>
            <p:extLst/>
          </p:nvPr>
        </p:nvGraphicFramePr>
        <p:xfrm>
          <a:off x="6966856" y="1083895"/>
          <a:ext cx="1950027" cy="1064034"/>
        </p:xfrm>
        <a:graphic>
          <a:graphicData uri="http://schemas.openxmlformats.org/presentationml/2006/ole">
            <mc:AlternateContent xmlns:mc="http://schemas.openxmlformats.org/markup-compatibility/2006">
              <mc:Choice xmlns:v="urn:schemas-microsoft-com:vml" Requires="v">
                <p:oleObj spid="_x0000_s46107" name="Equation" r:id="rId5" imgW="876240" imgH="469800" progId="Equation.DSMT4">
                  <p:embed/>
                </p:oleObj>
              </mc:Choice>
              <mc:Fallback>
                <p:oleObj name="Equation" r:id="rId5" imgW="876240" imgH="469800" progId="Equation.DSMT4">
                  <p:embed/>
                  <p:pic>
                    <p:nvPicPr>
                      <p:cNvPr id="0" name=""/>
                      <p:cNvPicPr>
                        <a:picLocks noChangeAspect="1" noChangeArrowheads="1"/>
                      </p:cNvPicPr>
                      <p:nvPr/>
                    </p:nvPicPr>
                    <p:blipFill>
                      <a:blip r:embed="rId6"/>
                      <a:srcRect/>
                      <a:stretch>
                        <a:fillRect/>
                      </a:stretch>
                    </p:blipFill>
                    <p:spPr bwMode="auto">
                      <a:xfrm>
                        <a:off x="6966856" y="1083895"/>
                        <a:ext cx="1950027" cy="1064034"/>
                      </a:xfrm>
                      <a:prstGeom prst="rect">
                        <a:avLst/>
                      </a:prstGeom>
                      <a:noFill/>
                      <a:ln>
                        <a:noFill/>
                      </a:ln>
                      <a:effectLst/>
                      <a:extLst/>
                    </p:spPr>
                  </p:pic>
                </p:oleObj>
              </mc:Fallback>
            </mc:AlternateContent>
          </a:graphicData>
        </a:graphic>
      </p:graphicFrame>
      <p:graphicFrame>
        <p:nvGraphicFramePr>
          <p:cNvPr id="38917" name="Object 5"/>
          <p:cNvGraphicFramePr>
            <a:graphicFrameLocks noChangeAspect="1"/>
          </p:cNvGraphicFramePr>
          <p:nvPr>
            <p:extLst/>
          </p:nvPr>
        </p:nvGraphicFramePr>
        <p:xfrm>
          <a:off x="1960290" y="2075490"/>
          <a:ext cx="4923835" cy="1123630"/>
        </p:xfrm>
        <a:graphic>
          <a:graphicData uri="http://schemas.openxmlformats.org/presentationml/2006/ole">
            <mc:AlternateContent xmlns:mc="http://schemas.openxmlformats.org/markup-compatibility/2006">
              <mc:Choice xmlns:v="urn:schemas-microsoft-com:vml" Requires="v">
                <p:oleObj spid="_x0000_s46108" name="Equation" r:id="rId7" imgW="2095200" imgH="469800" progId="Equation.DSMT4">
                  <p:embed/>
                </p:oleObj>
              </mc:Choice>
              <mc:Fallback>
                <p:oleObj name="Equation" r:id="rId7" imgW="2095200" imgH="469800" progId="Equation.DSMT4">
                  <p:embed/>
                  <p:pic>
                    <p:nvPicPr>
                      <p:cNvPr id="0" name=""/>
                      <p:cNvPicPr>
                        <a:picLocks noChangeAspect="1" noChangeArrowheads="1"/>
                      </p:cNvPicPr>
                      <p:nvPr/>
                    </p:nvPicPr>
                    <p:blipFill>
                      <a:blip r:embed="rId8"/>
                      <a:srcRect/>
                      <a:stretch>
                        <a:fillRect/>
                      </a:stretch>
                    </p:blipFill>
                    <p:spPr bwMode="auto">
                      <a:xfrm>
                        <a:off x="1960290" y="2075490"/>
                        <a:ext cx="4923835" cy="1123630"/>
                      </a:xfrm>
                      <a:prstGeom prst="rect">
                        <a:avLst/>
                      </a:prstGeom>
                      <a:noFill/>
                      <a:ln>
                        <a:noFill/>
                      </a:ln>
                      <a:effectLst/>
                      <a:extLst/>
                    </p:spPr>
                  </p:pic>
                </p:oleObj>
              </mc:Fallback>
            </mc:AlternateContent>
          </a:graphicData>
        </a:graphic>
      </p:graphicFrame>
      <p:graphicFrame>
        <p:nvGraphicFramePr>
          <p:cNvPr id="38918" name="Object 6"/>
          <p:cNvGraphicFramePr>
            <a:graphicFrameLocks noChangeAspect="1"/>
          </p:cNvGraphicFramePr>
          <p:nvPr>
            <p:extLst/>
          </p:nvPr>
        </p:nvGraphicFramePr>
        <p:xfrm>
          <a:off x="2724990" y="3249924"/>
          <a:ext cx="3110514" cy="1113552"/>
        </p:xfrm>
        <a:graphic>
          <a:graphicData uri="http://schemas.openxmlformats.org/presentationml/2006/ole">
            <mc:AlternateContent xmlns:mc="http://schemas.openxmlformats.org/markup-compatibility/2006">
              <mc:Choice xmlns:v="urn:schemas-microsoft-com:vml" Requires="v">
                <p:oleObj spid="_x0000_s46109" name="Equation" r:id="rId9" imgW="1371600" imgH="482400" progId="Equation.DSMT4">
                  <p:embed/>
                </p:oleObj>
              </mc:Choice>
              <mc:Fallback>
                <p:oleObj name="Equation" r:id="rId9" imgW="1371600" imgH="482400" progId="Equation.DSMT4">
                  <p:embed/>
                  <p:pic>
                    <p:nvPicPr>
                      <p:cNvPr id="0" name=""/>
                      <p:cNvPicPr>
                        <a:picLocks noChangeAspect="1" noChangeArrowheads="1"/>
                      </p:cNvPicPr>
                      <p:nvPr/>
                    </p:nvPicPr>
                    <p:blipFill>
                      <a:blip r:embed="rId10"/>
                      <a:srcRect/>
                      <a:stretch>
                        <a:fillRect/>
                      </a:stretch>
                    </p:blipFill>
                    <p:spPr bwMode="auto">
                      <a:xfrm>
                        <a:off x="2724990" y="3249924"/>
                        <a:ext cx="3110514" cy="1113552"/>
                      </a:xfrm>
                      <a:prstGeom prst="rect">
                        <a:avLst/>
                      </a:prstGeom>
                      <a:noFill/>
                      <a:ln>
                        <a:noFill/>
                      </a:ln>
                      <a:effectLst/>
                      <a:extLst/>
                    </p:spPr>
                  </p:pic>
                </p:oleObj>
              </mc:Fallback>
            </mc:AlternateContent>
          </a:graphicData>
        </a:graphic>
      </p:graphicFrame>
      <p:graphicFrame>
        <p:nvGraphicFramePr>
          <p:cNvPr id="38919" name="Object 7"/>
          <p:cNvGraphicFramePr>
            <a:graphicFrameLocks noChangeAspect="1"/>
          </p:cNvGraphicFramePr>
          <p:nvPr>
            <p:extLst/>
          </p:nvPr>
        </p:nvGraphicFramePr>
        <p:xfrm>
          <a:off x="5835504" y="2863568"/>
          <a:ext cx="2463244" cy="1849620"/>
        </p:xfrm>
        <a:graphic>
          <a:graphicData uri="http://schemas.openxmlformats.org/presentationml/2006/ole">
            <mc:AlternateContent xmlns:mc="http://schemas.openxmlformats.org/markup-compatibility/2006">
              <mc:Choice xmlns:v="urn:schemas-microsoft-com:vml" Requires="v">
                <p:oleObj spid="_x0000_s46110" name="Equation" r:id="rId11" imgW="1066680" imgH="787320" progId="Equation.DSMT4">
                  <p:embed/>
                </p:oleObj>
              </mc:Choice>
              <mc:Fallback>
                <p:oleObj name="Equation" r:id="rId11" imgW="1066680" imgH="787320" progId="Equation.DSMT4">
                  <p:embed/>
                  <p:pic>
                    <p:nvPicPr>
                      <p:cNvPr id="0" name=""/>
                      <p:cNvPicPr>
                        <a:picLocks noChangeAspect="1" noChangeArrowheads="1"/>
                      </p:cNvPicPr>
                      <p:nvPr/>
                    </p:nvPicPr>
                    <p:blipFill>
                      <a:blip r:embed="rId12"/>
                      <a:srcRect/>
                      <a:stretch>
                        <a:fillRect/>
                      </a:stretch>
                    </p:blipFill>
                    <p:spPr bwMode="auto">
                      <a:xfrm>
                        <a:off x="5835504" y="2863568"/>
                        <a:ext cx="2463244" cy="1849620"/>
                      </a:xfrm>
                      <a:prstGeom prst="rect">
                        <a:avLst/>
                      </a:prstGeom>
                      <a:noFill/>
                      <a:ln>
                        <a:noFill/>
                      </a:ln>
                      <a:effectLst/>
                      <a:extLst/>
                    </p:spPr>
                  </p:pic>
                </p:oleObj>
              </mc:Fallback>
            </mc:AlternateContent>
          </a:graphicData>
        </a:graphic>
      </p:graphicFrame>
      <p:graphicFrame>
        <p:nvGraphicFramePr>
          <p:cNvPr id="38920" name="Object 8"/>
          <p:cNvGraphicFramePr>
            <a:graphicFrameLocks noChangeAspect="1"/>
          </p:cNvGraphicFramePr>
          <p:nvPr>
            <p:extLst/>
          </p:nvPr>
        </p:nvGraphicFramePr>
        <p:xfrm>
          <a:off x="2043022" y="4335047"/>
          <a:ext cx="7531100" cy="938212"/>
        </p:xfrm>
        <a:graphic>
          <a:graphicData uri="http://schemas.openxmlformats.org/presentationml/2006/ole">
            <mc:AlternateContent xmlns:mc="http://schemas.openxmlformats.org/markup-compatibility/2006">
              <mc:Choice xmlns:v="urn:schemas-microsoft-com:vml" Requires="v">
                <p:oleObj spid="_x0000_s46111" name="Equation" r:id="rId13" imgW="3314520" imgH="406080" progId="Equation.DSMT4">
                  <p:embed/>
                </p:oleObj>
              </mc:Choice>
              <mc:Fallback>
                <p:oleObj name="Equation" r:id="rId13" imgW="3314520" imgH="406080" progId="Equation.DSMT4">
                  <p:embed/>
                  <p:pic>
                    <p:nvPicPr>
                      <p:cNvPr id="0" name=""/>
                      <p:cNvPicPr>
                        <a:picLocks noChangeAspect="1" noChangeArrowheads="1"/>
                      </p:cNvPicPr>
                      <p:nvPr/>
                    </p:nvPicPr>
                    <p:blipFill>
                      <a:blip r:embed="rId14"/>
                      <a:srcRect/>
                      <a:stretch>
                        <a:fillRect/>
                      </a:stretch>
                    </p:blipFill>
                    <p:spPr bwMode="auto">
                      <a:xfrm>
                        <a:off x="2043022" y="4335047"/>
                        <a:ext cx="7531100" cy="938212"/>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8921" name="Object 9"/>
          <p:cNvGraphicFramePr>
            <a:graphicFrameLocks noChangeAspect="1"/>
          </p:cNvGraphicFramePr>
          <p:nvPr>
            <p:extLst/>
          </p:nvPr>
        </p:nvGraphicFramePr>
        <p:xfrm>
          <a:off x="2043021" y="5241484"/>
          <a:ext cx="1153295" cy="515838"/>
        </p:xfrm>
        <a:graphic>
          <a:graphicData uri="http://schemas.openxmlformats.org/presentationml/2006/ole">
            <mc:AlternateContent xmlns:mc="http://schemas.openxmlformats.org/markup-compatibility/2006">
              <mc:Choice xmlns:v="urn:schemas-microsoft-com:vml" Requires="v">
                <p:oleObj spid="_x0000_s46112" name="Equation" r:id="rId15" imgW="520560" imgH="228600" progId="Equation.DSMT4">
                  <p:embed/>
                </p:oleObj>
              </mc:Choice>
              <mc:Fallback>
                <p:oleObj name="Equation" r:id="rId15" imgW="520560" imgH="228600" progId="Equation.DSMT4">
                  <p:embed/>
                  <p:pic>
                    <p:nvPicPr>
                      <p:cNvPr id="0" name=""/>
                      <p:cNvPicPr>
                        <a:picLocks noChangeAspect="1" noChangeArrowheads="1"/>
                      </p:cNvPicPr>
                      <p:nvPr/>
                    </p:nvPicPr>
                    <p:blipFill>
                      <a:blip r:embed="rId16"/>
                      <a:srcRect/>
                      <a:stretch>
                        <a:fillRect/>
                      </a:stretch>
                    </p:blipFill>
                    <p:spPr bwMode="auto">
                      <a:xfrm>
                        <a:off x="2043021" y="5241484"/>
                        <a:ext cx="1153295" cy="515838"/>
                      </a:xfrm>
                      <a:prstGeom prst="rect">
                        <a:avLst/>
                      </a:prstGeom>
                      <a:noFill/>
                      <a:ln>
                        <a:noFill/>
                      </a:ln>
                      <a:effectLst/>
                      <a:extLst/>
                    </p:spPr>
                  </p:pic>
                </p:oleObj>
              </mc:Fallback>
            </mc:AlternateContent>
          </a:graphicData>
        </a:graphic>
      </p:graphicFrame>
      <p:graphicFrame>
        <p:nvGraphicFramePr>
          <p:cNvPr id="38922" name="Object 10"/>
          <p:cNvGraphicFramePr>
            <a:graphicFrameLocks noChangeAspect="1"/>
          </p:cNvGraphicFramePr>
          <p:nvPr>
            <p:extLst/>
          </p:nvPr>
        </p:nvGraphicFramePr>
        <p:xfrm>
          <a:off x="2043021" y="5757322"/>
          <a:ext cx="1762896" cy="497331"/>
        </p:xfrm>
        <a:graphic>
          <a:graphicData uri="http://schemas.openxmlformats.org/presentationml/2006/ole">
            <mc:AlternateContent xmlns:mc="http://schemas.openxmlformats.org/markup-compatibility/2006">
              <mc:Choice xmlns:v="urn:schemas-microsoft-com:vml" Requires="v">
                <p:oleObj spid="_x0000_s46113" name="Equation" r:id="rId17" imgW="825480" imgH="228600" progId="Equation.DSMT4">
                  <p:embed/>
                </p:oleObj>
              </mc:Choice>
              <mc:Fallback>
                <p:oleObj name="Equation" r:id="rId17" imgW="825480" imgH="228600" progId="Equation.DSMT4">
                  <p:embed/>
                  <p:pic>
                    <p:nvPicPr>
                      <p:cNvPr id="0" name=""/>
                      <p:cNvPicPr>
                        <a:picLocks noChangeAspect="1" noChangeArrowheads="1"/>
                      </p:cNvPicPr>
                      <p:nvPr/>
                    </p:nvPicPr>
                    <p:blipFill>
                      <a:blip r:embed="rId18"/>
                      <a:srcRect/>
                      <a:stretch>
                        <a:fillRect/>
                      </a:stretch>
                    </p:blipFill>
                    <p:spPr bwMode="auto">
                      <a:xfrm>
                        <a:off x="2043021" y="5757322"/>
                        <a:ext cx="1762896" cy="49733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6636385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38917"/>
                                        </p:tgtEl>
                                        <p:attrNameLst>
                                          <p:attrName>style.visibility</p:attrName>
                                        </p:attrNameLst>
                                      </p:cBhvr>
                                      <p:to>
                                        <p:strVal val="visible"/>
                                      </p:to>
                                    </p:set>
                                    <p:anim calcmode="lin" valueType="num">
                                      <p:cBhvr>
                                        <p:cTn id="15" dur="1000" fill="hold"/>
                                        <p:tgtEl>
                                          <p:spTgt spid="38917"/>
                                        </p:tgtEl>
                                        <p:attrNameLst>
                                          <p:attrName>ppt_w</p:attrName>
                                        </p:attrNameLst>
                                      </p:cBhvr>
                                      <p:tavLst>
                                        <p:tav tm="0">
                                          <p:val>
                                            <p:strVal val="#ppt_w*0.70"/>
                                          </p:val>
                                        </p:tav>
                                        <p:tav tm="100000">
                                          <p:val>
                                            <p:strVal val="#ppt_w"/>
                                          </p:val>
                                        </p:tav>
                                      </p:tavLst>
                                    </p:anim>
                                    <p:anim calcmode="lin" valueType="num">
                                      <p:cBhvr>
                                        <p:cTn id="16" dur="1000" fill="hold"/>
                                        <p:tgtEl>
                                          <p:spTgt spid="38917"/>
                                        </p:tgtEl>
                                        <p:attrNameLst>
                                          <p:attrName>ppt_h</p:attrName>
                                        </p:attrNameLst>
                                      </p:cBhvr>
                                      <p:tavLst>
                                        <p:tav tm="0">
                                          <p:val>
                                            <p:strVal val="#ppt_h"/>
                                          </p:val>
                                        </p:tav>
                                        <p:tav tm="100000">
                                          <p:val>
                                            <p:strVal val="#ppt_h"/>
                                          </p:val>
                                        </p:tav>
                                      </p:tavLst>
                                    </p:anim>
                                    <p:animEffect transition="in" filter="fade">
                                      <p:cBhvr>
                                        <p:cTn id="17" dur="1000"/>
                                        <p:tgtEl>
                                          <p:spTgt spid="38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8918"/>
                                        </p:tgtEl>
                                        <p:attrNameLst>
                                          <p:attrName>style.visibility</p:attrName>
                                        </p:attrNameLst>
                                      </p:cBhvr>
                                      <p:to>
                                        <p:strVal val="visible"/>
                                      </p:to>
                                    </p:set>
                                    <p:anim calcmode="lin" valueType="num">
                                      <p:cBhvr>
                                        <p:cTn id="22" dur="1000" fill="hold"/>
                                        <p:tgtEl>
                                          <p:spTgt spid="38918"/>
                                        </p:tgtEl>
                                        <p:attrNameLst>
                                          <p:attrName>ppt_w</p:attrName>
                                        </p:attrNameLst>
                                      </p:cBhvr>
                                      <p:tavLst>
                                        <p:tav tm="0">
                                          <p:val>
                                            <p:strVal val="#ppt_w*0.70"/>
                                          </p:val>
                                        </p:tav>
                                        <p:tav tm="100000">
                                          <p:val>
                                            <p:strVal val="#ppt_w"/>
                                          </p:val>
                                        </p:tav>
                                      </p:tavLst>
                                    </p:anim>
                                    <p:anim calcmode="lin" valueType="num">
                                      <p:cBhvr>
                                        <p:cTn id="23" dur="1000" fill="hold"/>
                                        <p:tgtEl>
                                          <p:spTgt spid="38918"/>
                                        </p:tgtEl>
                                        <p:attrNameLst>
                                          <p:attrName>ppt_h</p:attrName>
                                        </p:attrNameLst>
                                      </p:cBhvr>
                                      <p:tavLst>
                                        <p:tav tm="0">
                                          <p:val>
                                            <p:strVal val="#ppt_h"/>
                                          </p:val>
                                        </p:tav>
                                        <p:tav tm="100000">
                                          <p:val>
                                            <p:strVal val="#ppt_h"/>
                                          </p:val>
                                        </p:tav>
                                      </p:tavLst>
                                    </p:anim>
                                    <p:animEffect transition="in" filter="fade">
                                      <p:cBhvr>
                                        <p:cTn id="24" dur="1000"/>
                                        <p:tgtEl>
                                          <p:spTgt spid="389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38919"/>
                                        </p:tgtEl>
                                        <p:attrNameLst>
                                          <p:attrName>style.visibility</p:attrName>
                                        </p:attrNameLst>
                                      </p:cBhvr>
                                      <p:to>
                                        <p:strVal val="visible"/>
                                      </p:to>
                                    </p:set>
                                    <p:anim calcmode="lin" valueType="num">
                                      <p:cBhvr>
                                        <p:cTn id="29" dur="1000" fill="hold"/>
                                        <p:tgtEl>
                                          <p:spTgt spid="38919"/>
                                        </p:tgtEl>
                                        <p:attrNameLst>
                                          <p:attrName>ppt_w</p:attrName>
                                        </p:attrNameLst>
                                      </p:cBhvr>
                                      <p:tavLst>
                                        <p:tav tm="0">
                                          <p:val>
                                            <p:strVal val="#ppt_w*0.70"/>
                                          </p:val>
                                        </p:tav>
                                        <p:tav tm="100000">
                                          <p:val>
                                            <p:strVal val="#ppt_w"/>
                                          </p:val>
                                        </p:tav>
                                      </p:tavLst>
                                    </p:anim>
                                    <p:anim calcmode="lin" valueType="num">
                                      <p:cBhvr>
                                        <p:cTn id="30" dur="1000" fill="hold"/>
                                        <p:tgtEl>
                                          <p:spTgt spid="38919"/>
                                        </p:tgtEl>
                                        <p:attrNameLst>
                                          <p:attrName>ppt_h</p:attrName>
                                        </p:attrNameLst>
                                      </p:cBhvr>
                                      <p:tavLst>
                                        <p:tav tm="0">
                                          <p:val>
                                            <p:strVal val="#ppt_h"/>
                                          </p:val>
                                        </p:tav>
                                        <p:tav tm="100000">
                                          <p:val>
                                            <p:strVal val="#ppt_h"/>
                                          </p:val>
                                        </p:tav>
                                      </p:tavLst>
                                    </p:anim>
                                    <p:animEffect transition="in" filter="fade">
                                      <p:cBhvr>
                                        <p:cTn id="31" dur="1000"/>
                                        <p:tgtEl>
                                          <p:spTgt spid="389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nodeType="clickEffect">
                                  <p:stCondLst>
                                    <p:cond delay="0"/>
                                  </p:stCondLst>
                                  <p:childTnLst>
                                    <p:set>
                                      <p:cBhvr>
                                        <p:cTn id="35" dur="1" fill="hold">
                                          <p:stCondLst>
                                            <p:cond delay="0"/>
                                          </p:stCondLst>
                                        </p:cTn>
                                        <p:tgtEl>
                                          <p:spTgt spid="38920"/>
                                        </p:tgtEl>
                                        <p:attrNameLst>
                                          <p:attrName>style.visibility</p:attrName>
                                        </p:attrNameLst>
                                      </p:cBhvr>
                                      <p:to>
                                        <p:strVal val="visible"/>
                                      </p:to>
                                    </p:set>
                                    <p:anim calcmode="lin" valueType="num">
                                      <p:cBhvr>
                                        <p:cTn id="36" dur="1000" fill="hold"/>
                                        <p:tgtEl>
                                          <p:spTgt spid="38920"/>
                                        </p:tgtEl>
                                        <p:attrNameLst>
                                          <p:attrName>ppt_w</p:attrName>
                                        </p:attrNameLst>
                                      </p:cBhvr>
                                      <p:tavLst>
                                        <p:tav tm="0">
                                          <p:val>
                                            <p:strVal val="#ppt_w*0.70"/>
                                          </p:val>
                                        </p:tav>
                                        <p:tav tm="100000">
                                          <p:val>
                                            <p:strVal val="#ppt_w"/>
                                          </p:val>
                                        </p:tav>
                                      </p:tavLst>
                                    </p:anim>
                                    <p:anim calcmode="lin" valueType="num">
                                      <p:cBhvr>
                                        <p:cTn id="37" dur="1000" fill="hold"/>
                                        <p:tgtEl>
                                          <p:spTgt spid="38920"/>
                                        </p:tgtEl>
                                        <p:attrNameLst>
                                          <p:attrName>ppt_h</p:attrName>
                                        </p:attrNameLst>
                                      </p:cBhvr>
                                      <p:tavLst>
                                        <p:tav tm="0">
                                          <p:val>
                                            <p:strVal val="#ppt_h"/>
                                          </p:val>
                                        </p:tav>
                                        <p:tav tm="100000">
                                          <p:val>
                                            <p:strVal val="#ppt_h"/>
                                          </p:val>
                                        </p:tav>
                                      </p:tavLst>
                                    </p:anim>
                                    <p:animEffect transition="in" filter="fade">
                                      <p:cBhvr>
                                        <p:cTn id="38" dur="1000"/>
                                        <p:tgtEl>
                                          <p:spTgt spid="389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89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nodeType="clickEffect">
                                  <p:stCondLst>
                                    <p:cond delay="0"/>
                                  </p:stCondLst>
                                  <p:childTnLst>
                                    <p:set>
                                      <p:cBhvr>
                                        <p:cTn id="46" dur="1" fill="hold">
                                          <p:stCondLst>
                                            <p:cond delay="0"/>
                                          </p:stCondLst>
                                        </p:cTn>
                                        <p:tgtEl>
                                          <p:spTgt spid="38922"/>
                                        </p:tgtEl>
                                        <p:attrNameLst>
                                          <p:attrName>style.visibility</p:attrName>
                                        </p:attrNameLst>
                                      </p:cBhvr>
                                      <p:to>
                                        <p:strVal val="visible"/>
                                      </p:to>
                                    </p:set>
                                    <p:anim calcmode="lin" valueType="num">
                                      <p:cBhvr>
                                        <p:cTn id="47" dur="1000" fill="hold"/>
                                        <p:tgtEl>
                                          <p:spTgt spid="38922"/>
                                        </p:tgtEl>
                                        <p:attrNameLst>
                                          <p:attrName>ppt_w</p:attrName>
                                        </p:attrNameLst>
                                      </p:cBhvr>
                                      <p:tavLst>
                                        <p:tav tm="0">
                                          <p:val>
                                            <p:strVal val="#ppt_w*0.70"/>
                                          </p:val>
                                        </p:tav>
                                        <p:tav tm="100000">
                                          <p:val>
                                            <p:strVal val="#ppt_w"/>
                                          </p:val>
                                        </p:tav>
                                      </p:tavLst>
                                    </p:anim>
                                    <p:anim calcmode="lin" valueType="num">
                                      <p:cBhvr>
                                        <p:cTn id="48" dur="1000" fill="hold"/>
                                        <p:tgtEl>
                                          <p:spTgt spid="38922"/>
                                        </p:tgtEl>
                                        <p:attrNameLst>
                                          <p:attrName>ppt_h</p:attrName>
                                        </p:attrNameLst>
                                      </p:cBhvr>
                                      <p:tavLst>
                                        <p:tav tm="0">
                                          <p:val>
                                            <p:strVal val="#ppt_h"/>
                                          </p:val>
                                        </p:tav>
                                        <p:tav tm="100000">
                                          <p:val>
                                            <p:strVal val="#ppt_h"/>
                                          </p:val>
                                        </p:tav>
                                      </p:tavLst>
                                    </p:anim>
                                    <p:animEffect transition="in" filter="fade">
                                      <p:cBhvr>
                                        <p:cTn id="49" dur="10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1705701" y="672946"/>
            <a:ext cx="6767513" cy="1106488"/>
            <a:chOff x="204" y="200"/>
            <a:chExt cx="4263" cy="697"/>
          </a:xfrm>
        </p:grpSpPr>
        <p:sp>
          <p:nvSpPr>
            <p:cNvPr id="26636" name="Text Box 3"/>
            <p:cNvSpPr txBox="1">
              <a:spLocks noChangeArrowheads="1"/>
            </p:cNvSpPr>
            <p:nvPr/>
          </p:nvSpPr>
          <p:spPr bwMode="auto">
            <a:xfrm>
              <a:off x="204" y="346"/>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smtClean="0">
                  <a:solidFill>
                    <a:srgbClr val="FF3300"/>
                  </a:solidFill>
                  <a:ea typeface="宋体" panose="02010600030101010101" pitchFamily="2" charset="-122"/>
                </a:rPr>
                <a:t>例</a:t>
              </a:r>
              <a:r>
                <a:rPr kumimoji="0" lang="en-US" altLang="zh-CN" sz="2800" b="1" dirty="0" smtClean="0">
                  <a:solidFill>
                    <a:srgbClr val="FF3300"/>
                  </a:solidFill>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800" b="1" dirty="0">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37" name="Text Box 4"/>
            <p:cNvSpPr txBox="1">
              <a:spLocks noChangeArrowheads="1"/>
            </p:cNvSpPr>
            <p:nvPr/>
          </p:nvSpPr>
          <p:spPr bwMode="auto">
            <a:xfrm>
              <a:off x="793" y="346"/>
              <a:ext cx="12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求微分方程</a:t>
              </a:r>
            </a:p>
          </p:txBody>
        </p:sp>
        <p:graphicFrame>
          <p:nvGraphicFramePr>
            <p:cNvPr id="26638" name="Object 5"/>
            <p:cNvGraphicFramePr>
              <a:graphicFrameLocks noChangeAspect="1"/>
            </p:cNvGraphicFramePr>
            <p:nvPr>
              <p:extLst/>
            </p:nvPr>
          </p:nvGraphicFramePr>
          <p:xfrm>
            <a:off x="2069" y="200"/>
            <a:ext cx="1509" cy="697"/>
          </p:xfrm>
          <a:graphic>
            <a:graphicData uri="http://schemas.openxmlformats.org/presentationml/2006/ole">
              <mc:AlternateContent xmlns:mc="http://schemas.openxmlformats.org/markup-compatibility/2006">
                <mc:Choice xmlns:v="urn:schemas-microsoft-com:vml" Requires="v">
                  <p:oleObj spid="_x0000_s47130" name="Equation" r:id="rId3" imgW="952200" imgH="431640" progId="Equation.DSMT4">
                    <p:embed/>
                  </p:oleObj>
                </mc:Choice>
                <mc:Fallback>
                  <p:oleObj name="Equation" r:id="rId3" imgW="952200" imgH="431640" progId="Equation.DSMT4">
                    <p:embed/>
                    <p:pic>
                      <p:nvPicPr>
                        <p:cNvPr id="0" name=""/>
                        <p:cNvPicPr>
                          <a:picLocks noChangeAspect="1" noChangeArrowheads="1"/>
                        </p:cNvPicPr>
                        <p:nvPr/>
                      </p:nvPicPr>
                      <p:blipFill>
                        <a:blip r:embed="rId4"/>
                        <a:srcRect/>
                        <a:stretch>
                          <a:fillRect/>
                        </a:stretch>
                      </p:blipFill>
                      <p:spPr bwMode="auto">
                        <a:xfrm>
                          <a:off x="2069" y="200"/>
                          <a:ext cx="1509" cy="697"/>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sp>
          <p:nvSpPr>
            <p:cNvPr id="26639" name="Text Box 6"/>
            <p:cNvSpPr txBox="1">
              <a:spLocks noChangeArrowheads="1"/>
            </p:cNvSpPr>
            <p:nvPr/>
          </p:nvSpPr>
          <p:spPr bwMode="auto">
            <a:xfrm>
              <a:off x="3606" y="391"/>
              <a:ext cx="86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的通解</a:t>
              </a:r>
              <a:r>
                <a:rPr kumimoji="0" lang="en-US" altLang="zh-CN" sz="2800" b="1" dirty="0">
                  <a:solidFill>
                    <a:schemeClr val="tx1"/>
                  </a:solidFill>
                  <a:ea typeface="宋体" panose="02010600030101010101" pitchFamily="2" charset="-122"/>
                </a:rPr>
                <a:t>.</a:t>
              </a:r>
            </a:p>
          </p:txBody>
        </p:sp>
      </p:grpSp>
      <p:sp>
        <p:nvSpPr>
          <p:cNvPr id="39943" name="Text Box 7"/>
          <p:cNvSpPr txBox="1">
            <a:spLocks noChangeArrowheads="1"/>
          </p:cNvSpPr>
          <p:nvPr/>
        </p:nvSpPr>
        <p:spPr bwMode="auto">
          <a:xfrm>
            <a:off x="1802404" y="1993840"/>
            <a:ext cx="6655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F3300"/>
                </a:solidFill>
                <a:ea typeface="宋体" panose="02010600030101010101" pitchFamily="2" charset="-122"/>
              </a:rPr>
              <a:t>解</a:t>
            </a:r>
            <a:r>
              <a:rPr kumimoji="0" lang="en-US" altLang="zh-CN" sz="2800" b="1" dirty="0">
                <a:solidFill>
                  <a:srgbClr val="FF3300"/>
                </a:solidFill>
                <a:ea typeface="宋体" panose="02010600030101010101" pitchFamily="2" charset="-122"/>
              </a:rPr>
              <a:t>:</a:t>
            </a:r>
          </a:p>
        </p:txBody>
      </p:sp>
      <p:sp>
        <p:nvSpPr>
          <p:cNvPr id="39944" name="Text Box 8"/>
          <p:cNvSpPr txBox="1">
            <a:spLocks noChangeArrowheads="1"/>
          </p:cNvSpPr>
          <p:nvPr/>
        </p:nvSpPr>
        <p:spPr bwMode="auto">
          <a:xfrm>
            <a:off x="2962978" y="1993840"/>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解方程组</a:t>
            </a:r>
          </a:p>
        </p:txBody>
      </p:sp>
      <p:graphicFrame>
        <p:nvGraphicFramePr>
          <p:cNvPr id="39945" name="Object 9"/>
          <p:cNvGraphicFramePr>
            <a:graphicFrameLocks noChangeAspect="1"/>
          </p:cNvGraphicFramePr>
          <p:nvPr>
            <p:extLst/>
          </p:nvPr>
        </p:nvGraphicFramePr>
        <p:xfrm>
          <a:off x="4835893" y="1662113"/>
          <a:ext cx="2268537" cy="1203325"/>
        </p:xfrm>
        <a:graphic>
          <a:graphicData uri="http://schemas.openxmlformats.org/presentationml/2006/ole">
            <mc:AlternateContent xmlns:mc="http://schemas.openxmlformats.org/markup-compatibility/2006">
              <mc:Choice xmlns:v="urn:schemas-microsoft-com:vml" Requires="v">
                <p:oleObj spid="_x0000_s47131" name="Equation" r:id="rId5" imgW="901440" imgH="469800" progId="Equation.DSMT4">
                  <p:embed/>
                </p:oleObj>
              </mc:Choice>
              <mc:Fallback>
                <p:oleObj name="Equation" r:id="rId5" imgW="901440" imgH="469800" progId="Equation.DSMT4">
                  <p:embed/>
                  <p:pic>
                    <p:nvPicPr>
                      <p:cNvPr id="0" name=""/>
                      <p:cNvPicPr>
                        <a:picLocks noChangeAspect="1" noChangeArrowheads="1"/>
                      </p:cNvPicPr>
                      <p:nvPr/>
                    </p:nvPicPr>
                    <p:blipFill>
                      <a:blip r:embed="rId6"/>
                      <a:srcRect/>
                      <a:stretch>
                        <a:fillRect/>
                      </a:stretch>
                    </p:blipFill>
                    <p:spPr bwMode="auto">
                      <a:xfrm>
                        <a:off x="4835893" y="1662113"/>
                        <a:ext cx="2268537" cy="1203325"/>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9946" name="Object 10"/>
          <p:cNvGraphicFramePr>
            <a:graphicFrameLocks noChangeAspect="1"/>
          </p:cNvGraphicFramePr>
          <p:nvPr>
            <p:extLst/>
          </p:nvPr>
        </p:nvGraphicFramePr>
        <p:xfrm>
          <a:off x="7349976" y="2036937"/>
          <a:ext cx="2213519" cy="480123"/>
        </p:xfrm>
        <a:graphic>
          <a:graphicData uri="http://schemas.openxmlformats.org/presentationml/2006/ole">
            <mc:AlternateContent xmlns:mc="http://schemas.openxmlformats.org/markup-compatibility/2006">
              <mc:Choice xmlns:v="urn:schemas-microsoft-com:vml" Requires="v">
                <p:oleObj spid="_x0000_s47132" name="Equation" r:id="rId7" imgW="1015920" imgH="215640" progId="Equation.DSMT4">
                  <p:embed/>
                </p:oleObj>
              </mc:Choice>
              <mc:Fallback>
                <p:oleObj name="Equation" r:id="rId7" imgW="1015920" imgH="215640" progId="Equation.DSMT4">
                  <p:embed/>
                  <p:pic>
                    <p:nvPicPr>
                      <p:cNvPr id="0" name=""/>
                      <p:cNvPicPr>
                        <a:picLocks noChangeAspect="1" noChangeArrowheads="1"/>
                      </p:cNvPicPr>
                      <p:nvPr/>
                    </p:nvPicPr>
                    <p:blipFill>
                      <a:blip r:embed="rId8"/>
                      <a:srcRect/>
                      <a:stretch>
                        <a:fillRect/>
                      </a:stretch>
                    </p:blipFill>
                    <p:spPr bwMode="auto">
                      <a:xfrm>
                        <a:off x="7349976" y="2036937"/>
                        <a:ext cx="2213519" cy="480123"/>
                      </a:xfrm>
                      <a:prstGeom prst="rect">
                        <a:avLst/>
                      </a:prstGeom>
                      <a:noFill/>
                      <a:ln>
                        <a:noFill/>
                      </a:ln>
                      <a:effectLst/>
                      <a:extLst/>
                    </p:spPr>
                  </p:pic>
                </p:oleObj>
              </mc:Fallback>
            </mc:AlternateContent>
          </a:graphicData>
        </a:graphic>
      </p:graphicFrame>
      <p:graphicFrame>
        <p:nvGraphicFramePr>
          <p:cNvPr id="39947" name="Object 11"/>
          <p:cNvGraphicFramePr>
            <a:graphicFrameLocks noChangeAspect="1"/>
          </p:cNvGraphicFramePr>
          <p:nvPr>
            <p:extLst/>
          </p:nvPr>
        </p:nvGraphicFramePr>
        <p:xfrm>
          <a:off x="1802404" y="3045936"/>
          <a:ext cx="4993231" cy="504689"/>
        </p:xfrm>
        <a:graphic>
          <a:graphicData uri="http://schemas.openxmlformats.org/presentationml/2006/ole">
            <mc:AlternateContent xmlns:mc="http://schemas.openxmlformats.org/markup-compatibility/2006">
              <mc:Choice xmlns:v="urn:schemas-microsoft-com:vml" Requires="v">
                <p:oleObj spid="_x0000_s47133" name="Equation" r:id="rId9" imgW="2171520" imgH="215640" progId="Equation.DSMT4">
                  <p:embed/>
                </p:oleObj>
              </mc:Choice>
              <mc:Fallback>
                <p:oleObj name="Equation" r:id="rId9" imgW="2171520" imgH="215640" progId="Equation.DSMT4">
                  <p:embed/>
                  <p:pic>
                    <p:nvPicPr>
                      <p:cNvPr id="0" name=""/>
                      <p:cNvPicPr>
                        <a:picLocks noChangeAspect="1" noChangeArrowheads="1"/>
                      </p:cNvPicPr>
                      <p:nvPr/>
                    </p:nvPicPr>
                    <p:blipFill>
                      <a:blip r:embed="rId10"/>
                      <a:srcRect/>
                      <a:stretch>
                        <a:fillRect/>
                      </a:stretch>
                    </p:blipFill>
                    <p:spPr bwMode="auto">
                      <a:xfrm>
                        <a:off x="1802404" y="3045936"/>
                        <a:ext cx="4993231" cy="504689"/>
                      </a:xfrm>
                      <a:prstGeom prst="rect">
                        <a:avLst/>
                      </a:prstGeom>
                      <a:noFill/>
                      <a:ln>
                        <a:noFill/>
                      </a:ln>
                      <a:effectLst/>
                      <a:extLst/>
                    </p:spPr>
                  </p:pic>
                </p:oleObj>
              </mc:Fallback>
            </mc:AlternateContent>
          </a:graphicData>
        </a:graphic>
      </p:graphicFrame>
      <p:graphicFrame>
        <p:nvGraphicFramePr>
          <p:cNvPr id="39948" name="Object 12"/>
          <p:cNvGraphicFramePr>
            <a:graphicFrameLocks noChangeAspect="1"/>
          </p:cNvGraphicFramePr>
          <p:nvPr>
            <p:extLst/>
          </p:nvPr>
        </p:nvGraphicFramePr>
        <p:xfrm>
          <a:off x="4146549" y="3805705"/>
          <a:ext cx="1823612" cy="915988"/>
        </p:xfrm>
        <a:graphic>
          <a:graphicData uri="http://schemas.openxmlformats.org/presentationml/2006/ole">
            <mc:AlternateContent xmlns:mc="http://schemas.openxmlformats.org/markup-compatibility/2006">
              <mc:Choice xmlns:v="urn:schemas-microsoft-com:vml" Requires="v">
                <p:oleObj spid="_x0000_s47134" name="Equation" r:id="rId11" imgW="825480" imgH="406080" progId="Equation.DSMT4">
                  <p:embed/>
                </p:oleObj>
              </mc:Choice>
              <mc:Fallback>
                <p:oleObj name="Equation" r:id="rId11" imgW="825480" imgH="406080" progId="Equation.DSMT4">
                  <p:embed/>
                  <p:pic>
                    <p:nvPicPr>
                      <p:cNvPr id="0" name=""/>
                      <p:cNvPicPr>
                        <a:picLocks noChangeAspect="1" noChangeArrowheads="1"/>
                      </p:cNvPicPr>
                      <p:nvPr/>
                    </p:nvPicPr>
                    <p:blipFill>
                      <a:blip r:embed="rId12"/>
                      <a:srcRect/>
                      <a:stretch>
                        <a:fillRect/>
                      </a:stretch>
                    </p:blipFill>
                    <p:spPr bwMode="auto">
                      <a:xfrm>
                        <a:off x="4146549" y="3805705"/>
                        <a:ext cx="1823612" cy="915988"/>
                      </a:xfrm>
                      <a:prstGeom prst="rect">
                        <a:avLst/>
                      </a:prstGeom>
                      <a:noFill/>
                      <a:ln>
                        <a:noFill/>
                      </a:ln>
                      <a:effectLst/>
                      <a:extLst/>
                    </p:spPr>
                  </p:pic>
                </p:oleObj>
              </mc:Fallback>
            </mc:AlternateContent>
          </a:graphicData>
        </a:graphic>
      </p:graphicFrame>
      <p:graphicFrame>
        <p:nvGraphicFramePr>
          <p:cNvPr id="39949" name="Object 13"/>
          <p:cNvGraphicFramePr>
            <a:graphicFrameLocks noChangeAspect="1"/>
          </p:cNvGraphicFramePr>
          <p:nvPr>
            <p:extLst/>
          </p:nvPr>
        </p:nvGraphicFramePr>
        <p:xfrm>
          <a:off x="1850664" y="4968195"/>
          <a:ext cx="1812018" cy="907394"/>
        </p:xfrm>
        <a:graphic>
          <a:graphicData uri="http://schemas.openxmlformats.org/presentationml/2006/ole">
            <mc:AlternateContent xmlns:mc="http://schemas.openxmlformats.org/markup-compatibility/2006">
              <mc:Choice xmlns:v="urn:schemas-microsoft-com:vml" Requires="v">
                <p:oleObj spid="_x0000_s47135" name="Equation" r:id="rId13" imgW="825480" imgH="406080" progId="Equation.DSMT4">
                  <p:embed/>
                </p:oleObj>
              </mc:Choice>
              <mc:Fallback>
                <p:oleObj name="Equation" r:id="rId13" imgW="825480" imgH="406080" progId="Equation.DSMT4">
                  <p:embed/>
                  <p:pic>
                    <p:nvPicPr>
                      <p:cNvPr id="0" name=""/>
                      <p:cNvPicPr>
                        <a:picLocks noChangeAspect="1" noChangeArrowheads="1"/>
                      </p:cNvPicPr>
                      <p:nvPr/>
                    </p:nvPicPr>
                    <p:blipFill>
                      <a:blip r:embed="rId14"/>
                      <a:srcRect/>
                      <a:stretch>
                        <a:fillRect/>
                      </a:stretch>
                    </p:blipFill>
                    <p:spPr bwMode="auto">
                      <a:xfrm>
                        <a:off x="1850664" y="4968195"/>
                        <a:ext cx="1812018" cy="907394"/>
                      </a:xfrm>
                      <a:prstGeom prst="rect">
                        <a:avLst/>
                      </a:prstGeom>
                      <a:noFill/>
                      <a:ln>
                        <a:noFill/>
                      </a:ln>
                      <a:effectLst/>
                      <a:extLst/>
                    </p:spPr>
                  </p:pic>
                </p:oleObj>
              </mc:Fallback>
            </mc:AlternateContent>
          </a:graphicData>
        </a:graphic>
      </p:graphicFrame>
      <p:graphicFrame>
        <p:nvGraphicFramePr>
          <p:cNvPr id="39950" name="Object 14"/>
          <p:cNvGraphicFramePr>
            <a:graphicFrameLocks noChangeAspect="1"/>
          </p:cNvGraphicFramePr>
          <p:nvPr>
            <p:extLst/>
          </p:nvPr>
        </p:nvGraphicFramePr>
        <p:xfrm>
          <a:off x="3969704" y="4871519"/>
          <a:ext cx="2239508" cy="1004070"/>
        </p:xfrm>
        <a:graphic>
          <a:graphicData uri="http://schemas.openxmlformats.org/presentationml/2006/ole">
            <mc:AlternateContent xmlns:mc="http://schemas.openxmlformats.org/markup-compatibility/2006">
              <mc:Choice xmlns:v="urn:schemas-microsoft-com:vml" Requires="v">
                <p:oleObj spid="_x0000_s47136" name="Equation" r:id="rId15" imgW="952200" imgH="419040" progId="Equation.DSMT4">
                  <p:embed/>
                </p:oleObj>
              </mc:Choice>
              <mc:Fallback>
                <p:oleObj name="Equation" r:id="rId15" imgW="952200" imgH="419040" progId="Equation.DSMT4">
                  <p:embed/>
                  <p:pic>
                    <p:nvPicPr>
                      <p:cNvPr id="0" name=""/>
                      <p:cNvPicPr>
                        <a:picLocks noChangeAspect="1" noChangeArrowheads="1"/>
                      </p:cNvPicPr>
                      <p:nvPr/>
                    </p:nvPicPr>
                    <p:blipFill>
                      <a:blip r:embed="rId16"/>
                      <a:srcRect/>
                      <a:stretch>
                        <a:fillRect/>
                      </a:stretch>
                    </p:blipFill>
                    <p:spPr bwMode="auto">
                      <a:xfrm>
                        <a:off x="3969704" y="4871519"/>
                        <a:ext cx="2239508" cy="1004070"/>
                      </a:xfrm>
                      <a:prstGeom prst="rect">
                        <a:avLst/>
                      </a:prstGeom>
                      <a:noFill/>
                      <a:ln>
                        <a:noFill/>
                      </a:ln>
                      <a:effectLst/>
                      <a:extLst/>
                    </p:spPr>
                  </p:pic>
                </p:oleObj>
              </mc:Fallback>
            </mc:AlternateContent>
          </a:graphicData>
        </a:graphic>
      </p:graphicFrame>
      <p:graphicFrame>
        <p:nvGraphicFramePr>
          <p:cNvPr id="39951" name="Object 15"/>
          <p:cNvGraphicFramePr>
            <a:graphicFrameLocks noChangeAspect="1"/>
          </p:cNvGraphicFramePr>
          <p:nvPr>
            <p:extLst/>
          </p:nvPr>
        </p:nvGraphicFramePr>
        <p:xfrm>
          <a:off x="5970161" y="3424446"/>
          <a:ext cx="1208088" cy="1678506"/>
        </p:xfrm>
        <a:graphic>
          <a:graphicData uri="http://schemas.openxmlformats.org/presentationml/2006/ole">
            <mc:AlternateContent xmlns:mc="http://schemas.openxmlformats.org/markup-compatibility/2006">
              <mc:Choice xmlns:v="urn:schemas-microsoft-com:vml" Requires="v">
                <p:oleObj spid="_x0000_s47137" name="Equation" r:id="rId17" imgW="558720" imgH="761760" progId="Equation.DSMT4">
                  <p:embed/>
                </p:oleObj>
              </mc:Choice>
              <mc:Fallback>
                <p:oleObj name="Equation" r:id="rId17" imgW="558720" imgH="761760" progId="Equation.DSMT4">
                  <p:embed/>
                  <p:pic>
                    <p:nvPicPr>
                      <p:cNvPr id="0" name=""/>
                      <p:cNvPicPr>
                        <a:picLocks noChangeAspect="1" noChangeArrowheads="1"/>
                      </p:cNvPicPr>
                      <p:nvPr/>
                    </p:nvPicPr>
                    <p:blipFill>
                      <a:blip r:embed="rId18"/>
                      <a:srcRect/>
                      <a:stretch>
                        <a:fillRect/>
                      </a:stretch>
                    </p:blipFill>
                    <p:spPr bwMode="auto">
                      <a:xfrm>
                        <a:off x="5970161" y="3424446"/>
                        <a:ext cx="1208088" cy="167850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3833790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39946"/>
                                        </p:tgtEl>
                                        <p:attrNameLst>
                                          <p:attrName>style.visibility</p:attrName>
                                        </p:attrNameLst>
                                      </p:cBhvr>
                                      <p:to>
                                        <p:strVal val="visible"/>
                                      </p:to>
                                    </p:set>
                                    <p:anim calcmode="lin" valueType="num">
                                      <p:cBhvr>
                                        <p:cTn id="19" dur="1000" fill="hold"/>
                                        <p:tgtEl>
                                          <p:spTgt spid="39946"/>
                                        </p:tgtEl>
                                        <p:attrNameLst>
                                          <p:attrName>ppt_w</p:attrName>
                                        </p:attrNameLst>
                                      </p:cBhvr>
                                      <p:tavLst>
                                        <p:tav tm="0">
                                          <p:val>
                                            <p:strVal val="#ppt_w*0.70"/>
                                          </p:val>
                                        </p:tav>
                                        <p:tav tm="100000">
                                          <p:val>
                                            <p:strVal val="#ppt_w"/>
                                          </p:val>
                                        </p:tav>
                                      </p:tavLst>
                                    </p:anim>
                                    <p:anim calcmode="lin" valueType="num">
                                      <p:cBhvr>
                                        <p:cTn id="20" dur="1000" fill="hold"/>
                                        <p:tgtEl>
                                          <p:spTgt spid="39946"/>
                                        </p:tgtEl>
                                        <p:attrNameLst>
                                          <p:attrName>ppt_h</p:attrName>
                                        </p:attrNameLst>
                                      </p:cBhvr>
                                      <p:tavLst>
                                        <p:tav tm="0">
                                          <p:val>
                                            <p:strVal val="#ppt_h"/>
                                          </p:val>
                                        </p:tav>
                                        <p:tav tm="100000">
                                          <p:val>
                                            <p:strVal val="#ppt_h"/>
                                          </p:val>
                                        </p:tav>
                                      </p:tavLst>
                                    </p:anim>
                                    <p:animEffect transition="in" filter="fade">
                                      <p:cBhvr>
                                        <p:cTn id="21" dur="1000"/>
                                        <p:tgtEl>
                                          <p:spTgt spid="399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994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55" presetClass="entr" presetSubtype="0" fill="hold" nodeType="clickEffect">
                                  <p:stCondLst>
                                    <p:cond delay="0"/>
                                  </p:stCondLst>
                                  <p:childTnLst>
                                    <p:set>
                                      <p:cBhvr>
                                        <p:cTn id="29" dur="1" fill="hold">
                                          <p:stCondLst>
                                            <p:cond delay="0"/>
                                          </p:stCondLst>
                                        </p:cTn>
                                        <p:tgtEl>
                                          <p:spTgt spid="39948"/>
                                        </p:tgtEl>
                                        <p:attrNameLst>
                                          <p:attrName>style.visibility</p:attrName>
                                        </p:attrNameLst>
                                      </p:cBhvr>
                                      <p:to>
                                        <p:strVal val="visible"/>
                                      </p:to>
                                    </p:set>
                                    <p:anim calcmode="lin" valueType="num">
                                      <p:cBhvr>
                                        <p:cTn id="30" dur="1000" fill="hold"/>
                                        <p:tgtEl>
                                          <p:spTgt spid="39948"/>
                                        </p:tgtEl>
                                        <p:attrNameLst>
                                          <p:attrName>ppt_w</p:attrName>
                                        </p:attrNameLst>
                                      </p:cBhvr>
                                      <p:tavLst>
                                        <p:tav tm="0">
                                          <p:val>
                                            <p:strVal val="#ppt_w*0.70"/>
                                          </p:val>
                                        </p:tav>
                                        <p:tav tm="100000">
                                          <p:val>
                                            <p:strVal val="#ppt_w"/>
                                          </p:val>
                                        </p:tav>
                                      </p:tavLst>
                                    </p:anim>
                                    <p:anim calcmode="lin" valueType="num">
                                      <p:cBhvr>
                                        <p:cTn id="31" dur="1000" fill="hold"/>
                                        <p:tgtEl>
                                          <p:spTgt spid="39948"/>
                                        </p:tgtEl>
                                        <p:attrNameLst>
                                          <p:attrName>ppt_h</p:attrName>
                                        </p:attrNameLst>
                                      </p:cBhvr>
                                      <p:tavLst>
                                        <p:tav tm="0">
                                          <p:val>
                                            <p:strVal val="#ppt_h"/>
                                          </p:val>
                                        </p:tav>
                                        <p:tav tm="100000">
                                          <p:val>
                                            <p:strVal val="#ppt_h"/>
                                          </p:val>
                                        </p:tav>
                                      </p:tavLst>
                                    </p:anim>
                                    <p:animEffect transition="in" filter="fade">
                                      <p:cBhvr>
                                        <p:cTn id="32" dur="1000"/>
                                        <p:tgtEl>
                                          <p:spTgt spid="399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nodeType="clickEffect">
                                  <p:stCondLst>
                                    <p:cond delay="0"/>
                                  </p:stCondLst>
                                  <p:childTnLst>
                                    <p:set>
                                      <p:cBhvr>
                                        <p:cTn id="36" dur="1" fill="hold">
                                          <p:stCondLst>
                                            <p:cond delay="0"/>
                                          </p:stCondLst>
                                        </p:cTn>
                                        <p:tgtEl>
                                          <p:spTgt spid="39951"/>
                                        </p:tgtEl>
                                        <p:attrNameLst>
                                          <p:attrName>style.visibility</p:attrName>
                                        </p:attrNameLst>
                                      </p:cBhvr>
                                      <p:to>
                                        <p:strVal val="visible"/>
                                      </p:to>
                                    </p:set>
                                    <p:anim calcmode="lin" valueType="num">
                                      <p:cBhvr>
                                        <p:cTn id="37" dur="1000" fill="hold"/>
                                        <p:tgtEl>
                                          <p:spTgt spid="39951"/>
                                        </p:tgtEl>
                                        <p:attrNameLst>
                                          <p:attrName>ppt_w</p:attrName>
                                        </p:attrNameLst>
                                      </p:cBhvr>
                                      <p:tavLst>
                                        <p:tav tm="0">
                                          <p:val>
                                            <p:strVal val="#ppt_w*0.70"/>
                                          </p:val>
                                        </p:tav>
                                        <p:tav tm="100000">
                                          <p:val>
                                            <p:strVal val="#ppt_w"/>
                                          </p:val>
                                        </p:tav>
                                      </p:tavLst>
                                    </p:anim>
                                    <p:anim calcmode="lin" valueType="num">
                                      <p:cBhvr>
                                        <p:cTn id="38" dur="1000" fill="hold"/>
                                        <p:tgtEl>
                                          <p:spTgt spid="39951"/>
                                        </p:tgtEl>
                                        <p:attrNameLst>
                                          <p:attrName>ppt_h</p:attrName>
                                        </p:attrNameLst>
                                      </p:cBhvr>
                                      <p:tavLst>
                                        <p:tav tm="0">
                                          <p:val>
                                            <p:strVal val="#ppt_h"/>
                                          </p:val>
                                        </p:tav>
                                        <p:tav tm="100000">
                                          <p:val>
                                            <p:strVal val="#ppt_h"/>
                                          </p:val>
                                        </p:tav>
                                      </p:tavLst>
                                    </p:anim>
                                    <p:animEffect transition="in" filter="fade">
                                      <p:cBhvr>
                                        <p:cTn id="39" dur="1000"/>
                                        <p:tgtEl>
                                          <p:spTgt spid="3995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39949"/>
                                        </p:tgtEl>
                                        <p:attrNameLst>
                                          <p:attrName>style.visibility</p:attrName>
                                        </p:attrNameLst>
                                      </p:cBhvr>
                                      <p:to>
                                        <p:strVal val="visible"/>
                                      </p:to>
                                    </p:set>
                                    <p:anim calcmode="lin" valueType="num">
                                      <p:cBhvr>
                                        <p:cTn id="44" dur="1000" fill="hold"/>
                                        <p:tgtEl>
                                          <p:spTgt spid="39949"/>
                                        </p:tgtEl>
                                        <p:attrNameLst>
                                          <p:attrName>ppt_w</p:attrName>
                                        </p:attrNameLst>
                                      </p:cBhvr>
                                      <p:tavLst>
                                        <p:tav tm="0">
                                          <p:val>
                                            <p:strVal val="#ppt_w*0.70"/>
                                          </p:val>
                                        </p:tav>
                                        <p:tav tm="100000">
                                          <p:val>
                                            <p:strVal val="#ppt_w"/>
                                          </p:val>
                                        </p:tav>
                                      </p:tavLst>
                                    </p:anim>
                                    <p:anim calcmode="lin" valueType="num">
                                      <p:cBhvr>
                                        <p:cTn id="45" dur="1000" fill="hold"/>
                                        <p:tgtEl>
                                          <p:spTgt spid="39949"/>
                                        </p:tgtEl>
                                        <p:attrNameLst>
                                          <p:attrName>ppt_h</p:attrName>
                                        </p:attrNameLst>
                                      </p:cBhvr>
                                      <p:tavLst>
                                        <p:tav tm="0">
                                          <p:val>
                                            <p:strVal val="#ppt_h"/>
                                          </p:val>
                                        </p:tav>
                                        <p:tav tm="100000">
                                          <p:val>
                                            <p:strVal val="#ppt_h"/>
                                          </p:val>
                                        </p:tav>
                                      </p:tavLst>
                                    </p:anim>
                                    <p:animEffect transition="in" filter="fade">
                                      <p:cBhvr>
                                        <p:cTn id="46" dur="1000"/>
                                        <p:tgtEl>
                                          <p:spTgt spid="399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ntr" presetSubtype="0" fill="hold" nodeType="clickEffect">
                                  <p:stCondLst>
                                    <p:cond delay="0"/>
                                  </p:stCondLst>
                                  <p:childTnLst>
                                    <p:set>
                                      <p:cBhvr>
                                        <p:cTn id="50" dur="1" fill="hold">
                                          <p:stCondLst>
                                            <p:cond delay="0"/>
                                          </p:stCondLst>
                                        </p:cTn>
                                        <p:tgtEl>
                                          <p:spTgt spid="39950"/>
                                        </p:tgtEl>
                                        <p:attrNameLst>
                                          <p:attrName>style.visibility</p:attrName>
                                        </p:attrNameLst>
                                      </p:cBhvr>
                                      <p:to>
                                        <p:strVal val="visible"/>
                                      </p:to>
                                    </p:set>
                                    <p:anim calcmode="lin" valueType="num">
                                      <p:cBhvr>
                                        <p:cTn id="51" dur="1000" fill="hold"/>
                                        <p:tgtEl>
                                          <p:spTgt spid="39950"/>
                                        </p:tgtEl>
                                        <p:attrNameLst>
                                          <p:attrName>ppt_w</p:attrName>
                                        </p:attrNameLst>
                                      </p:cBhvr>
                                      <p:tavLst>
                                        <p:tav tm="0">
                                          <p:val>
                                            <p:strVal val="#ppt_w*0.70"/>
                                          </p:val>
                                        </p:tav>
                                        <p:tav tm="100000">
                                          <p:val>
                                            <p:strVal val="#ppt_w"/>
                                          </p:val>
                                        </p:tav>
                                      </p:tavLst>
                                    </p:anim>
                                    <p:anim calcmode="lin" valueType="num">
                                      <p:cBhvr>
                                        <p:cTn id="52" dur="1000" fill="hold"/>
                                        <p:tgtEl>
                                          <p:spTgt spid="39950"/>
                                        </p:tgtEl>
                                        <p:attrNameLst>
                                          <p:attrName>ppt_h</p:attrName>
                                        </p:attrNameLst>
                                      </p:cBhvr>
                                      <p:tavLst>
                                        <p:tav tm="0">
                                          <p:val>
                                            <p:strVal val="#ppt_h"/>
                                          </p:val>
                                        </p:tav>
                                        <p:tav tm="100000">
                                          <p:val>
                                            <p:strVal val="#ppt_h"/>
                                          </p:val>
                                        </p:tav>
                                      </p:tavLst>
                                    </p:anim>
                                    <p:animEffect transition="in" filter="fade">
                                      <p:cBhvr>
                                        <p:cTn id="53" dur="1000"/>
                                        <p:tgtEl>
                                          <p:spTgt spid="3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063750" y="1450053"/>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将变量分离后得</a:t>
            </a:r>
          </a:p>
        </p:txBody>
      </p:sp>
      <p:graphicFrame>
        <p:nvGraphicFramePr>
          <p:cNvPr id="40963" name="Object 3"/>
          <p:cNvGraphicFramePr>
            <a:graphicFrameLocks noChangeAspect="1"/>
          </p:cNvGraphicFramePr>
          <p:nvPr>
            <p:extLst/>
          </p:nvPr>
        </p:nvGraphicFramePr>
        <p:xfrm>
          <a:off x="5124450" y="1229008"/>
          <a:ext cx="2360641" cy="974821"/>
        </p:xfrm>
        <a:graphic>
          <a:graphicData uri="http://schemas.openxmlformats.org/presentationml/2006/ole">
            <mc:AlternateContent xmlns:mc="http://schemas.openxmlformats.org/markup-compatibility/2006">
              <mc:Choice xmlns:v="urn:schemas-microsoft-com:vml" Requires="v">
                <p:oleObj spid="_x0000_s48139" name="Equation" r:id="rId3" imgW="1002960" imgH="406080" progId="Equation.DSMT4">
                  <p:embed/>
                </p:oleObj>
              </mc:Choice>
              <mc:Fallback>
                <p:oleObj name="Equation" r:id="rId3" imgW="1002960" imgH="406080" progId="Equation.DSMT4">
                  <p:embed/>
                  <p:pic>
                    <p:nvPicPr>
                      <p:cNvPr id="0" name=""/>
                      <p:cNvPicPr>
                        <a:picLocks noChangeAspect="1" noChangeArrowheads="1"/>
                      </p:cNvPicPr>
                      <p:nvPr/>
                    </p:nvPicPr>
                    <p:blipFill>
                      <a:blip r:embed="rId4"/>
                      <a:srcRect/>
                      <a:stretch>
                        <a:fillRect/>
                      </a:stretch>
                    </p:blipFill>
                    <p:spPr bwMode="auto">
                      <a:xfrm>
                        <a:off x="5124450" y="1229008"/>
                        <a:ext cx="2360641" cy="974821"/>
                      </a:xfrm>
                      <a:prstGeom prst="rect">
                        <a:avLst/>
                      </a:prstGeom>
                      <a:noFill/>
                      <a:ln>
                        <a:noFill/>
                      </a:ln>
                      <a:effectLst/>
                      <a:extLst/>
                    </p:spPr>
                  </p:pic>
                </p:oleObj>
              </mc:Fallback>
            </mc:AlternateContent>
          </a:graphicData>
        </a:graphic>
      </p:graphicFrame>
      <p:sp>
        <p:nvSpPr>
          <p:cNvPr id="40964" name="Text Box 4"/>
          <p:cNvSpPr txBox="1">
            <a:spLocks noChangeArrowheads="1"/>
          </p:cNvSpPr>
          <p:nvPr/>
        </p:nvSpPr>
        <p:spPr bwMode="auto">
          <a:xfrm>
            <a:off x="2063750" y="2623576"/>
            <a:ext cx="21082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两边积分得</a:t>
            </a:r>
            <a:r>
              <a:rPr kumimoji="0" lang="en-US" altLang="zh-CN" sz="2800" b="1" dirty="0">
                <a:solidFill>
                  <a:schemeClr val="tx1"/>
                </a:solidFill>
                <a:ea typeface="宋体" panose="02010600030101010101" pitchFamily="2" charset="-122"/>
              </a:rPr>
              <a:t>:</a:t>
            </a:r>
          </a:p>
        </p:txBody>
      </p:sp>
      <p:graphicFrame>
        <p:nvGraphicFramePr>
          <p:cNvPr id="40965" name="Object 5"/>
          <p:cNvGraphicFramePr>
            <a:graphicFrameLocks noChangeAspect="1"/>
          </p:cNvGraphicFramePr>
          <p:nvPr>
            <p:extLst/>
          </p:nvPr>
        </p:nvGraphicFramePr>
        <p:xfrm>
          <a:off x="4172019" y="2399302"/>
          <a:ext cx="5019540" cy="979624"/>
        </p:xfrm>
        <a:graphic>
          <a:graphicData uri="http://schemas.openxmlformats.org/presentationml/2006/ole">
            <mc:AlternateContent xmlns:mc="http://schemas.openxmlformats.org/markup-compatibility/2006">
              <mc:Choice xmlns:v="urn:schemas-microsoft-com:vml" Requires="v">
                <p:oleObj spid="_x0000_s48140" name="Equation" r:id="rId5" imgW="2120760" imgH="406080" progId="Equation.DSMT4">
                  <p:embed/>
                </p:oleObj>
              </mc:Choice>
              <mc:Fallback>
                <p:oleObj name="Equation" r:id="rId5" imgW="2120760" imgH="406080" progId="Equation.DSMT4">
                  <p:embed/>
                  <p:pic>
                    <p:nvPicPr>
                      <p:cNvPr id="0" name=""/>
                      <p:cNvPicPr>
                        <a:picLocks noChangeAspect="1" noChangeArrowheads="1"/>
                      </p:cNvPicPr>
                      <p:nvPr/>
                    </p:nvPicPr>
                    <p:blipFill>
                      <a:blip r:embed="rId6"/>
                      <a:srcRect/>
                      <a:stretch>
                        <a:fillRect/>
                      </a:stretch>
                    </p:blipFill>
                    <p:spPr bwMode="auto">
                      <a:xfrm>
                        <a:off x="4172019" y="2399302"/>
                        <a:ext cx="5019540" cy="979624"/>
                      </a:xfrm>
                      <a:prstGeom prst="rect">
                        <a:avLst/>
                      </a:prstGeom>
                      <a:noFill/>
                      <a:ln>
                        <a:noFill/>
                      </a:ln>
                      <a:effectLst/>
                      <a:extLst/>
                    </p:spPr>
                  </p:pic>
                </p:oleObj>
              </mc:Fallback>
            </mc:AlternateContent>
          </a:graphicData>
        </a:graphic>
      </p:graphicFrame>
      <p:sp>
        <p:nvSpPr>
          <p:cNvPr id="40966" name="Text Box 6"/>
          <p:cNvSpPr txBox="1">
            <a:spLocks noChangeArrowheads="1"/>
          </p:cNvSpPr>
          <p:nvPr/>
        </p:nvSpPr>
        <p:spPr bwMode="auto">
          <a:xfrm>
            <a:off x="2063750" y="3747735"/>
            <a:ext cx="59554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变量还原并整理后得原方程的通解为</a:t>
            </a:r>
          </a:p>
        </p:txBody>
      </p:sp>
      <p:graphicFrame>
        <p:nvGraphicFramePr>
          <p:cNvPr id="40967" name="Object 7"/>
          <p:cNvGraphicFramePr>
            <a:graphicFrameLocks noChangeAspect="1"/>
          </p:cNvGraphicFramePr>
          <p:nvPr>
            <p:extLst/>
          </p:nvPr>
        </p:nvGraphicFramePr>
        <p:xfrm>
          <a:off x="2382785" y="4506398"/>
          <a:ext cx="5767069" cy="930595"/>
        </p:xfrm>
        <a:graphic>
          <a:graphicData uri="http://schemas.openxmlformats.org/presentationml/2006/ole">
            <mc:AlternateContent xmlns:mc="http://schemas.openxmlformats.org/markup-compatibility/2006">
              <mc:Choice xmlns:v="urn:schemas-microsoft-com:vml" Requires="v">
                <p:oleObj spid="_x0000_s48141" name="Equation" r:id="rId7" imgW="2565360" imgH="406080" progId="Equation.DSMT4">
                  <p:embed/>
                </p:oleObj>
              </mc:Choice>
              <mc:Fallback>
                <p:oleObj name="Equation" r:id="rId7" imgW="2565360" imgH="406080" progId="Equation.DSMT4">
                  <p:embed/>
                  <p:pic>
                    <p:nvPicPr>
                      <p:cNvPr id="0" name=""/>
                      <p:cNvPicPr>
                        <a:picLocks noChangeAspect="1" noChangeArrowheads="1"/>
                      </p:cNvPicPr>
                      <p:nvPr/>
                    </p:nvPicPr>
                    <p:blipFill>
                      <a:blip r:embed="rId8"/>
                      <a:srcRect/>
                      <a:stretch>
                        <a:fillRect/>
                      </a:stretch>
                    </p:blipFill>
                    <p:spPr bwMode="auto">
                      <a:xfrm>
                        <a:off x="2382785" y="4506398"/>
                        <a:ext cx="5767069" cy="93059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6637278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p:cTn id="7" dur="1000" fill="hold"/>
                                        <p:tgtEl>
                                          <p:spTgt spid="40963"/>
                                        </p:tgtEl>
                                        <p:attrNameLst>
                                          <p:attrName>ppt_w</p:attrName>
                                        </p:attrNameLst>
                                      </p:cBhvr>
                                      <p:tavLst>
                                        <p:tav tm="0">
                                          <p:val>
                                            <p:strVal val="#ppt_w*0.70"/>
                                          </p:val>
                                        </p:tav>
                                        <p:tav tm="100000">
                                          <p:val>
                                            <p:strVal val="#ppt_w"/>
                                          </p:val>
                                        </p:tav>
                                      </p:tavLst>
                                    </p:anim>
                                    <p:anim calcmode="lin" valueType="num">
                                      <p:cBhvr>
                                        <p:cTn id="8" dur="1000" fill="hold"/>
                                        <p:tgtEl>
                                          <p:spTgt spid="40963"/>
                                        </p:tgtEl>
                                        <p:attrNameLst>
                                          <p:attrName>ppt_h</p:attrName>
                                        </p:attrNameLst>
                                      </p:cBhvr>
                                      <p:tavLst>
                                        <p:tav tm="0">
                                          <p:val>
                                            <p:strVal val="#ppt_h"/>
                                          </p:val>
                                        </p:tav>
                                        <p:tav tm="100000">
                                          <p:val>
                                            <p:strVal val="#ppt_h"/>
                                          </p:val>
                                        </p:tav>
                                      </p:tavLst>
                                    </p:anim>
                                    <p:animEffect transition="in" filter="fade">
                                      <p:cBhvr>
                                        <p:cTn id="9" dur="1000"/>
                                        <p:tgtEl>
                                          <p:spTgt spid="4096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0964"/>
                                        </p:tgtEl>
                                        <p:attrNameLst>
                                          <p:attrName>style.visibility</p:attrName>
                                        </p:attrNameLst>
                                      </p:cBhvr>
                                      <p:to>
                                        <p:strVal val="visible"/>
                                      </p:to>
                                    </p:set>
                                    <p:anim calcmode="lin" valueType="num">
                                      <p:cBhvr>
                                        <p:cTn id="14" dur="1000" fill="hold"/>
                                        <p:tgtEl>
                                          <p:spTgt spid="40964"/>
                                        </p:tgtEl>
                                        <p:attrNameLst>
                                          <p:attrName>ppt_w</p:attrName>
                                        </p:attrNameLst>
                                      </p:cBhvr>
                                      <p:tavLst>
                                        <p:tav tm="0">
                                          <p:val>
                                            <p:strVal val="#ppt_w*0.70"/>
                                          </p:val>
                                        </p:tav>
                                        <p:tav tm="100000">
                                          <p:val>
                                            <p:strVal val="#ppt_w"/>
                                          </p:val>
                                        </p:tav>
                                      </p:tavLst>
                                    </p:anim>
                                    <p:anim calcmode="lin" valueType="num">
                                      <p:cBhvr>
                                        <p:cTn id="15" dur="1000" fill="hold"/>
                                        <p:tgtEl>
                                          <p:spTgt spid="40964"/>
                                        </p:tgtEl>
                                        <p:attrNameLst>
                                          <p:attrName>ppt_h</p:attrName>
                                        </p:attrNameLst>
                                      </p:cBhvr>
                                      <p:tavLst>
                                        <p:tav tm="0">
                                          <p:val>
                                            <p:strVal val="#ppt_h"/>
                                          </p:val>
                                        </p:tav>
                                        <p:tav tm="100000">
                                          <p:val>
                                            <p:strVal val="#ppt_h"/>
                                          </p:val>
                                        </p:tav>
                                      </p:tavLst>
                                    </p:anim>
                                    <p:animEffect transition="in" filter="fade">
                                      <p:cBhvr>
                                        <p:cTn id="16" dur="1000"/>
                                        <p:tgtEl>
                                          <p:spTgt spid="409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0965"/>
                                        </p:tgtEl>
                                        <p:attrNameLst>
                                          <p:attrName>style.visibility</p:attrName>
                                        </p:attrNameLst>
                                      </p:cBhvr>
                                      <p:to>
                                        <p:strVal val="visible"/>
                                      </p:to>
                                    </p:set>
                                    <p:anim calcmode="lin" valueType="num">
                                      <p:cBhvr>
                                        <p:cTn id="21" dur="1000" fill="hold"/>
                                        <p:tgtEl>
                                          <p:spTgt spid="40965"/>
                                        </p:tgtEl>
                                        <p:attrNameLst>
                                          <p:attrName>ppt_w</p:attrName>
                                        </p:attrNameLst>
                                      </p:cBhvr>
                                      <p:tavLst>
                                        <p:tav tm="0">
                                          <p:val>
                                            <p:strVal val="#ppt_w*0.70"/>
                                          </p:val>
                                        </p:tav>
                                        <p:tav tm="100000">
                                          <p:val>
                                            <p:strVal val="#ppt_w"/>
                                          </p:val>
                                        </p:tav>
                                      </p:tavLst>
                                    </p:anim>
                                    <p:anim calcmode="lin" valueType="num">
                                      <p:cBhvr>
                                        <p:cTn id="22" dur="1000" fill="hold"/>
                                        <p:tgtEl>
                                          <p:spTgt spid="40965"/>
                                        </p:tgtEl>
                                        <p:attrNameLst>
                                          <p:attrName>ppt_h</p:attrName>
                                        </p:attrNameLst>
                                      </p:cBhvr>
                                      <p:tavLst>
                                        <p:tav tm="0">
                                          <p:val>
                                            <p:strVal val="#ppt_h"/>
                                          </p:val>
                                        </p:tav>
                                        <p:tav tm="100000">
                                          <p:val>
                                            <p:strVal val="#ppt_h"/>
                                          </p:val>
                                        </p:tav>
                                      </p:tavLst>
                                    </p:anim>
                                    <p:animEffect transition="in" filter="fade">
                                      <p:cBhvr>
                                        <p:cTn id="23" dur="1000"/>
                                        <p:tgtEl>
                                          <p:spTgt spid="409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096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40967"/>
                                        </p:tgtEl>
                                        <p:attrNameLst>
                                          <p:attrName>style.visibility</p:attrName>
                                        </p:attrNameLst>
                                      </p:cBhvr>
                                      <p:to>
                                        <p:strVal val="visible"/>
                                      </p:to>
                                    </p:set>
                                    <p:anim calcmode="lin" valueType="num">
                                      <p:cBhvr>
                                        <p:cTn id="32" dur="1000" fill="hold"/>
                                        <p:tgtEl>
                                          <p:spTgt spid="40967"/>
                                        </p:tgtEl>
                                        <p:attrNameLst>
                                          <p:attrName>ppt_w</p:attrName>
                                        </p:attrNameLst>
                                      </p:cBhvr>
                                      <p:tavLst>
                                        <p:tav tm="0">
                                          <p:val>
                                            <p:strVal val="#ppt_w*0.70"/>
                                          </p:val>
                                        </p:tav>
                                        <p:tav tm="100000">
                                          <p:val>
                                            <p:strVal val="#ppt_w"/>
                                          </p:val>
                                        </p:tav>
                                      </p:tavLst>
                                    </p:anim>
                                    <p:anim calcmode="lin" valueType="num">
                                      <p:cBhvr>
                                        <p:cTn id="33" dur="1000" fill="hold"/>
                                        <p:tgtEl>
                                          <p:spTgt spid="40967"/>
                                        </p:tgtEl>
                                        <p:attrNameLst>
                                          <p:attrName>ppt_h</p:attrName>
                                        </p:attrNameLst>
                                      </p:cBhvr>
                                      <p:tavLst>
                                        <p:tav tm="0">
                                          <p:val>
                                            <p:strVal val="#ppt_h"/>
                                          </p:val>
                                        </p:tav>
                                        <p:tav tm="100000">
                                          <p:val>
                                            <p:strVal val="#ppt_h"/>
                                          </p:val>
                                        </p:tav>
                                      </p:tavLst>
                                    </p:anim>
                                    <p:animEffect transition="in" filter="fade">
                                      <p:cBhvr>
                                        <p:cTn id="34" dur="10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84339" y="1652248"/>
            <a:ext cx="8645887" cy="495299"/>
            <a:chOff x="1537926" y="942977"/>
            <a:chExt cx="8645887" cy="495299"/>
          </a:xfrm>
        </p:grpSpPr>
        <p:sp>
          <p:nvSpPr>
            <p:cNvPr id="129026" name="Text Box 2"/>
            <p:cNvSpPr txBox="1">
              <a:spLocks noChangeArrowheads="1"/>
            </p:cNvSpPr>
            <p:nvPr/>
          </p:nvSpPr>
          <p:spPr bwMode="auto">
            <a:xfrm>
              <a:off x="1537926" y="942977"/>
              <a:ext cx="49688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ˎ̥"/>
                  <a:cs typeface="ˎ̥"/>
                </a:rPr>
                <a:t>  </a:t>
              </a:r>
              <a:r>
                <a:rPr lang="zh-CN" altLang="en-US" sz="2600" b="1" dirty="0">
                  <a:ea typeface="ˎ̥"/>
                  <a:cs typeface="ˎ̥"/>
                </a:rPr>
                <a:t>将某物体放置于空气中</a:t>
              </a:r>
              <a:r>
                <a:rPr lang="en-US" altLang="zh-CN" sz="2600" b="1" dirty="0">
                  <a:ea typeface="ˎ̥"/>
                  <a:cs typeface="ˎ̥"/>
                </a:rPr>
                <a:t>, </a:t>
              </a:r>
              <a:r>
                <a:rPr lang="zh-CN" altLang="en-US" sz="2600" b="1" dirty="0">
                  <a:ea typeface="ˎ̥"/>
                  <a:cs typeface="ˎ̥"/>
                </a:rPr>
                <a:t>在时刻</a:t>
              </a:r>
              <a:endParaRPr lang="zh-CN" altLang="en-US" sz="2600" b="1" dirty="0"/>
            </a:p>
          </p:txBody>
        </p:sp>
        <p:graphicFrame>
          <p:nvGraphicFramePr>
            <p:cNvPr id="129027" name="Object 3"/>
            <p:cNvGraphicFramePr>
              <a:graphicFrameLocks noChangeAspect="1"/>
            </p:cNvGraphicFramePr>
            <p:nvPr>
              <p:extLst/>
            </p:nvPr>
          </p:nvGraphicFramePr>
          <p:xfrm>
            <a:off x="6283325" y="996950"/>
            <a:ext cx="719138" cy="387350"/>
          </p:xfrm>
          <a:graphic>
            <a:graphicData uri="http://schemas.openxmlformats.org/presentationml/2006/ole">
              <mc:AlternateContent xmlns:mc="http://schemas.openxmlformats.org/markup-compatibility/2006">
                <mc:Choice xmlns:v="urn:schemas-microsoft-com:vml" Requires="v">
                  <p:oleObj spid="_x0000_s2074" name="Equation" r:id="rId3" imgW="330120" imgH="177480" progId="Equation.DSMT4">
                    <p:embed/>
                  </p:oleObj>
                </mc:Choice>
                <mc:Fallback>
                  <p:oleObj name="Equation" r:id="rId3" imgW="330120" imgH="177480" progId="Equation.DSMT4">
                    <p:embed/>
                    <p:pic>
                      <p:nvPicPr>
                        <p:cNvPr id="0" name=""/>
                        <p:cNvPicPr>
                          <a:picLocks noChangeAspect="1" noChangeArrowheads="1"/>
                        </p:cNvPicPr>
                        <p:nvPr/>
                      </p:nvPicPr>
                      <p:blipFill>
                        <a:blip r:embed="rId4"/>
                        <a:srcRect/>
                        <a:stretch>
                          <a:fillRect/>
                        </a:stretch>
                      </p:blipFill>
                      <p:spPr bwMode="auto">
                        <a:xfrm>
                          <a:off x="6283325" y="996950"/>
                          <a:ext cx="719138" cy="387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28" name="Text Box 4"/>
            <p:cNvSpPr txBox="1">
              <a:spLocks noChangeArrowheads="1"/>
            </p:cNvSpPr>
            <p:nvPr/>
          </p:nvSpPr>
          <p:spPr bwMode="auto">
            <a:xfrm>
              <a:off x="7059613" y="946151"/>
              <a:ext cx="3124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b="1" dirty="0">
                  <a:ea typeface="ˎ̥"/>
                  <a:cs typeface="ˎ̥"/>
                </a:rPr>
                <a:t>时</a:t>
              </a:r>
              <a:r>
                <a:rPr lang="en-US" altLang="zh-CN" sz="2600" b="1" dirty="0">
                  <a:ea typeface="ˎ̥"/>
                  <a:cs typeface="ˎ̥"/>
                </a:rPr>
                <a:t>, </a:t>
              </a:r>
              <a:r>
                <a:rPr lang="zh-CN" altLang="en-US" sz="2600" b="1" dirty="0">
                  <a:ea typeface="ˎ̥"/>
                  <a:cs typeface="ˎ̥"/>
                </a:rPr>
                <a:t>测得它的温度为</a:t>
              </a:r>
              <a:endParaRPr lang="zh-CN" altLang="en-US" sz="2600" b="1" dirty="0"/>
            </a:p>
          </p:txBody>
        </p:sp>
      </p:grpSp>
      <p:grpSp>
        <p:nvGrpSpPr>
          <p:cNvPr id="3" name="组合 2"/>
          <p:cNvGrpSpPr/>
          <p:nvPr/>
        </p:nvGrpSpPr>
        <p:grpSpPr>
          <a:xfrm>
            <a:off x="1674019" y="2353948"/>
            <a:ext cx="8697912" cy="506006"/>
            <a:chOff x="1774826" y="1543458"/>
            <a:chExt cx="8697912" cy="506006"/>
          </a:xfrm>
        </p:grpSpPr>
        <p:graphicFrame>
          <p:nvGraphicFramePr>
            <p:cNvPr id="129029" name="Object 5"/>
            <p:cNvGraphicFramePr>
              <a:graphicFrameLocks noChangeAspect="1"/>
            </p:cNvGraphicFramePr>
            <p:nvPr>
              <p:extLst/>
            </p:nvPr>
          </p:nvGraphicFramePr>
          <p:xfrm>
            <a:off x="1774826" y="1543458"/>
            <a:ext cx="1601658" cy="498107"/>
          </p:xfrm>
          <a:graphic>
            <a:graphicData uri="http://schemas.openxmlformats.org/presentationml/2006/ole">
              <mc:AlternateContent xmlns:mc="http://schemas.openxmlformats.org/markup-compatibility/2006">
                <mc:Choice xmlns:v="urn:schemas-microsoft-com:vml" Requires="v">
                  <p:oleObj spid="_x0000_s2075" name="Equation" r:id="rId5" imgW="774360" imgH="241200" progId="Equation.DSMT4">
                    <p:embed/>
                  </p:oleObj>
                </mc:Choice>
                <mc:Fallback>
                  <p:oleObj name="Equation" r:id="rId5" imgW="774360" imgH="241200" progId="Equation.DSMT4">
                    <p:embed/>
                    <p:pic>
                      <p:nvPicPr>
                        <p:cNvPr id="0" name=""/>
                        <p:cNvPicPr>
                          <a:picLocks noChangeAspect="1" noChangeArrowheads="1"/>
                        </p:cNvPicPr>
                        <p:nvPr/>
                      </p:nvPicPr>
                      <p:blipFill>
                        <a:blip r:embed="rId6"/>
                        <a:srcRect/>
                        <a:stretch>
                          <a:fillRect/>
                        </a:stretch>
                      </p:blipFill>
                      <p:spPr bwMode="auto">
                        <a:xfrm>
                          <a:off x="1774826" y="1543458"/>
                          <a:ext cx="1601658" cy="498107"/>
                        </a:xfrm>
                        <a:prstGeom prst="rect">
                          <a:avLst/>
                        </a:prstGeom>
                        <a:noFill/>
                        <a:ln>
                          <a:noFill/>
                        </a:ln>
                        <a:effectLst/>
                      </p:spPr>
                    </p:pic>
                  </p:oleObj>
                </mc:Fallback>
              </mc:AlternateContent>
            </a:graphicData>
          </a:graphic>
        </p:graphicFrame>
        <p:sp>
          <p:nvSpPr>
            <p:cNvPr id="129030" name="Text Box 6"/>
            <p:cNvSpPr txBox="1">
              <a:spLocks noChangeArrowheads="1"/>
            </p:cNvSpPr>
            <p:nvPr/>
          </p:nvSpPr>
          <p:spPr bwMode="auto">
            <a:xfrm>
              <a:off x="3359150" y="1557339"/>
              <a:ext cx="71135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b="1" dirty="0">
                  <a:ea typeface="ˎ̥"/>
                  <a:cs typeface="ˎ̥"/>
                </a:rPr>
                <a:t>10</a:t>
              </a:r>
              <a:r>
                <a:rPr lang="zh-CN" altLang="en-US" sz="2600" b="1" dirty="0">
                  <a:ea typeface="ˎ̥"/>
                  <a:cs typeface="ˎ̥"/>
                </a:rPr>
                <a:t>分钟后测量得温度为                      试决定此物</a:t>
              </a:r>
              <a:endParaRPr lang="zh-CN" altLang="en-US" sz="2600" b="1" dirty="0"/>
            </a:p>
          </p:txBody>
        </p:sp>
        <p:graphicFrame>
          <p:nvGraphicFramePr>
            <p:cNvPr id="129031" name="Object 7"/>
            <p:cNvGraphicFramePr>
              <a:graphicFrameLocks noChangeAspect="1"/>
            </p:cNvGraphicFramePr>
            <p:nvPr>
              <p:extLst/>
            </p:nvPr>
          </p:nvGraphicFramePr>
          <p:xfrm>
            <a:off x="6807835" y="1543458"/>
            <a:ext cx="1592263" cy="503237"/>
          </p:xfrm>
          <a:graphic>
            <a:graphicData uri="http://schemas.openxmlformats.org/presentationml/2006/ole">
              <mc:AlternateContent xmlns:mc="http://schemas.openxmlformats.org/markup-compatibility/2006">
                <mc:Choice xmlns:v="urn:schemas-microsoft-com:vml" Requires="v">
                  <p:oleObj spid="_x0000_s2076" name="Equation" r:id="rId7" imgW="761760" imgH="241200" progId="Equation.DSMT4">
                    <p:embed/>
                  </p:oleObj>
                </mc:Choice>
                <mc:Fallback>
                  <p:oleObj name="Equation" r:id="rId7" imgW="761760" imgH="241200" progId="Equation.DSMT4">
                    <p:embed/>
                    <p:pic>
                      <p:nvPicPr>
                        <p:cNvPr id="0" name=""/>
                        <p:cNvPicPr>
                          <a:picLocks noChangeAspect="1" noChangeArrowheads="1"/>
                        </p:cNvPicPr>
                        <p:nvPr/>
                      </p:nvPicPr>
                      <p:blipFill>
                        <a:blip r:embed="rId8"/>
                        <a:srcRect/>
                        <a:stretch>
                          <a:fillRect/>
                        </a:stretch>
                      </p:blipFill>
                      <p:spPr bwMode="auto">
                        <a:xfrm>
                          <a:off x="6807835" y="1543458"/>
                          <a:ext cx="1592263" cy="50323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60" name="Text Box 11"/>
          <p:cNvSpPr txBox="1">
            <a:spLocks noChangeArrowheads="1"/>
          </p:cNvSpPr>
          <p:nvPr/>
        </p:nvSpPr>
        <p:spPr bwMode="auto">
          <a:xfrm>
            <a:off x="1626774" y="901577"/>
            <a:ext cx="496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smtClean="0">
                <a:solidFill>
                  <a:srgbClr val="FF0000"/>
                </a:solidFill>
                <a:ea typeface="ˎ̥"/>
                <a:cs typeface="ˎ̥"/>
              </a:rPr>
              <a:t>例</a:t>
            </a:r>
            <a:r>
              <a:rPr lang="en-US" altLang="zh-CN" sz="2800" b="1" dirty="0" smtClean="0">
                <a:solidFill>
                  <a:srgbClr val="FF0000"/>
                </a:solidFill>
                <a:ea typeface="ˎ̥"/>
                <a:cs typeface="ˎ̥"/>
              </a:rPr>
              <a:t>1</a:t>
            </a:r>
            <a:r>
              <a:rPr lang="en-US" altLang="zh-CN" sz="2800" b="1" dirty="0" smtClean="0">
                <a:ea typeface="ˎ̥"/>
                <a:cs typeface="ˎ̥"/>
              </a:rPr>
              <a:t>  </a:t>
            </a:r>
            <a:r>
              <a:rPr lang="zh-CN" altLang="en-US" sz="2800" b="1" dirty="0">
                <a:ea typeface="ˎ̥"/>
                <a:cs typeface="ˎ̥"/>
              </a:rPr>
              <a:t>物理冷却过程的数学模型</a:t>
            </a:r>
            <a:endParaRPr lang="zh-CN" altLang="en-US" sz="2800" dirty="0"/>
          </a:p>
        </p:txBody>
      </p:sp>
      <p:sp>
        <p:nvSpPr>
          <p:cNvPr id="129036" name="Text Box 12"/>
          <p:cNvSpPr txBox="1">
            <a:spLocks noChangeArrowheads="1"/>
          </p:cNvSpPr>
          <p:nvPr/>
        </p:nvSpPr>
        <p:spPr bwMode="auto">
          <a:xfrm>
            <a:off x="1616283" y="3604129"/>
            <a:ext cx="86026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GB" altLang="zh-CN" sz="2800" b="1" dirty="0">
                <a:solidFill>
                  <a:srgbClr val="0000FF"/>
                </a:solidFill>
                <a:ea typeface="ˎ̥"/>
                <a:cs typeface="ˎ̥"/>
              </a:rPr>
              <a:t>Newton </a:t>
            </a:r>
            <a:r>
              <a:rPr lang="zh-CN" altLang="en-GB" sz="2800" b="1" dirty="0">
                <a:solidFill>
                  <a:srgbClr val="0000FF"/>
                </a:solidFill>
                <a:ea typeface="ˎ̥"/>
                <a:cs typeface="ˎ̥"/>
              </a:rPr>
              <a:t>冷却定律</a:t>
            </a:r>
            <a:r>
              <a:rPr lang="en-GB" altLang="zh-CN" sz="2800" b="1" dirty="0">
                <a:solidFill>
                  <a:srgbClr val="0000FF"/>
                </a:solidFill>
                <a:ea typeface="ˎ̥"/>
                <a:cs typeface="ˎ̥"/>
              </a:rPr>
              <a:t>: </a:t>
            </a:r>
            <a:endParaRPr lang="en-US" altLang="zh-CN" sz="2800" dirty="0">
              <a:solidFill>
                <a:srgbClr val="0000FF"/>
              </a:solidFill>
              <a:ea typeface="ˎ̥"/>
              <a:cs typeface="ˎ̥"/>
            </a:endParaRPr>
          </a:p>
          <a:p>
            <a:pPr eaLnBrk="1" hangingPunct="1">
              <a:spcBef>
                <a:spcPct val="50000"/>
              </a:spcBef>
            </a:pPr>
            <a:r>
              <a:rPr lang="en-GB" altLang="zh-CN" sz="2800" b="1" dirty="0">
                <a:ea typeface="ˎ̥"/>
                <a:cs typeface="ˎ̥"/>
              </a:rPr>
              <a:t>        1.  </a:t>
            </a:r>
            <a:r>
              <a:rPr lang="zh-CN" altLang="en-GB" sz="2800" b="1" dirty="0">
                <a:ea typeface="ˎ̥"/>
                <a:cs typeface="ˎ̥"/>
              </a:rPr>
              <a:t>热量总是从温度高的物体向温度低的物体传导</a:t>
            </a:r>
            <a:r>
              <a:rPr lang="en-GB" altLang="zh-CN" sz="2800" b="1" dirty="0">
                <a:ea typeface="ˎ̥"/>
                <a:cs typeface="ˎ̥"/>
              </a:rPr>
              <a:t>; </a:t>
            </a:r>
            <a:endParaRPr lang="en-US" altLang="zh-CN" sz="2800" dirty="0">
              <a:ea typeface="ˎ̥"/>
              <a:cs typeface="ˎ̥"/>
            </a:endParaRPr>
          </a:p>
          <a:p>
            <a:pPr eaLnBrk="1" hangingPunct="1">
              <a:spcBef>
                <a:spcPct val="50000"/>
              </a:spcBef>
            </a:pPr>
            <a:r>
              <a:rPr lang="en-GB" altLang="zh-CN" sz="2800" b="1" dirty="0">
                <a:ea typeface="ˎ̥"/>
                <a:cs typeface="ˎ̥"/>
              </a:rPr>
              <a:t>        2.  </a:t>
            </a:r>
            <a:r>
              <a:rPr lang="zh-CN" altLang="en-GB" sz="2800" b="1" dirty="0">
                <a:ea typeface="ˎ̥"/>
                <a:cs typeface="ˎ̥"/>
              </a:rPr>
              <a:t>在一定的温度范围内</a:t>
            </a:r>
            <a:r>
              <a:rPr lang="en-GB" altLang="zh-CN" sz="2800" b="1" dirty="0">
                <a:ea typeface="ˎ̥"/>
                <a:cs typeface="ˎ̥"/>
              </a:rPr>
              <a:t>,</a:t>
            </a:r>
            <a:r>
              <a:rPr lang="zh-CN" altLang="en-GB" sz="2800" b="1" dirty="0">
                <a:ea typeface="ˎ̥"/>
                <a:cs typeface="ˎ̥"/>
              </a:rPr>
              <a:t>一个物体的温度变化速度与这一物体的温度与其所在的介质的温度之差成正比</a:t>
            </a:r>
            <a:r>
              <a:rPr lang="en-GB" altLang="zh-CN" sz="2800" b="1" dirty="0">
                <a:ea typeface="ˎ̥"/>
                <a:cs typeface="ˎ̥"/>
              </a:rPr>
              <a:t>.</a:t>
            </a:r>
            <a:r>
              <a:rPr lang="en-US" altLang="zh-CN" sz="2800" b="1" dirty="0">
                <a:ea typeface="ˎ̥"/>
                <a:cs typeface="ˎ̥"/>
              </a:rPr>
              <a:t> </a:t>
            </a:r>
            <a:endParaRPr lang="en-US" altLang="zh-CN" sz="2800" dirty="0"/>
          </a:p>
        </p:txBody>
      </p:sp>
      <p:grpSp>
        <p:nvGrpSpPr>
          <p:cNvPr id="2" name="组合 1"/>
          <p:cNvGrpSpPr/>
          <p:nvPr/>
        </p:nvGrpSpPr>
        <p:grpSpPr>
          <a:xfrm>
            <a:off x="1616283" y="3060216"/>
            <a:ext cx="8491537" cy="500062"/>
            <a:chOff x="1649413" y="2241551"/>
            <a:chExt cx="8491537" cy="500062"/>
          </a:xfrm>
        </p:grpSpPr>
        <p:sp>
          <p:nvSpPr>
            <p:cNvPr id="129032" name="Text Box 8"/>
            <p:cNvSpPr txBox="1">
              <a:spLocks noChangeArrowheads="1"/>
            </p:cNvSpPr>
            <p:nvPr/>
          </p:nvSpPr>
          <p:spPr bwMode="auto">
            <a:xfrm>
              <a:off x="1649413" y="2241551"/>
              <a:ext cx="8382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b="1" dirty="0">
                  <a:ea typeface="ˎ̥"/>
                  <a:cs typeface="ˎ̥"/>
                </a:rPr>
                <a:t>体的温度     和时间     的关系</a:t>
              </a:r>
              <a:r>
                <a:rPr lang="en-US" altLang="zh-CN" sz="2600" b="1" dirty="0">
                  <a:ea typeface="ˎ̥"/>
                  <a:cs typeface="ˎ̥"/>
                </a:rPr>
                <a:t>.</a:t>
              </a:r>
              <a:r>
                <a:rPr lang="zh-CN" altLang="en-US" sz="2600" b="1" dirty="0">
                  <a:ea typeface="ˎ̥"/>
                  <a:cs typeface="ˎ̥"/>
                </a:rPr>
                <a:t>这里假设空气温度保持在</a:t>
              </a:r>
              <a:endParaRPr lang="zh-CN" altLang="en-US" sz="2600" b="1" dirty="0"/>
            </a:p>
          </p:txBody>
        </p:sp>
        <p:graphicFrame>
          <p:nvGraphicFramePr>
            <p:cNvPr id="129033" name="Object 9"/>
            <p:cNvGraphicFramePr>
              <a:graphicFrameLocks noChangeAspect="1"/>
            </p:cNvGraphicFramePr>
            <p:nvPr>
              <p:extLst/>
            </p:nvPr>
          </p:nvGraphicFramePr>
          <p:xfrm>
            <a:off x="3079187" y="2363607"/>
            <a:ext cx="297297" cy="327388"/>
          </p:xfrm>
          <a:graphic>
            <a:graphicData uri="http://schemas.openxmlformats.org/presentationml/2006/ole">
              <mc:AlternateContent xmlns:mc="http://schemas.openxmlformats.org/markup-compatibility/2006">
                <mc:Choice xmlns:v="urn:schemas-microsoft-com:vml" Requires="v">
                  <p:oleObj spid="_x0000_s2077"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srcRect/>
                        <a:stretch>
                          <a:fillRect/>
                        </a:stretch>
                      </p:blipFill>
                      <p:spPr bwMode="auto">
                        <a:xfrm>
                          <a:off x="3079187" y="2363607"/>
                          <a:ext cx="297297" cy="327388"/>
                        </a:xfrm>
                        <a:prstGeom prst="rect">
                          <a:avLst/>
                        </a:prstGeom>
                        <a:noFill/>
                        <a:ln>
                          <a:noFill/>
                        </a:ln>
                        <a:effectLst/>
                      </p:spPr>
                    </p:pic>
                  </p:oleObj>
                </mc:Fallback>
              </mc:AlternateContent>
            </a:graphicData>
          </a:graphic>
        </p:graphicFrame>
        <p:graphicFrame>
          <p:nvGraphicFramePr>
            <p:cNvPr id="129034" name="Object 10"/>
            <p:cNvGraphicFramePr>
              <a:graphicFrameLocks noChangeAspect="1"/>
            </p:cNvGraphicFramePr>
            <p:nvPr>
              <p:extLst/>
            </p:nvPr>
          </p:nvGraphicFramePr>
          <p:xfrm>
            <a:off x="4472782" y="2293379"/>
            <a:ext cx="442912" cy="448154"/>
          </p:xfrm>
          <a:graphic>
            <a:graphicData uri="http://schemas.openxmlformats.org/presentationml/2006/ole">
              <mc:AlternateContent xmlns:mc="http://schemas.openxmlformats.org/markup-compatibility/2006">
                <mc:Choice xmlns:v="urn:schemas-microsoft-com:vml" Requires="v">
                  <p:oleObj spid="_x0000_s2078" name="Equation" r:id="rId11" imgW="101520" imgH="164880" progId="Equation.DSMT4">
                    <p:embed/>
                  </p:oleObj>
                </mc:Choice>
                <mc:Fallback>
                  <p:oleObj name="Equation" r:id="rId11" imgW="101520" imgH="164880" progId="Equation.DSMT4">
                    <p:embed/>
                    <p:pic>
                      <p:nvPicPr>
                        <p:cNvPr id="0" name=""/>
                        <p:cNvPicPr>
                          <a:picLocks noChangeAspect="1" noChangeArrowheads="1"/>
                        </p:cNvPicPr>
                        <p:nvPr/>
                      </p:nvPicPr>
                      <p:blipFill>
                        <a:blip r:embed="rId12"/>
                        <a:srcRect/>
                        <a:stretch>
                          <a:fillRect/>
                        </a:stretch>
                      </p:blipFill>
                      <p:spPr bwMode="auto">
                        <a:xfrm>
                          <a:off x="4472782" y="2293379"/>
                          <a:ext cx="442912" cy="448154"/>
                        </a:xfrm>
                        <a:prstGeom prst="rect">
                          <a:avLst/>
                        </a:prstGeom>
                        <a:noFill/>
                        <a:ln>
                          <a:noFill/>
                        </a:ln>
                        <a:effectLst/>
                      </p:spPr>
                    </p:pic>
                  </p:oleObj>
                </mc:Fallback>
              </mc:AlternateContent>
            </a:graphicData>
          </a:graphic>
        </p:graphicFrame>
        <p:graphicFrame>
          <p:nvGraphicFramePr>
            <p:cNvPr id="129038" name="Object 14"/>
            <p:cNvGraphicFramePr>
              <a:graphicFrameLocks noChangeAspect="1"/>
            </p:cNvGraphicFramePr>
            <p:nvPr>
              <p:extLst/>
            </p:nvPr>
          </p:nvGraphicFramePr>
          <p:xfrm>
            <a:off x="9574213" y="2255838"/>
            <a:ext cx="566737" cy="485775"/>
          </p:xfrm>
          <a:graphic>
            <a:graphicData uri="http://schemas.openxmlformats.org/presentationml/2006/ole">
              <mc:AlternateContent xmlns:mc="http://schemas.openxmlformats.org/markup-compatibility/2006">
                <mc:Choice xmlns:v="urn:schemas-microsoft-com:vml" Requires="v">
                  <p:oleObj spid="_x0000_s2079" name="Equation" r:id="rId13" imgW="228600" imgH="228600" progId="Equation.DSMT4">
                    <p:embed/>
                  </p:oleObj>
                </mc:Choice>
                <mc:Fallback>
                  <p:oleObj name="Equation" r:id="rId13" imgW="228600" imgH="228600" progId="Equation.DSMT4">
                    <p:embed/>
                    <p:pic>
                      <p:nvPicPr>
                        <p:cNvPr id="0" name=""/>
                        <p:cNvPicPr>
                          <a:picLocks noChangeAspect="1" noChangeArrowheads="1"/>
                        </p:cNvPicPr>
                        <p:nvPr/>
                      </p:nvPicPr>
                      <p:blipFill>
                        <a:blip r:embed="rId14"/>
                        <a:srcRect/>
                        <a:stretch>
                          <a:fillRect/>
                        </a:stretch>
                      </p:blipFill>
                      <p:spPr bwMode="auto">
                        <a:xfrm>
                          <a:off x="9574213" y="2255838"/>
                          <a:ext cx="566737" cy="485775"/>
                        </a:xfrm>
                        <a:prstGeom prst="rect">
                          <a:avLst/>
                        </a:prstGeom>
                        <a:noFill/>
                        <a:ln>
                          <a:noFill/>
                        </a:ln>
                        <a:effectLst/>
                      </p:spPr>
                    </p:pic>
                  </p:oleObj>
                </mc:Fallback>
              </mc:AlternateContent>
            </a:graphicData>
          </a:graphic>
        </p:graphicFrame>
      </p:grpSp>
      <p:sp>
        <p:nvSpPr>
          <p:cNvPr id="2062" name="灯片编号占位符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0891BEDA-7D63-4268-A97D-C71A879DBF93}" type="slidenum">
              <a:rPr lang="en-US" altLang="zh-CN" sz="1200">
                <a:solidFill>
                  <a:schemeClr val="accent2"/>
                </a:solidFill>
              </a:rPr>
              <a:pPr eaLnBrk="1" hangingPunct="1"/>
              <a:t>6</a:t>
            </a:fld>
            <a:endParaRPr lang="en-US" altLang="zh-CN" sz="1200">
              <a:solidFill>
                <a:schemeClr val="accent2"/>
              </a:solidFill>
            </a:endParaRPr>
          </a:p>
        </p:txBody>
      </p:sp>
    </p:spTree>
    <p:extLst>
      <p:ext uri="{BB962C8B-B14F-4D97-AF65-F5344CB8AC3E}">
        <p14:creationId xmlns:p14="http://schemas.microsoft.com/office/powerpoint/2010/main" val="3724305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0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90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90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13651" y="924621"/>
            <a:ext cx="9397296" cy="1268949"/>
            <a:chOff x="1740967" y="829002"/>
            <a:chExt cx="9397296" cy="1268949"/>
          </a:xfrm>
        </p:grpSpPr>
        <p:sp>
          <p:nvSpPr>
            <p:cNvPr id="130050" name="Text Box 2"/>
            <p:cNvSpPr txBox="1">
              <a:spLocks noChangeArrowheads="1"/>
            </p:cNvSpPr>
            <p:nvPr/>
          </p:nvSpPr>
          <p:spPr bwMode="auto">
            <a:xfrm>
              <a:off x="1740967" y="829002"/>
              <a:ext cx="939729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ˎ̥"/>
                  <a:cs typeface="ˎ̥"/>
                </a:rPr>
                <a:t>     </a:t>
              </a:r>
              <a:r>
                <a:rPr lang="zh-CN" altLang="en-US" sz="2800" b="1" dirty="0">
                  <a:ea typeface="ˎ̥"/>
                  <a:cs typeface="ˎ̥"/>
                </a:rPr>
                <a:t>设物体在时刻     的温度为           根据导数的物理意义</a:t>
              </a:r>
              <a:r>
                <a:rPr lang="en-US" altLang="zh-CN" sz="2800" b="1" dirty="0">
                  <a:ea typeface="ˎ̥"/>
                  <a:cs typeface="ˎ̥"/>
                </a:rPr>
                <a:t>, </a:t>
              </a:r>
              <a:r>
                <a:rPr lang="zh-CN" altLang="en-US" sz="2800" b="1" dirty="0">
                  <a:ea typeface="ˎ̥"/>
                  <a:cs typeface="ˎ̥"/>
                </a:rPr>
                <a:t>则 </a:t>
              </a:r>
            </a:p>
            <a:p>
              <a:pPr eaLnBrk="1" hangingPunct="1">
                <a:spcBef>
                  <a:spcPct val="50000"/>
                </a:spcBef>
              </a:pPr>
              <a:r>
                <a:rPr lang="zh-CN" altLang="en-US" sz="2800" b="1" dirty="0">
                  <a:ea typeface="ˎ̥"/>
                  <a:cs typeface="ˎ̥"/>
                </a:rPr>
                <a:t>温度的变化速度为           由</a:t>
              </a:r>
              <a:r>
                <a:rPr lang="en-GB" altLang="zh-CN" sz="2800" b="1" dirty="0">
                  <a:ea typeface="ˎ̥"/>
                  <a:cs typeface="ˎ̥"/>
                </a:rPr>
                <a:t>Newton</a:t>
              </a:r>
              <a:r>
                <a:rPr lang="zh-CN" altLang="en-GB" sz="2800" b="1" dirty="0">
                  <a:ea typeface="ˎ̥"/>
                  <a:cs typeface="ˎ̥"/>
                </a:rPr>
                <a:t>冷却定律</a:t>
              </a:r>
              <a:r>
                <a:rPr lang="en-GB" altLang="zh-CN" sz="2800" b="1" dirty="0">
                  <a:ea typeface="ˎ̥"/>
                  <a:cs typeface="ˎ̥"/>
                </a:rPr>
                <a:t>, </a:t>
              </a:r>
              <a:r>
                <a:rPr lang="zh-CN" altLang="en-GB" sz="2800" b="1" dirty="0">
                  <a:ea typeface="ˎ̥"/>
                  <a:cs typeface="ˎ̥"/>
                </a:rPr>
                <a:t>得到</a:t>
              </a:r>
              <a:r>
                <a:rPr lang="zh-CN" altLang="en-US" sz="2800" b="1" dirty="0">
                  <a:ea typeface="ˎ̥"/>
                  <a:cs typeface="ˎ̥"/>
                </a:rPr>
                <a:t>            </a:t>
              </a:r>
              <a:endParaRPr lang="zh-CN" altLang="en-US" sz="2800" b="1" dirty="0"/>
            </a:p>
          </p:txBody>
        </p:sp>
        <p:graphicFrame>
          <p:nvGraphicFramePr>
            <p:cNvPr id="130051" name="Object 3"/>
            <p:cNvGraphicFramePr>
              <a:graphicFrameLocks noChangeAspect="1"/>
            </p:cNvGraphicFramePr>
            <p:nvPr>
              <p:extLst/>
            </p:nvPr>
          </p:nvGraphicFramePr>
          <p:xfrm>
            <a:off x="4351338" y="863600"/>
            <a:ext cx="288925" cy="469900"/>
          </p:xfrm>
          <a:graphic>
            <a:graphicData uri="http://schemas.openxmlformats.org/presentationml/2006/ole">
              <mc:AlternateContent xmlns:mc="http://schemas.openxmlformats.org/markup-compatibility/2006">
                <mc:Choice xmlns:v="urn:schemas-microsoft-com:vml" Requires="v">
                  <p:oleObj spid="_x0000_s3110" name="Equation" r:id="rId3" imgW="101520" imgH="164880" progId="Equation.DSMT4">
                    <p:embed/>
                  </p:oleObj>
                </mc:Choice>
                <mc:Fallback>
                  <p:oleObj name="Equation" r:id="rId3" imgW="101520" imgH="164880" progId="Equation.DSMT4">
                    <p:embed/>
                    <p:pic>
                      <p:nvPicPr>
                        <p:cNvPr id="0" name=""/>
                        <p:cNvPicPr>
                          <a:picLocks noChangeAspect="1" noChangeArrowheads="1"/>
                        </p:cNvPicPr>
                        <p:nvPr/>
                      </p:nvPicPr>
                      <p:blipFill>
                        <a:blip r:embed="rId4"/>
                        <a:srcRect/>
                        <a:stretch>
                          <a:fillRect/>
                        </a:stretch>
                      </p:blipFill>
                      <p:spPr bwMode="auto">
                        <a:xfrm>
                          <a:off x="4351338" y="863600"/>
                          <a:ext cx="288925" cy="4699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2" name="Object 4"/>
            <p:cNvGraphicFramePr>
              <a:graphicFrameLocks noChangeAspect="1"/>
            </p:cNvGraphicFramePr>
            <p:nvPr>
              <p:extLst/>
            </p:nvPr>
          </p:nvGraphicFramePr>
          <p:xfrm>
            <a:off x="6164263" y="844550"/>
            <a:ext cx="825500" cy="508000"/>
          </p:xfrm>
          <a:graphic>
            <a:graphicData uri="http://schemas.openxmlformats.org/presentationml/2006/ole">
              <mc:AlternateContent xmlns:mc="http://schemas.openxmlformats.org/markup-compatibility/2006">
                <mc:Choice xmlns:v="urn:schemas-microsoft-com:vml" Requires="v">
                  <p:oleObj spid="_x0000_s3111" name="Equation" r:id="rId5" imgW="330120" imgH="203040" progId="Equation.DSMT4">
                    <p:embed/>
                  </p:oleObj>
                </mc:Choice>
                <mc:Fallback>
                  <p:oleObj name="Equation" r:id="rId5" imgW="330120" imgH="203040" progId="Equation.DSMT4">
                    <p:embed/>
                    <p:pic>
                      <p:nvPicPr>
                        <p:cNvPr id="0" name=""/>
                        <p:cNvPicPr>
                          <a:picLocks noChangeAspect="1" noChangeArrowheads="1"/>
                        </p:cNvPicPr>
                        <p:nvPr/>
                      </p:nvPicPr>
                      <p:blipFill>
                        <a:blip r:embed="rId6"/>
                        <a:srcRect/>
                        <a:stretch>
                          <a:fillRect/>
                        </a:stretch>
                      </p:blipFill>
                      <p:spPr bwMode="auto">
                        <a:xfrm>
                          <a:off x="6164263" y="844550"/>
                          <a:ext cx="825500" cy="5080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3" name="Object 5"/>
            <p:cNvGraphicFramePr>
              <a:graphicFrameLocks noChangeAspect="1"/>
            </p:cNvGraphicFramePr>
            <p:nvPr>
              <p:extLst/>
            </p:nvPr>
          </p:nvGraphicFramePr>
          <p:xfrm>
            <a:off x="4787443" y="1204301"/>
            <a:ext cx="613958" cy="893650"/>
          </p:xfrm>
          <a:graphic>
            <a:graphicData uri="http://schemas.openxmlformats.org/presentationml/2006/ole">
              <mc:AlternateContent xmlns:mc="http://schemas.openxmlformats.org/markup-compatibility/2006">
                <mc:Choice xmlns:v="urn:schemas-microsoft-com:vml" Requires="v">
                  <p:oleObj spid="_x0000_s3112" name="Equation" r:id="rId7" imgW="279360" imgH="406080" progId="Equation.DSMT4">
                    <p:embed/>
                  </p:oleObj>
                </mc:Choice>
                <mc:Fallback>
                  <p:oleObj name="Equation" r:id="rId7" imgW="279360" imgH="406080" progId="Equation.DSMT4">
                    <p:embed/>
                    <p:pic>
                      <p:nvPicPr>
                        <p:cNvPr id="0" name=""/>
                        <p:cNvPicPr>
                          <a:picLocks noChangeAspect="1" noChangeArrowheads="1"/>
                        </p:cNvPicPr>
                        <p:nvPr/>
                      </p:nvPicPr>
                      <p:blipFill>
                        <a:blip r:embed="rId8"/>
                        <a:srcRect/>
                        <a:stretch>
                          <a:fillRect/>
                        </a:stretch>
                      </p:blipFill>
                      <p:spPr bwMode="auto">
                        <a:xfrm>
                          <a:off x="4787443" y="1204301"/>
                          <a:ext cx="613958" cy="893650"/>
                        </a:xfrm>
                        <a:prstGeom prst="rect">
                          <a:avLst/>
                        </a:prstGeom>
                        <a:noFill/>
                        <a:ln>
                          <a:noFill/>
                        </a:ln>
                        <a:effectLst/>
                      </p:spPr>
                    </p:pic>
                  </p:oleObj>
                </mc:Fallback>
              </mc:AlternateContent>
            </a:graphicData>
          </a:graphic>
        </p:graphicFrame>
      </p:grpSp>
      <p:graphicFrame>
        <p:nvGraphicFramePr>
          <p:cNvPr id="130054" name="Object 6"/>
          <p:cNvGraphicFramePr>
            <a:graphicFrameLocks noChangeAspect="1"/>
          </p:cNvGraphicFramePr>
          <p:nvPr>
            <p:extLst>
              <p:ext uri="{D42A27DB-BD31-4B8C-83A1-F6EECF244321}">
                <p14:modId xmlns:p14="http://schemas.microsoft.com/office/powerpoint/2010/main" val="2176216623"/>
              </p:ext>
            </p:extLst>
          </p:nvPr>
        </p:nvGraphicFramePr>
        <p:xfrm>
          <a:off x="4007768" y="2274064"/>
          <a:ext cx="2497137" cy="941388"/>
        </p:xfrm>
        <a:graphic>
          <a:graphicData uri="http://schemas.openxmlformats.org/presentationml/2006/ole">
            <mc:AlternateContent xmlns:mc="http://schemas.openxmlformats.org/markup-compatibility/2006">
              <mc:Choice xmlns:v="urn:schemas-microsoft-com:vml" Requires="v">
                <p:oleObj spid="_x0000_s3113" name="Equation" r:id="rId9" imgW="1079280" imgH="406080" progId="Equation.DSMT4">
                  <p:embed/>
                </p:oleObj>
              </mc:Choice>
              <mc:Fallback>
                <p:oleObj name="Equation" r:id="rId9" imgW="1079280" imgH="406080" progId="Equation.DSMT4">
                  <p:embed/>
                  <p:pic>
                    <p:nvPicPr>
                      <p:cNvPr id="0" name=""/>
                      <p:cNvPicPr>
                        <a:picLocks noChangeAspect="1" noChangeArrowheads="1"/>
                      </p:cNvPicPr>
                      <p:nvPr/>
                    </p:nvPicPr>
                    <p:blipFill>
                      <a:blip r:embed="rId10"/>
                      <a:srcRect/>
                      <a:stretch>
                        <a:fillRect/>
                      </a:stretch>
                    </p:blipFill>
                    <p:spPr bwMode="auto">
                      <a:xfrm>
                        <a:off x="4007768" y="2274064"/>
                        <a:ext cx="2497137" cy="9413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p:cNvGrpSpPr/>
          <p:nvPr/>
        </p:nvGrpSpPr>
        <p:grpSpPr>
          <a:xfrm>
            <a:off x="1560961" y="3242227"/>
            <a:ext cx="9405257" cy="954107"/>
            <a:chOff x="1515292" y="3252035"/>
            <a:chExt cx="9405257" cy="954107"/>
          </a:xfrm>
        </p:grpSpPr>
        <p:sp>
          <p:nvSpPr>
            <p:cNvPr id="130055" name="Text Box 7"/>
            <p:cNvSpPr txBox="1">
              <a:spLocks noChangeArrowheads="1"/>
            </p:cNvSpPr>
            <p:nvPr/>
          </p:nvSpPr>
          <p:spPr bwMode="auto">
            <a:xfrm>
              <a:off x="1515292" y="3252035"/>
              <a:ext cx="94052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ˎ̥"/>
                  <a:cs typeface="ˎ̥"/>
                </a:rPr>
                <a:t>其中           为比例系数</a:t>
              </a:r>
              <a:r>
                <a:rPr lang="en-US" altLang="zh-CN" sz="2800" b="1" dirty="0">
                  <a:ea typeface="ˎ̥"/>
                  <a:cs typeface="ˎ̥"/>
                </a:rPr>
                <a:t>. </a:t>
              </a:r>
              <a:r>
                <a:rPr lang="zh-CN" altLang="en-US" sz="2800" b="1" dirty="0">
                  <a:ea typeface="ˎ̥"/>
                  <a:cs typeface="ˎ̥"/>
                </a:rPr>
                <a:t>此数学关系式就是物体冷却过程的数学模型</a:t>
              </a:r>
              <a:r>
                <a:rPr lang="en-US" altLang="zh-CN" sz="2800" b="1" dirty="0">
                  <a:ea typeface="ˎ̥"/>
                  <a:cs typeface="ˎ̥"/>
                </a:rPr>
                <a:t>.</a:t>
              </a:r>
              <a:endParaRPr lang="en-US" altLang="zh-CN" sz="2800" b="1" dirty="0"/>
            </a:p>
          </p:txBody>
        </p:sp>
        <p:graphicFrame>
          <p:nvGraphicFramePr>
            <p:cNvPr id="130056" name="Object 8"/>
            <p:cNvGraphicFramePr>
              <a:graphicFrameLocks noChangeAspect="1"/>
            </p:cNvGraphicFramePr>
            <p:nvPr>
              <p:extLst/>
            </p:nvPr>
          </p:nvGraphicFramePr>
          <p:xfrm>
            <a:off x="2354445" y="3280959"/>
            <a:ext cx="823646" cy="397736"/>
          </p:xfrm>
          <a:graphic>
            <a:graphicData uri="http://schemas.openxmlformats.org/presentationml/2006/ole">
              <mc:AlternateContent xmlns:mc="http://schemas.openxmlformats.org/markup-compatibility/2006">
                <mc:Choice xmlns:v="urn:schemas-microsoft-com:vml" Requires="v">
                  <p:oleObj spid="_x0000_s3114" name="Equation" r:id="rId11" imgW="368280" imgH="177480" progId="Equation.DSMT4">
                    <p:embed/>
                  </p:oleObj>
                </mc:Choice>
                <mc:Fallback>
                  <p:oleObj name="Equation" r:id="rId11" imgW="368280" imgH="177480" progId="Equation.DSMT4">
                    <p:embed/>
                    <p:pic>
                      <p:nvPicPr>
                        <p:cNvPr id="0" name=""/>
                        <p:cNvPicPr>
                          <a:picLocks noChangeAspect="1" noChangeArrowheads="1"/>
                        </p:cNvPicPr>
                        <p:nvPr/>
                      </p:nvPicPr>
                      <p:blipFill>
                        <a:blip r:embed="rId12"/>
                        <a:srcRect/>
                        <a:stretch>
                          <a:fillRect/>
                        </a:stretch>
                      </p:blipFill>
                      <p:spPr bwMode="auto">
                        <a:xfrm>
                          <a:off x="2354445" y="3280959"/>
                          <a:ext cx="823646" cy="397736"/>
                        </a:xfrm>
                        <a:prstGeom prst="rect">
                          <a:avLst/>
                        </a:prstGeom>
                        <a:noFill/>
                        <a:ln>
                          <a:noFill/>
                        </a:ln>
                        <a:effectLst/>
                      </p:spPr>
                    </p:pic>
                  </p:oleObj>
                </mc:Fallback>
              </mc:AlternateContent>
            </a:graphicData>
          </a:graphic>
        </p:graphicFrame>
      </p:grpSp>
      <p:grpSp>
        <p:nvGrpSpPr>
          <p:cNvPr id="4" name="组合 3"/>
          <p:cNvGrpSpPr/>
          <p:nvPr/>
        </p:nvGrpSpPr>
        <p:grpSpPr>
          <a:xfrm>
            <a:off x="1560961" y="4325025"/>
            <a:ext cx="9377584" cy="1384995"/>
            <a:chOff x="1588633" y="4039800"/>
            <a:chExt cx="9331915" cy="1384995"/>
          </a:xfrm>
        </p:grpSpPr>
        <p:sp>
          <p:nvSpPr>
            <p:cNvPr id="130057" name="Text Box 9"/>
            <p:cNvSpPr txBox="1">
              <a:spLocks noChangeArrowheads="1"/>
            </p:cNvSpPr>
            <p:nvPr/>
          </p:nvSpPr>
          <p:spPr bwMode="auto">
            <a:xfrm>
              <a:off x="1588633" y="4039800"/>
              <a:ext cx="933191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ˎ̥"/>
                  <a:cs typeface="ˎ̥"/>
                </a:rPr>
                <a:t>注意</a:t>
              </a:r>
              <a:r>
                <a:rPr lang="en-US" altLang="zh-CN" sz="2800" b="1" dirty="0">
                  <a:ea typeface="ˎ̥"/>
                  <a:cs typeface="ˎ̥"/>
                </a:rPr>
                <a:t>:</a:t>
              </a:r>
              <a:r>
                <a:rPr lang="zh-CN" altLang="en-US" sz="2800" b="1" dirty="0">
                  <a:ea typeface="ˎ̥"/>
                  <a:cs typeface="ˎ̥"/>
                </a:rPr>
                <a:t>此式子并不是直接给出     和    </a:t>
              </a:r>
              <a:r>
                <a:rPr lang="zh-CN" altLang="en-US" sz="2800" b="1" dirty="0" smtClean="0">
                  <a:ea typeface="ˎ̥"/>
                  <a:cs typeface="ˎ̥"/>
                </a:rPr>
                <a:t>之间</a:t>
              </a:r>
              <a:r>
                <a:rPr lang="zh-CN" altLang="en-US" sz="2800" b="1" dirty="0">
                  <a:ea typeface="ˎ̥"/>
                  <a:cs typeface="ˎ̥"/>
                </a:rPr>
                <a:t>的函数关系</a:t>
              </a:r>
              <a:r>
                <a:rPr lang="en-US" altLang="zh-CN" sz="2800" b="1" dirty="0">
                  <a:ea typeface="ˎ̥"/>
                  <a:cs typeface="ˎ̥"/>
                </a:rPr>
                <a:t>,</a:t>
              </a:r>
              <a:r>
                <a:rPr lang="zh-CN" altLang="en-US" sz="2800" b="1" dirty="0">
                  <a:ea typeface="ˎ̥"/>
                  <a:cs typeface="ˎ̥"/>
                </a:rPr>
                <a:t>而只是给出了未知函数的导数与未知函数之间的关系式</a:t>
              </a:r>
              <a:r>
                <a:rPr lang="en-US" altLang="zh-CN" sz="2800" b="1" dirty="0">
                  <a:ea typeface="ˎ̥"/>
                  <a:cs typeface="ˎ̥"/>
                </a:rPr>
                <a:t>.</a:t>
              </a:r>
              <a:r>
                <a:rPr lang="zh-CN" altLang="en-US" sz="2800" b="1" dirty="0">
                  <a:ea typeface="ˎ̥"/>
                  <a:cs typeface="ˎ̥"/>
                </a:rPr>
                <a:t>如何由此式子求得     </a:t>
              </a:r>
              <a:r>
                <a:rPr lang="zh-CN" altLang="en-US" sz="2800" b="1" dirty="0" smtClean="0">
                  <a:ea typeface="ˎ̥"/>
                  <a:cs typeface="ˎ̥"/>
                </a:rPr>
                <a:t>与    之间</a:t>
              </a:r>
              <a:r>
                <a:rPr lang="zh-CN" altLang="en-US" sz="2800" b="1" dirty="0">
                  <a:ea typeface="ˎ̥"/>
                  <a:cs typeface="ˎ̥"/>
                </a:rPr>
                <a:t>的关系式</a:t>
              </a:r>
              <a:r>
                <a:rPr lang="en-US" altLang="zh-CN" sz="2800" b="1" dirty="0">
                  <a:ea typeface="ˎ̥"/>
                  <a:cs typeface="ˎ̥"/>
                </a:rPr>
                <a:t>, </a:t>
              </a:r>
              <a:r>
                <a:rPr lang="zh-CN" altLang="en-US" sz="2800" b="1" dirty="0" smtClean="0">
                  <a:ea typeface="ˎ̥"/>
                  <a:cs typeface="ˎ̥"/>
                </a:rPr>
                <a:t>有专门方法，以后</a:t>
              </a:r>
              <a:r>
                <a:rPr lang="zh-CN" altLang="en-US" sz="2800" b="1" dirty="0">
                  <a:ea typeface="ˎ̥"/>
                  <a:cs typeface="ˎ̥"/>
                </a:rPr>
                <a:t>再介绍</a:t>
              </a:r>
              <a:r>
                <a:rPr lang="en-US" altLang="zh-CN" sz="2800" b="1" dirty="0">
                  <a:ea typeface="ˎ̥"/>
                  <a:cs typeface="ˎ̥"/>
                </a:rPr>
                <a:t>.</a:t>
              </a:r>
              <a:endParaRPr lang="en-US" altLang="zh-CN" sz="2800" b="1" dirty="0"/>
            </a:p>
          </p:txBody>
        </p:sp>
        <p:graphicFrame>
          <p:nvGraphicFramePr>
            <p:cNvPr id="130058" name="Object 10"/>
            <p:cNvGraphicFramePr>
              <a:graphicFrameLocks noChangeAspect="1"/>
            </p:cNvGraphicFramePr>
            <p:nvPr>
              <p:extLst/>
            </p:nvPr>
          </p:nvGraphicFramePr>
          <p:xfrm>
            <a:off x="6087564" y="4130537"/>
            <a:ext cx="352051" cy="387530"/>
          </p:xfrm>
          <a:graphic>
            <a:graphicData uri="http://schemas.openxmlformats.org/presentationml/2006/ole">
              <mc:AlternateContent xmlns:mc="http://schemas.openxmlformats.org/markup-compatibility/2006">
                <mc:Choice xmlns:v="urn:schemas-microsoft-com:vml" Requires="v">
                  <p:oleObj spid="_x0000_s3115" name="Equation" r:id="rId13" imgW="126720" imgH="139680" progId="Equation.DSMT4">
                    <p:embed/>
                  </p:oleObj>
                </mc:Choice>
                <mc:Fallback>
                  <p:oleObj name="Equation" r:id="rId13" imgW="126720" imgH="139680" progId="Equation.DSMT4">
                    <p:embed/>
                    <p:pic>
                      <p:nvPicPr>
                        <p:cNvPr id="0" name=""/>
                        <p:cNvPicPr>
                          <a:picLocks noChangeAspect="1" noChangeArrowheads="1"/>
                        </p:cNvPicPr>
                        <p:nvPr/>
                      </p:nvPicPr>
                      <p:blipFill>
                        <a:blip r:embed="rId14"/>
                        <a:srcRect/>
                        <a:stretch>
                          <a:fillRect/>
                        </a:stretch>
                      </p:blipFill>
                      <p:spPr bwMode="auto">
                        <a:xfrm>
                          <a:off x="6087564" y="4130537"/>
                          <a:ext cx="352051" cy="387530"/>
                        </a:xfrm>
                        <a:prstGeom prst="rect">
                          <a:avLst/>
                        </a:prstGeom>
                        <a:noFill/>
                        <a:ln>
                          <a:noFill/>
                        </a:ln>
                        <a:effectLst/>
                      </p:spPr>
                    </p:pic>
                  </p:oleObj>
                </mc:Fallback>
              </mc:AlternateContent>
            </a:graphicData>
          </a:graphic>
        </p:graphicFrame>
        <p:graphicFrame>
          <p:nvGraphicFramePr>
            <p:cNvPr id="130059" name="Object 11"/>
            <p:cNvGraphicFramePr>
              <a:graphicFrameLocks noChangeAspect="1"/>
            </p:cNvGraphicFramePr>
            <p:nvPr>
              <p:extLst/>
            </p:nvPr>
          </p:nvGraphicFramePr>
          <p:xfrm>
            <a:off x="6928803" y="4111529"/>
            <a:ext cx="250177" cy="406538"/>
          </p:xfrm>
          <a:graphic>
            <a:graphicData uri="http://schemas.openxmlformats.org/presentationml/2006/ole">
              <mc:AlternateContent xmlns:mc="http://schemas.openxmlformats.org/markup-compatibility/2006">
                <mc:Choice xmlns:v="urn:schemas-microsoft-com:vml" Requires="v">
                  <p:oleObj spid="_x0000_s3116" name="Equation" r:id="rId15" imgW="101520" imgH="164880" progId="Equation.DSMT4">
                    <p:embed/>
                  </p:oleObj>
                </mc:Choice>
                <mc:Fallback>
                  <p:oleObj name="Equation" r:id="rId15" imgW="101520" imgH="164880" progId="Equation.DSMT4">
                    <p:embed/>
                    <p:pic>
                      <p:nvPicPr>
                        <p:cNvPr id="0" name=""/>
                        <p:cNvPicPr>
                          <a:picLocks noChangeAspect="1" noChangeArrowheads="1"/>
                        </p:cNvPicPr>
                        <p:nvPr/>
                      </p:nvPicPr>
                      <p:blipFill>
                        <a:blip r:embed="rId16"/>
                        <a:srcRect/>
                        <a:stretch>
                          <a:fillRect/>
                        </a:stretch>
                      </p:blipFill>
                      <p:spPr bwMode="auto">
                        <a:xfrm>
                          <a:off x="6928803" y="4111529"/>
                          <a:ext cx="250177" cy="406538"/>
                        </a:xfrm>
                        <a:prstGeom prst="rect">
                          <a:avLst/>
                        </a:prstGeom>
                        <a:noFill/>
                        <a:ln>
                          <a:noFill/>
                        </a:ln>
                        <a:effectLst/>
                      </p:spPr>
                    </p:pic>
                  </p:oleObj>
                </mc:Fallback>
              </mc:AlternateContent>
            </a:graphicData>
          </a:graphic>
        </p:graphicFrame>
        <p:graphicFrame>
          <p:nvGraphicFramePr>
            <p:cNvPr id="130060" name="Object 12"/>
            <p:cNvGraphicFramePr>
              <a:graphicFrameLocks noChangeAspect="1"/>
            </p:cNvGraphicFramePr>
            <p:nvPr>
              <p:extLst/>
            </p:nvPr>
          </p:nvGraphicFramePr>
          <p:xfrm>
            <a:off x="3461828" y="4996276"/>
            <a:ext cx="336212" cy="370094"/>
          </p:xfrm>
          <a:graphic>
            <a:graphicData uri="http://schemas.openxmlformats.org/presentationml/2006/ole">
              <mc:AlternateContent xmlns:mc="http://schemas.openxmlformats.org/markup-compatibility/2006">
                <mc:Choice xmlns:v="urn:schemas-microsoft-com:vml" Requires="v">
                  <p:oleObj spid="_x0000_s3117" name="Equation" r:id="rId17" imgW="126720" imgH="139680" progId="Equation.DSMT4">
                    <p:embed/>
                  </p:oleObj>
                </mc:Choice>
                <mc:Fallback>
                  <p:oleObj name="Equation" r:id="rId17" imgW="126720" imgH="139680" progId="Equation.DSMT4">
                    <p:embed/>
                    <p:pic>
                      <p:nvPicPr>
                        <p:cNvPr id="0" name=""/>
                        <p:cNvPicPr>
                          <a:picLocks noChangeAspect="1" noChangeArrowheads="1"/>
                        </p:cNvPicPr>
                        <p:nvPr/>
                      </p:nvPicPr>
                      <p:blipFill>
                        <a:blip r:embed="rId18"/>
                        <a:srcRect/>
                        <a:stretch>
                          <a:fillRect/>
                        </a:stretch>
                      </p:blipFill>
                      <p:spPr bwMode="auto">
                        <a:xfrm>
                          <a:off x="3461828" y="4996276"/>
                          <a:ext cx="336212" cy="370094"/>
                        </a:xfrm>
                        <a:prstGeom prst="rect">
                          <a:avLst/>
                        </a:prstGeom>
                        <a:noFill/>
                        <a:ln>
                          <a:noFill/>
                        </a:ln>
                        <a:effectLst/>
                      </p:spPr>
                    </p:pic>
                  </p:oleObj>
                </mc:Fallback>
              </mc:AlternateContent>
            </a:graphicData>
          </a:graphic>
        </p:graphicFrame>
        <p:graphicFrame>
          <p:nvGraphicFramePr>
            <p:cNvPr id="130061" name="Object 13"/>
            <p:cNvGraphicFramePr>
              <a:graphicFrameLocks noChangeAspect="1"/>
            </p:cNvGraphicFramePr>
            <p:nvPr>
              <p:extLst/>
            </p:nvPr>
          </p:nvGraphicFramePr>
          <p:xfrm>
            <a:off x="4262246" y="4926013"/>
            <a:ext cx="306943" cy="498782"/>
          </p:xfrm>
          <a:graphic>
            <a:graphicData uri="http://schemas.openxmlformats.org/presentationml/2006/ole">
              <mc:AlternateContent xmlns:mc="http://schemas.openxmlformats.org/markup-compatibility/2006">
                <mc:Choice xmlns:v="urn:schemas-microsoft-com:vml" Requires="v">
                  <p:oleObj spid="_x0000_s3118" name="Equation" r:id="rId19" imgW="101520" imgH="164880" progId="Equation.DSMT4">
                    <p:embed/>
                  </p:oleObj>
                </mc:Choice>
                <mc:Fallback>
                  <p:oleObj name="Equation" r:id="rId19" imgW="101520" imgH="164880" progId="Equation.DSMT4">
                    <p:embed/>
                    <p:pic>
                      <p:nvPicPr>
                        <p:cNvPr id="0" name=""/>
                        <p:cNvPicPr>
                          <a:picLocks noChangeAspect="1" noChangeArrowheads="1"/>
                        </p:cNvPicPr>
                        <p:nvPr/>
                      </p:nvPicPr>
                      <p:blipFill>
                        <a:blip r:embed="rId20"/>
                        <a:srcRect/>
                        <a:stretch>
                          <a:fillRect/>
                        </a:stretch>
                      </p:blipFill>
                      <p:spPr bwMode="auto">
                        <a:xfrm>
                          <a:off x="4262246" y="4926013"/>
                          <a:ext cx="306943" cy="498782"/>
                        </a:xfrm>
                        <a:prstGeom prst="rect">
                          <a:avLst/>
                        </a:prstGeom>
                        <a:noFill/>
                        <a:ln>
                          <a:noFill/>
                        </a:ln>
                        <a:effectLst/>
                      </p:spPr>
                    </p:pic>
                  </p:oleObj>
                </mc:Fallback>
              </mc:AlternateContent>
            </a:graphicData>
          </a:graphic>
        </p:graphicFrame>
      </p:grpSp>
      <p:sp>
        <p:nvSpPr>
          <p:cNvPr id="3086" name="Rectangle 14"/>
          <p:cNvSpPr>
            <a:spLocks noChangeArrowheads="1"/>
          </p:cNvSpPr>
          <p:nvPr/>
        </p:nvSpPr>
        <p:spPr bwMode="auto">
          <a:xfrm>
            <a:off x="1511783" y="905899"/>
            <a:ext cx="6655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解</a:t>
            </a:r>
            <a:r>
              <a:rPr lang="en-US" altLang="zh-CN" sz="2800" b="1" dirty="0">
                <a:solidFill>
                  <a:srgbClr val="FF3300"/>
                </a:solidFill>
              </a:rPr>
              <a:t>:</a:t>
            </a:r>
          </a:p>
        </p:txBody>
      </p:sp>
      <p:sp>
        <p:nvSpPr>
          <p:cNvPr id="3087" name="灯片编号占位符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FA4AE4D1-D048-4F7F-AC81-71276A0785A5}" type="slidenum">
              <a:rPr lang="en-US" altLang="zh-CN" sz="1200">
                <a:solidFill>
                  <a:schemeClr val="accent2"/>
                </a:solidFill>
              </a:rPr>
              <a:pPr eaLnBrk="1" hangingPunct="1"/>
              <a:t>7</a:t>
            </a:fld>
            <a:endParaRPr lang="en-US" altLang="zh-CN" sz="1200">
              <a:solidFill>
                <a:schemeClr val="accent2"/>
              </a:solidFill>
            </a:endParaRPr>
          </a:p>
        </p:txBody>
      </p:sp>
    </p:spTree>
    <p:extLst>
      <p:ext uri="{BB962C8B-B14F-4D97-AF65-F5344CB8AC3E}">
        <p14:creationId xmlns:p14="http://schemas.microsoft.com/office/powerpoint/2010/main" val="1218314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00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4"/>
          <p:cNvSpPr>
            <a:spLocks noGrp="1" noChangeArrowheads="1"/>
          </p:cNvSpPr>
          <p:nvPr>
            <p:ph type="title"/>
          </p:nvPr>
        </p:nvSpPr>
        <p:spPr>
          <a:xfrm>
            <a:off x="1441062" y="643048"/>
            <a:ext cx="9467083" cy="2032891"/>
          </a:xfrm>
        </p:spPr>
        <p:txBody>
          <a:bodyPr/>
          <a:lstStyle/>
          <a:p>
            <a:pPr algn="l" eaLnBrk="1" hangingPunct="1"/>
            <a:r>
              <a:rPr lang="zh-CN" altLang="en-US" sz="2800" b="1" dirty="0">
                <a:solidFill>
                  <a:srgbClr val="FF3300"/>
                </a:solidFill>
                <a:latin typeface="宋体" panose="02010600030101010101" pitchFamily="2" charset="-122"/>
                <a:ea typeface="宋体" panose="02010600030101010101" pitchFamily="2" charset="-122"/>
              </a:rPr>
              <a:t>例</a:t>
            </a:r>
            <a:r>
              <a:rPr lang="en-US" altLang="zh-CN" sz="2800" b="1" dirty="0">
                <a:solidFill>
                  <a:srgbClr val="FF3300"/>
                </a:solidFill>
                <a:latin typeface="Times New Roman" panose="02020603050405020304" pitchFamily="18" charset="0"/>
                <a:cs typeface="Times New Roman" panose="02020603050405020304" pitchFamily="18" charset="0"/>
              </a:rPr>
              <a:t>2</a:t>
            </a:r>
            <a:r>
              <a:rPr lang="en-US" altLang="zh-CN" sz="2800" dirty="0">
                <a:solidFill>
                  <a:srgbClr val="FF3300"/>
                </a:solidFill>
              </a:rPr>
              <a:t>   </a:t>
            </a:r>
            <a:r>
              <a:rPr lang="zh-CN" altLang="en-US" sz="2800" b="1" dirty="0">
                <a:solidFill>
                  <a:srgbClr val="FF3300"/>
                </a:solidFill>
                <a:latin typeface="宋体" panose="02010600030101010101" pitchFamily="2" charset="-122"/>
                <a:ea typeface="宋体" panose="02010600030101010101" pitchFamily="2" charset="-122"/>
              </a:rPr>
              <a:t>传染病模型</a:t>
            </a:r>
            <a:r>
              <a:rPr lang="en-US" altLang="zh-CN" sz="2800" b="1" dirty="0">
                <a:solidFill>
                  <a:srgbClr val="FF3300"/>
                </a:solidFill>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长期以来</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建立传染病的数学模型来描述传染病的传播过程</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一直是各国有关专家和官员关注的课题</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人们不能去做传染病传播的试验以获取数据</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所以通常主要是依据机理分析的方法建立模型</a:t>
            </a:r>
            <a:r>
              <a:rPr lang="en-US" altLang="zh-CN" sz="28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p:txBody>
      </p:sp>
      <p:graphicFrame>
        <p:nvGraphicFramePr>
          <p:cNvPr id="25611" name="Object 11"/>
          <p:cNvGraphicFramePr>
            <a:graphicFrameLocks noGrp="1" noChangeAspect="1"/>
          </p:cNvGraphicFramePr>
          <p:nvPr>
            <p:ph sz="half" idx="1"/>
            <p:extLst/>
          </p:nvPr>
        </p:nvGraphicFramePr>
        <p:xfrm>
          <a:off x="1441062" y="2675939"/>
          <a:ext cx="9036050" cy="954087"/>
        </p:xfrm>
        <a:graphic>
          <a:graphicData uri="http://schemas.openxmlformats.org/presentationml/2006/ole">
            <mc:AlternateContent xmlns:mc="http://schemas.openxmlformats.org/markup-compatibility/2006">
              <mc:Choice xmlns:v="urn:schemas-microsoft-com:vml" Requires="v">
                <p:oleObj spid="_x0000_s4110" name="Equation" r:id="rId3" imgW="4089240" imgH="431640" progId="Equation.DSMT4">
                  <p:embed/>
                </p:oleObj>
              </mc:Choice>
              <mc:Fallback>
                <p:oleObj name="Equation" r:id="rId3" imgW="4089240" imgH="431640" progId="Equation.DSMT4">
                  <p:embed/>
                  <p:pic>
                    <p:nvPicPr>
                      <p:cNvPr id="0" name=""/>
                      <p:cNvPicPr>
                        <a:picLocks noChangeAspect="1" noChangeArrowheads="1"/>
                      </p:cNvPicPr>
                      <p:nvPr/>
                    </p:nvPicPr>
                    <p:blipFill>
                      <a:blip r:embed="rId4"/>
                      <a:srcRect/>
                      <a:stretch>
                        <a:fillRect/>
                      </a:stretch>
                    </p:blipFill>
                    <p:spPr bwMode="auto">
                      <a:xfrm>
                        <a:off x="1441062" y="2675939"/>
                        <a:ext cx="9036050" cy="954087"/>
                      </a:xfrm>
                      <a:prstGeom prst="rect">
                        <a:avLst/>
                      </a:prstGeom>
                      <a:noFill/>
                      <a:ln>
                        <a:noFill/>
                      </a:ln>
                      <a:effectLst/>
                    </p:spPr>
                  </p:pic>
                </p:oleObj>
              </mc:Fallback>
            </mc:AlternateContent>
          </a:graphicData>
        </a:graphic>
      </p:graphicFrame>
      <p:graphicFrame>
        <p:nvGraphicFramePr>
          <p:cNvPr id="25613" name="Object 13"/>
          <p:cNvGraphicFramePr>
            <a:graphicFrameLocks noGrp="1" noChangeAspect="1"/>
          </p:cNvGraphicFramePr>
          <p:nvPr>
            <p:ph sz="quarter" idx="2"/>
            <p:extLst/>
          </p:nvPr>
        </p:nvGraphicFramePr>
        <p:xfrm>
          <a:off x="1445623" y="3760887"/>
          <a:ext cx="9031489" cy="958283"/>
        </p:xfrm>
        <a:graphic>
          <a:graphicData uri="http://schemas.openxmlformats.org/presentationml/2006/ole">
            <mc:AlternateContent xmlns:mc="http://schemas.openxmlformats.org/markup-compatibility/2006">
              <mc:Choice xmlns:v="urn:schemas-microsoft-com:vml" Requires="v">
                <p:oleObj spid="_x0000_s4111" name="Equation" r:id="rId5" imgW="4190760" imgH="444240" progId="Equation.DSMT4">
                  <p:embed/>
                </p:oleObj>
              </mc:Choice>
              <mc:Fallback>
                <p:oleObj name="Equation" r:id="rId5" imgW="4190760" imgH="444240" progId="Equation.DSMT4">
                  <p:embed/>
                  <p:pic>
                    <p:nvPicPr>
                      <p:cNvPr id="0" name=""/>
                      <p:cNvPicPr>
                        <a:picLocks noChangeAspect="1" noChangeArrowheads="1"/>
                      </p:cNvPicPr>
                      <p:nvPr/>
                    </p:nvPicPr>
                    <p:blipFill>
                      <a:blip r:embed="rId6"/>
                      <a:srcRect/>
                      <a:stretch>
                        <a:fillRect/>
                      </a:stretch>
                    </p:blipFill>
                    <p:spPr bwMode="auto">
                      <a:xfrm>
                        <a:off x="1445623" y="3760887"/>
                        <a:ext cx="9031489" cy="958283"/>
                      </a:xfrm>
                      <a:prstGeom prst="rect">
                        <a:avLst/>
                      </a:prstGeom>
                      <a:noFill/>
                      <a:ln>
                        <a:noFill/>
                      </a:ln>
                      <a:effectLst/>
                    </p:spPr>
                  </p:pic>
                </p:oleObj>
              </mc:Fallback>
            </mc:AlternateContent>
          </a:graphicData>
        </a:graphic>
      </p:graphicFrame>
      <p:graphicFrame>
        <p:nvGraphicFramePr>
          <p:cNvPr id="25615" name="Object 15"/>
          <p:cNvGraphicFramePr>
            <a:graphicFrameLocks noGrp="1" noChangeAspect="1"/>
          </p:cNvGraphicFramePr>
          <p:nvPr>
            <p:ph sz="quarter" idx="3"/>
            <p:extLst/>
          </p:nvPr>
        </p:nvGraphicFramePr>
        <p:xfrm>
          <a:off x="1445623" y="4971073"/>
          <a:ext cx="8865326" cy="506784"/>
        </p:xfrm>
        <a:graphic>
          <a:graphicData uri="http://schemas.openxmlformats.org/presentationml/2006/ole">
            <mc:AlternateContent xmlns:mc="http://schemas.openxmlformats.org/markup-compatibility/2006">
              <mc:Choice xmlns:v="urn:schemas-microsoft-com:vml" Requires="v">
                <p:oleObj spid="_x0000_s4112" name="Equation" r:id="rId7" imgW="3784320" imgH="215640" progId="Equation.DSMT4">
                  <p:embed/>
                </p:oleObj>
              </mc:Choice>
              <mc:Fallback>
                <p:oleObj name="Equation" r:id="rId7" imgW="3784320" imgH="215640" progId="Equation.DSMT4">
                  <p:embed/>
                  <p:pic>
                    <p:nvPicPr>
                      <p:cNvPr id="0" name=""/>
                      <p:cNvPicPr>
                        <a:picLocks noChangeAspect="1" noChangeArrowheads="1"/>
                      </p:cNvPicPr>
                      <p:nvPr/>
                    </p:nvPicPr>
                    <p:blipFill>
                      <a:blip r:embed="rId8"/>
                      <a:srcRect/>
                      <a:stretch>
                        <a:fillRect/>
                      </a:stretch>
                    </p:blipFill>
                    <p:spPr bwMode="auto">
                      <a:xfrm>
                        <a:off x="1445623" y="4971073"/>
                        <a:ext cx="8865326" cy="506784"/>
                      </a:xfrm>
                      <a:prstGeom prst="rect">
                        <a:avLst/>
                      </a:prstGeom>
                      <a:noFill/>
                      <a:ln>
                        <a:noFill/>
                      </a:ln>
                      <a:effectLst/>
                    </p:spPr>
                  </p:pic>
                </p:oleObj>
              </mc:Fallback>
            </mc:AlternateContent>
          </a:graphicData>
        </a:graphic>
      </p:graphicFrame>
      <p:sp>
        <p:nvSpPr>
          <p:cNvPr id="41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33150928-D2B1-4F26-95DF-64BDC017B627}" type="slidenum">
              <a:rPr lang="en-US" altLang="zh-CN" sz="1200">
                <a:solidFill>
                  <a:schemeClr val="accent2"/>
                </a:solidFill>
              </a:rPr>
              <a:pPr eaLnBrk="1" hangingPunct="1"/>
              <a:t>8</a:t>
            </a:fld>
            <a:endParaRPr lang="en-US" altLang="zh-CN" sz="1200">
              <a:solidFill>
                <a:schemeClr val="accent2"/>
              </a:solidFill>
            </a:endParaRPr>
          </a:p>
        </p:txBody>
      </p:sp>
    </p:spTree>
    <p:extLst>
      <p:ext uri="{BB962C8B-B14F-4D97-AF65-F5344CB8AC3E}">
        <p14:creationId xmlns:p14="http://schemas.microsoft.com/office/powerpoint/2010/main" val="4114416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ext Box 2"/>
          <p:cNvSpPr txBox="1">
            <a:spLocks noChangeArrowheads="1"/>
          </p:cNvSpPr>
          <p:nvPr/>
        </p:nvSpPr>
        <p:spPr bwMode="auto">
          <a:xfrm>
            <a:off x="1371797" y="1213132"/>
            <a:ext cx="7328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3300"/>
                </a:solidFill>
              </a:rPr>
              <a:t>解</a:t>
            </a:r>
            <a:r>
              <a:rPr lang="en-US" altLang="zh-CN" sz="3200" b="1" dirty="0">
                <a:solidFill>
                  <a:srgbClr val="FF3300"/>
                </a:solidFill>
              </a:rPr>
              <a:t>:</a:t>
            </a:r>
          </a:p>
        </p:txBody>
      </p:sp>
      <p:sp>
        <p:nvSpPr>
          <p:cNvPr id="131075" name="Text Box 3"/>
          <p:cNvSpPr txBox="1">
            <a:spLocks noChangeArrowheads="1"/>
          </p:cNvSpPr>
          <p:nvPr/>
        </p:nvSpPr>
        <p:spPr bwMode="auto">
          <a:xfrm>
            <a:off x="2104690" y="1233919"/>
            <a:ext cx="460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根据题设</a:t>
            </a:r>
            <a:r>
              <a:rPr lang="en-US" altLang="zh-CN" sz="2800" b="1" dirty="0"/>
              <a:t>,</a:t>
            </a:r>
            <a:r>
              <a:rPr lang="zh-CN" altLang="en-US" sz="2800" b="1" dirty="0"/>
              <a:t>每个病人每天可使</a:t>
            </a:r>
          </a:p>
        </p:txBody>
      </p:sp>
      <p:graphicFrame>
        <p:nvGraphicFramePr>
          <p:cNvPr id="131076" name="Object 4"/>
          <p:cNvGraphicFramePr>
            <a:graphicFrameLocks noChangeAspect="1"/>
          </p:cNvGraphicFramePr>
          <p:nvPr>
            <p:extLst/>
          </p:nvPr>
        </p:nvGraphicFramePr>
        <p:xfrm>
          <a:off x="6620882" y="1253901"/>
          <a:ext cx="3856037" cy="503238"/>
        </p:xfrm>
        <a:graphic>
          <a:graphicData uri="http://schemas.openxmlformats.org/presentationml/2006/ole">
            <mc:AlternateContent xmlns:mc="http://schemas.openxmlformats.org/markup-compatibility/2006">
              <mc:Choice xmlns:v="urn:schemas-microsoft-com:vml" Requires="v">
                <p:oleObj spid="_x0000_s5140" name="Equation" r:id="rId3" imgW="1650960" imgH="215640" progId="Equation.DSMT4">
                  <p:embed/>
                </p:oleObj>
              </mc:Choice>
              <mc:Fallback>
                <p:oleObj name="Equation" r:id="rId3" imgW="1650960" imgH="215640" progId="Equation.DSMT4">
                  <p:embed/>
                  <p:pic>
                    <p:nvPicPr>
                      <p:cNvPr id="0" name=""/>
                      <p:cNvPicPr>
                        <a:picLocks noChangeAspect="1" noChangeArrowheads="1"/>
                      </p:cNvPicPr>
                      <p:nvPr/>
                    </p:nvPicPr>
                    <p:blipFill>
                      <a:blip r:embed="rId4"/>
                      <a:srcRect/>
                      <a:stretch>
                        <a:fillRect/>
                      </a:stretch>
                    </p:blipFill>
                    <p:spPr bwMode="auto">
                      <a:xfrm>
                        <a:off x="6620882" y="1253901"/>
                        <a:ext cx="38560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p:cNvGrpSpPr/>
          <p:nvPr/>
        </p:nvGrpSpPr>
        <p:grpSpPr>
          <a:xfrm>
            <a:off x="1414781" y="2065913"/>
            <a:ext cx="3994151" cy="523220"/>
            <a:chOff x="2711450" y="1844676"/>
            <a:chExt cx="3994151" cy="523220"/>
          </a:xfrm>
        </p:grpSpPr>
        <p:sp>
          <p:nvSpPr>
            <p:cNvPr id="131077" name="Text Box 5"/>
            <p:cNvSpPr txBox="1">
              <a:spLocks noChangeArrowheads="1"/>
            </p:cNvSpPr>
            <p:nvPr/>
          </p:nvSpPr>
          <p:spPr bwMode="auto">
            <a:xfrm>
              <a:off x="2711450" y="1844676"/>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由于病人总人数为</a:t>
              </a:r>
            </a:p>
          </p:txBody>
        </p:sp>
        <p:graphicFrame>
          <p:nvGraphicFramePr>
            <p:cNvPr id="131078" name="Object 6"/>
            <p:cNvGraphicFramePr>
              <a:graphicFrameLocks noChangeAspect="1"/>
            </p:cNvGraphicFramePr>
            <p:nvPr>
              <p:extLst/>
            </p:nvPr>
          </p:nvGraphicFramePr>
          <p:xfrm>
            <a:off x="5678489" y="1864658"/>
            <a:ext cx="1027112" cy="498475"/>
          </p:xfrm>
          <a:graphic>
            <a:graphicData uri="http://schemas.openxmlformats.org/presentationml/2006/ole">
              <mc:AlternateContent xmlns:mc="http://schemas.openxmlformats.org/markup-compatibility/2006">
                <mc:Choice xmlns:v="urn:schemas-microsoft-com:vml" Requires="v">
                  <p:oleObj spid="_x0000_s5141" name="Equation" r:id="rId5" imgW="419040" imgH="203040" progId="Equation.DSMT4">
                    <p:embed/>
                  </p:oleObj>
                </mc:Choice>
                <mc:Fallback>
                  <p:oleObj name="Equation" r:id="rId5" imgW="419040" imgH="203040" progId="Equation.DSMT4">
                    <p:embed/>
                    <p:pic>
                      <p:nvPicPr>
                        <p:cNvPr id="0" name=""/>
                        <p:cNvPicPr>
                          <a:picLocks noChangeAspect="1" noChangeArrowheads="1"/>
                        </p:cNvPicPr>
                        <p:nvPr/>
                      </p:nvPicPr>
                      <p:blipFill>
                        <a:blip r:embed="rId6"/>
                        <a:srcRect/>
                        <a:stretch>
                          <a:fillRect/>
                        </a:stretch>
                      </p:blipFill>
                      <p:spPr bwMode="auto">
                        <a:xfrm>
                          <a:off x="5678489" y="1864658"/>
                          <a:ext cx="10271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组合 2"/>
          <p:cNvGrpSpPr/>
          <p:nvPr/>
        </p:nvGrpSpPr>
        <p:grpSpPr>
          <a:xfrm>
            <a:off x="1371797" y="2637646"/>
            <a:ext cx="6705217" cy="548619"/>
            <a:chOff x="2495550" y="2492376"/>
            <a:chExt cx="6705217" cy="548619"/>
          </a:xfrm>
        </p:grpSpPr>
        <p:sp>
          <p:nvSpPr>
            <p:cNvPr id="131079" name="Text Box 7"/>
            <p:cNvSpPr txBox="1">
              <a:spLocks noChangeArrowheads="1"/>
            </p:cNvSpPr>
            <p:nvPr/>
          </p:nvSpPr>
          <p:spPr bwMode="auto">
            <a:xfrm>
              <a:off x="2495550" y="2492376"/>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所以每天共有</a:t>
              </a:r>
            </a:p>
          </p:txBody>
        </p:sp>
        <p:graphicFrame>
          <p:nvGraphicFramePr>
            <p:cNvPr id="131080" name="Object 8"/>
            <p:cNvGraphicFramePr>
              <a:graphicFrameLocks noChangeAspect="1"/>
            </p:cNvGraphicFramePr>
            <p:nvPr>
              <p:extLst/>
            </p:nvPr>
          </p:nvGraphicFramePr>
          <p:xfrm>
            <a:off x="4752592" y="2512358"/>
            <a:ext cx="4448175" cy="528637"/>
          </p:xfrm>
          <a:graphic>
            <a:graphicData uri="http://schemas.openxmlformats.org/presentationml/2006/ole">
              <mc:AlternateContent xmlns:mc="http://schemas.openxmlformats.org/markup-compatibility/2006">
                <mc:Choice xmlns:v="urn:schemas-microsoft-com:vml" Requires="v">
                  <p:oleObj spid="_x0000_s5142" name="Equation" r:id="rId7" imgW="1815840" imgH="215640" progId="Equation.DSMT4">
                    <p:embed/>
                  </p:oleObj>
                </mc:Choice>
                <mc:Fallback>
                  <p:oleObj name="Equation" r:id="rId7" imgW="1815840" imgH="215640" progId="Equation.DSMT4">
                    <p:embed/>
                    <p:pic>
                      <p:nvPicPr>
                        <p:cNvPr id="0" name=""/>
                        <p:cNvPicPr>
                          <a:picLocks noChangeAspect="1" noChangeArrowheads="1"/>
                        </p:cNvPicPr>
                        <p:nvPr/>
                      </p:nvPicPr>
                      <p:blipFill>
                        <a:blip r:embed="rId8"/>
                        <a:srcRect/>
                        <a:stretch>
                          <a:fillRect/>
                        </a:stretch>
                      </p:blipFill>
                      <p:spPr bwMode="auto">
                        <a:xfrm>
                          <a:off x="4752592" y="2512358"/>
                          <a:ext cx="444817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1081" name="Text Box 9"/>
          <p:cNvSpPr txBox="1">
            <a:spLocks noChangeArrowheads="1"/>
          </p:cNvSpPr>
          <p:nvPr/>
        </p:nvSpPr>
        <p:spPr bwMode="auto">
          <a:xfrm>
            <a:off x="1414780" y="3390346"/>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于是病人增加率为</a:t>
            </a:r>
          </a:p>
        </p:txBody>
      </p:sp>
      <p:graphicFrame>
        <p:nvGraphicFramePr>
          <p:cNvPr id="131082" name="Object 10"/>
          <p:cNvGraphicFramePr>
            <a:graphicFrameLocks noChangeAspect="1"/>
          </p:cNvGraphicFramePr>
          <p:nvPr>
            <p:extLst/>
          </p:nvPr>
        </p:nvGraphicFramePr>
        <p:xfrm>
          <a:off x="4484851" y="3162148"/>
          <a:ext cx="2149475" cy="996950"/>
        </p:xfrm>
        <a:graphic>
          <a:graphicData uri="http://schemas.openxmlformats.org/presentationml/2006/ole">
            <mc:AlternateContent xmlns:mc="http://schemas.openxmlformats.org/markup-compatibility/2006">
              <mc:Choice xmlns:v="urn:schemas-microsoft-com:vml" Requires="v">
                <p:oleObj spid="_x0000_s5143" name="Equation" r:id="rId9" imgW="876240" imgH="406080" progId="Equation.DSMT4">
                  <p:embed/>
                </p:oleObj>
              </mc:Choice>
              <mc:Fallback>
                <p:oleObj name="Equation" r:id="rId9" imgW="876240" imgH="406080" progId="Equation.DSMT4">
                  <p:embed/>
                  <p:pic>
                    <p:nvPicPr>
                      <p:cNvPr id="0" name=""/>
                      <p:cNvPicPr>
                        <a:picLocks noChangeAspect="1" noChangeArrowheads="1"/>
                      </p:cNvPicPr>
                      <p:nvPr/>
                    </p:nvPicPr>
                    <p:blipFill>
                      <a:blip r:embed="rId10"/>
                      <a:srcRect/>
                      <a:stretch>
                        <a:fillRect/>
                      </a:stretch>
                    </p:blipFill>
                    <p:spPr bwMode="auto">
                      <a:xfrm>
                        <a:off x="4484851" y="3162148"/>
                        <a:ext cx="214947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3" name="Object 11"/>
          <p:cNvGraphicFramePr>
            <a:graphicFrameLocks noChangeAspect="1"/>
          </p:cNvGraphicFramePr>
          <p:nvPr>
            <p:extLst/>
          </p:nvPr>
        </p:nvGraphicFramePr>
        <p:xfrm>
          <a:off x="1414780" y="4159098"/>
          <a:ext cx="5603875" cy="530225"/>
        </p:xfrm>
        <a:graphic>
          <a:graphicData uri="http://schemas.openxmlformats.org/presentationml/2006/ole">
            <mc:AlternateContent xmlns:mc="http://schemas.openxmlformats.org/markup-compatibility/2006">
              <mc:Choice xmlns:v="urn:schemas-microsoft-com:vml" Requires="v">
                <p:oleObj spid="_x0000_s5144" name="Equation" r:id="rId11" imgW="2286000" imgH="215640" progId="Equation.DSMT4">
                  <p:embed/>
                </p:oleObj>
              </mc:Choice>
              <mc:Fallback>
                <p:oleObj name="Equation" r:id="rId11" imgW="2286000" imgH="215640" progId="Equation.DSMT4">
                  <p:embed/>
                  <p:pic>
                    <p:nvPicPr>
                      <p:cNvPr id="0" name=""/>
                      <p:cNvPicPr>
                        <a:picLocks noChangeAspect="1" noChangeArrowheads="1"/>
                      </p:cNvPicPr>
                      <p:nvPr/>
                    </p:nvPicPr>
                    <p:blipFill>
                      <a:blip r:embed="rId12"/>
                      <a:srcRect/>
                      <a:stretch>
                        <a:fillRect/>
                      </a:stretch>
                    </p:blipFill>
                    <p:spPr bwMode="auto">
                      <a:xfrm>
                        <a:off x="1414780" y="4159098"/>
                        <a:ext cx="56038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4" name="Object 12"/>
          <p:cNvGraphicFramePr>
            <a:graphicFrameLocks noChangeAspect="1"/>
          </p:cNvGraphicFramePr>
          <p:nvPr>
            <p:extLst>
              <p:ext uri="{D42A27DB-BD31-4B8C-83A1-F6EECF244321}">
                <p14:modId xmlns:p14="http://schemas.microsoft.com/office/powerpoint/2010/main" val="2455934541"/>
              </p:ext>
            </p:extLst>
          </p:nvPr>
        </p:nvGraphicFramePr>
        <p:xfrm>
          <a:off x="3935760" y="4581128"/>
          <a:ext cx="2336800" cy="1619250"/>
        </p:xfrm>
        <a:graphic>
          <a:graphicData uri="http://schemas.openxmlformats.org/presentationml/2006/ole">
            <mc:AlternateContent xmlns:mc="http://schemas.openxmlformats.org/markup-compatibility/2006">
              <mc:Choice xmlns:v="urn:schemas-microsoft-com:vml" Requires="v">
                <p:oleObj spid="_x0000_s5145" name="Equation" r:id="rId13" imgW="952200" imgH="660240" progId="Equation.DSMT4">
                  <p:embed/>
                </p:oleObj>
              </mc:Choice>
              <mc:Fallback>
                <p:oleObj name="Equation" r:id="rId13" imgW="952200" imgH="660240" progId="Equation.DSMT4">
                  <p:embed/>
                  <p:pic>
                    <p:nvPicPr>
                      <p:cNvPr id="0" name=""/>
                      <p:cNvPicPr>
                        <a:picLocks noChangeAspect="1" noChangeArrowheads="1"/>
                      </p:cNvPicPr>
                      <p:nvPr/>
                    </p:nvPicPr>
                    <p:blipFill>
                      <a:blip r:embed="rId14"/>
                      <a:srcRect/>
                      <a:stretch>
                        <a:fillRect/>
                      </a:stretch>
                    </p:blipFill>
                    <p:spPr bwMode="auto">
                      <a:xfrm>
                        <a:off x="3935760" y="4581128"/>
                        <a:ext cx="23368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灯片编号占位符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C8896867-48BA-4F6A-8272-7AE1212B7972}" type="slidenum">
              <a:rPr lang="en-US" altLang="zh-CN" sz="1200">
                <a:solidFill>
                  <a:schemeClr val="accent2"/>
                </a:solidFill>
              </a:rPr>
              <a:pPr eaLnBrk="1" hangingPunct="1"/>
              <a:t>9</a:t>
            </a:fld>
            <a:endParaRPr lang="en-US" altLang="zh-CN" sz="1200">
              <a:solidFill>
                <a:schemeClr val="accent2"/>
              </a:solidFill>
            </a:endParaRPr>
          </a:p>
        </p:txBody>
      </p:sp>
    </p:spTree>
    <p:extLst>
      <p:ext uri="{BB962C8B-B14F-4D97-AF65-F5344CB8AC3E}">
        <p14:creationId xmlns:p14="http://schemas.microsoft.com/office/powerpoint/2010/main" val="1427860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1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10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10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10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1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p:bldP spid="13108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wrap="square">
        <a:spAutoFit/>
        <a:scene3d>
          <a:camera prst="orthographicFront"/>
          <a:lightRig rig="glow" dir="tl">
            <a:rot lat="0" lon="0" rev="5400000"/>
          </a:lightRig>
        </a:scene3d>
        <a:sp3d contourW="12700">
          <a:bevelT w="25400" h="25400"/>
          <a:contourClr>
            <a:schemeClr val="accent6">
              <a:shade val="73000"/>
            </a:schemeClr>
          </a:contourClr>
        </a:sp3d>
      </a:bodyPr>
      <a:lstStyle>
        <a:defPPr algn="ctr">
          <a:defRPr sz="4400" b="1" dirty="0" smtClean="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471</TotalTime>
  <Words>1425</Words>
  <Application>Microsoft Office PowerPoint</Application>
  <PresentationFormat>宽屏</PresentationFormat>
  <Paragraphs>224</Paragraphs>
  <Slides>53</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4" baseType="lpstr">
      <vt:lpstr>ˎ̥</vt:lpstr>
      <vt:lpstr>黑体</vt:lpstr>
      <vt:lpstr>华文楷体</vt:lpstr>
      <vt:lpstr>华文宋体</vt:lpstr>
      <vt:lpstr>宋体</vt:lpstr>
      <vt:lpstr>Arial</vt:lpstr>
      <vt:lpstr>Calibri</vt:lpstr>
      <vt:lpstr>Times New Roman</vt:lpstr>
      <vt:lpstr>Office 主题</vt:lpstr>
      <vt:lpstr>Equation</vt:lpstr>
      <vt:lpstr>公式</vt:lpstr>
      <vt:lpstr>第6章 常微分方程初步</vt:lpstr>
      <vt:lpstr>PowerPoint 演示文稿</vt:lpstr>
      <vt:lpstr>微分方程概述</vt:lpstr>
      <vt:lpstr>分类: 常微分方程， 偏常微分方程.</vt:lpstr>
      <vt:lpstr>微分方程模型</vt:lpstr>
      <vt:lpstr>PowerPoint 演示文稿</vt:lpstr>
      <vt:lpstr>PowerPoint 演示文稿</vt:lpstr>
      <vt:lpstr>例2   传染病模型:    长期以来,建立传染病的数学模型来描述传染病的传播过程,一直是各国有关专家和官员关注的课题.人们不能去做传染病传播的试验以获取数据,所以通常主要是依据机理分析的方法建立模型.</vt:lpstr>
      <vt:lpstr>PowerPoint 演示文稿</vt:lpstr>
      <vt:lpstr>微分方程的基本概念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vt:lpstr>
      <vt:lpstr>PowerPoint 演示文稿</vt:lpstr>
      <vt:lpstr>PowerPoint 演示文稿</vt:lpstr>
      <vt:lpstr>PowerPoint 演示文稿</vt:lpstr>
      <vt:lpstr>PowerPoint 演示文稿</vt:lpstr>
      <vt:lpstr>PowerPoint 演示文稿</vt:lpstr>
      <vt:lpstr>§1、一阶微分方程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vt:lpstr>
      <vt:lpstr>PowerPoint 演示文稿</vt:lpstr>
      <vt:lpstr>PowerPoint 演示文稿</vt:lpstr>
      <vt:lpstr>PowerPoint 演示文稿</vt:lpstr>
      <vt:lpstr>分离变量法是一种初等的解法，对方程的形式有一定的要求。有些方程，虽然表面不是变量可分离方程，但经过一次或多次变量代换却可以变为变量可分离方程。于是这种方程我们也可以利用分离变量法来求解。下面介绍几类经过变换可化为变量可分离方程的典型方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c:creator>
  <cp:lastModifiedBy>Microsoft 帐户</cp:lastModifiedBy>
  <cp:revision>65</cp:revision>
  <dcterms:created xsi:type="dcterms:W3CDTF">2009-06-13T01:14:34Z</dcterms:created>
  <dcterms:modified xsi:type="dcterms:W3CDTF">2021-08-25T16:07:09Z</dcterms:modified>
</cp:coreProperties>
</file>