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7" autoAdjust="0"/>
    <p:restoredTop sz="94238" autoAdjust="0"/>
  </p:normalViewPr>
  <p:slideViewPr>
    <p:cSldViewPr>
      <p:cViewPr varScale="1">
        <p:scale>
          <a:sx n="114" d="100"/>
          <a:sy n="114" d="100"/>
        </p:scale>
        <p:origin x="108" y="1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20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image" Target="../media/image91.wmf"/><Relationship Id="rId7" Type="http://schemas.openxmlformats.org/officeDocument/2006/relationships/image" Target="../media/image95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6" Type="http://schemas.openxmlformats.org/officeDocument/2006/relationships/image" Target="../media/image94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3" Type="http://schemas.openxmlformats.org/officeDocument/2006/relationships/image" Target="../media/image99.wmf"/><Relationship Id="rId7" Type="http://schemas.openxmlformats.org/officeDocument/2006/relationships/image" Target="../media/image103.wmf"/><Relationship Id="rId12" Type="http://schemas.openxmlformats.org/officeDocument/2006/relationships/image" Target="../media/image108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6" Type="http://schemas.openxmlformats.org/officeDocument/2006/relationships/image" Target="../media/image102.wmf"/><Relationship Id="rId11" Type="http://schemas.openxmlformats.org/officeDocument/2006/relationships/image" Target="../media/image107.wmf"/><Relationship Id="rId5" Type="http://schemas.openxmlformats.org/officeDocument/2006/relationships/image" Target="../media/image101.wmf"/><Relationship Id="rId10" Type="http://schemas.openxmlformats.org/officeDocument/2006/relationships/image" Target="../media/image106.wmf"/><Relationship Id="rId4" Type="http://schemas.openxmlformats.org/officeDocument/2006/relationships/image" Target="../media/image100.wmf"/><Relationship Id="rId9" Type="http://schemas.openxmlformats.org/officeDocument/2006/relationships/image" Target="../media/image105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3" Type="http://schemas.openxmlformats.org/officeDocument/2006/relationships/image" Target="../media/image111.wmf"/><Relationship Id="rId7" Type="http://schemas.openxmlformats.org/officeDocument/2006/relationships/image" Target="../media/image115.wmf"/><Relationship Id="rId12" Type="http://schemas.openxmlformats.org/officeDocument/2006/relationships/image" Target="../media/image120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6" Type="http://schemas.openxmlformats.org/officeDocument/2006/relationships/image" Target="../media/image114.wmf"/><Relationship Id="rId11" Type="http://schemas.openxmlformats.org/officeDocument/2006/relationships/image" Target="../media/image119.wmf"/><Relationship Id="rId5" Type="http://schemas.openxmlformats.org/officeDocument/2006/relationships/image" Target="../media/image113.wmf"/><Relationship Id="rId10" Type="http://schemas.openxmlformats.org/officeDocument/2006/relationships/image" Target="../media/image118.wmf"/><Relationship Id="rId4" Type="http://schemas.openxmlformats.org/officeDocument/2006/relationships/image" Target="../media/image112.wmf"/><Relationship Id="rId9" Type="http://schemas.openxmlformats.org/officeDocument/2006/relationships/image" Target="../media/image117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13" Type="http://schemas.openxmlformats.org/officeDocument/2006/relationships/image" Target="../media/image133.wmf"/><Relationship Id="rId3" Type="http://schemas.openxmlformats.org/officeDocument/2006/relationships/image" Target="../media/image123.wmf"/><Relationship Id="rId7" Type="http://schemas.openxmlformats.org/officeDocument/2006/relationships/image" Target="../media/image127.wmf"/><Relationship Id="rId12" Type="http://schemas.openxmlformats.org/officeDocument/2006/relationships/image" Target="../media/image132.wmf"/><Relationship Id="rId17" Type="http://schemas.openxmlformats.org/officeDocument/2006/relationships/image" Target="../media/image137.wmf"/><Relationship Id="rId2" Type="http://schemas.openxmlformats.org/officeDocument/2006/relationships/image" Target="../media/image122.wmf"/><Relationship Id="rId16" Type="http://schemas.openxmlformats.org/officeDocument/2006/relationships/image" Target="../media/image136.wmf"/><Relationship Id="rId1" Type="http://schemas.openxmlformats.org/officeDocument/2006/relationships/image" Target="../media/image121.wmf"/><Relationship Id="rId6" Type="http://schemas.openxmlformats.org/officeDocument/2006/relationships/image" Target="../media/image126.wmf"/><Relationship Id="rId11" Type="http://schemas.openxmlformats.org/officeDocument/2006/relationships/image" Target="../media/image131.wmf"/><Relationship Id="rId5" Type="http://schemas.openxmlformats.org/officeDocument/2006/relationships/image" Target="../media/image125.wmf"/><Relationship Id="rId15" Type="http://schemas.openxmlformats.org/officeDocument/2006/relationships/image" Target="../media/image135.wmf"/><Relationship Id="rId10" Type="http://schemas.openxmlformats.org/officeDocument/2006/relationships/image" Target="../media/image130.wmf"/><Relationship Id="rId4" Type="http://schemas.openxmlformats.org/officeDocument/2006/relationships/image" Target="../media/image124.wmf"/><Relationship Id="rId9" Type="http://schemas.openxmlformats.org/officeDocument/2006/relationships/image" Target="../media/image129.wmf"/><Relationship Id="rId14" Type="http://schemas.openxmlformats.org/officeDocument/2006/relationships/image" Target="../media/image13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Relationship Id="rId6" Type="http://schemas.openxmlformats.org/officeDocument/2006/relationships/image" Target="../media/image143.wmf"/><Relationship Id="rId5" Type="http://schemas.openxmlformats.org/officeDocument/2006/relationships/image" Target="../media/image142.wmf"/><Relationship Id="rId4" Type="http://schemas.openxmlformats.org/officeDocument/2006/relationships/image" Target="../media/image14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wmf"/><Relationship Id="rId7" Type="http://schemas.openxmlformats.org/officeDocument/2006/relationships/image" Target="../media/image151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Relationship Id="rId6" Type="http://schemas.openxmlformats.org/officeDocument/2006/relationships/image" Target="../media/image150.wmf"/><Relationship Id="rId5" Type="http://schemas.openxmlformats.org/officeDocument/2006/relationships/image" Target="../media/image149.wmf"/><Relationship Id="rId4" Type="http://schemas.openxmlformats.org/officeDocument/2006/relationships/image" Target="../media/image148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3" Type="http://schemas.openxmlformats.org/officeDocument/2006/relationships/image" Target="../media/image154.wmf"/><Relationship Id="rId7" Type="http://schemas.openxmlformats.org/officeDocument/2006/relationships/image" Target="../media/image158.wmf"/><Relationship Id="rId2" Type="http://schemas.openxmlformats.org/officeDocument/2006/relationships/image" Target="../media/image153.wmf"/><Relationship Id="rId1" Type="http://schemas.openxmlformats.org/officeDocument/2006/relationships/image" Target="../media/image152.wmf"/><Relationship Id="rId6" Type="http://schemas.openxmlformats.org/officeDocument/2006/relationships/image" Target="../media/image157.wmf"/><Relationship Id="rId5" Type="http://schemas.openxmlformats.org/officeDocument/2006/relationships/image" Target="../media/image156.wmf"/><Relationship Id="rId4" Type="http://schemas.openxmlformats.org/officeDocument/2006/relationships/image" Target="../media/image15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wmf"/><Relationship Id="rId2" Type="http://schemas.openxmlformats.org/officeDocument/2006/relationships/image" Target="../media/image161.wmf"/><Relationship Id="rId1" Type="http://schemas.openxmlformats.org/officeDocument/2006/relationships/image" Target="../media/image160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emf"/><Relationship Id="rId10" Type="http://schemas.openxmlformats.org/officeDocument/2006/relationships/image" Target="../media/image20.wmf"/><Relationship Id="rId4" Type="http://schemas.openxmlformats.org/officeDocument/2006/relationships/image" Target="../media/image14.emf"/><Relationship Id="rId9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e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11" Type="http://schemas.openxmlformats.org/officeDocument/2006/relationships/image" Target="../media/image42.wmf"/><Relationship Id="rId5" Type="http://schemas.openxmlformats.org/officeDocument/2006/relationships/image" Target="../media/image36.wmf"/><Relationship Id="rId10" Type="http://schemas.openxmlformats.org/officeDocument/2006/relationships/image" Target="../media/image41.wmf"/><Relationship Id="rId4" Type="http://schemas.openxmlformats.org/officeDocument/2006/relationships/image" Target="../media/image35.wmf"/><Relationship Id="rId9" Type="http://schemas.openxmlformats.org/officeDocument/2006/relationships/image" Target="../media/image40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3" Type="http://schemas.openxmlformats.org/officeDocument/2006/relationships/image" Target="../media/image45.wmf"/><Relationship Id="rId7" Type="http://schemas.openxmlformats.org/officeDocument/2006/relationships/image" Target="../media/image49.emf"/><Relationship Id="rId2" Type="http://schemas.openxmlformats.org/officeDocument/2006/relationships/image" Target="../media/image44.e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11" Type="http://schemas.openxmlformats.org/officeDocument/2006/relationships/image" Target="../media/image53.emf"/><Relationship Id="rId5" Type="http://schemas.openxmlformats.org/officeDocument/2006/relationships/image" Target="../media/image47.emf"/><Relationship Id="rId10" Type="http://schemas.openxmlformats.org/officeDocument/2006/relationships/image" Target="../media/image52.emf"/><Relationship Id="rId4" Type="http://schemas.openxmlformats.org/officeDocument/2006/relationships/image" Target="../media/image46.emf"/><Relationship Id="rId9" Type="http://schemas.openxmlformats.org/officeDocument/2006/relationships/image" Target="../media/image51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image" Target="../media/image56.emf"/><Relationship Id="rId7" Type="http://schemas.openxmlformats.org/officeDocument/2006/relationships/image" Target="../media/image60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10" Type="http://schemas.openxmlformats.org/officeDocument/2006/relationships/image" Target="../media/image63.wmf"/><Relationship Id="rId4" Type="http://schemas.openxmlformats.org/officeDocument/2006/relationships/image" Target="../media/image57.wmf"/><Relationship Id="rId9" Type="http://schemas.openxmlformats.org/officeDocument/2006/relationships/image" Target="../media/image62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image" Target="../media/image66.wmf"/><Relationship Id="rId7" Type="http://schemas.openxmlformats.org/officeDocument/2006/relationships/image" Target="../media/image70.wmf"/><Relationship Id="rId12" Type="http://schemas.openxmlformats.org/officeDocument/2006/relationships/image" Target="../media/image75.wmf"/><Relationship Id="rId2" Type="http://schemas.openxmlformats.org/officeDocument/2006/relationships/image" Target="../media/image65.emf"/><Relationship Id="rId1" Type="http://schemas.openxmlformats.org/officeDocument/2006/relationships/image" Target="../media/image64.wmf"/><Relationship Id="rId6" Type="http://schemas.openxmlformats.org/officeDocument/2006/relationships/image" Target="../media/image69.emf"/><Relationship Id="rId11" Type="http://schemas.openxmlformats.org/officeDocument/2006/relationships/image" Target="../media/image74.wmf"/><Relationship Id="rId5" Type="http://schemas.openxmlformats.org/officeDocument/2006/relationships/image" Target="../media/image68.wmf"/><Relationship Id="rId10" Type="http://schemas.openxmlformats.org/officeDocument/2006/relationships/image" Target="../media/image73.wmf"/><Relationship Id="rId4" Type="http://schemas.openxmlformats.org/officeDocument/2006/relationships/image" Target="../media/image67.emf"/><Relationship Id="rId9" Type="http://schemas.openxmlformats.org/officeDocument/2006/relationships/image" Target="../media/image72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image" Target="../media/image84.wmf"/><Relationship Id="rId3" Type="http://schemas.openxmlformats.org/officeDocument/2006/relationships/image" Target="../media/image77.wmf"/><Relationship Id="rId7" Type="http://schemas.openxmlformats.org/officeDocument/2006/relationships/image" Target="../media/image60.wmf"/><Relationship Id="rId12" Type="http://schemas.openxmlformats.org/officeDocument/2006/relationships/image" Target="../media/image83.wmf"/><Relationship Id="rId17" Type="http://schemas.openxmlformats.org/officeDocument/2006/relationships/image" Target="../media/image88.wmf"/><Relationship Id="rId2" Type="http://schemas.openxmlformats.org/officeDocument/2006/relationships/image" Target="../media/image55.wmf"/><Relationship Id="rId16" Type="http://schemas.openxmlformats.org/officeDocument/2006/relationships/image" Target="../media/image87.wmf"/><Relationship Id="rId1" Type="http://schemas.openxmlformats.org/officeDocument/2006/relationships/image" Target="../media/image76.wmf"/><Relationship Id="rId6" Type="http://schemas.openxmlformats.org/officeDocument/2006/relationships/image" Target="../media/image59.wmf"/><Relationship Id="rId11" Type="http://schemas.openxmlformats.org/officeDocument/2006/relationships/image" Target="../media/image82.wmf"/><Relationship Id="rId5" Type="http://schemas.openxmlformats.org/officeDocument/2006/relationships/image" Target="../media/image79.wmf"/><Relationship Id="rId15" Type="http://schemas.openxmlformats.org/officeDocument/2006/relationships/image" Target="../media/image86.wmf"/><Relationship Id="rId10" Type="http://schemas.openxmlformats.org/officeDocument/2006/relationships/image" Target="../media/image63.wmf"/><Relationship Id="rId4" Type="http://schemas.openxmlformats.org/officeDocument/2006/relationships/image" Target="../media/image78.wmf"/><Relationship Id="rId9" Type="http://schemas.openxmlformats.org/officeDocument/2006/relationships/image" Target="../media/image81.wmf"/><Relationship Id="rId14" Type="http://schemas.openxmlformats.org/officeDocument/2006/relationships/image" Target="../media/image8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8235AF77-A18C-44A2-9887-BA6837F1F8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906F8879-FA83-46F1-812C-B351FEB30C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B71D-1A20-4120-9CE9-BFA7C6A041E6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743EA16B-B790-4A8F-BAFF-8C48811E81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7B0E1DF2-7039-41CB-9779-BF80C8DA71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0DB9D-6B41-4D78-B091-AADE897B3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350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C5F9DC52-4B07-4CFC-87D5-490AC862F5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34031DDA-4355-4854-8C5C-C2AC2978D35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A5888E0-7D9B-4110-B86E-D837CC8393A8}" type="datetimeFigureOut">
              <a:rPr lang="zh-CN" altLang="en-US"/>
              <a:pPr>
                <a:defRPr/>
              </a:pPr>
              <a:t>2021/12/7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="" xmlns:a16="http://schemas.microsoft.com/office/drawing/2014/main" id="{362A9837-FF55-4611-8E76-055748A931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="" xmlns:a16="http://schemas.microsoft.com/office/drawing/2014/main" id="{B51D619C-3C9F-4618-AFB2-907B7021A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B31C88CE-468D-4237-9B49-B2395263C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8A2225A2-C182-4197-9D89-D94D329198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E0C2EFB-E6F0-4526-A71E-3BEE9C081B90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6223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605F97E-3E39-4189-B3EF-F63B600CE80F}" type="slidenum">
              <a:rPr lang="en-US" altLang="zh-CN" sz="1200"/>
              <a:pPr/>
              <a:t>2</a:t>
            </a:fld>
            <a:endParaRPr lang="en-US" altLang="zh-CN" sz="1200" dirty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540960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837F76D-E268-4028-B178-4B26B801F53E}" type="slidenum">
              <a:rPr lang="en-US" altLang="zh-CN" sz="1200"/>
              <a:pPr/>
              <a:t>5</a:t>
            </a:fld>
            <a:endParaRPr lang="en-US" altLang="zh-CN" sz="1200" dirty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429934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0CB79DE-E6A8-4C6C-8C31-44BDB97BAFE0}" type="slidenum">
              <a:rPr lang="en-US" altLang="zh-CN" sz="1200"/>
              <a:pPr/>
              <a:t>6</a:t>
            </a:fld>
            <a:endParaRPr lang="en-US" altLang="zh-CN" sz="1200" dirty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014073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C8D77BE-3CD0-4058-BF47-958C47CBF166}" type="slidenum">
              <a:rPr lang="en-US" altLang="zh-CN" sz="1200"/>
              <a:pPr/>
              <a:t>12</a:t>
            </a:fld>
            <a:endParaRPr lang="en-US" altLang="zh-CN" sz="1200" dirty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579806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0BC75B1-89A2-4021-879A-9CB146DD9CCD}" type="slidenum">
              <a:rPr lang="en-US" altLang="zh-CN" sz="1200"/>
              <a:pPr/>
              <a:t>15</a:t>
            </a:fld>
            <a:endParaRPr lang="en-US" altLang="zh-CN" sz="1200" dirty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899828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C8E3FB3-FC43-47C5-919C-081917626DEF}" type="slidenum">
              <a:rPr lang="en-US" altLang="zh-CN" sz="1200"/>
              <a:pPr/>
              <a:t>16</a:t>
            </a:fld>
            <a:endParaRPr lang="en-US" altLang="zh-CN" sz="1200" dirty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318345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F8ADDB1-0877-4C9C-BA6D-D341D20CCF19}" type="slidenum">
              <a:rPr lang="en-US" altLang="zh-CN" sz="1200"/>
              <a:pPr/>
              <a:t>17</a:t>
            </a:fld>
            <a:endParaRPr lang="en-US" altLang="zh-CN" sz="1200" dirty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299838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AFA7BB7-DFE1-4F2C-82E7-17CEE82FF093}" type="slidenum">
              <a:rPr lang="en-US" altLang="zh-CN" sz="1200"/>
              <a:pPr/>
              <a:t>18</a:t>
            </a:fld>
            <a:endParaRPr lang="en-US" altLang="zh-CN" sz="1200" dirty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769113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12D76F0-0E38-43E9-9C9F-CEE829F616E5}" type="slidenum">
              <a:rPr lang="en-US" altLang="zh-CN" sz="1200"/>
              <a:pPr/>
              <a:t>19</a:t>
            </a:fld>
            <a:endParaRPr lang="en-US" altLang="zh-CN" sz="1200" dirty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19451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79509" y="4077072"/>
            <a:ext cx="8534400" cy="622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01C6A41-90A8-4EB9-8C2B-1723944C0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45C3B-12B8-44A0-8F52-0F6EF65AD41E}" type="datetimeFigureOut">
              <a:rPr lang="zh-CN" altLang="en-US"/>
              <a:pPr>
                <a:defRPr/>
              </a:pPr>
              <a:t>2021/12/7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53C8C8E-1B6A-40F4-967D-EA7CEF96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1B00CDE-2600-49A6-8D88-57F034EF8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F8BE23-9125-4FCC-9C73-BD04F861CF2C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8387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3BDD4BC-D884-4375-89CE-7EEF4EC53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C063F-A2BC-463C-8CAF-B19EA2F9C491}" type="datetimeFigureOut">
              <a:rPr lang="zh-CN" altLang="en-US"/>
              <a:pPr>
                <a:defRPr/>
              </a:pPr>
              <a:t>2021/12/7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E74256A-0E7D-4754-A912-FD07C6E2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B7BAAEC-0BA9-41DF-8EBD-836A6ACE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21D670-47FF-458F-87A7-4A231FD2161E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47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50080B1-3975-480E-95BC-F6D48504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66B24-CA97-439F-AA6D-C5F31D508A43}" type="datetimeFigureOut">
              <a:rPr lang="zh-CN" altLang="en-US"/>
              <a:pPr>
                <a:defRPr/>
              </a:pPr>
              <a:t>2021/12/7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0ABF498-AFF6-428E-A696-509856D7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541D49B-DC10-4DDF-98D3-3D985A27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EDF25B-788C-4C3E-95C0-95CF9C7F2840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97956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600201"/>
            <a:ext cx="5384800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3941763"/>
            <a:ext cx="53848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3941763"/>
            <a:ext cx="53848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9D9FF1-1C96-46DA-BA1F-718D96125B7D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347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09" y="255569"/>
            <a:ext cx="9422837" cy="1143000"/>
          </a:xfrm>
        </p:spPr>
        <p:txBody>
          <a:bodyPr/>
          <a:lstStyle>
            <a:lvl1pPr algn="r">
              <a:defRPr sz="32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67" y="1403652"/>
            <a:ext cx="9601067" cy="4608512"/>
          </a:xfrm>
        </p:spPr>
        <p:txBody>
          <a:bodyPr/>
          <a:lstStyle>
            <a:lvl1pPr>
              <a:defRPr sz="20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 sz="2000"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 sz="2000"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 sz="2000"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DC941AA-1ED0-47DF-A392-EB5BA09870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6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D22F5-A067-4F1D-9696-0D3DAD59E1FE}" type="datetimeFigureOut">
              <a:rPr lang="zh-CN" altLang="en-US"/>
              <a:pPr>
                <a:defRPr/>
              </a:pPr>
              <a:t>2021/12/7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2C16850-0787-4BA6-8B93-4879708D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12299" y="6481752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F464477-EFEA-449A-8B4F-EF7109AF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4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DF241AFB-9D3F-4C35-906A-8E91BE352314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57654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228ECEA-04CA-4B21-AFB4-9A8C45439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CCDB1-F5E8-418A-A2C7-83965C4D6368}" type="datetimeFigureOut">
              <a:rPr lang="zh-CN" altLang="en-US"/>
              <a:pPr>
                <a:defRPr/>
              </a:pPr>
              <a:t>2021/12/7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B54874D-11CB-4CF1-9596-B4E872E3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922F02F-58AC-46A9-A73D-43486DC6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E686A-6D74-4894-BF7D-7F6AFA86EB66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8214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="" xmlns:a16="http://schemas.microsoft.com/office/drawing/2014/main" id="{46847E57-A096-49E6-A2EF-E7EA8C2B0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92DE1-FD72-4770-9694-E5AE515EAF4B}" type="datetimeFigureOut">
              <a:rPr lang="zh-CN" altLang="en-US"/>
              <a:pPr>
                <a:defRPr/>
              </a:pPr>
              <a:t>2021/12/7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="" xmlns:a16="http://schemas.microsoft.com/office/drawing/2014/main" id="{632BB91C-E4B0-4A76-A6B2-45ECDDABB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="" xmlns:a16="http://schemas.microsoft.com/office/drawing/2014/main" id="{F624A061-66EC-4D77-90B7-FB0F65A2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9B45CD-C86B-48D4-829F-F0E1BCAACD99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7592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="" xmlns:a16="http://schemas.microsoft.com/office/drawing/2014/main" id="{63275422-D8EF-4BAE-9CAF-14D514E1A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A1612-B0FE-4D56-B49C-D574DB53E80D}" type="datetimeFigureOut">
              <a:rPr lang="zh-CN" altLang="en-US"/>
              <a:pPr>
                <a:defRPr/>
              </a:pPr>
              <a:t>2021/12/7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="" xmlns:a16="http://schemas.microsoft.com/office/drawing/2014/main" id="{65A91C3E-A2DD-4326-8D3C-ACB03C5A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="" xmlns:a16="http://schemas.microsoft.com/office/drawing/2014/main" id="{A4120A65-DE4C-46BF-9E2E-93AA9EF1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9F5F6-6DAB-47EB-B335-FB1D716CB78D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094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="" xmlns:a16="http://schemas.microsoft.com/office/drawing/2014/main" id="{2611C3E3-61F8-4E46-9A1B-C756B945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7D166-22B7-43BF-88F6-B15BC8903EDD}" type="datetimeFigureOut">
              <a:rPr lang="zh-CN" altLang="en-US"/>
              <a:pPr>
                <a:defRPr/>
              </a:pPr>
              <a:t>2021/12/7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="" xmlns:a16="http://schemas.microsoft.com/office/drawing/2014/main" id="{5BCF57CF-0598-438E-8A5D-EB1085F7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="" xmlns:a16="http://schemas.microsoft.com/office/drawing/2014/main" id="{6784F4FC-7E57-4D41-95ED-DE546C1D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87150-5C3E-4439-B216-5F65A4C7C309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643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="" xmlns:a16="http://schemas.microsoft.com/office/drawing/2014/main" id="{D650A1EE-2A09-45A9-A90D-1144FEDD0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F86F0-0B1E-4EF6-96EB-165C1041BE10}" type="datetimeFigureOut">
              <a:rPr lang="zh-CN" altLang="en-US"/>
              <a:pPr>
                <a:defRPr/>
              </a:pPr>
              <a:t>2021/12/7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="" xmlns:a16="http://schemas.microsoft.com/office/drawing/2014/main" id="{56F56139-E9D8-452A-AFCD-9F64CECF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="" xmlns:a16="http://schemas.microsoft.com/office/drawing/2014/main" id="{A52E69B4-70FF-4B93-ACD9-39CB35DA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FDD63B-992A-4963-B4FF-3D8E2E9E157C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1166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="" xmlns:a16="http://schemas.microsoft.com/office/drawing/2014/main" id="{39CBEA3F-5ADC-4C9C-A7B1-7FB6BA591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07046-A6C2-4564-973D-5B55C77B7634}" type="datetimeFigureOut">
              <a:rPr lang="zh-CN" altLang="en-US"/>
              <a:pPr>
                <a:defRPr/>
              </a:pPr>
              <a:t>2021/12/7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="" xmlns:a16="http://schemas.microsoft.com/office/drawing/2014/main" id="{5E3A7A82-C3EA-4E48-ADF2-C9F0F4B9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="" xmlns:a16="http://schemas.microsoft.com/office/drawing/2014/main" id="{B8977483-C766-4A38-B965-E3487DBB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7B350A-96DE-4831-A299-8751279B269F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3619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="" xmlns:a16="http://schemas.microsoft.com/office/drawing/2014/main" id="{CA563FC7-0B6C-423B-B295-147E40F1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C7F67-FFBA-4598-A363-5A1E3E73D1E5}" type="datetimeFigureOut">
              <a:rPr lang="zh-CN" altLang="en-US"/>
              <a:pPr>
                <a:defRPr/>
              </a:pPr>
              <a:t>2021/12/7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="" xmlns:a16="http://schemas.microsoft.com/office/drawing/2014/main" id="{A5076843-BAB1-4854-A445-A0137A16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="" xmlns:a16="http://schemas.microsoft.com/office/drawing/2014/main" id="{91EF6D50-E79D-49FA-B76A-6BA66596A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F5F28-11E1-4F09-953A-DB09D1BF2502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803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harpenSoften amount="25000"/>
                    </a14:imgEffect>
                    <a14:imgEffect>
                      <a14:colorTemperature colorTemp="97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="" xmlns:a16="http://schemas.microsoft.com/office/drawing/2014/main" id="{C7EC5E42-6E5D-407E-9066-783F041463F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1424" y="273844"/>
            <a:ext cx="1026484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="" xmlns:a16="http://schemas.microsoft.com/office/drawing/2014/main" id="{9D24FB56-6E7A-4776-AD9A-1053A7134CA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295467" y="1438518"/>
            <a:ext cx="969707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544D87F-9B01-43C0-BA99-2ADBDACEA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2484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8EFB23F-41D9-4BBE-8B93-E6BE8754B72C}" type="datetimeFigureOut">
              <a:rPr lang="zh-CN" altLang="en-US"/>
              <a:pPr>
                <a:defRPr/>
              </a:pPr>
              <a:t>2021/12/7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DA00A20-4C62-4617-A875-61759F786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8484" y="649287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A342A9B-B8D3-4025-AFBA-96BF91BF6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40484" y="649287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25E571C-9FBD-4713-AA8D-FC2F4955C767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  <p:sldLayoutId id="2147483660" r:id="rId12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80.bin"/><Relationship Id="rId18" Type="http://schemas.openxmlformats.org/officeDocument/2006/relationships/image" Target="../media/image80.wmf"/><Relationship Id="rId26" Type="http://schemas.openxmlformats.org/officeDocument/2006/relationships/image" Target="../media/image83.wmf"/><Relationship Id="rId3" Type="http://schemas.openxmlformats.org/officeDocument/2006/relationships/oleObject" Target="../embeddings/oleObject75.bin"/><Relationship Id="rId21" Type="http://schemas.openxmlformats.org/officeDocument/2006/relationships/oleObject" Target="../embeddings/oleObject84.bin"/><Relationship Id="rId34" Type="http://schemas.openxmlformats.org/officeDocument/2006/relationships/image" Target="../media/image87.wmf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79.wmf"/><Relationship Id="rId17" Type="http://schemas.openxmlformats.org/officeDocument/2006/relationships/oleObject" Target="../embeddings/oleObject82.bin"/><Relationship Id="rId25" Type="http://schemas.openxmlformats.org/officeDocument/2006/relationships/oleObject" Target="../embeddings/oleObject86.bin"/><Relationship Id="rId33" Type="http://schemas.openxmlformats.org/officeDocument/2006/relationships/oleObject" Target="../embeddings/oleObject9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0.wmf"/><Relationship Id="rId20" Type="http://schemas.openxmlformats.org/officeDocument/2006/relationships/image" Target="../media/image81.wmf"/><Relationship Id="rId29" Type="http://schemas.openxmlformats.org/officeDocument/2006/relationships/oleObject" Target="../embeddings/oleObject88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79.bin"/><Relationship Id="rId24" Type="http://schemas.openxmlformats.org/officeDocument/2006/relationships/image" Target="../media/image82.wmf"/><Relationship Id="rId32" Type="http://schemas.openxmlformats.org/officeDocument/2006/relationships/image" Target="../media/image86.wmf"/><Relationship Id="rId5" Type="http://schemas.openxmlformats.org/officeDocument/2006/relationships/oleObject" Target="../embeddings/oleObject76.bin"/><Relationship Id="rId15" Type="http://schemas.openxmlformats.org/officeDocument/2006/relationships/oleObject" Target="../embeddings/oleObject81.bin"/><Relationship Id="rId23" Type="http://schemas.openxmlformats.org/officeDocument/2006/relationships/oleObject" Target="../embeddings/oleObject85.bin"/><Relationship Id="rId28" Type="http://schemas.openxmlformats.org/officeDocument/2006/relationships/image" Target="../media/image84.wmf"/><Relationship Id="rId36" Type="http://schemas.openxmlformats.org/officeDocument/2006/relationships/image" Target="../media/image88.wmf"/><Relationship Id="rId10" Type="http://schemas.openxmlformats.org/officeDocument/2006/relationships/image" Target="../media/image78.wmf"/><Relationship Id="rId19" Type="http://schemas.openxmlformats.org/officeDocument/2006/relationships/oleObject" Target="../embeddings/oleObject83.bin"/><Relationship Id="rId31" Type="http://schemas.openxmlformats.org/officeDocument/2006/relationships/oleObject" Target="../embeddings/oleObject89.bin"/><Relationship Id="rId4" Type="http://schemas.openxmlformats.org/officeDocument/2006/relationships/image" Target="../media/image76.wmf"/><Relationship Id="rId9" Type="http://schemas.openxmlformats.org/officeDocument/2006/relationships/oleObject" Target="../embeddings/oleObject78.bin"/><Relationship Id="rId14" Type="http://schemas.openxmlformats.org/officeDocument/2006/relationships/image" Target="../media/image59.wmf"/><Relationship Id="rId22" Type="http://schemas.openxmlformats.org/officeDocument/2006/relationships/image" Target="../media/image63.wmf"/><Relationship Id="rId27" Type="http://schemas.openxmlformats.org/officeDocument/2006/relationships/oleObject" Target="../embeddings/oleObject87.bin"/><Relationship Id="rId30" Type="http://schemas.openxmlformats.org/officeDocument/2006/relationships/image" Target="../media/image85.wmf"/><Relationship Id="rId35" Type="http://schemas.openxmlformats.org/officeDocument/2006/relationships/oleObject" Target="../embeddings/oleObject91.bin"/><Relationship Id="rId8" Type="http://schemas.openxmlformats.org/officeDocument/2006/relationships/image" Target="../media/image7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13" Type="http://schemas.openxmlformats.org/officeDocument/2006/relationships/oleObject" Target="../embeddings/oleObject97.bin"/><Relationship Id="rId18" Type="http://schemas.openxmlformats.org/officeDocument/2006/relationships/image" Target="../media/image96.wmf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93.wmf"/><Relationship Id="rId17" Type="http://schemas.openxmlformats.org/officeDocument/2006/relationships/oleObject" Target="../embeddings/oleObject9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5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96.bin"/><Relationship Id="rId5" Type="http://schemas.openxmlformats.org/officeDocument/2006/relationships/oleObject" Target="../embeddings/oleObject93.bin"/><Relationship Id="rId15" Type="http://schemas.openxmlformats.org/officeDocument/2006/relationships/oleObject" Target="../embeddings/oleObject98.bin"/><Relationship Id="rId10" Type="http://schemas.openxmlformats.org/officeDocument/2006/relationships/image" Target="../media/image92.wmf"/><Relationship Id="rId4" Type="http://schemas.openxmlformats.org/officeDocument/2006/relationships/image" Target="../media/image89.wmf"/><Relationship Id="rId9" Type="http://schemas.openxmlformats.org/officeDocument/2006/relationships/oleObject" Target="../embeddings/oleObject95.bin"/><Relationship Id="rId14" Type="http://schemas.openxmlformats.org/officeDocument/2006/relationships/image" Target="../media/image94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2.bin"/><Relationship Id="rId13" Type="http://schemas.openxmlformats.org/officeDocument/2006/relationships/image" Target="../media/image101.wmf"/><Relationship Id="rId18" Type="http://schemas.openxmlformats.org/officeDocument/2006/relationships/oleObject" Target="../embeddings/oleObject107.bin"/><Relationship Id="rId26" Type="http://schemas.openxmlformats.org/officeDocument/2006/relationships/oleObject" Target="../embeddings/oleObject111.bin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105.wmf"/><Relationship Id="rId7" Type="http://schemas.openxmlformats.org/officeDocument/2006/relationships/image" Target="../media/image98.wmf"/><Relationship Id="rId12" Type="http://schemas.openxmlformats.org/officeDocument/2006/relationships/oleObject" Target="../embeddings/oleObject104.bin"/><Relationship Id="rId17" Type="http://schemas.openxmlformats.org/officeDocument/2006/relationships/image" Target="../media/image103.wmf"/><Relationship Id="rId25" Type="http://schemas.openxmlformats.org/officeDocument/2006/relationships/image" Target="../media/image10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6.bin"/><Relationship Id="rId20" Type="http://schemas.openxmlformats.org/officeDocument/2006/relationships/oleObject" Target="../embeddings/oleObject108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01.bin"/><Relationship Id="rId11" Type="http://schemas.openxmlformats.org/officeDocument/2006/relationships/image" Target="../media/image100.wmf"/><Relationship Id="rId24" Type="http://schemas.openxmlformats.org/officeDocument/2006/relationships/oleObject" Target="../embeddings/oleObject110.bin"/><Relationship Id="rId5" Type="http://schemas.openxmlformats.org/officeDocument/2006/relationships/image" Target="../media/image97.wmf"/><Relationship Id="rId15" Type="http://schemas.openxmlformats.org/officeDocument/2006/relationships/image" Target="../media/image102.wmf"/><Relationship Id="rId23" Type="http://schemas.openxmlformats.org/officeDocument/2006/relationships/image" Target="../media/image106.wmf"/><Relationship Id="rId10" Type="http://schemas.openxmlformats.org/officeDocument/2006/relationships/oleObject" Target="../embeddings/oleObject103.bin"/><Relationship Id="rId19" Type="http://schemas.openxmlformats.org/officeDocument/2006/relationships/image" Target="../media/image104.wmf"/><Relationship Id="rId4" Type="http://schemas.openxmlformats.org/officeDocument/2006/relationships/oleObject" Target="../embeddings/oleObject100.bin"/><Relationship Id="rId9" Type="http://schemas.openxmlformats.org/officeDocument/2006/relationships/image" Target="../media/image99.wmf"/><Relationship Id="rId14" Type="http://schemas.openxmlformats.org/officeDocument/2006/relationships/oleObject" Target="../embeddings/oleObject105.bin"/><Relationship Id="rId22" Type="http://schemas.openxmlformats.org/officeDocument/2006/relationships/oleObject" Target="../embeddings/oleObject109.bin"/><Relationship Id="rId27" Type="http://schemas.openxmlformats.org/officeDocument/2006/relationships/image" Target="../media/image108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13" Type="http://schemas.openxmlformats.org/officeDocument/2006/relationships/oleObject" Target="../embeddings/oleObject117.bin"/><Relationship Id="rId18" Type="http://schemas.openxmlformats.org/officeDocument/2006/relationships/image" Target="../media/image116.wmf"/><Relationship Id="rId26" Type="http://schemas.openxmlformats.org/officeDocument/2006/relationships/image" Target="../media/image120.wmf"/><Relationship Id="rId3" Type="http://schemas.openxmlformats.org/officeDocument/2006/relationships/oleObject" Target="../embeddings/oleObject112.bin"/><Relationship Id="rId21" Type="http://schemas.openxmlformats.org/officeDocument/2006/relationships/oleObject" Target="../embeddings/oleObject121.bin"/><Relationship Id="rId7" Type="http://schemas.openxmlformats.org/officeDocument/2006/relationships/oleObject" Target="../embeddings/oleObject114.bin"/><Relationship Id="rId12" Type="http://schemas.openxmlformats.org/officeDocument/2006/relationships/image" Target="../media/image113.wmf"/><Relationship Id="rId17" Type="http://schemas.openxmlformats.org/officeDocument/2006/relationships/oleObject" Target="../embeddings/oleObject119.bin"/><Relationship Id="rId25" Type="http://schemas.openxmlformats.org/officeDocument/2006/relationships/oleObject" Target="../embeddings/oleObject12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5.wmf"/><Relationship Id="rId20" Type="http://schemas.openxmlformats.org/officeDocument/2006/relationships/image" Target="../media/image117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10.wmf"/><Relationship Id="rId11" Type="http://schemas.openxmlformats.org/officeDocument/2006/relationships/oleObject" Target="../embeddings/oleObject116.bin"/><Relationship Id="rId24" Type="http://schemas.openxmlformats.org/officeDocument/2006/relationships/image" Target="../media/image119.wmf"/><Relationship Id="rId5" Type="http://schemas.openxmlformats.org/officeDocument/2006/relationships/oleObject" Target="../embeddings/oleObject113.bin"/><Relationship Id="rId15" Type="http://schemas.openxmlformats.org/officeDocument/2006/relationships/oleObject" Target="../embeddings/oleObject118.bin"/><Relationship Id="rId23" Type="http://schemas.openxmlformats.org/officeDocument/2006/relationships/oleObject" Target="../embeddings/oleObject122.bin"/><Relationship Id="rId10" Type="http://schemas.openxmlformats.org/officeDocument/2006/relationships/image" Target="../media/image112.wmf"/><Relationship Id="rId19" Type="http://schemas.openxmlformats.org/officeDocument/2006/relationships/oleObject" Target="../embeddings/oleObject120.bin"/><Relationship Id="rId4" Type="http://schemas.openxmlformats.org/officeDocument/2006/relationships/image" Target="../media/image109.wmf"/><Relationship Id="rId9" Type="http://schemas.openxmlformats.org/officeDocument/2006/relationships/oleObject" Target="../embeddings/oleObject115.bin"/><Relationship Id="rId14" Type="http://schemas.openxmlformats.org/officeDocument/2006/relationships/image" Target="../media/image114.wmf"/><Relationship Id="rId22" Type="http://schemas.openxmlformats.org/officeDocument/2006/relationships/image" Target="../media/image118.wmf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29.bin"/><Relationship Id="rId18" Type="http://schemas.openxmlformats.org/officeDocument/2006/relationships/image" Target="../media/image128.wmf"/><Relationship Id="rId26" Type="http://schemas.openxmlformats.org/officeDocument/2006/relationships/image" Target="../media/image132.wmf"/><Relationship Id="rId3" Type="http://schemas.openxmlformats.org/officeDocument/2006/relationships/oleObject" Target="../embeddings/oleObject124.bin"/><Relationship Id="rId21" Type="http://schemas.openxmlformats.org/officeDocument/2006/relationships/oleObject" Target="../embeddings/oleObject133.bin"/><Relationship Id="rId34" Type="http://schemas.openxmlformats.org/officeDocument/2006/relationships/image" Target="../media/image136.wmf"/><Relationship Id="rId7" Type="http://schemas.openxmlformats.org/officeDocument/2006/relationships/oleObject" Target="../embeddings/oleObject126.bin"/><Relationship Id="rId12" Type="http://schemas.openxmlformats.org/officeDocument/2006/relationships/image" Target="../media/image125.wmf"/><Relationship Id="rId17" Type="http://schemas.openxmlformats.org/officeDocument/2006/relationships/oleObject" Target="../embeddings/oleObject131.bin"/><Relationship Id="rId25" Type="http://schemas.openxmlformats.org/officeDocument/2006/relationships/oleObject" Target="../embeddings/oleObject135.bin"/><Relationship Id="rId33" Type="http://schemas.openxmlformats.org/officeDocument/2006/relationships/oleObject" Target="../embeddings/oleObject13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7.wmf"/><Relationship Id="rId20" Type="http://schemas.openxmlformats.org/officeDocument/2006/relationships/image" Target="../media/image129.wmf"/><Relationship Id="rId29" Type="http://schemas.openxmlformats.org/officeDocument/2006/relationships/oleObject" Target="../embeddings/oleObject137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22.wmf"/><Relationship Id="rId11" Type="http://schemas.openxmlformats.org/officeDocument/2006/relationships/oleObject" Target="../embeddings/oleObject128.bin"/><Relationship Id="rId24" Type="http://schemas.openxmlformats.org/officeDocument/2006/relationships/image" Target="../media/image131.wmf"/><Relationship Id="rId32" Type="http://schemas.openxmlformats.org/officeDocument/2006/relationships/image" Target="../media/image135.wmf"/><Relationship Id="rId5" Type="http://schemas.openxmlformats.org/officeDocument/2006/relationships/oleObject" Target="../embeddings/oleObject125.bin"/><Relationship Id="rId15" Type="http://schemas.openxmlformats.org/officeDocument/2006/relationships/oleObject" Target="../embeddings/oleObject130.bin"/><Relationship Id="rId23" Type="http://schemas.openxmlformats.org/officeDocument/2006/relationships/oleObject" Target="../embeddings/oleObject134.bin"/><Relationship Id="rId28" Type="http://schemas.openxmlformats.org/officeDocument/2006/relationships/image" Target="../media/image133.wmf"/><Relationship Id="rId36" Type="http://schemas.openxmlformats.org/officeDocument/2006/relationships/image" Target="../media/image137.wmf"/><Relationship Id="rId10" Type="http://schemas.openxmlformats.org/officeDocument/2006/relationships/image" Target="../media/image124.wmf"/><Relationship Id="rId19" Type="http://schemas.openxmlformats.org/officeDocument/2006/relationships/oleObject" Target="../embeddings/oleObject132.bin"/><Relationship Id="rId31" Type="http://schemas.openxmlformats.org/officeDocument/2006/relationships/oleObject" Target="../embeddings/oleObject138.bin"/><Relationship Id="rId4" Type="http://schemas.openxmlformats.org/officeDocument/2006/relationships/image" Target="../media/image121.wmf"/><Relationship Id="rId9" Type="http://schemas.openxmlformats.org/officeDocument/2006/relationships/oleObject" Target="../embeddings/oleObject127.bin"/><Relationship Id="rId14" Type="http://schemas.openxmlformats.org/officeDocument/2006/relationships/image" Target="../media/image126.wmf"/><Relationship Id="rId22" Type="http://schemas.openxmlformats.org/officeDocument/2006/relationships/image" Target="../media/image130.wmf"/><Relationship Id="rId27" Type="http://schemas.openxmlformats.org/officeDocument/2006/relationships/oleObject" Target="../embeddings/oleObject136.bin"/><Relationship Id="rId30" Type="http://schemas.openxmlformats.org/officeDocument/2006/relationships/image" Target="../media/image134.wmf"/><Relationship Id="rId35" Type="http://schemas.openxmlformats.org/officeDocument/2006/relationships/oleObject" Target="../embeddings/oleObject140.bin"/><Relationship Id="rId8" Type="http://schemas.openxmlformats.org/officeDocument/2006/relationships/image" Target="../media/image123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3.bin"/><Relationship Id="rId13" Type="http://schemas.openxmlformats.org/officeDocument/2006/relationships/image" Target="../media/image142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39.wmf"/><Relationship Id="rId12" Type="http://schemas.openxmlformats.org/officeDocument/2006/relationships/oleObject" Target="../embeddings/oleObject14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42.bin"/><Relationship Id="rId11" Type="http://schemas.openxmlformats.org/officeDocument/2006/relationships/image" Target="../media/image141.wmf"/><Relationship Id="rId5" Type="http://schemas.openxmlformats.org/officeDocument/2006/relationships/image" Target="../media/image138.wmf"/><Relationship Id="rId15" Type="http://schemas.openxmlformats.org/officeDocument/2006/relationships/image" Target="../media/image143.wmf"/><Relationship Id="rId10" Type="http://schemas.openxmlformats.org/officeDocument/2006/relationships/oleObject" Target="../embeddings/oleObject144.bin"/><Relationship Id="rId4" Type="http://schemas.openxmlformats.org/officeDocument/2006/relationships/oleObject" Target="../embeddings/oleObject141.bin"/><Relationship Id="rId9" Type="http://schemas.openxmlformats.org/officeDocument/2006/relationships/image" Target="../media/image140.wmf"/><Relationship Id="rId14" Type="http://schemas.openxmlformats.org/officeDocument/2006/relationships/oleObject" Target="../embeddings/oleObject14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44.wmf"/><Relationship Id="rId4" Type="http://schemas.openxmlformats.org/officeDocument/2006/relationships/oleObject" Target="../embeddings/oleObject147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0.bin"/><Relationship Id="rId13" Type="http://schemas.openxmlformats.org/officeDocument/2006/relationships/image" Target="../media/image149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46.wmf"/><Relationship Id="rId12" Type="http://schemas.openxmlformats.org/officeDocument/2006/relationships/oleObject" Target="../embeddings/oleObject152.bin"/><Relationship Id="rId17" Type="http://schemas.openxmlformats.org/officeDocument/2006/relationships/image" Target="../media/image15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4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49.bin"/><Relationship Id="rId11" Type="http://schemas.openxmlformats.org/officeDocument/2006/relationships/image" Target="../media/image148.wmf"/><Relationship Id="rId5" Type="http://schemas.openxmlformats.org/officeDocument/2006/relationships/image" Target="../media/image145.wmf"/><Relationship Id="rId15" Type="http://schemas.openxmlformats.org/officeDocument/2006/relationships/image" Target="../media/image150.wmf"/><Relationship Id="rId10" Type="http://schemas.openxmlformats.org/officeDocument/2006/relationships/oleObject" Target="../embeddings/oleObject151.bin"/><Relationship Id="rId4" Type="http://schemas.openxmlformats.org/officeDocument/2006/relationships/oleObject" Target="../embeddings/oleObject148.bin"/><Relationship Id="rId9" Type="http://schemas.openxmlformats.org/officeDocument/2006/relationships/image" Target="../media/image147.wmf"/><Relationship Id="rId14" Type="http://schemas.openxmlformats.org/officeDocument/2006/relationships/oleObject" Target="../embeddings/oleObject153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7.bin"/><Relationship Id="rId13" Type="http://schemas.openxmlformats.org/officeDocument/2006/relationships/image" Target="../media/image156.wmf"/><Relationship Id="rId18" Type="http://schemas.openxmlformats.org/officeDocument/2006/relationships/oleObject" Target="../embeddings/oleObject162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53.wmf"/><Relationship Id="rId12" Type="http://schemas.openxmlformats.org/officeDocument/2006/relationships/oleObject" Target="../embeddings/oleObject159.bin"/><Relationship Id="rId17" Type="http://schemas.openxmlformats.org/officeDocument/2006/relationships/image" Target="../media/image15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1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56.bin"/><Relationship Id="rId11" Type="http://schemas.openxmlformats.org/officeDocument/2006/relationships/image" Target="../media/image155.wmf"/><Relationship Id="rId5" Type="http://schemas.openxmlformats.org/officeDocument/2006/relationships/image" Target="../media/image152.wmf"/><Relationship Id="rId15" Type="http://schemas.openxmlformats.org/officeDocument/2006/relationships/image" Target="../media/image157.wmf"/><Relationship Id="rId10" Type="http://schemas.openxmlformats.org/officeDocument/2006/relationships/oleObject" Target="../embeddings/oleObject158.bin"/><Relationship Id="rId19" Type="http://schemas.openxmlformats.org/officeDocument/2006/relationships/image" Target="../media/image159.wmf"/><Relationship Id="rId4" Type="http://schemas.openxmlformats.org/officeDocument/2006/relationships/oleObject" Target="../embeddings/oleObject155.bin"/><Relationship Id="rId9" Type="http://schemas.openxmlformats.org/officeDocument/2006/relationships/image" Target="../media/image154.wmf"/><Relationship Id="rId14" Type="http://schemas.openxmlformats.org/officeDocument/2006/relationships/oleObject" Target="../embeddings/oleObject160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4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6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63.bin"/><Relationship Id="rId5" Type="http://schemas.openxmlformats.org/officeDocument/2006/relationships/image" Target="../media/image160.emf"/><Relationship Id="rId4" Type="http://schemas.openxmlformats.org/officeDocument/2006/relationships/oleObject" Target="../embeddings/Microsoft_Word_97_-_2003___1.doc"/><Relationship Id="rId9" Type="http://schemas.openxmlformats.org/officeDocument/2006/relationships/image" Target="../media/image162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wmf"/><Relationship Id="rId18" Type="http://schemas.openxmlformats.org/officeDocument/2006/relationships/oleObject" Target="../embeddings/oleObject8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0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9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18.emf"/><Relationship Id="rId3" Type="http://schemas.openxmlformats.org/officeDocument/2006/relationships/oleObject" Target="../embeddings/oleObject10.bin"/><Relationship Id="rId21" Type="http://schemas.openxmlformats.org/officeDocument/2006/relationships/oleObject" Target="../embeddings/oleObject19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5.emf"/><Relationship Id="rId1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.wmf"/><Relationship Id="rId20" Type="http://schemas.openxmlformats.org/officeDocument/2006/relationships/image" Target="../media/image19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10" Type="http://schemas.openxmlformats.org/officeDocument/2006/relationships/image" Target="../media/image14.emf"/><Relationship Id="rId19" Type="http://schemas.openxmlformats.org/officeDocument/2006/relationships/oleObject" Target="../embeddings/oleObject18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6.wmf"/><Relationship Id="rId22" Type="http://schemas.openxmlformats.org/officeDocument/2006/relationships/image" Target="../media/image20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29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28.bin"/><Relationship Id="rId17" Type="http://schemas.openxmlformats.org/officeDocument/2006/relationships/image" Target="../media/image3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0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28.wmf"/><Relationship Id="rId5" Type="http://schemas.openxmlformats.org/officeDocument/2006/relationships/image" Target="../media/image25.wmf"/><Relationship Id="rId15" Type="http://schemas.openxmlformats.org/officeDocument/2006/relationships/image" Target="../media/image30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7.wmf"/><Relationship Id="rId14" Type="http://schemas.openxmlformats.org/officeDocument/2006/relationships/oleObject" Target="../embeddings/oleObject2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image" Target="../media/image36.wmf"/><Relationship Id="rId18" Type="http://schemas.openxmlformats.org/officeDocument/2006/relationships/oleObject" Target="../embeddings/oleObject38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40.wmf"/><Relationship Id="rId7" Type="http://schemas.openxmlformats.org/officeDocument/2006/relationships/image" Target="../media/image33.wmf"/><Relationship Id="rId12" Type="http://schemas.openxmlformats.org/officeDocument/2006/relationships/oleObject" Target="../embeddings/oleObject35.bin"/><Relationship Id="rId17" Type="http://schemas.openxmlformats.org/officeDocument/2006/relationships/image" Target="../media/image38.wmf"/><Relationship Id="rId25" Type="http://schemas.openxmlformats.org/officeDocument/2006/relationships/image" Target="../media/image4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7.bin"/><Relationship Id="rId20" Type="http://schemas.openxmlformats.org/officeDocument/2006/relationships/oleObject" Target="../embeddings/oleObject39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35.wmf"/><Relationship Id="rId24" Type="http://schemas.openxmlformats.org/officeDocument/2006/relationships/oleObject" Target="../embeddings/oleObject41.bin"/><Relationship Id="rId5" Type="http://schemas.openxmlformats.org/officeDocument/2006/relationships/image" Target="../media/image32.wmf"/><Relationship Id="rId15" Type="http://schemas.openxmlformats.org/officeDocument/2006/relationships/image" Target="../media/image37.wmf"/><Relationship Id="rId23" Type="http://schemas.openxmlformats.org/officeDocument/2006/relationships/image" Target="../media/image41.wmf"/><Relationship Id="rId10" Type="http://schemas.openxmlformats.org/officeDocument/2006/relationships/oleObject" Target="../embeddings/oleObject34.bin"/><Relationship Id="rId19" Type="http://schemas.openxmlformats.org/officeDocument/2006/relationships/image" Target="../media/image39.wmf"/><Relationship Id="rId4" Type="http://schemas.openxmlformats.org/officeDocument/2006/relationships/oleObject" Target="../embeddings/oleObject31.bin"/><Relationship Id="rId9" Type="http://schemas.openxmlformats.org/officeDocument/2006/relationships/image" Target="../media/image34.wmf"/><Relationship Id="rId14" Type="http://schemas.openxmlformats.org/officeDocument/2006/relationships/oleObject" Target="../embeddings/oleObject36.bin"/><Relationship Id="rId22" Type="http://schemas.openxmlformats.org/officeDocument/2006/relationships/oleObject" Target="../embeddings/oleObject4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47.bin"/><Relationship Id="rId18" Type="http://schemas.openxmlformats.org/officeDocument/2006/relationships/image" Target="../media/image50.emf"/><Relationship Id="rId3" Type="http://schemas.openxmlformats.org/officeDocument/2006/relationships/oleObject" Target="../embeddings/oleObject42.bin"/><Relationship Id="rId21" Type="http://schemas.openxmlformats.org/officeDocument/2006/relationships/oleObject" Target="../embeddings/oleObject51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47.emf"/><Relationship Id="rId17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9.emf"/><Relationship Id="rId20" Type="http://schemas.openxmlformats.org/officeDocument/2006/relationships/image" Target="../media/image51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44.emf"/><Relationship Id="rId11" Type="http://schemas.openxmlformats.org/officeDocument/2006/relationships/oleObject" Target="../embeddings/oleObject46.bin"/><Relationship Id="rId24" Type="http://schemas.openxmlformats.org/officeDocument/2006/relationships/image" Target="../media/image53.emf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8.bin"/><Relationship Id="rId23" Type="http://schemas.openxmlformats.org/officeDocument/2006/relationships/oleObject" Target="../embeddings/oleObject52.bin"/><Relationship Id="rId10" Type="http://schemas.openxmlformats.org/officeDocument/2006/relationships/image" Target="../media/image46.emf"/><Relationship Id="rId19" Type="http://schemas.openxmlformats.org/officeDocument/2006/relationships/oleObject" Target="../embeddings/oleObject50.bin"/><Relationship Id="rId4" Type="http://schemas.openxmlformats.org/officeDocument/2006/relationships/image" Target="../media/image43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48.wmf"/><Relationship Id="rId22" Type="http://schemas.openxmlformats.org/officeDocument/2006/relationships/image" Target="../media/image52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13" Type="http://schemas.openxmlformats.org/officeDocument/2006/relationships/oleObject" Target="../embeddings/oleObject58.bin"/><Relationship Id="rId18" Type="http://schemas.openxmlformats.org/officeDocument/2006/relationships/image" Target="../media/image61.wmf"/><Relationship Id="rId3" Type="http://schemas.openxmlformats.org/officeDocument/2006/relationships/oleObject" Target="../embeddings/oleObject53.bin"/><Relationship Id="rId21" Type="http://schemas.openxmlformats.org/officeDocument/2006/relationships/oleObject" Target="../embeddings/oleObject62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58.wmf"/><Relationship Id="rId17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0.wmf"/><Relationship Id="rId20" Type="http://schemas.openxmlformats.org/officeDocument/2006/relationships/image" Target="../media/image62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59.bin"/><Relationship Id="rId10" Type="http://schemas.openxmlformats.org/officeDocument/2006/relationships/image" Target="../media/image57.wmf"/><Relationship Id="rId19" Type="http://schemas.openxmlformats.org/officeDocument/2006/relationships/oleObject" Target="../embeddings/oleObject61.bin"/><Relationship Id="rId4" Type="http://schemas.openxmlformats.org/officeDocument/2006/relationships/image" Target="../media/image54.w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59.wmf"/><Relationship Id="rId22" Type="http://schemas.openxmlformats.org/officeDocument/2006/relationships/image" Target="../media/image6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68.bin"/><Relationship Id="rId18" Type="http://schemas.openxmlformats.org/officeDocument/2006/relationships/image" Target="../media/image71.wmf"/><Relationship Id="rId26" Type="http://schemas.openxmlformats.org/officeDocument/2006/relationships/image" Target="../media/image75.wmf"/><Relationship Id="rId3" Type="http://schemas.openxmlformats.org/officeDocument/2006/relationships/oleObject" Target="../embeddings/oleObject63.bin"/><Relationship Id="rId21" Type="http://schemas.openxmlformats.org/officeDocument/2006/relationships/oleObject" Target="../embeddings/oleObject72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68.wmf"/><Relationship Id="rId17" Type="http://schemas.openxmlformats.org/officeDocument/2006/relationships/oleObject" Target="../embeddings/oleObject70.bin"/><Relationship Id="rId25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0.wmf"/><Relationship Id="rId20" Type="http://schemas.openxmlformats.org/officeDocument/2006/relationships/image" Target="../media/image72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65.emf"/><Relationship Id="rId11" Type="http://schemas.openxmlformats.org/officeDocument/2006/relationships/oleObject" Target="../embeddings/oleObject67.bin"/><Relationship Id="rId24" Type="http://schemas.openxmlformats.org/officeDocument/2006/relationships/image" Target="../media/image74.wmf"/><Relationship Id="rId5" Type="http://schemas.openxmlformats.org/officeDocument/2006/relationships/oleObject" Target="../embeddings/oleObject64.bin"/><Relationship Id="rId15" Type="http://schemas.openxmlformats.org/officeDocument/2006/relationships/oleObject" Target="../embeddings/oleObject69.bin"/><Relationship Id="rId23" Type="http://schemas.openxmlformats.org/officeDocument/2006/relationships/oleObject" Target="../embeddings/oleObject73.bin"/><Relationship Id="rId10" Type="http://schemas.openxmlformats.org/officeDocument/2006/relationships/image" Target="../media/image67.emf"/><Relationship Id="rId19" Type="http://schemas.openxmlformats.org/officeDocument/2006/relationships/oleObject" Target="../embeddings/oleObject71.bin"/><Relationship Id="rId4" Type="http://schemas.openxmlformats.org/officeDocument/2006/relationships/image" Target="../media/image64.w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69.emf"/><Relationship Id="rId22" Type="http://schemas.openxmlformats.org/officeDocument/2006/relationships/image" Target="../media/image7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3352800" y="1377958"/>
            <a:ext cx="5335488" cy="766197"/>
          </a:xfrm>
          <a:ln w="50800" cmpd="thickThin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algn="l" eaLnBrk="1" hangingPunct="1"/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</a:t>
            </a:r>
            <a:r>
              <a:rPr lang="en-US" altLang="zh-CN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4400" b="1" dirty="0">
                <a:solidFill>
                  <a:srgbClr val="FF0000"/>
                </a:solidFill>
              </a:rPr>
              <a:t>、</a:t>
            </a:r>
            <a:r>
              <a:rPr lang="zh-CN" altLang="en-US" sz="4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二阶微分方程</a:t>
            </a:r>
            <a:endParaRPr lang="en-US" altLang="zh-CN" sz="4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Text Box 22"/>
          <p:cNvSpPr txBox="1">
            <a:spLocks noChangeArrowheads="1"/>
          </p:cNvSpPr>
          <p:nvPr/>
        </p:nvSpPr>
        <p:spPr bwMode="auto">
          <a:xfrm>
            <a:off x="3352800" y="2727717"/>
            <a:ext cx="6084888" cy="53553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幼圆" pitchFamily="49" charset="-122"/>
                <a:cs typeface="Times New Roman" panose="02020603050405020304" pitchFamily="18" charset="0"/>
              </a:rPr>
              <a:t>2.1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幼圆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3200" b="1" dirty="0">
                <a:solidFill>
                  <a:srgbClr val="FF0000"/>
                </a:solidFill>
                <a:latin typeface="+mn-ea"/>
              </a:rPr>
              <a:t>可降阶的二阶微分方程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352800" y="3518072"/>
            <a:ext cx="650182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 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二阶线性微分方程的通解结构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352800" y="4352334"/>
            <a:ext cx="5765800" cy="561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、</a:t>
            </a:r>
            <a:r>
              <a:rPr lang="zh-CN" altLang="en-US" sz="32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二阶常系数线性微分方程</a:t>
            </a:r>
          </a:p>
        </p:txBody>
      </p:sp>
    </p:spTree>
    <p:extLst>
      <p:ext uri="{BB962C8B-B14F-4D97-AF65-F5344CB8AC3E}">
        <p14:creationId xmlns:p14="http://schemas.microsoft.com/office/powerpoint/2010/main" val="394756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814846" y="824374"/>
            <a:ext cx="848784" cy="593868"/>
          </a:xfrm>
        </p:spPr>
        <p:txBody>
          <a:bodyPr/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2156158"/>
              </p:ext>
            </p:extLst>
          </p:nvPr>
        </p:nvGraphicFramePr>
        <p:xfrm>
          <a:off x="2612228" y="862943"/>
          <a:ext cx="6865938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3" name="Equation" r:id="rId3" imgW="2933640" imgH="469800" progId="Equation.DSMT4">
                  <p:embed/>
                </p:oleObj>
              </mc:Choice>
              <mc:Fallback>
                <p:oleObj name="Equation" r:id="rId3" imgW="293364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2228" y="862943"/>
                        <a:ext cx="6865938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1544472" y="1942961"/>
            <a:ext cx="63335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686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43088"/>
              </p:ext>
            </p:extLst>
          </p:nvPr>
        </p:nvGraphicFramePr>
        <p:xfrm>
          <a:off x="6799755" y="1967507"/>
          <a:ext cx="1776550" cy="51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4" name="Equation" r:id="rId5" imgW="812520" imgH="215640" progId="Equation.DSMT4">
                  <p:embed/>
                </p:oleObj>
              </mc:Choice>
              <mc:Fallback>
                <p:oleObj name="Equation" r:id="rId5" imgW="8125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9755" y="1967507"/>
                        <a:ext cx="1776550" cy="51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102693"/>
              </p:ext>
            </p:extLst>
          </p:nvPr>
        </p:nvGraphicFramePr>
        <p:xfrm>
          <a:off x="3256062" y="2507319"/>
          <a:ext cx="256222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5" name="Equation" r:id="rId7" imgW="990360" imgH="228600" progId="Equation.DSMT4">
                  <p:embed/>
                </p:oleObj>
              </mc:Choice>
              <mc:Fallback>
                <p:oleObj name="Equation" r:id="rId7" imgW="990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6062" y="2507319"/>
                        <a:ext cx="2562225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6737623"/>
              </p:ext>
            </p:extLst>
          </p:nvPr>
        </p:nvGraphicFramePr>
        <p:xfrm>
          <a:off x="5818287" y="2600981"/>
          <a:ext cx="4729162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6" name="Equation" r:id="rId9" imgW="2197080" imgH="215640" progId="Equation.DSMT4">
                  <p:embed/>
                </p:oleObj>
              </mc:Choice>
              <mc:Fallback>
                <p:oleObj name="Equation" r:id="rId9" imgW="21970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8287" y="2600981"/>
                        <a:ext cx="4729162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8661463"/>
              </p:ext>
            </p:extLst>
          </p:nvPr>
        </p:nvGraphicFramePr>
        <p:xfrm>
          <a:off x="1861148" y="2976512"/>
          <a:ext cx="2003425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7" name="Equation" r:id="rId11" imgW="787320" imgH="431640" progId="Equation.DSMT4">
                  <p:embed/>
                </p:oleObj>
              </mc:Choice>
              <mc:Fallback>
                <p:oleObj name="Equation" r:id="rId11" imgW="7873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1148" y="2976512"/>
                        <a:ext cx="2003425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2841575"/>
              </p:ext>
            </p:extLst>
          </p:nvPr>
        </p:nvGraphicFramePr>
        <p:xfrm>
          <a:off x="1544472" y="2599640"/>
          <a:ext cx="1777499" cy="456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8" name="Equation" r:id="rId13" imgW="812520" imgH="203040" progId="Equation.DSMT4">
                  <p:embed/>
                </p:oleObj>
              </mc:Choice>
              <mc:Fallback>
                <p:oleObj name="Equation" r:id="rId13" imgW="8125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4472" y="2599640"/>
                        <a:ext cx="1777499" cy="4565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209290"/>
              </p:ext>
            </p:extLst>
          </p:nvPr>
        </p:nvGraphicFramePr>
        <p:xfrm>
          <a:off x="5041345" y="1989621"/>
          <a:ext cx="1685154" cy="47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9" name="Equation" r:id="rId15" imgW="774360" imgH="203040" progId="Equation.DSMT4">
                  <p:embed/>
                </p:oleObj>
              </mc:Choice>
              <mc:Fallback>
                <p:oleObj name="Equation" r:id="rId15" imgW="7743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1345" y="1989621"/>
                        <a:ext cx="1685154" cy="47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575723"/>
              </p:ext>
            </p:extLst>
          </p:nvPr>
        </p:nvGraphicFramePr>
        <p:xfrm>
          <a:off x="7176120" y="3249277"/>
          <a:ext cx="1919287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0" name="Equation" r:id="rId17" imgW="863280" imgH="203040" progId="Equation.DSMT4">
                  <p:embed/>
                </p:oleObj>
              </mc:Choice>
              <mc:Fallback>
                <p:oleObj name="Equation" r:id="rId17" imgW="863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6120" y="3249277"/>
                        <a:ext cx="1919287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9157731"/>
              </p:ext>
            </p:extLst>
          </p:nvPr>
        </p:nvGraphicFramePr>
        <p:xfrm>
          <a:off x="3593180" y="4488500"/>
          <a:ext cx="2159000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1" name="Equation" r:id="rId19" imgW="863280" imgH="406080" progId="Equation.DSMT4">
                  <p:embed/>
                </p:oleObj>
              </mc:Choice>
              <mc:Fallback>
                <p:oleObj name="Equation" r:id="rId19" imgW="8632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3180" y="4488500"/>
                        <a:ext cx="2159000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4146820"/>
              </p:ext>
            </p:extLst>
          </p:nvPr>
        </p:nvGraphicFramePr>
        <p:xfrm>
          <a:off x="2135497" y="1981078"/>
          <a:ext cx="2958008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2" name="Equation" r:id="rId21" imgW="1358640" imgH="215640" progId="Equation.DSMT4">
                  <p:embed/>
                </p:oleObj>
              </mc:Choice>
              <mc:Fallback>
                <p:oleObj name="Equation" r:id="rId21" imgW="13586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497" y="1981078"/>
                        <a:ext cx="2958008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2" name="Text Box 14"/>
          <p:cNvSpPr txBox="1">
            <a:spLocks noChangeArrowheads="1"/>
          </p:cNvSpPr>
          <p:nvPr/>
        </p:nvSpPr>
        <p:spPr bwMode="auto">
          <a:xfrm>
            <a:off x="3931873" y="3237438"/>
            <a:ext cx="2035571" cy="46166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 sz="2400" b="1" dirty="0" smtClean="0">
                <a:solidFill>
                  <a:schemeClr val="tx2"/>
                </a:solidFill>
                <a:latin typeface="+mn-ea"/>
                <a:ea typeface="+mn-ea"/>
              </a:rPr>
              <a:t>一阶线性方程</a:t>
            </a:r>
            <a:endParaRPr kumimoji="1" lang="zh-CN" altLang="en-US" sz="2400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327562" y="1309782"/>
            <a:ext cx="2861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(2007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年考研高数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1002126"/>
              </p:ext>
            </p:extLst>
          </p:nvPr>
        </p:nvGraphicFramePr>
        <p:xfrm>
          <a:off x="6154918" y="3294272"/>
          <a:ext cx="1021202" cy="436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3" name="Equation" r:id="rId23" imgW="507960" imgH="203040" progId="Equation.DSMT4">
                  <p:embed/>
                </p:oleObj>
              </mc:Choice>
              <mc:Fallback>
                <p:oleObj name="Equation" r:id="rId23" imgW="507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4918" y="3294272"/>
                        <a:ext cx="1021202" cy="4360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3411194"/>
              </p:ext>
            </p:extLst>
          </p:nvPr>
        </p:nvGraphicFramePr>
        <p:xfrm>
          <a:off x="1564012" y="4113754"/>
          <a:ext cx="2771591" cy="5121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4" name="Equation" r:id="rId25" imgW="1168200" imgH="215640" progId="Equation.DSMT4">
                  <p:embed/>
                </p:oleObj>
              </mc:Choice>
              <mc:Fallback>
                <p:oleObj name="Equation" r:id="rId25" imgW="11682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564012" y="4113754"/>
                        <a:ext cx="2771591" cy="5121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175030"/>
              </p:ext>
            </p:extLst>
          </p:nvPr>
        </p:nvGraphicFramePr>
        <p:xfrm>
          <a:off x="4318363" y="4057731"/>
          <a:ext cx="1262590" cy="568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5" name="Equation" r:id="rId27" imgW="507960" imgH="228600" progId="Equation.DSMT4">
                  <p:embed/>
                </p:oleObj>
              </mc:Choice>
              <mc:Fallback>
                <p:oleObj name="Equation" r:id="rId27" imgW="507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318363" y="4057731"/>
                        <a:ext cx="1262590" cy="568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5558626" y="4048629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于是有，</a:t>
            </a:r>
            <a:endParaRPr lang="zh-CN" altLang="en-US" sz="2800" b="1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6412094"/>
              </p:ext>
            </p:extLst>
          </p:nvPr>
        </p:nvGraphicFramePr>
        <p:xfrm>
          <a:off x="7015522" y="4016299"/>
          <a:ext cx="1345015" cy="55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6" name="Equation" r:id="rId29" imgW="583920" imgH="241200" progId="Equation.DSMT4">
                  <p:embed/>
                </p:oleObj>
              </mc:Choice>
              <mc:Fallback>
                <p:oleObj name="Equation" r:id="rId29" imgW="5839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7015522" y="4016299"/>
                        <a:ext cx="1345015" cy="555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544472" y="474763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两边积分得</a:t>
            </a:r>
            <a:endParaRPr lang="zh-CN" altLang="en-US" sz="2800" b="1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4813807"/>
              </p:ext>
            </p:extLst>
          </p:nvPr>
        </p:nvGraphicFramePr>
        <p:xfrm>
          <a:off x="8135763" y="4479523"/>
          <a:ext cx="1519705" cy="953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7" name="Equation" r:id="rId31" imgW="647640" imgH="406080" progId="Equation.DSMT4">
                  <p:embed/>
                </p:oleObj>
              </mc:Choice>
              <mc:Fallback>
                <p:oleObj name="Equation" r:id="rId31" imgW="6476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8135763" y="4479523"/>
                        <a:ext cx="1519705" cy="953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216798"/>
              </p:ext>
            </p:extLst>
          </p:nvPr>
        </p:nvGraphicFramePr>
        <p:xfrm>
          <a:off x="5829661" y="4720784"/>
          <a:ext cx="2306102" cy="50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8" name="Equation" r:id="rId33" imgW="990360" imgH="215640" progId="Equation.DSMT4">
                  <p:embed/>
                </p:oleObj>
              </mc:Choice>
              <mc:Fallback>
                <p:oleObj name="Equation" r:id="rId33" imgW="9903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5829661" y="4720784"/>
                        <a:ext cx="2306102" cy="502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9210826"/>
              </p:ext>
            </p:extLst>
          </p:nvPr>
        </p:nvGraphicFramePr>
        <p:xfrm>
          <a:off x="2259680" y="5278968"/>
          <a:ext cx="2667000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9" name="Equation" r:id="rId35" imgW="1066680" imgH="406080" progId="Equation.DSMT4">
                  <p:embed/>
                </p:oleObj>
              </mc:Choice>
              <mc:Fallback>
                <p:oleObj name="Equation" r:id="rId35" imgW="10666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9680" y="5278968"/>
                        <a:ext cx="2667000" cy="9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62306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8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 autoUpdateAnimBg="0"/>
      <p:bldP spid="68622" grpId="0" animBg="1"/>
      <p:bldP spid="15" grpId="0"/>
      <p:bldP spid="4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9424734"/>
              </p:ext>
            </p:extLst>
          </p:nvPr>
        </p:nvGraphicFramePr>
        <p:xfrm>
          <a:off x="1904517" y="841981"/>
          <a:ext cx="2719913" cy="523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2" name="Equation" r:id="rId3" imgW="1041120" imgH="203040" progId="Equation.DSMT4">
                  <p:embed/>
                </p:oleObj>
              </mc:Choice>
              <mc:Fallback>
                <p:oleObj name="Equation" r:id="rId3" imgW="10411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4517" y="841981"/>
                        <a:ext cx="2719913" cy="5232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64"/>
          <p:cNvSpPr>
            <a:spLocks noChangeArrowheads="1"/>
          </p:cNvSpPr>
          <p:nvPr/>
        </p:nvSpPr>
        <p:spPr bwMode="auto">
          <a:xfrm>
            <a:off x="4624430" y="820671"/>
            <a:ext cx="24149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型的微分方程 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66"/>
          <p:cNvSpPr>
            <a:spLocks noChangeArrowheads="1"/>
          </p:cNvSpPr>
          <p:nvPr/>
        </p:nvSpPr>
        <p:spPr bwMode="auto">
          <a:xfrm>
            <a:off x="1785435" y="1310799"/>
            <a:ext cx="56779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方程的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特点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：右端不显含自变量</a:t>
            </a:r>
            <a:r>
              <a:rPr kumimoji="0" lang="en-US" altLang="zh-CN" sz="28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endParaRPr kumimoji="0" lang="zh-CN" altLang="zh-CN" sz="2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5338339"/>
              </p:ext>
            </p:extLst>
          </p:nvPr>
        </p:nvGraphicFramePr>
        <p:xfrm>
          <a:off x="3952190" y="1891597"/>
          <a:ext cx="4630421" cy="52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3" name="Equation" r:id="rId5" imgW="1879560" imgH="215640" progId="Equation.DSMT4">
                  <p:embed/>
                </p:oleObj>
              </mc:Choice>
              <mc:Fallback>
                <p:oleObj name="Equation" r:id="rId5" imgW="18795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190" y="1891597"/>
                        <a:ext cx="4630421" cy="5234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6713961"/>
              </p:ext>
            </p:extLst>
          </p:nvPr>
        </p:nvGraphicFramePr>
        <p:xfrm>
          <a:off x="2937717" y="2386529"/>
          <a:ext cx="4043589" cy="1000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4" name="Equation" r:id="rId7" imgW="1752480" imgH="431640" progId="Equation.DSMT4">
                  <p:embed/>
                </p:oleObj>
              </mc:Choice>
              <mc:Fallback>
                <p:oleObj name="Equation" r:id="rId7" imgW="17524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7717" y="2386529"/>
                        <a:ext cx="4043589" cy="10008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8237655"/>
              </p:ext>
            </p:extLst>
          </p:nvPr>
        </p:nvGraphicFramePr>
        <p:xfrm>
          <a:off x="2976236" y="3338218"/>
          <a:ext cx="41179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" name="Equation" r:id="rId9" imgW="1676160" imgH="215640" progId="Equation.DSMT4">
                  <p:embed/>
                </p:oleObj>
              </mc:Choice>
              <mc:Fallback>
                <p:oleObj name="Equation" r:id="rId9" imgW="16761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6236" y="3338218"/>
                        <a:ext cx="4117975" cy="527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3924271"/>
              </p:ext>
            </p:extLst>
          </p:nvPr>
        </p:nvGraphicFramePr>
        <p:xfrm>
          <a:off x="3264473" y="3736269"/>
          <a:ext cx="2320199" cy="1003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" name="Equation" r:id="rId11" imgW="1002960" imgH="431640" progId="Equation.DSMT4">
                  <p:embed/>
                </p:oleObj>
              </mc:Choice>
              <mc:Fallback>
                <p:oleObj name="Equation" r:id="rId11" imgW="10029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4473" y="3736269"/>
                        <a:ext cx="2320199" cy="10038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1775766" y="3274038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于是，</a:t>
            </a:r>
            <a:endParaRPr lang="zh-CN" altLang="en-US" sz="2800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1904517" y="260785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则</a:t>
            </a:r>
            <a:endParaRPr lang="zh-CN" altLang="en-US" sz="2800" b="1" dirty="0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773207"/>
              </p:ext>
            </p:extLst>
          </p:nvPr>
        </p:nvGraphicFramePr>
        <p:xfrm>
          <a:off x="1785435" y="4652844"/>
          <a:ext cx="5482367" cy="5276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" name="Equation" r:id="rId13" imgW="2209680" imgH="215640" progId="Equation.DSMT4">
                  <p:embed/>
                </p:oleObj>
              </mc:Choice>
              <mc:Fallback>
                <p:oleObj name="Equation" r:id="rId13" imgW="22096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435" y="4652844"/>
                        <a:ext cx="5482367" cy="5276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8936942"/>
              </p:ext>
            </p:extLst>
          </p:nvPr>
        </p:nvGraphicFramePr>
        <p:xfrm>
          <a:off x="1825011" y="5246684"/>
          <a:ext cx="21717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8" name="Equation" r:id="rId15" imgW="888840" imgH="228600" progId="Equation.DSMT4">
                  <p:embed/>
                </p:oleObj>
              </mc:Choice>
              <mc:Fallback>
                <p:oleObj name="Equation" r:id="rId15" imgW="888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011" y="5246684"/>
                        <a:ext cx="2171700" cy="561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775766" y="1889665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方程的</a:t>
            </a:r>
            <a:r>
              <a:rPr lang="zh-CN" altLang="zh-CN" sz="2800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解法</a:t>
            </a:r>
            <a:r>
              <a:rPr lang="zh-CN" altLang="zh-CN" sz="2800" b="1" dirty="0" smtClean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7267802" y="4611412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如能求出其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解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3996711" y="5061163"/>
            <a:ext cx="6158300" cy="905731"/>
            <a:chOff x="4645700" y="5470095"/>
            <a:chExt cx="6158300" cy="905731"/>
          </a:xfrm>
        </p:grpSpPr>
        <p:graphicFrame>
          <p:nvGraphicFramePr>
            <p:cNvPr id="23" name="对象 22"/>
            <p:cNvGraphicFramePr>
              <a:graphicFrameLocks noChangeAspect="1"/>
            </p:cNvGraphicFramePr>
            <p:nvPr>
              <p:extLst/>
            </p:nvPr>
          </p:nvGraphicFramePr>
          <p:xfrm>
            <a:off x="5833858" y="5470095"/>
            <a:ext cx="2006053" cy="9057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9" name="Equation" r:id="rId17" imgW="901440" imgH="406080" progId="Equation.DSMT4">
                    <p:embed/>
                  </p:oleObj>
                </mc:Choice>
                <mc:Fallback>
                  <p:oleObj name="Equation" r:id="rId17" imgW="901440" imgH="406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33858" y="5470095"/>
                          <a:ext cx="2006053" cy="90573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Rectangle 91"/>
            <p:cNvSpPr>
              <a:spLocks noChangeArrowheads="1"/>
            </p:cNvSpPr>
            <p:nvPr/>
          </p:nvSpPr>
          <p:spPr bwMode="auto">
            <a:xfrm>
              <a:off x="7111566" y="5622770"/>
              <a:ext cx="369243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573088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求出原方程的解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endPara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645700" y="5685331"/>
              <a:ext cx="12666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0000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则可</a:t>
              </a:r>
              <a:r>
                <a:rPr lang="zh-CN" altLang="en-US" sz="2800" b="1" dirty="0" smtClean="0">
                  <a:solidFill>
                    <a:srgbClr val="0000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由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7988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  <p:bldP spid="19" grpId="0"/>
      <p:bldP spid="6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Text Box 3"/>
          <p:cNvSpPr txBox="1">
            <a:spLocks noChangeArrowheads="1"/>
          </p:cNvSpPr>
          <p:nvPr/>
        </p:nvSpPr>
        <p:spPr bwMode="auto">
          <a:xfrm>
            <a:off x="2041525" y="1673390"/>
            <a:ext cx="7620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  <a:endParaRPr kumimoji="1" lang="zh-CN" altLang="en-US" sz="2800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225284" name="Object 4"/>
          <p:cNvGraphicFramePr>
            <a:graphicFrameLocks noChangeAspect="1"/>
          </p:cNvGraphicFramePr>
          <p:nvPr>
            <p:extLst/>
          </p:nvPr>
        </p:nvGraphicFramePr>
        <p:xfrm>
          <a:off x="4902200" y="1459563"/>
          <a:ext cx="2176236" cy="1015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1" name="Equation" r:id="rId4" imgW="927000" imgH="431640" progId="Equation.DSMT4">
                  <p:embed/>
                </p:oleObj>
              </mc:Choice>
              <mc:Fallback>
                <p:oleObj name="Equation" r:id="rId4" imgW="9270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2200" y="1459563"/>
                        <a:ext cx="2176236" cy="10159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85" name="Object 5"/>
          <p:cNvGraphicFramePr>
            <a:graphicFrameLocks noChangeAspect="1"/>
          </p:cNvGraphicFramePr>
          <p:nvPr>
            <p:extLst/>
          </p:nvPr>
        </p:nvGraphicFramePr>
        <p:xfrm>
          <a:off x="2803525" y="1673617"/>
          <a:ext cx="1939562" cy="526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2" name="Equation" r:id="rId6" imgW="863280" imgH="215640" progId="Equation.DSMT4">
                  <p:embed/>
                </p:oleObj>
              </mc:Choice>
              <mc:Fallback>
                <p:oleObj name="Equation" r:id="rId6" imgW="8632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3525" y="1673617"/>
                        <a:ext cx="1939562" cy="5268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286" name="Text Box 6"/>
          <p:cNvSpPr txBox="1">
            <a:spLocks noChangeArrowheads="1"/>
          </p:cNvSpPr>
          <p:nvPr/>
        </p:nvSpPr>
        <p:spPr bwMode="auto">
          <a:xfrm>
            <a:off x="2093139" y="2619206"/>
            <a:ext cx="35052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代入原方程得 </a:t>
            </a:r>
          </a:p>
        </p:txBody>
      </p:sp>
      <p:graphicFrame>
        <p:nvGraphicFramePr>
          <p:cNvPr id="225287" name="Object 7"/>
          <p:cNvGraphicFramePr>
            <a:graphicFrameLocks noChangeAspect="1"/>
          </p:cNvGraphicFramePr>
          <p:nvPr>
            <p:extLst/>
          </p:nvPr>
        </p:nvGraphicFramePr>
        <p:xfrm>
          <a:off x="4525736" y="2439654"/>
          <a:ext cx="2552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3" name="公式" r:id="rId8" imgW="2552700" imgH="914400" progId="Equation.3">
                  <p:embed/>
                </p:oleObj>
              </mc:Choice>
              <mc:Fallback>
                <p:oleObj name="公式" r:id="rId8" imgW="25527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5736" y="2439654"/>
                        <a:ext cx="25527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88" name="Object 8"/>
          <p:cNvGraphicFramePr>
            <a:graphicFrameLocks noChangeAspect="1"/>
          </p:cNvGraphicFramePr>
          <p:nvPr>
            <p:extLst/>
          </p:nvPr>
        </p:nvGraphicFramePr>
        <p:xfrm>
          <a:off x="7237548" y="2467805"/>
          <a:ext cx="3131159" cy="954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4" name="公式" r:id="rId10" imgW="2997200" imgH="914400" progId="Equation.3">
                  <p:embed/>
                </p:oleObj>
              </mc:Choice>
              <mc:Fallback>
                <p:oleObj name="公式" r:id="rId10" imgW="29972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7548" y="2467805"/>
                        <a:ext cx="3131159" cy="9546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89" name="Object 9"/>
          <p:cNvGraphicFramePr>
            <a:graphicFrameLocks noChangeAspect="1"/>
          </p:cNvGraphicFramePr>
          <p:nvPr>
            <p:extLst/>
          </p:nvPr>
        </p:nvGraphicFramePr>
        <p:xfrm>
          <a:off x="2219718" y="3462477"/>
          <a:ext cx="2523369" cy="936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5" name="公式" r:id="rId12" imgW="2463800" imgH="914400" progId="Equation.3">
                  <p:embed/>
                </p:oleObj>
              </mc:Choice>
              <mc:Fallback>
                <p:oleObj name="公式" r:id="rId12" imgW="24638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9718" y="3462477"/>
                        <a:ext cx="2523369" cy="9365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90" name="Object 10"/>
          <p:cNvGraphicFramePr>
            <a:graphicFrameLocks noChangeAspect="1"/>
          </p:cNvGraphicFramePr>
          <p:nvPr>
            <p:extLst/>
          </p:nvPr>
        </p:nvGraphicFramePr>
        <p:xfrm>
          <a:off x="4902200" y="3706804"/>
          <a:ext cx="2373649" cy="464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6" name="公式" r:id="rId14" imgW="2197100" imgH="431800" progId="Equation.3">
                  <p:embed/>
                </p:oleObj>
              </mc:Choice>
              <mc:Fallback>
                <p:oleObj name="公式" r:id="rId14" imgW="2197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2200" y="3706804"/>
                        <a:ext cx="2373649" cy="4647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9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9620902"/>
              </p:ext>
            </p:extLst>
          </p:nvPr>
        </p:nvGraphicFramePr>
        <p:xfrm>
          <a:off x="4348056" y="4344814"/>
          <a:ext cx="18161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7" name="公式" r:id="rId16" imgW="1816100" imgH="482600" progId="Equation.3">
                  <p:embed/>
                </p:oleObj>
              </mc:Choice>
              <mc:Fallback>
                <p:oleObj name="公式" r:id="rId16" imgW="18161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8056" y="4344814"/>
                        <a:ext cx="18161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292" name="Text Box 12" descr="纸莎草纸"/>
          <p:cNvSpPr txBox="1">
            <a:spLocks noChangeArrowheads="1"/>
          </p:cNvSpPr>
          <p:nvPr/>
        </p:nvSpPr>
        <p:spPr bwMode="auto">
          <a:xfrm>
            <a:off x="2093139" y="4420338"/>
            <a:ext cx="25908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原方程通解为</a:t>
            </a:r>
            <a:endParaRPr kumimoji="1" lang="zh-CN" altLang="en-US" sz="40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25293" name="Object 13"/>
          <p:cNvGraphicFramePr>
            <a:graphicFrameLocks noChangeAspect="1"/>
          </p:cNvGraphicFramePr>
          <p:nvPr>
            <p:extLst/>
          </p:nvPr>
        </p:nvGraphicFramePr>
        <p:xfrm>
          <a:off x="7585225" y="3501204"/>
          <a:ext cx="1863575" cy="897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8" name="公式" r:id="rId18" imgW="1739900" imgH="838200" progId="Equation.3">
                  <p:embed/>
                </p:oleObj>
              </mc:Choice>
              <mc:Fallback>
                <p:oleObj name="公式" r:id="rId18" imgW="17399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5225" y="3501204"/>
                        <a:ext cx="1863575" cy="8977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36" name="Group 17"/>
          <p:cNvGrpSpPr>
            <a:grpSpLocks/>
          </p:cNvGrpSpPr>
          <p:nvPr/>
        </p:nvGrpSpPr>
        <p:grpSpPr bwMode="auto">
          <a:xfrm>
            <a:off x="2188986" y="735367"/>
            <a:ext cx="5396238" cy="557213"/>
            <a:chOff x="279" y="779"/>
            <a:chExt cx="3889" cy="351"/>
          </a:xfrm>
        </p:grpSpPr>
        <p:sp>
          <p:nvSpPr>
            <p:cNvPr id="5137" name="Text Box 14"/>
            <p:cNvSpPr txBox="1">
              <a:spLocks noChangeArrowheads="1"/>
            </p:cNvSpPr>
            <p:nvPr/>
          </p:nvSpPr>
          <p:spPr bwMode="auto">
            <a:xfrm>
              <a:off x="279" y="803"/>
              <a:ext cx="671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kumimoji="1" lang="zh-CN" altLang="en-US" sz="2800" b="1" dirty="0" smtClean="0">
                  <a:solidFill>
                    <a:srgbClr val="FF0000"/>
                  </a:solidFill>
                  <a:latin typeface="宋体" panose="02010600030101010101" pitchFamily="2" charset="-122"/>
                </a:rPr>
                <a:t>例</a:t>
              </a:r>
              <a:r>
                <a:rPr kumimoji="1" lang="zh-CN" altLang="en-US" sz="28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kumimoji="1" lang="en-US" altLang="zh-CN" sz="28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7</a:t>
              </a:r>
              <a:endPara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5132" name="Object 15"/>
            <p:cNvGraphicFramePr>
              <a:graphicFrameLocks noChangeAspect="1"/>
            </p:cNvGraphicFramePr>
            <p:nvPr>
              <p:extLst/>
            </p:nvPr>
          </p:nvGraphicFramePr>
          <p:xfrm>
            <a:off x="1036" y="779"/>
            <a:ext cx="3132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49" name="Equation" r:id="rId20" imgW="1765080" imgH="228600" progId="Equation.DSMT4">
                    <p:embed/>
                  </p:oleObj>
                </mc:Choice>
                <mc:Fallback>
                  <p:oleObj name="Equation" r:id="rId20" imgW="17650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6" y="779"/>
                          <a:ext cx="3132" cy="3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529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8465655"/>
              </p:ext>
            </p:extLst>
          </p:nvPr>
        </p:nvGraphicFramePr>
        <p:xfrm>
          <a:off x="2273300" y="5022850"/>
          <a:ext cx="2252436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0" name="Equation" r:id="rId22" imgW="876240" imgH="215640" progId="Equation.DSMT4">
                  <p:embed/>
                </p:oleObj>
              </mc:Choice>
              <mc:Fallback>
                <p:oleObj name="Equation" r:id="rId22" imgW="8762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0" y="5022850"/>
                        <a:ext cx="2252436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9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376305"/>
              </p:ext>
            </p:extLst>
          </p:nvPr>
        </p:nvGraphicFramePr>
        <p:xfrm>
          <a:off x="4578860" y="5012829"/>
          <a:ext cx="16668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1" name="Equation" r:id="rId24" imgW="583920" imgH="215640" progId="Equation.DSMT4">
                  <p:embed/>
                </p:oleObj>
              </mc:Choice>
              <mc:Fallback>
                <p:oleObj name="Equation" r:id="rId24" imgW="5839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8860" y="5012829"/>
                        <a:ext cx="166687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410356"/>
              </p:ext>
            </p:extLst>
          </p:nvPr>
        </p:nvGraphicFramePr>
        <p:xfrm>
          <a:off x="6097326" y="5005269"/>
          <a:ext cx="5018979" cy="535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2" name="Equation" r:id="rId26" imgW="1993680" imgH="241200" progId="Equation.DSMT4">
                  <p:embed/>
                </p:oleObj>
              </mc:Choice>
              <mc:Fallback>
                <p:oleObj name="Equation" r:id="rId26" imgW="19936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7326" y="5005269"/>
                        <a:ext cx="5018979" cy="5351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709365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225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5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5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5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5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5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2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75"/>
                                        <p:tgtEl>
                                          <p:spTgt spid="225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25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95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3" grpId="0" autoUpdateAnimBg="0"/>
      <p:bldP spid="225286" grpId="0" autoUpdateAnimBg="0"/>
      <p:bldP spid="22529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67202" y="593652"/>
            <a:ext cx="72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1701034" y="593652"/>
          <a:ext cx="4960955" cy="520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8" name="Equation" r:id="rId3" imgW="2057400" imgH="215640" progId="Equation.DSMT4">
                  <p:embed/>
                </p:oleObj>
              </mc:Choice>
              <mc:Fallback>
                <p:oleObj name="Equation" r:id="rId3" imgW="20574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01034" y="593652"/>
                        <a:ext cx="4960955" cy="5205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6757035" y="593652"/>
          <a:ext cx="3531756" cy="526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9" name="Equation" r:id="rId5" imgW="1447560" imgH="215640" progId="Equation.DSMT4">
                  <p:embed/>
                </p:oleObj>
              </mc:Choice>
              <mc:Fallback>
                <p:oleObj name="Equation" r:id="rId5" imgW="14475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57035" y="593652"/>
                        <a:ext cx="3531756" cy="526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10288791" y="591959"/>
          <a:ext cx="923925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80" name="Equation" r:id="rId7" imgW="380880" imgH="215640" progId="Equation.DSMT4">
                  <p:embed/>
                </p:oleObj>
              </mc:Choice>
              <mc:Fallback>
                <p:oleObj name="Equation" r:id="rId7" imgW="3808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288791" y="591959"/>
                        <a:ext cx="923925" cy="522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1018629" y="1179057"/>
          <a:ext cx="101219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81" name="Equation" r:id="rId9" imgW="4216320" imgH="215640" progId="Equation.DSMT4">
                  <p:embed/>
                </p:oleObj>
              </mc:Choice>
              <mc:Fallback>
                <p:oleObj name="Equation" r:id="rId9" imgW="42163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18629" y="1179057"/>
                        <a:ext cx="10121900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1057104" y="1767465"/>
          <a:ext cx="54848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82" name="Equation" r:id="rId11" imgW="2222280" imgH="215640" progId="Equation.DSMT4">
                  <p:embed/>
                </p:oleObj>
              </mc:Choice>
              <mc:Fallback>
                <p:oleObj name="Equation" r:id="rId11" imgW="22222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57104" y="1767465"/>
                        <a:ext cx="5484813" cy="531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6541917" y="1767465"/>
          <a:ext cx="45986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83" name="Equation" r:id="rId13" imgW="1866600" imgH="215640" progId="Equation.DSMT4">
                  <p:embed/>
                </p:oleObj>
              </mc:Choice>
              <mc:Fallback>
                <p:oleObj name="Equation" r:id="rId13" imgW="18666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541917" y="1767465"/>
                        <a:ext cx="4598612" cy="531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/>
          </p:nvPr>
        </p:nvGraphicFramePr>
        <p:xfrm>
          <a:off x="1109116" y="2299277"/>
          <a:ext cx="1003141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84" name="Equation" r:id="rId15" imgW="4012920" imgH="215640" progId="Equation.DSMT4">
                  <p:embed/>
                </p:oleObj>
              </mc:Choice>
              <mc:Fallback>
                <p:oleObj name="Equation" r:id="rId15" imgW="40129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09116" y="2299277"/>
                        <a:ext cx="10031413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/>
          </p:nvPr>
        </p:nvGraphicFramePr>
        <p:xfrm>
          <a:off x="1109117" y="2839027"/>
          <a:ext cx="3268919" cy="502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85" name="Equation" r:id="rId17" imgW="1320480" imgH="203040" progId="Equation.DSMT4">
                  <p:embed/>
                </p:oleObj>
              </mc:Choice>
              <mc:Fallback>
                <p:oleObj name="Equation" r:id="rId17" imgW="13204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109117" y="2839027"/>
                        <a:ext cx="3268919" cy="5029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967450" y="331735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88641" y="2695852"/>
            <a:ext cx="2552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(2020</a:t>
            </a:r>
            <a:r>
              <a:rPr lang="zh-CN" altLang="en-US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考研高数二</a:t>
            </a:r>
            <a:r>
              <a:rPr lang="en-US" altLang="zh-CN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/>
          </p:nvPr>
        </p:nvGraphicFramePr>
        <p:xfrm>
          <a:off x="1510941" y="3350356"/>
          <a:ext cx="8345038" cy="531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86" name="Equation" r:id="rId19" imgW="3390840" imgH="215640" progId="Equation.DSMT4">
                  <p:embed/>
                </p:oleObj>
              </mc:Choice>
              <mc:Fallback>
                <p:oleObj name="Equation" r:id="rId19" imgW="33908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10941" y="3350356"/>
                        <a:ext cx="8345038" cy="531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/>
          </p:nvPr>
        </p:nvGraphicFramePr>
        <p:xfrm>
          <a:off x="1109116" y="3704389"/>
          <a:ext cx="4299528" cy="1074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87" name="Equation" r:id="rId21" imgW="1726920" imgH="431640" progId="Equation.DSMT4">
                  <p:embed/>
                </p:oleObj>
              </mc:Choice>
              <mc:Fallback>
                <p:oleObj name="Equation" r:id="rId21" imgW="17269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109116" y="3704389"/>
                        <a:ext cx="4299528" cy="10748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5408644" y="3939290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于是，</a:t>
            </a:r>
            <a:endParaRPr lang="zh-CN" altLang="en-US" sz="2800" b="1" dirty="0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/>
          </p:nvPr>
        </p:nvGraphicFramePr>
        <p:xfrm>
          <a:off x="2624660" y="4536192"/>
          <a:ext cx="7231319" cy="1211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88" name="Equation" r:id="rId23" imgW="2958840" imgH="495000" progId="Equation.DSMT4">
                  <p:embed/>
                </p:oleObj>
              </mc:Choice>
              <mc:Fallback>
                <p:oleObj name="Equation" r:id="rId23" imgW="295884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624660" y="4536192"/>
                        <a:ext cx="7231319" cy="1211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1057104" y="582093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由题意得：</a:t>
            </a:r>
            <a:endParaRPr lang="zh-CN" altLang="en-US" sz="2800" b="1" dirty="0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/>
          </p:nvPr>
        </p:nvGraphicFramePr>
        <p:xfrm>
          <a:off x="2768430" y="5578513"/>
          <a:ext cx="3773487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89" name="Equation" r:id="rId25" imgW="1663560" imgH="444240" progId="Equation.DSMT4">
                  <p:embed/>
                </p:oleObj>
              </mc:Choice>
              <mc:Fallback>
                <p:oleObj name="Equation" r:id="rId25" imgW="16635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768430" y="5578513"/>
                        <a:ext cx="3773487" cy="1008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0156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628074" y="638439"/>
          <a:ext cx="6096000" cy="516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2" name="Equation" r:id="rId3" imgW="2552400" imgH="215640" progId="Equation.DSMT4">
                  <p:embed/>
                </p:oleObj>
              </mc:Choice>
              <mc:Fallback>
                <p:oleObj name="Equation" r:id="rId3" imgW="25524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074" y="638439"/>
                        <a:ext cx="6096000" cy="5165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6822515" y="242614"/>
          <a:ext cx="3213677" cy="1092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3" name="Equation" r:id="rId5" imgW="1307880" imgH="444240" progId="Equation.DSMT4">
                  <p:embed/>
                </p:oleObj>
              </mc:Choice>
              <mc:Fallback>
                <p:oleObj name="Equation" r:id="rId5" imgW="13078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22515" y="242614"/>
                        <a:ext cx="3213677" cy="10920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628074" y="1199539"/>
          <a:ext cx="3438992" cy="517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4" name="Equation" r:id="rId7" imgW="1434960" imgH="215640" progId="Equation.DSMT4">
                  <p:embed/>
                </p:oleObj>
              </mc:Choice>
              <mc:Fallback>
                <p:oleObj name="Equation" r:id="rId7" imgW="14349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8074" y="1199539"/>
                        <a:ext cx="3438992" cy="5173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4174467" y="1213499"/>
          <a:ext cx="3706813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5" name="Equation" r:id="rId9" imgW="1485720" imgH="203040" progId="Equation.DSMT4">
                  <p:embed/>
                </p:oleObj>
              </mc:Choice>
              <mc:Fallback>
                <p:oleObj name="Equation" r:id="rId9" imgW="14857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74467" y="1213499"/>
                        <a:ext cx="3706813" cy="506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861807" y="1545360"/>
          <a:ext cx="4001663" cy="962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6" name="Equation" r:id="rId11" imgW="1688760" imgH="406080" progId="Equation.DSMT4">
                  <p:embed/>
                </p:oleObj>
              </mc:Choice>
              <mc:Fallback>
                <p:oleObj name="Equation" r:id="rId11" imgW="16887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61807" y="1545360"/>
                        <a:ext cx="4001663" cy="9628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/>
          </p:nvPr>
        </p:nvGraphicFramePr>
        <p:xfrm>
          <a:off x="4863470" y="1819697"/>
          <a:ext cx="2341620" cy="510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7" name="Equation" r:id="rId13" imgW="990360" imgH="215640" progId="Equation.DSMT4">
                  <p:embed/>
                </p:oleObj>
              </mc:Choice>
              <mc:Fallback>
                <p:oleObj name="Equation" r:id="rId13" imgW="9903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863470" y="1819697"/>
                        <a:ext cx="2341620" cy="5103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/>
          </p:nvPr>
        </p:nvGraphicFramePr>
        <p:xfrm>
          <a:off x="628074" y="2176504"/>
          <a:ext cx="7342909" cy="1027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8" name="Equation" r:id="rId15" imgW="3085920" imgH="431640" progId="Equation.DSMT4">
                  <p:embed/>
                </p:oleObj>
              </mc:Choice>
              <mc:Fallback>
                <p:oleObj name="Equation" r:id="rId15" imgW="30859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28074" y="2176504"/>
                        <a:ext cx="7342909" cy="10274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/>
          </p:nvPr>
        </p:nvGraphicFramePr>
        <p:xfrm>
          <a:off x="654390" y="3097400"/>
          <a:ext cx="3168398" cy="1025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9" name="Equation" r:id="rId17" imgW="1333440" imgH="431640" progId="Equation.DSMT4">
                  <p:embed/>
                </p:oleObj>
              </mc:Choice>
              <mc:Fallback>
                <p:oleObj name="Equation" r:id="rId17" imgW="13334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54390" y="3097400"/>
                        <a:ext cx="3168398" cy="10259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/>
          </p:nvPr>
        </p:nvGraphicFramePr>
        <p:xfrm>
          <a:off x="3879758" y="3105685"/>
          <a:ext cx="4492625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0" name="Equation" r:id="rId19" imgW="1815840" imgH="431640" progId="Equation.DSMT4">
                  <p:embed/>
                </p:oleObj>
              </mc:Choice>
              <mc:Fallback>
                <p:oleObj name="Equation" r:id="rId19" imgW="18158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879758" y="3105685"/>
                        <a:ext cx="4492625" cy="1068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/>
          </p:nvPr>
        </p:nvGraphicFramePr>
        <p:xfrm>
          <a:off x="8401878" y="3251565"/>
          <a:ext cx="2930962" cy="669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1" name="Equation" r:id="rId21" imgW="1168200" imgH="266400" progId="Equation.DSMT4">
                  <p:embed/>
                </p:oleObj>
              </mc:Choice>
              <mc:Fallback>
                <p:oleObj name="Equation" r:id="rId21" imgW="11682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8401878" y="3251565"/>
                        <a:ext cx="2930962" cy="669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/>
          </p:nvPr>
        </p:nvGraphicFramePr>
        <p:xfrm>
          <a:off x="722148" y="4075073"/>
          <a:ext cx="2434784" cy="623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2" name="Equation" r:id="rId23" imgW="1041120" imgH="266400" progId="Equation.DSMT4">
                  <p:embed/>
                </p:oleObj>
              </mc:Choice>
              <mc:Fallback>
                <p:oleObj name="Equation" r:id="rId23" imgW="104112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22148" y="4075073"/>
                        <a:ext cx="2434784" cy="6235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/>
          </p:nvPr>
        </p:nvGraphicFramePr>
        <p:xfrm>
          <a:off x="3421156" y="4075073"/>
          <a:ext cx="4942226" cy="71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3" name="Equation" r:id="rId25" imgW="2019240" imgH="291960" progId="Equation.DSMT4">
                  <p:embed/>
                </p:oleObj>
              </mc:Choice>
              <mc:Fallback>
                <p:oleObj name="Equation" r:id="rId25" imgW="201924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421156" y="4075073"/>
                        <a:ext cx="4942226" cy="714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/>
          </p:nvPr>
        </p:nvGraphicFramePr>
        <p:xfrm>
          <a:off x="628074" y="4835664"/>
          <a:ext cx="3441051" cy="645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4" name="Equation" r:id="rId27" imgW="1422360" imgH="266400" progId="Equation.DSMT4">
                  <p:embed/>
                </p:oleObj>
              </mc:Choice>
              <mc:Fallback>
                <p:oleObj name="Equation" r:id="rId27" imgW="142236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628074" y="4835664"/>
                        <a:ext cx="3441051" cy="6451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/>
          </p:nvPr>
        </p:nvGraphicFramePr>
        <p:xfrm>
          <a:off x="4244048" y="4632492"/>
          <a:ext cx="3549650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5" name="Equation" r:id="rId29" imgW="1460160" imgH="469800" progId="Equation.DSMT4">
                  <p:embed/>
                </p:oleObj>
              </mc:Choice>
              <mc:Fallback>
                <p:oleObj name="Equation" r:id="rId29" imgW="146016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4244048" y="4632492"/>
                        <a:ext cx="3549650" cy="1141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/>
          </p:nvPr>
        </p:nvGraphicFramePr>
        <p:xfrm>
          <a:off x="7793698" y="4988180"/>
          <a:ext cx="3612538" cy="52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6" name="Equation" r:id="rId31" imgW="1498320" imgH="215640" progId="Equation.DSMT4">
                  <p:embed/>
                </p:oleObj>
              </mc:Choice>
              <mc:Fallback>
                <p:oleObj name="Equation" r:id="rId31" imgW="14983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7793698" y="4988180"/>
                        <a:ext cx="3612538" cy="52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/>
          </p:nvPr>
        </p:nvGraphicFramePr>
        <p:xfrm>
          <a:off x="654390" y="5771049"/>
          <a:ext cx="1782762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7" name="Equation" r:id="rId33" imgW="749160" imgH="228600" progId="Equation.DSMT4">
                  <p:embed/>
                </p:oleObj>
              </mc:Choice>
              <mc:Fallback>
                <p:oleObj name="Equation" r:id="rId33" imgW="749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654390" y="5771049"/>
                        <a:ext cx="1782762" cy="544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/>
          </p:nvPr>
        </p:nvGraphicFramePr>
        <p:xfrm>
          <a:off x="2591524" y="5773905"/>
          <a:ext cx="4543892" cy="541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8" name="Equation" r:id="rId35" imgW="1917360" imgH="228600" progId="Equation.DSMT4">
                  <p:embed/>
                </p:oleObj>
              </mc:Choice>
              <mc:Fallback>
                <p:oleObj name="Equation" r:id="rId35" imgW="1917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2591524" y="5773905"/>
                        <a:ext cx="4543892" cy="5416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574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2279651" y="1196975"/>
            <a:ext cx="1439863" cy="647700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小结</a:t>
            </a:r>
          </a:p>
        </p:txBody>
      </p:sp>
      <p:graphicFrame>
        <p:nvGraphicFramePr>
          <p:cNvPr id="192522" name="Object 10"/>
          <p:cNvGraphicFramePr>
            <a:graphicFrameLocks noGrp="1" noChangeAspect="1"/>
          </p:cNvGraphicFramePr>
          <p:nvPr>
            <p:ph sz="quarter" idx="1"/>
            <p:extLst/>
          </p:nvPr>
        </p:nvGraphicFramePr>
        <p:xfrm>
          <a:off x="2782888" y="3722688"/>
          <a:ext cx="2808015" cy="542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4" name="Equation" r:id="rId4" imgW="1117440" imgH="215640" progId="Equation.DSMT4">
                  <p:embed/>
                </p:oleObj>
              </mc:Choice>
              <mc:Fallback>
                <p:oleObj name="Equation" r:id="rId4" imgW="11174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3722688"/>
                        <a:ext cx="2808015" cy="54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24" name="Object 12"/>
          <p:cNvGraphicFramePr>
            <a:graphicFrameLocks noGrp="1" noChangeAspect="1"/>
          </p:cNvGraphicFramePr>
          <p:nvPr>
            <p:ph sz="quarter" idx="2"/>
            <p:extLst/>
          </p:nvPr>
        </p:nvGraphicFramePr>
        <p:xfrm>
          <a:off x="2852739" y="2444751"/>
          <a:ext cx="2842668" cy="503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5" name="Equation" r:id="rId6" imgW="1218960" imgH="215640" progId="Equation.DSMT4">
                  <p:embed/>
                </p:oleObj>
              </mc:Choice>
              <mc:Fallback>
                <p:oleObj name="Equation" r:id="rId6" imgW="12189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2739" y="2444751"/>
                        <a:ext cx="2842668" cy="5032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26" name="Object 14"/>
          <p:cNvGraphicFramePr>
            <a:graphicFrameLocks noGrp="1" noChangeAspect="1"/>
          </p:cNvGraphicFramePr>
          <p:nvPr>
            <p:ph sz="quarter" idx="3"/>
            <p:extLst/>
          </p:nvPr>
        </p:nvGraphicFramePr>
        <p:xfrm>
          <a:off x="6959600" y="3154363"/>
          <a:ext cx="216058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6" name="Equation" r:id="rId8" imgW="863280" imgH="203040" progId="Equation.DSMT4">
                  <p:embed/>
                </p:oleObj>
              </mc:Choice>
              <mc:Fallback>
                <p:oleObj name="Equation" r:id="rId8" imgW="863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600" y="3154363"/>
                        <a:ext cx="2160588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15" name="Text Box 3"/>
          <p:cNvSpPr txBox="1">
            <a:spLocks noChangeArrowheads="1"/>
          </p:cNvSpPr>
          <p:nvPr/>
        </p:nvSpPr>
        <p:spPr bwMode="auto">
          <a:xfrm>
            <a:off x="2351089" y="1844676"/>
            <a:ext cx="5895975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1.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可降阶的高阶微分方程</a:t>
            </a:r>
          </a:p>
        </p:txBody>
      </p:sp>
      <p:sp>
        <p:nvSpPr>
          <p:cNvPr id="192516" name="Text Box 4"/>
          <p:cNvSpPr txBox="1">
            <a:spLocks noChangeArrowheads="1"/>
          </p:cNvSpPr>
          <p:nvPr/>
        </p:nvSpPr>
        <p:spPr bwMode="auto">
          <a:xfrm>
            <a:off x="2351089" y="3141664"/>
            <a:ext cx="5976937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2.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不显含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的二阶微分方程</a:t>
            </a:r>
          </a:p>
        </p:txBody>
      </p:sp>
      <p:sp>
        <p:nvSpPr>
          <p:cNvPr id="192517" name="Text Box 5"/>
          <p:cNvSpPr txBox="1">
            <a:spLocks noChangeArrowheads="1"/>
          </p:cNvSpPr>
          <p:nvPr/>
        </p:nvSpPr>
        <p:spPr bwMode="auto">
          <a:xfrm>
            <a:off x="2424113" y="4437064"/>
            <a:ext cx="424815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3.</a:t>
            </a:r>
            <a:r>
              <a:rPr kumimoji="1" lang="zh-CN" altLang="en-US" sz="2800" b="1" dirty="0"/>
              <a:t>不显含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zh-CN" altLang="en-US" sz="2800" b="1" dirty="0"/>
              <a:t>的二阶微分方程</a:t>
            </a:r>
          </a:p>
        </p:txBody>
      </p:sp>
      <p:graphicFrame>
        <p:nvGraphicFramePr>
          <p:cNvPr id="192518" name="Object 6"/>
          <p:cNvGraphicFramePr>
            <a:graphicFrameLocks noChangeAspect="1"/>
          </p:cNvGraphicFramePr>
          <p:nvPr>
            <p:extLst/>
          </p:nvPr>
        </p:nvGraphicFramePr>
        <p:xfrm>
          <a:off x="6856413" y="1773238"/>
          <a:ext cx="1951037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7" name="Equation" r:id="rId10" imgW="761760" imgH="228600" progId="Equation.DSMT4">
                  <p:embed/>
                </p:oleObj>
              </mc:Choice>
              <mc:Fallback>
                <p:oleObj name="Equation" r:id="rId10" imgW="761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6413" y="1773238"/>
                        <a:ext cx="1951037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32" name="Object 20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493375087"/>
              </p:ext>
            </p:extLst>
          </p:nvPr>
        </p:nvGraphicFramePr>
        <p:xfrm>
          <a:off x="6959600" y="4378325"/>
          <a:ext cx="2304752" cy="541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8" name="Equation" r:id="rId12" imgW="863280" imgH="203040" progId="Equation.DSMT4">
                  <p:embed/>
                </p:oleObj>
              </mc:Choice>
              <mc:Fallback>
                <p:oleObj name="Equation" r:id="rId12" imgW="863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600" y="4378325"/>
                        <a:ext cx="2304752" cy="5419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34" name="Object 22"/>
          <p:cNvGraphicFramePr>
            <a:graphicFrameLocks noChangeAspect="1"/>
          </p:cNvGraphicFramePr>
          <p:nvPr>
            <p:extLst/>
          </p:nvPr>
        </p:nvGraphicFramePr>
        <p:xfrm>
          <a:off x="2687639" y="4969466"/>
          <a:ext cx="6151562" cy="106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9" name="Equation" r:id="rId14" imgW="2031840" imgH="444240" progId="Equation.DSMT4">
                  <p:embed/>
                </p:oleObj>
              </mc:Choice>
              <mc:Fallback>
                <p:oleObj name="Equation" r:id="rId14" imgW="20318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7639" y="4969466"/>
                        <a:ext cx="6151562" cy="106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147909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192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192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192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192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19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0"/>
                                        <p:tgtEl>
                                          <p:spTgt spid="19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3000"/>
                                        <p:tgtEl>
                                          <p:spTgt spid="19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5" grpId="0" autoUpdateAnimBg="0"/>
      <p:bldP spid="192516" grpId="0" autoUpdateAnimBg="0"/>
      <p:bldP spid="1925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2640013" y="1341439"/>
            <a:ext cx="1600200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3600" b="1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思考题</a:t>
            </a: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2711450" y="2349501"/>
            <a:ext cx="74676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kumimoji="1" lang="zh-CN" altLang="en-US" sz="2800" b="1">
                <a:latin typeface="Times New Roman" panose="02020603050405020304" pitchFamily="18" charset="0"/>
              </a:rPr>
              <a:t>求微分方程                        的通解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1524001" y="3015022"/>
            <a:ext cx="184731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zh-CN" altLang="en-US"/>
          </a:p>
        </p:txBody>
      </p:sp>
      <p:graphicFrame>
        <p:nvGraphicFramePr>
          <p:cNvPr id="10242" name="Object 5"/>
          <p:cNvGraphicFramePr>
            <a:graphicFrameLocks noChangeAspect="1"/>
          </p:cNvGraphicFramePr>
          <p:nvPr/>
        </p:nvGraphicFramePr>
        <p:xfrm>
          <a:off x="4656139" y="2422526"/>
          <a:ext cx="18891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6" name="公式" r:id="rId4" imgW="1892300" imgH="406400" progId="Equation.3">
                  <p:embed/>
                </p:oleObj>
              </mc:Choice>
              <mc:Fallback>
                <p:oleObj name="公式" r:id="rId4" imgW="18923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139" y="2422526"/>
                        <a:ext cx="188912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329305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3" name="Text Box 2"/>
          <p:cNvSpPr txBox="1">
            <a:spLocks noChangeArrowheads="1"/>
          </p:cNvSpPr>
          <p:nvPr/>
        </p:nvSpPr>
        <p:spPr bwMode="auto">
          <a:xfrm>
            <a:off x="2266950" y="757488"/>
            <a:ext cx="259080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32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思考题解答</a:t>
            </a:r>
          </a:p>
        </p:txBody>
      </p:sp>
      <p:graphicFrame>
        <p:nvGraphicFramePr>
          <p:cNvPr id="196611" name="Object 3"/>
          <p:cNvGraphicFramePr>
            <a:graphicFrameLocks noChangeAspect="1"/>
          </p:cNvGraphicFramePr>
          <p:nvPr>
            <p:extLst/>
          </p:nvPr>
        </p:nvGraphicFramePr>
        <p:xfrm>
          <a:off x="2205045" y="1333089"/>
          <a:ext cx="7481888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4" name="Equation" r:id="rId4" imgW="2438280" imgH="215640" progId="Equation.DSMT4">
                  <p:embed/>
                </p:oleObj>
              </mc:Choice>
              <mc:Fallback>
                <p:oleObj name="Equation" r:id="rId4" imgW="24382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45" y="1333089"/>
                        <a:ext cx="7481888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2" name="Object 4"/>
          <p:cNvGraphicFramePr>
            <a:graphicFrameLocks noChangeAspect="1"/>
          </p:cNvGraphicFramePr>
          <p:nvPr>
            <p:extLst/>
          </p:nvPr>
        </p:nvGraphicFramePr>
        <p:xfrm>
          <a:off x="3583781" y="1859741"/>
          <a:ext cx="2220141" cy="930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5" name="Equation" r:id="rId6" imgW="965160" imgH="406080" progId="Equation.DSMT4">
                  <p:embed/>
                </p:oleObj>
              </mc:Choice>
              <mc:Fallback>
                <p:oleObj name="Equation" r:id="rId6" imgW="9651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3781" y="1859741"/>
                        <a:ext cx="2220141" cy="9302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3" name="Object 5"/>
          <p:cNvGraphicFramePr>
            <a:graphicFrameLocks noChangeAspect="1"/>
          </p:cNvGraphicFramePr>
          <p:nvPr>
            <p:extLst/>
          </p:nvPr>
        </p:nvGraphicFramePr>
        <p:xfrm>
          <a:off x="3477780" y="2582042"/>
          <a:ext cx="2853351" cy="951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6" name="Equation" r:id="rId8" imgW="1295280" imgH="431640" progId="Equation.DSMT4">
                  <p:embed/>
                </p:oleObj>
              </mc:Choice>
              <mc:Fallback>
                <p:oleObj name="Equation" r:id="rId8" imgW="12952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7780" y="2582042"/>
                        <a:ext cx="2853351" cy="9511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4" name="Object 6"/>
          <p:cNvGraphicFramePr>
            <a:graphicFrameLocks noChangeAspect="1"/>
          </p:cNvGraphicFramePr>
          <p:nvPr>
            <p:extLst/>
          </p:nvPr>
        </p:nvGraphicFramePr>
        <p:xfrm>
          <a:off x="3198639" y="3446421"/>
          <a:ext cx="3975312" cy="986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7" name="Equation" r:id="rId10" imgW="1739880" imgH="431640" progId="Equation.DSMT4">
                  <p:embed/>
                </p:oleObj>
              </mc:Choice>
              <mc:Fallback>
                <p:oleObj name="Equation" r:id="rId10" imgW="17398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8639" y="3446421"/>
                        <a:ext cx="3975312" cy="9866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5" name="Object 7"/>
          <p:cNvGraphicFramePr>
            <a:graphicFrameLocks noChangeAspect="1"/>
          </p:cNvGraphicFramePr>
          <p:nvPr>
            <p:extLst/>
          </p:nvPr>
        </p:nvGraphicFramePr>
        <p:xfrm>
          <a:off x="3242401" y="4498182"/>
          <a:ext cx="3887788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8" name="Equation" r:id="rId12" imgW="1739880" imgH="279360" progId="Equation.DSMT4">
                  <p:embed/>
                </p:oleObj>
              </mc:Choice>
              <mc:Fallback>
                <p:oleObj name="Equation" r:id="rId12" imgW="17398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2401" y="4498182"/>
                        <a:ext cx="3887788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6" name="Object 8"/>
          <p:cNvGraphicFramePr>
            <a:graphicFrameLocks noChangeAspect="1"/>
          </p:cNvGraphicFramePr>
          <p:nvPr>
            <p:extLst/>
          </p:nvPr>
        </p:nvGraphicFramePr>
        <p:xfrm>
          <a:off x="3198639" y="5089510"/>
          <a:ext cx="2747350" cy="10490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9" name="Equation" r:id="rId14" imgW="990360" imgH="482400" progId="Equation.DSMT4">
                  <p:embed/>
                </p:oleObj>
              </mc:Choice>
              <mc:Fallback>
                <p:oleObj name="Equation" r:id="rId14" imgW="9903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8639" y="5089510"/>
                        <a:ext cx="2747350" cy="10490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1524001" y="3015022"/>
            <a:ext cx="184731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zh-CN" altLang="en-US"/>
          </a:p>
        </p:txBody>
      </p:sp>
      <p:graphicFrame>
        <p:nvGraphicFramePr>
          <p:cNvPr id="196617" name="Object 9"/>
          <p:cNvGraphicFramePr>
            <a:graphicFrameLocks noChangeAspect="1"/>
          </p:cNvGraphicFramePr>
          <p:nvPr>
            <p:extLst/>
          </p:nvPr>
        </p:nvGraphicFramePr>
        <p:xfrm>
          <a:off x="4425950" y="6171089"/>
          <a:ext cx="8636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0" name="公式" r:id="rId16" imgW="177415" imgH="76035" progId="Equation.3">
                  <p:embed/>
                </p:oleObj>
              </mc:Choice>
              <mc:Fallback>
                <p:oleObj name="公式" r:id="rId16" imgW="177415" imgH="760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5950" y="6171089"/>
                        <a:ext cx="86360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964812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6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6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6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6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6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6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196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" name="Text Box 2"/>
          <p:cNvSpPr txBox="1">
            <a:spLocks noChangeArrowheads="1"/>
          </p:cNvSpPr>
          <p:nvPr/>
        </p:nvSpPr>
        <p:spPr bwMode="auto">
          <a:xfrm>
            <a:off x="1708732" y="731824"/>
            <a:ext cx="259080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思考题解答</a:t>
            </a:r>
          </a:p>
        </p:txBody>
      </p:sp>
      <p:graphicFrame>
        <p:nvGraphicFramePr>
          <p:cNvPr id="253955" name="Object 3"/>
          <p:cNvGraphicFramePr>
            <a:graphicFrameLocks noChangeAspect="1"/>
          </p:cNvGraphicFramePr>
          <p:nvPr>
            <p:extLst/>
          </p:nvPr>
        </p:nvGraphicFramePr>
        <p:xfrm>
          <a:off x="1708732" y="1161448"/>
          <a:ext cx="7148513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0" name="Equation" r:id="rId4" imgW="2603160" imgH="431640" progId="Equation.DSMT4">
                  <p:embed/>
                </p:oleObj>
              </mc:Choice>
              <mc:Fallback>
                <p:oleObj name="Equation" r:id="rId4" imgW="26031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732" y="1161448"/>
                        <a:ext cx="7148513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56" name="Object 4"/>
          <p:cNvGraphicFramePr>
            <a:graphicFrameLocks noChangeAspect="1"/>
          </p:cNvGraphicFramePr>
          <p:nvPr>
            <p:extLst/>
          </p:nvPr>
        </p:nvGraphicFramePr>
        <p:xfrm>
          <a:off x="3443287" y="1833650"/>
          <a:ext cx="2405063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1" name="Equation" r:id="rId6" imgW="1079280" imgH="431640" progId="Equation.DSMT4">
                  <p:embed/>
                </p:oleObj>
              </mc:Choice>
              <mc:Fallback>
                <p:oleObj name="Equation" r:id="rId6" imgW="10792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3287" y="1833650"/>
                        <a:ext cx="2405063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57" name="Object 5"/>
          <p:cNvGraphicFramePr>
            <a:graphicFrameLocks noChangeAspect="1"/>
          </p:cNvGraphicFramePr>
          <p:nvPr>
            <p:extLst/>
          </p:nvPr>
        </p:nvGraphicFramePr>
        <p:xfrm>
          <a:off x="2672556" y="2631885"/>
          <a:ext cx="365125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2" name="Equation" r:id="rId8" imgW="1650960" imgH="431640" progId="Equation.DSMT4">
                  <p:embed/>
                </p:oleObj>
              </mc:Choice>
              <mc:Fallback>
                <p:oleObj name="Equation" r:id="rId8" imgW="16509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2556" y="2631885"/>
                        <a:ext cx="3651250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58" name="Object 6"/>
          <p:cNvGraphicFramePr>
            <a:graphicFrameLocks noChangeAspect="1"/>
          </p:cNvGraphicFramePr>
          <p:nvPr>
            <p:extLst/>
          </p:nvPr>
        </p:nvGraphicFramePr>
        <p:xfrm>
          <a:off x="2665413" y="3490913"/>
          <a:ext cx="39608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3" name="Equation" r:id="rId10" imgW="1701720" imgH="228600" progId="Equation.DSMT4">
                  <p:embed/>
                </p:oleObj>
              </mc:Choice>
              <mc:Fallback>
                <p:oleObj name="Equation" r:id="rId10" imgW="17017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5413" y="3490913"/>
                        <a:ext cx="39608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59" name="Object 7"/>
          <p:cNvGraphicFramePr>
            <a:graphicFrameLocks noChangeAspect="1"/>
          </p:cNvGraphicFramePr>
          <p:nvPr>
            <p:extLst/>
          </p:nvPr>
        </p:nvGraphicFramePr>
        <p:xfrm>
          <a:off x="2609850" y="4146550"/>
          <a:ext cx="4281488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4" name="Equation" r:id="rId12" imgW="1892160" imgH="228600" progId="Equation.DSMT4">
                  <p:embed/>
                </p:oleObj>
              </mc:Choice>
              <mc:Fallback>
                <p:oleObj name="Equation" r:id="rId12" imgW="1892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850" y="4146550"/>
                        <a:ext cx="4281488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60" name="Object 8"/>
          <p:cNvGraphicFramePr>
            <a:graphicFrameLocks noChangeAspect="1"/>
          </p:cNvGraphicFramePr>
          <p:nvPr>
            <p:extLst/>
          </p:nvPr>
        </p:nvGraphicFramePr>
        <p:xfrm>
          <a:off x="2727043" y="4638698"/>
          <a:ext cx="5251550" cy="631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5" name="Equation" r:id="rId14" imgW="1904760" imgH="291960" progId="Equation.DSMT4">
                  <p:embed/>
                </p:oleObj>
              </mc:Choice>
              <mc:Fallback>
                <p:oleObj name="Equation" r:id="rId14" imgW="190476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7043" y="4638698"/>
                        <a:ext cx="5251550" cy="6316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9" name="Rectangle 9"/>
          <p:cNvSpPr>
            <a:spLocks noChangeArrowheads="1"/>
          </p:cNvSpPr>
          <p:nvPr/>
        </p:nvSpPr>
        <p:spPr bwMode="auto">
          <a:xfrm>
            <a:off x="1524001" y="3015022"/>
            <a:ext cx="184731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zh-CN" altLang="en-US"/>
          </a:p>
        </p:txBody>
      </p:sp>
      <p:graphicFrame>
        <p:nvGraphicFramePr>
          <p:cNvPr id="253962" name="Object 10"/>
          <p:cNvGraphicFramePr>
            <a:graphicFrameLocks noChangeAspect="1"/>
          </p:cNvGraphicFramePr>
          <p:nvPr>
            <p:extLst/>
          </p:nvPr>
        </p:nvGraphicFramePr>
        <p:xfrm>
          <a:off x="2814638" y="5276025"/>
          <a:ext cx="4685937" cy="4969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6" name="Equation" r:id="rId16" imgW="2184120" imgH="228600" progId="Equation.DSMT4">
                  <p:embed/>
                </p:oleObj>
              </mc:Choice>
              <mc:Fallback>
                <p:oleObj name="Equation" r:id="rId16" imgW="21841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4638" y="5276025"/>
                        <a:ext cx="4685937" cy="4969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63" name="Object 11"/>
          <p:cNvGraphicFramePr>
            <a:graphicFrameLocks noChangeAspect="1"/>
          </p:cNvGraphicFramePr>
          <p:nvPr>
            <p:extLst/>
          </p:nvPr>
        </p:nvGraphicFramePr>
        <p:xfrm>
          <a:off x="2338388" y="5867400"/>
          <a:ext cx="63277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7" name="Equation" r:id="rId18" imgW="2628720" imgH="241200" progId="Equation.DSMT4">
                  <p:embed/>
                </p:oleObj>
              </mc:Choice>
              <mc:Fallback>
                <p:oleObj name="Equation" r:id="rId18" imgW="26287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8388" y="5867400"/>
                        <a:ext cx="632777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509643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3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3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3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3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3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3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253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0"/>
                                        <p:tgtEl>
                                          <p:spTgt spid="253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>
            <p:extLst/>
          </p:nvPr>
        </p:nvGraphicFramePr>
        <p:xfrm>
          <a:off x="1524001" y="1303201"/>
          <a:ext cx="8786813" cy="468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6" name="Document" r:id="rId4" imgW="7212499" imgH="4502042" progId="Word.Document.8">
                  <p:embed/>
                </p:oleObj>
              </mc:Choice>
              <mc:Fallback>
                <p:oleObj name="Document" r:id="rId4" imgW="7212499" imgH="450204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 r="54120" b="65762"/>
                      <a:stretch>
                        <a:fillRect/>
                      </a:stretch>
                    </p:blipFill>
                    <p:spPr bwMode="auto">
                      <a:xfrm>
                        <a:off x="1524001" y="1303201"/>
                        <a:ext cx="8786813" cy="468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Text Box 3"/>
          <p:cNvSpPr txBox="1">
            <a:spLocks noChangeArrowheads="1"/>
          </p:cNvSpPr>
          <p:nvPr/>
        </p:nvSpPr>
        <p:spPr bwMode="auto">
          <a:xfrm>
            <a:off x="4381500" y="543969"/>
            <a:ext cx="266700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3200" b="1" dirty="0">
                <a:latin typeface="+mn-ea"/>
                <a:ea typeface="+mn-ea"/>
              </a:rPr>
              <a:t>练  习   题</a:t>
            </a:r>
          </a:p>
        </p:txBody>
      </p:sp>
      <p:sp>
        <p:nvSpPr>
          <p:cNvPr id="13318" name="Rectangle 11"/>
          <p:cNvSpPr>
            <a:spLocks noChangeArrowheads="1"/>
          </p:cNvSpPr>
          <p:nvPr/>
        </p:nvSpPr>
        <p:spPr bwMode="auto">
          <a:xfrm>
            <a:off x="1524001" y="3015022"/>
            <a:ext cx="184731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zh-CN" altLang="en-US"/>
          </a:p>
        </p:txBody>
      </p:sp>
      <p:graphicFrame>
        <p:nvGraphicFramePr>
          <p:cNvPr id="198666" name="Object 10"/>
          <p:cNvGraphicFramePr>
            <a:graphicFrameLocks noChangeAspect="1"/>
          </p:cNvGraphicFramePr>
          <p:nvPr>
            <p:extLst/>
          </p:nvPr>
        </p:nvGraphicFramePr>
        <p:xfrm>
          <a:off x="4119563" y="2722563"/>
          <a:ext cx="2768917" cy="1034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7" name="Equation" r:id="rId6" imgW="1295280" imgH="419040" progId="Equation.DSMT4">
                  <p:embed/>
                </p:oleObj>
              </mc:Choice>
              <mc:Fallback>
                <p:oleObj name="Equation" r:id="rId6" imgW="12952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9563" y="2722563"/>
                        <a:ext cx="2768917" cy="10340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73" name="Object 17"/>
          <p:cNvGraphicFramePr>
            <a:graphicFrameLocks noChangeAspect="1"/>
          </p:cNvGraphicFramePr>
          <p:nvPr>
            <p:extLst/>
          </p:nvPr>
        </p:nvGraphicFramePr>
        <p:xfrm>
          <a:off x="3295242" y="4877403"/>
          <a:ext cx="3445192" cy="533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8" name="Equation" r:id="rId8" imgW="1549080" imgH="228600" progId="Equation.DSMT4">
                  <p:embed/>
                </p:oleObj>
              </mc:Choice>
              <mc:Fallback>
                <p:oleObj name="Equation" r:id="rId8" imgW="1549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5242" y="4877403"/>
                        <a:ext cx="3445192" cy="5336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441978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198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198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58" name="Text Box 22"/>
          <p:cNvSpPr txBox="1">
            <a:spLocks noChangeArrowheads="1"/>
          </p:cNvSpPr>
          <p:nvPr/>
        </p:nvSpPr>
        <p:spPr bwMode="auto">
          <a:xfrm>
            <a:off x="1723080" y="974730"/>
            <a:ext cx="6084888" cy="53553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幼圆" pitchFamily="49" charset="-122"/>
                <a:cs typeface="Times New Roman" panose="02020603050405020304" pitchFamily="18" charset="0"/>
              </a:rPr>
              <a:t>2.1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幼圆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可降阶的二阶微分方程</a:t>
            </a:r>
          </a:p>
        </p:txBody>
      </p:sp>
      <p:sp>
        <p:nvSpPr>
          <p:cNvPr id="219159" name="Rectangle 23"/>
          <p:cNvSpPr>
            <a:spLocks noChangeArrowheads="1"/>
          </p:cNvSpPr>
          <p:nvPr/>
        </p:nvSpPr>
        <p:spPr bwMode="auto">
          <a:xfrm>
            <a:off x="1738898" y="3510320"/>
            <a:ext cx="64472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zh-CN" altLang="en-US" sz="2800" b="1" dirty="0">
                <a:solidFill>
                  <a:srgbClr val="FF0000"/>
                </a:solidFill>
              </a:rPr>
              <a:t>解 </a:t>
            </a:r>
          </a:p>
        </p:txBody>
      </p:sp>
      <p:graphicFrame>
        <p:nvGraphicFramePr>
          <p:cNvPr id="219160" name="Object 24"/>
          <p:cNvGraphicFramePr>
            <a:graphicFrameLocks noChangeAspect="1"/>
          </p:cNvGraphicFramePr>
          <p:nvPr>
            <p:extLst/>
          </p:nvPr>
        </p:nvGraphicFramePr>
        <p:xfrm>
          <a:off x="2735760" y="3407905"/>
          <a:ext cx="1999526" cy="573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" name="Equation" r:id="rId4" imgW="787320" imgH="228600" progId="Equation.DSMT4">
                  <p:embed/>
                </p:oleObj>
              </mc:Choice>
              <mc:Fallback>
                <p:oleObj name="Equation" r:id="rId4" imgW="7873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5760" y="3407905"/>
                        <a:ext cx="1999526" cy="5738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8" name="Rectangle 27"/>
          <p:cNvSpPr>
            <a:spLocks noChangeArrowheads="1"/>
          </p:cNvSpPr>
          <p:nvPr/>
        </p:nvSpPr>
        <p:spPr bwMode="auto">
          <a:xfrm>
            <a:off x="5537201" y="3759559"/>
            <a:ext cx="184731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zh-CN" altLang="en-US"/>
          </a:p>
        </p:txBody>
      </p:sp>
      <p:graphicFrame>
        <p:nvGraphicFramePr>
          <p:cNvPr id="219162" name="Object 26"/>
          <p:cNvGraphicFramePr>
            <a:graphicFrameLocks noChangeAspect="1"/>
          </p:cNvGraphicFramePr>
          <p:nvPr>
            <p:extLst/>
          </p:nvPr>
        </p:nvGraphicFramePr>
        <p:xfrm>
          <a:off x="5008562" y="3363515"/>
          <a:ext cx="2208213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" name="Equation" r:id="rId6" imgW="927000" imgH="291960" progId="Equation.DSMT4">
                  <p:embed/>
                </p:oleObj>
              </mc:Choice>
              <mc:Fallback>
                <p:oleObj name="Equation" r:id="rId6" imgW="92700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8562" y="3363515"/>
                        <a:ext cx="2208213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9" name="Rectangle 29"/>
          <p:cNvSpPr>
            <a:spLocks noChangeArrowheads="1"/>
          </p:cNvSpPr>
          <p:nvPr/>
        </p:nvSpPr>
        <p:spPr bwMode="auto">
          <a:xfrm>
            <a:off x="5264151" y="4659672"/>
            <a:ext cx="184731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zh-CN" altLang="en-US"/>
          </a:p>
        </p:txBody>
      </p:sp>
      <p:graphicFrame>
        <p:nvGraphicFramePr>
          <p:cNvPr id="219164" name="Object 28"/>
          <p:cNvGraphicFramePr>
            <a:graphicFrameLocks noChangeAspect="1"/>
          </p:cNvGraphicFramePr>
          <p:nvPr>
            <p:extLst/>
          </p:nvPr>
        </p:nvGraphicFramePr>
        <p:xfrm>
          <a:off x="2143919" y="4100908"/>
          <a:ext cx="3324447" cy="751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" name="Equation" r:id="rId8" imgW="1295280" imgH="291960" progId="Equation.DSMT4">
                  <p:embed/>
                </p:oleObj>
              </mc:Choice>
              <mc:Fallback>
                <p:oleObj name="Equation" r:id="rId8" imgW="129528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919" y="4100908"/>
                        <a:ext cx="3324447" cy="7518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66" name="Object 30"/>
          <p:cNvGraphicFramePr>
            <a:graphicFrameLocks noChangeAspect="1"/>
          </p:cNvGraphicFramePr>
          <p:nvPr>
            <p:extLst/>
          </p:nvPr>
        </p:nvGraphicFramePr>
        <p:xfrm>
          <a:off x="5409353" y="4170849"/>
          <a:ext cx="3560491" cy="616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" name="Equation" r:id="rId10" imgW="1320480" imgH="228600" progId="Equation.DSMT4">
                  <p:embed/>
                </p:oleObj>
              </mc:Choice>
              <mc:Fallback>
                <p:oleObj name="Equation" r:id="rId10" imgW="1320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9353" y="4170849"/>
                        <a:ext cx="3560491" cy="6165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" name="Rectangle 34"/>
          <p:cNvSpPr>
            <a:spLocks noChangeArrowheads="1"/>
          </p:cNvSpPr>
          <p:nvPr/>
        </p:nvSpPr>
        <p:spPr bwMode="auto">
          <a:xfrm>
            <a:off x="7200901" y="4986697"/>
            <a:ext cx="184731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zh-CN" altLang="en-US"/>
          </a:p>
        </p:txBody>
      </p:sp>
      <p:graphicFrame>
        <p:nvGraphicFramePr>
          <p:cNvPr id="219171" name="Object 35"/>
          <p:cNvGraphicFramePr>
            <a:graphicFrameLocks noChangeAspect="1"/>
          </p:cNvGraphicFramePr>
          <p:nvPr>
            <p:extLst/>
          </p:nvPr>
        </p:nvGraphicFramePr>
        <p:xfrm>
          <a:off x="2122913" y="4773857"/>
          <a:ext cx="5005387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" name="Equation" r:id="rId12" imgW="1803240" imgH="291960" progId="Equation.DSMT4">
                  <p:embed/>
                </p:oleObj>
              </mc:Choice>
              <mc:Fallback>
                <p:oleObj name="Equation" r:id="rId12" imgW="180324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913" y="4773857"/>
                        <a:ext cx="5005387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72" name="Object 36"/>
          <p:cNvGraphicFramePr>
            <a:graphicFrameLocks noChangeAspect="1"/>
          </p:cNvGraphicFramePr>
          <p:nvPr>
            <p:extLst/>
          </p:nvPr>
        </p:nvGraphicFramePr>
        <p:xfrm>
          <a:off x="2122913" y="5610742"/>
          <a:ext cx="5218112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" name="Equation" r:id="rId14" imgW="1866600" imgH="241200" progId="Equation.DSMT4">
                  <p:embed/>
                </p:oleObj>
              </mc:Choice>
              <mc:Fallback>
                <p:oleObj name="Equation" r:id="rId14" imgW="18666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913" y="5610742"/>
                        <a:ext cx="5218112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73" name="Object 37"/>
          <p:cNvGraphicFramePr>
            <a:graphicFrameLocks noChangeAspect="1"/>
          </p:cNvGraphicFramePr>
          <p:nvPr>
            <p:extLst/>
          </p:nvPr>
        </p:nvGraphicFramePr>
        <p:xfrm>
          <a:off x="7293266" y="3459470"/>
          <a:ext cx="1989137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" name="Equation" r:id="rId16" imgW="799920" imgH="228600" progId="Equation.DSMT4">
                  <p:embed/>
                </p:oleObj>
              </mc:Choice>
              <mc:Fallback>
                <p:oleObj name="Equation" r:id="rId16" imgW="799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3266" y="3459470"/>
                        <a:ext cx="1989137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2082469" y="1506070"/>
          <a:ext cx="4993435" cy="58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8" name="Equation" r:id="rId18" imgW="1955520" imgH="228600" progId="Equation.DSMT4">
                  <p:embed/>
                </p:oleObj>
              </mc:Choice>
              <mc:Fallback>
                <p:oleObj name="Equation" r:id="rId18" imgW="1955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469" y="1506070"/>
                        <a:ext cx="4993435" cy="5891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1656070" y="2122245"/>
            <a:ext cx="74542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  <a:tabLst>
                <a:tab pos="266700" algn="l"/>
              </a:tabLst>
            </a:pP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方程解法：通过</a:t>
            </a:r>
            <a:r>
              <a:rPr lang="en-US" altLang="zh-CN" sz="2800" b="1" i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次积分就可得到方程的通解</a:t>
            </a:r>
            <a:r>
              <a:rPr lang="en-US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endParaRPr lang="zh-CN" altLang="zh-CN" sz="2800" b="1" kern="100" dirty="0">
              <a:latin typeface="Times New Roman" panose="02020603050405020304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735760" y="2678306"/>
            <a:ext cx="4432524" cy="576375"/>
            <a:chOff x="2735760" y="2678306"/>
            <a:chExt cx="4432524" cy="576375"/>
          </a:xfrm>
        </p:grpSpPr>
        <p:sp>
          <p:nvSpPr>
            <p:cNvPr id="6" name="Rectangle 136"/>
            <p:cNvSpPr>
              <a:spLocks noChangeArrowheads="1"/>
            </p:cNvSpPr>
            <p:nvPr/>
          </p:nvSpPr>
          <p:spPr bwMode="auto">
            <a:xfrm>
              <a:off x="2735760" y="2717008"/>
              <a:ext cx="158351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求方程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aphicFrame>
          <p:nvGraphicFramePr>
            <p:cNvPr id="7" name="对象 6"/>
            <p:cNvGraphicFramePr>
              <a:graphicFrameLocks noChangeAspect="1"/>
            </p:cNvGraphicFramePr>
            <p:nvPr>
              <p:extLst/>
            </p:nvPr>
          </p:nvGraphicFramePr>
          <p:xfrm>
            <a:off x="3958601" y="2678306"/>
            <a:ext cx="1763331" cy="5428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9" name="Equation" r:id="rId20" imgW="749160" imgH="228600" progId="Equation.DSMT4">
                    <p:embed/>
                  </p:oleObj>
                </mc:Choice>
                <mc:Fallback>
                  <p:oleObj name="Equation" r:id="rId20" imgW="74916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8601" y="2678306"/>
                          <a:ext cx="1763331" cy="54285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Rectangle 137"/>
            <p:cNvSpPr>
              <a:spLocks noChangeArrowheads="1"/>
            </p:cNvSpPr>
            <p:nvPr/>
          </p:nvSpPr>
          <p:spPr bwMode="auto">
            <a:xfrm>
              <a:off x="5644284" y="2731461"/>
              <a:ext cx="15240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的通解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endPara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723080" y="2717008"/>
            <a:ext cx="724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78478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21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21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000"/>
                                        <p:tgtEl>
                                          <p:spTgt spid="21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3000"/>
                                        <p:tgtEl>
                                          <p:spTgt spid="219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0"/>
                                        <p:tgtEl>
                                          <p:spTgt spid="21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3000"/>
                                        <p:tgtEl>
                                          <p:spTgt spid="21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3000"/>
                                        <p:tgtEl>
                                          <p:spTgt spid="21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3000"/>
                                        <p:tgtEl>
                                          <p:spTgt spid="219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5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23577" y="727094"/>
            <a:ext cx="832348" cy="6858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5425975"/>
              </p:ext>
            </p:extLst>
          </p:nvPr>
        </p:nvGraphicFramePr>
        <p:xfrm>
          <a:off x="2885577" y="566313"/>
          <a:ext cx="5268912" cy="163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0" name="Equation" r:id="rId3" imgW="2476440" imgH="685800" progId="Equation.DSMT4">
                  <p:embed/>
                </p:oleObj>
              </mc:Choice>
              <mc:Fallback>
                <p:oleObj name="Equation" r:id="rId3" imgW="247644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5577" y="566313"/>
                        <a:ext cx="5268912" cy="163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2123577" y="2166144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graphicFrame>
        <p:nvGraphicFramePr>
          <p:cNvPr id="65541" name="Object 5"/>
          <p:cNvGraphicFramePr>
            <a:graphicFrameLocks noChangeAspect="1"/>
          </p:cNvGraphicFramePr>
          <p:nvPr>
            <p:extLst/>
          </p:nvPr>
        </p:nvGraphicFramePr>
        <p:xfrm>
          <a:off x="2746100" y="2222123"/>
          <a:ext cx="3363597" cy="462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1" name="Equation" r:id="rId5" imgW="1434960" imgH="203040" progId="Equation.DSMT4">
                  <p:embed/>
                </p:oleObj>
              </mc:Choice>
              <mc:Fallback>
                <p:oleObj name="Equation" r:id="rId5" imgW="1434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6100" y="2222123"/>
                        <a:ext cx="3363597" cy="4624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2" name="Object 6"/>
          <p:cNvGraphicFramePr>
            <a:graphicFrameLocks noChangeAspect="1"/>
          </p:cNvGraphicFramePr>
          <p:nvPr>
            <p:extLst/>
          </p:nvPr>
        </p:nvGraphicFramePr>
        <p:xfrm>
          <a:off x="2885577" y="2665701"/>
          <a:ext cx="3317103" cy="1021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2" name="Equation" r:id="rId7" imgW="1320480" imgH="406080" progId="Equation.DSMT4">
                  <p:embed/>
                </p:oleObj>
              </mc:Choice>
              <mc:Fallback>
                <p:oleObj name="Equation" r:id="rId7" imgW="13204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5577" y="2665701"/>
                        <a:ext cx="3317103" cy="10217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3" name="Object 7"/>
          <p:cNvGraphicFramePr>
            <a:graphicFrameLocks noChangeAspect="1"/>
          </p:cNvGraphicFramePr>
          <p:nvPr>
            <p:extLst/>
          </p:nvPr>
        </p:nvGraphicFramePr>
        <p:xfrm>
          <a:off x="5651954" y="3719294"/>
          <a:ext cx="107977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3" name="Equation" r:id="rId9" imgW="1057373" imgH="380897" progId="Equation.3">
                  <p:embed/>
                </p:oleObj>
              </mc:Choice>
              <mc:Fallback>
                <p:oleObj name="Equation" r:id="rId9" imgW="1057373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954" y="3719294"/>
                        <a:ext cx="107977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4" name="Object 8"/>
          <p:cNvGraphicFramePr>
            <a:graphicFrameLocks noChangeAspect="1"/>
          </p:cNvGraphicFramePr>
          <p:nvPr/>
        </p:nvGraphicFramePr>
        <p:xfrm>
          <a:off x="3429000" y="4343400"/>
          <a:ext cx="30480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" name="Equation" r:id="rId11" imgW="2562055" imgH="371514" progId="Equation.3">
                  <p:embed/>
                </p:oleObj>
              </mc:Choice>
              <mc:Fallback>
                <p:oleObj name="Equation" r:id="rId11" imgW="2562055" imgH="3715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343400"/>
                        <a:ext cx="30480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5" name="Object 9"/>
          <p:cNvGraphicFramePr>
            <a:graphicFrameLocks noChangeAspect="1"/>
          </p:cNvGraphicFramePr>
          <p:nvPr>
            <p:extLst/>
          </p:nvPr>
        </p:nvGraphicFramePr>
        <p:xfrm>
          <a:off x="6797674" y="4313464"/>
          <a:ext cx="2897612" cy="482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5" name="Equation" r:id="rId13" imgW="1117440" imgH="203040" progId="Equation.DSMT4">
                  <p:embed/>
                </p:oleObj>
              </mc:Choice>
              <mc:Fallback>
                <p:oleObj name="Equation" r:id="rId13" imgW="11174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7674" y="4313464"/>
                        <a:ext cx="2897612" cy="4823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2849560"/>
              </p:ext>
            </p:extLst>
          </p:nvPr>
        </p:nvGraphicFramePr>
        <p:xfrm>
          <a:off x="2955925" y="4862807"/>
          <a:ext cx="3644131" cy="731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6" name="Equation" r:id="rId15" imgW="1473120" imgH="291960" progId="Equation.DSMT4">
                  <p:embed/>
                </p:oleObj>
              </mc:Choice>
              <mc:Fallback>
                <p:oleObj name="Equation" r:id="rId15" imgW="147312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5925" y="4862807"/>
                        <a:ext cx="3644131" cy="7317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17915"/>
              </p:ext>
            </p:extLst>
          </p:nvPr>
        </p:nvGraphicFramePr>
        <p:xfrm>
          <a:off x="3279184" y="5466559"/>
          <a:ext cx="5757327" cy="852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7" name="Equation" r:id="rId17" imgW="5305255" imgH="800023" progId="Equation.3">
                  <p:embed/>
                </p:oleObj>
              </mc:Choice>
              <mc:Fallback>
                <p:oleObj name="Equation" r:id="rId17" imgW="5305255" imgH="8000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9184" y="5466559"/>
                        <a:ext cx="5757327" cy="8524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8" name="Object 12"/>
          <p:cNvGraphicFramePr>
            <a:graphicFrameLocks noChangeAspect="1"/>
          </p:cNvGraphicFramePr>
          <p:nvPr>
            <p:extLst/>
          </p:nvPr>
        </p:nvGraphicFramePr>
        <p:xfrm>
          <a:off x="6217920" y="2941206"/>
          <a:ext cx="2382474" cy="574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8" name="Equation" r:id="rId19" imgW="1015920" imgH="241200" progId="Equation.DSMT4">
                  <p:embed/>
                </p:oleObj>
              </mc:Choice>
              <mc:Fallback>
                <p:oleObj name="Equation" r:id="rId19" imgW="10159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7920" y="2941206"/>
                        <a:ext cx="2382474" cy="5741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9" name="Object 13"/>
          <p:cNvGraphicFramePr>
            <a:graphicFrameLocks noChangeAspect="1"/>
          </p:cNvGraphicFramePr>
          <p:nvPr>
            <p:extLst/>
          </p:nvPr>
        </p:nvGraphicFramePr>
        <p:xfrm>
          <a:off x="2123577" y="3643801"/>
          <a:ext cx="3345406" cy="61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9" name="Equation" r:id="rId21" imgW="1295280" imgH="253800" progId="Equation.DSMT4">
                  <p:embed/>
                </p:oleObj>
              </mc:Choice>
              <mc:Fallback>
                <p:oleObj name="Equation" r:id="rId21" imgW="12952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577" y="3643801"/>
                        <a:ext cx="3345406" cy="613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0" name="Text Box 14"/>
          <p:cNvSpPr txBox="1">
            <a:spLocks noChangeArrowheads="1"/>
          </p:cNvSpPr>
          <p:nvPr/>
        </p:nvSpPr>
        <p:spPr bwMode="auto">
          <a:xfrm>
            <a:off x="2057400" y="4303715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所以</a:t>
            </a:r>
          </a:p>
        </p:txBody>
      </p:sp>
    </p:spTree>
    <p:extLst>
      <p:ext uri="{BB962C8B-B14F-4D97-AF65-F5344CB8AC3E}">
        <p14:creationId xmlns:p14="http://schemas.microsoft.com/office/powerpoint/2010/main" val="335672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5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0" grpId="0" build="p" autoUpdateAnimBg="0"/>
      <p:bldP spid="65550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5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705516"/>
              </p:ext>
            </p:extLst>
          </p:nvPr>
        </p:nvGraphicFramePr>
        <p:xfrm>
          <a:off x="1927158" y="2842202"/>
          <a:ext cx="3950561" cy="537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Equation" r:id="rId3" imgW="1866600" imgH="228600" progId="Equation.DSMT4">
                  <p:embed/>
                </p:oleObj>
              </mc:Choice>
              <mc:Fallback>
                <p:oleObj name="Equation" r:id="rId3" imgW="1866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7158" y="2842202"/>
                        <a:ext cx="3950561" cy="5374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7573039"/>
              </p:ext>
            </p:extLst>
          </p:nvPr>
        </p:nvGraphicFramePr>
        <p:xfrm>
          <a:off x="1960634" y="4066766"/>
          <a:ext cx="56737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Equation" r:id="rId5" imgW="5343427" imgH="800023" progId="Equation.3">
                  <p:embed/>
                </p:oleObj>
              </mc:Choice>
              <mc:Fallback>
                <p:oleObj name="Equation" r:id="rId5" imgW="5343427" imgH="8000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0634" y="4066766"/>
                        <a:ext cx="567372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3474321"/>
              </p:ext>
            </p:extLst>
          </p:nvPr>
        </p:nvGraphicFramePr>
        <p:xfrm>
          <a:off x="1943219" y="3576004"/>
          <a:ext cx="2163036" cy="49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Equation" r:id="rId7" imgW="965160" imgH="203040" progId="Equation.DSMT4">
                  <p:embed/>
                </p:oleObj>
              </mc:Choice>
              <mc:Fallback>
                <p:oleObj name="Equation" r:id="rId7" imgW="965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219" y="3576004"/>
                        <a:ext cx="2163036" cy="490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65584"/>
              </p:ext>
            </p:extLst>
          </p:nvPr>
        </p:nvGraphicFramePr>
        <p:xfrm>
          <a:off x="1919535" y="1628800"/>
          <a:ext cx="6241399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Equation" r:id="rId9" imgW="2463480" imgH="406080" progId="Equation.DSMT4">
                  <p:embed/>
                </p:oleObj>
              </mc:Choice>
              <mc:Fallback>
                <p:oleObj name="Equation" r:id="rId9" imgW="24634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535" y="1628800"/>
                        <a:ext cx="6241399" cy="1008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23687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08" name="Rectangle 24"/>
          <p:cNvSpPr>
            <a:spLocks noChangeArrowheads="1"/>
          </p:cNvSpPr>
          <p:nvPr/>
        </p:nvSpPr>
        <p:spPr bwMode="auto">
          <a:xfrm>
            <a:off x="2358112" y="1677734"/>
            <a:ext cx="6697663" cy="48013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kumimoji="1" lang="zh-CN" altLang="en-US" sz="2800" b="1" dirty="0">
                <a:latin typeface="宋体" pitchFamily="2" charset="-122"/>
              </a:rPr>
              <a:t>方程的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特点</a:t>
            </a:r>
            <a:r>
              <a:rPr kumimoji="1" lang="zh-CN" altLang="en-US" sz="2800" b="1" dirty="0">
                <a:latin typeface="宋体" pitchFamily="2" charset="-122"/>
              </a:rPr>
              <a:t>：方程右端不显含未知函数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1" lang="en-US" altLang="zh-CN" sz="2800" b="1" dirty="0">
                <a:latin typeface="宋体" pitchFamily="2" charset="-122"/>
              </a:rPr>
              <a:t>.</a:t>
            </a:r>
          </a:p>
        </p:txBody>
      </p:sp>
      <p:sp>
        <p:nvSpPr>
          <p:cNvPr id="221212" name="Rectangle 28"/>
          <p:cNvSpPr>
            <a:spLocks noChangeArrowheads="1"/>
          </p:cNvSpPr>
          <p:nvPr/>
        </p:nvSpPr>
        <p:spPr bwMode="auto">
          <a:xfrm>
            <a:off x="2277457" y="2361841"/>
            <a:ext cx="2348720" cy="48013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方程的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解法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endParaRPr kumimoji="1" lang="zh-CN" altLang="en-US" sz="2800" dirty="0">
              <a:latin typeface="Times New Roman" pitchFamily="18" charset="0"/>
            </a:endParaRPr>
          </a:p>
        </p:txBody>
      </p:sp>
      <p:graphicFrame>
        <p:nvGraphicFramePr>
          <p:cNvPr id="22121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04223"/>
              </p:ext>
            </p:extLst>
          </p:nvPr>
        </p:nvGraphicFramePr>
        <p:xfrm>
          <a:off x="4957577" y="2319704"/>
          <a:ext cx="17208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3" name="Equation" r:id="rId4" imgW="672840" imgH="203040" progId="Equation.DSMT4">
                  <p:embed/>
                </p:oleObj>
              </mc:Choice>
              <mc:Fallback>
                <p:oleObj name="Equation" r:id="rId4" imgW="6728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577" y="2319704"/>
                        <a:ext cx="172085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213" name="Rectangle 29"/>
          <p:cNvSpPr>
            <a:spLocks noChangeArrowheads="1"/>
          </p:cNvSpPr>
          <p:nvPr/>
        </p:nvSpPr>
        <p:spPr bwMode="auto">
          <a:xfrm>
            <a:off x="6737156" y="2317517"/>
            <a:ext cx="54534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endParaRPr kumimoji="1" lang="zh-CN" altLang="en-US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2121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1864904"/>
              </p:ext>
            </p:extLst>
          </p:nvPr>
        </p:nvGraphicFramePr>
        <p:xfrm>
          <a:off x="7170192" y="2287310"/>
          <a:ext cx="1820862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4" name="Equation" r:id="rId6" imgW="736560" imgH="203040" progId="Equation.DSMT4">
                  <p:embed/>
                </p:oleObj>
              </mc:Choice>
              <mc:Fallback>
                <p:oleObj name="Equation" r:id="rId6" imgW="736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0192" y="2287310"/>
                        <a:ext cx="1820862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214" name="Rectangle 30"/>
          <p:cNvSpPr>
            <a:spLocks noChangeArrowheads="1"/>
          </p:cNvSpPr>
          <p:nvPr/>
        </p:nvSpPr>
        <p:spPr bwMode="auto">
          <a:xfrm>
            <a:off x="8991054" y="2345178"/>
            <a:ext cx="1266693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将它们</a:t>
            </a:r>
            <a:endParaRPr kumimoji="1" lang="zh-CN" altLang="en-US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2120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218432"/>
              </p:ext>
            </p:extLst>
          </p:nvPr>
        </p:nvGraphicFramePr>
        <p:xfrm>
          <a:off x="3564388" y="3042325"/>
          <a:ext cx="3362715" cy="501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5" name="Equation" r:id="rId8" imgW="1218960" imgH="203040" progId="Equation.DSMT4">
                  <p:embed/>
                </p:oleObj>
              </mc:Choice>
              <mc:Fallback>
                <p:oleObj name="Equation" r:id="rId8" imgW="1218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4388" y="3042325"/>
                        <a:ext cx="3362715" cy="5010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216" name="Rectangle 32"/>
          <p:cNvSpPr>
            <a:spLocks noChangeArrowheads="1"/>
          </p:cNvSpPr>
          <p:nvPr/>
        </p:nvSpPr>
        <p:spPr bwMode="auto">
          <a:xfrm>
            <a:off x="1619250" y="3065671"/>
            <a:ext cx="197008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代入方程得</a:t>
            </a:r>
            <a:endParaRPr kumimoji="1"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221217" name="Rectangle 33"/>
          <p:cNvSpPr>
            <a:spLocks noChangeArrowheads="1"/>
          </p:cNvSpPr>
          <p:nvPr/>
        </p:nvSpPr>
        <p:spPr bwMode="auto">
          <a:xfrm>
            <a:off x="4568238" y="2361841"/>
            <a:ext cx="54534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kumimoji="1" lang="zh-CN" altLang="en-US" sz="2800" b="1" dirty="0">
                <a:solidFill>
                  <a:srgbClr val="000000"/>
                </a:solidFill>
              </a:rPr>
              <a:t>令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710778" y="3724864"/>
            <a:ext cx="7080068" cy="529384"/>
            <a:chOff x="1908266" y="4209445"/>
            <a:chExt cx="7080068" cy="529384"/>
          </a:xfrm>
        </p:grpSpPr>
        <p:graphicFrame>
          <p:nvGraphicFramePr>
            <p:cNvPr id="2" name="对象 1"/>
            <p:cNvGraphicFramePr>
              <a:graphicFrameLocks noChangeAspect="1"/>
            </p:cNvGraphicFramePr>
            <p:nvPr>
              <p:extLst/>
            </p:nvPr>
          </p:nvGraphicFramePr>
          <p:xfrm>
            <a:off x="7842986" y="4209445"/>
            <a:ext cx="856545" cy="489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76" name="Equation" r:id="rId10" imgW="355320" imgH="203040" progId="Equation.DSMT4">
                    <p:embed/>
                  </p:oleObj>
                </mc:Choice>
                <mc:Fallback>
                  <p:oleObj name="Equation" r:id="rId10" imgW="3553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42986" y="4209445"/>
                          <a:ext cx="856545" cy="48945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Rectangle 25"/>
            <p:cNvSpPr>
              <a:spLocks noChangeArrowheads="1"/>
            </p:cNvSpPr>
            <p:nvPr/>
          </p:nvSpPr>
          <p:spPr bwMode="auto">
            <a:xfrm>
              <a:off x="1908266" y="4215609"/>
              <a:ext cx="708006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612775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这是一个关于自变量</a:t>
              </a:r>
              <a:r>
                <a:rPr kumimoji="0" lang="en-US" altLang="zh-CN" sz="2800" b="1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和未知函数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86431" y="4397568"/>
            <a:ext cx="8069344" cy="569913"/>
            <a:chOff x="949234" y="4970811"/>
            <a:chExt cx="8069344" cy="569913"/>
          </a:xfrm>
        </p:grpSpPr>
        <p:graphicFrame>
          <p:nvGraphicFramePr>
            <p:cNvPr id="3" name="对象 2"/>
            <p:cNvGraphicFramePr>
              <a:graphicFrameLocks noChangeAspect="1"/>
            </p:cNvGraphicFramePr>
            <p:nvPr>
              <p:extLst/>
            </p:nvPr>
          </p:nvGraphicFramePr>
          <p:xfrm>
            <a:off x="7288203" y="4970811"/>
            <a:ext cx="1730375" cy="569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77" name="Equation" r:id="rId12" imgW="863280" imgH="228600" progId="Equation.DSMT4">
                    <p:embed/>
                  </p:oleObj>
                </mc:Choice>
                <mc:Fallback>
                  <p:oleObj name="Equation" r:id="rId12" imgW="8632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88203" y="4970811"/>
                          <a:ext cx="1730375" cy="5699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Rectangle 26"/>
            <p:cNvSpPr>
              <a:spLocks noChangeArrowheads="1"/>
            </p:cNvSpPr>
            <p:nvPr/>
          </p:nvSpPr>
          <p:spPr bwMode="auto">
            <a:xfrm>
              <a:off x="949234" y="4994158"/>
              <a:ext cx="673172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612775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的一阶微分方程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,</a:t>
              </a: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若可以求出其通解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7" name="Rectangle 27"/>
          <p:cNvSpPr>
            <a:spLocks noChangeArrowheads="1"/>
          </p:cNvSpPr>
          <p:nvPr/>
        </p:nvSpPr>
        <p:spPr bwMode="auto">
          <a:xfrm>
            <a:off x="8808967" y="4403754"/>
            <a:ext cx="11754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612775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则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619250" y="5063062"/>
            <a:ext cx="7646828" cy="558328"/>
            <a:chOff x="1789155" y="5898177"/>
            <a:chExt cx="7646828" cy="558328"/>
          </a:xfrm>
        </p:grpSpPr>
        <p:graphicFrame>
          <p:nvGraphicFramePr>
            <p:cNvPr id="4" name="对象 3"/>
            <p:cNvGraphicFramePr>
              <a:graphicFrameLocks noChangeAspect="1"/>
            </p:cNvGraphicFramePr>
            <p:nvPr>
              <p:extLst/>
            </p:nvPr>
          </p:nvGraphicFramePr>
          <p:xfrm>
            <a:off x="1789155" y="5898177"/>
            <a:ext cx="2060034" cy="558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78" name="Equation" r:id="rId14" imgW="850680" imgH="228600" progId="Equation.DSMT4">
                    <p:embed/>
                  </p:oleObj>
                </mc:Choice>
                <mc:Fallback>
                  <p:oleObj name="Equation" r:id="rId14" imgW="8506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9155" y="5898177"/>
                          <a:ext cx="2060034" cy="55832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Rectangle 28"/>
            <p:cNvSpPr>
              <a:spLocks noChangeArrowheads="1"/>
            </p:cNvSpPr>
            <p:nvPr/>
          </p:nvSpPr>
          <p:spPr bwMode="auto">
            <a:xfrm>
              <a:off x="3269316" y="5933285"/>
              <a:ext cx="616666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612775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再积分一次就能得原方程的通解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endPara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619250" y="908720"/>
            <a:ext cx="4883662" cy="534124"/>
            <a:chOff x="1489166" y="1038591"/>
            <a:chExt cx="4883662" cy="534124"/>
          </a:xfrm>
        </p:grpSpPr>
        <p:sp>
          <p:nvSpPr>
            <p:cNvPr id="12" name="Rectangle 66"/>
            <p:cNvSpPr>
              <a:spLocks noChangeArrowheads="1"/>
            </p:cNvSpPr>
            <p:nvPr/>
          </p:nvSpPr>
          <p:spPr bwMode="auto">
            <a:xfrm>
              <a:off x="1489166" y="1049495"/>
              <a:ext cx="58347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endPara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03332350"/>
                </p:ext>
              </p:extLst>
            </p:nvPr>
          </p:nvGraphicFramePr>
          <p:xfrm>
            <a:off x="1958106" y="1071146"/>
            <a:ext cx="2072026" cy="4799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79" name="Equation" r:id="rId16" imgW="863280" imgH="203040" progId="Equation.DSMT4">
                    <p:embed/>
                  </p:oleObj>
                </mc:Choice>
                <mc:Fallback>
                  <p:oleObj name="Equation" r:id="rId16" imgW="8632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8106" y="1071146"/>
                          <a:ext cx="2072026" cy="47991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Rectangle 67"/>
            <p:cNvSpPr>
              <a:spLocks noChangeArrowheads="1"/>
            </p:cNvSpPr>
            <p:nvPr/>
          </p:nvSpPr>
          <p:spPr bwMode="auto">
            <a:xfrm>
              <a:off x="4030132" y="1038591"/>
              <a:ext cx="234269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266700" algn="l"/>
                </a:tabLst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型的微分方程</a:t>
              </a:r>
              <a:endPara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553264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22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22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22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3000"/>
                                        <p:tgtEl>
                                          <p:spTgt spid="22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0"/>
                                        <p:tgtEl>
                                          <p:spTgt spid="22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3000"/>
                                        <p:tgtEl>
                                          <p:spTgt spid="22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3000"/>
                                        <p:tgtEl>
                                          <p:spTgt spid="22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22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0"/>
                                        <p:tgtEl>
                                          <p:spTgt spid="22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208" grpId="0"/>
      <p:bldP spid="221212" grpId="0"/>
      <p:bldP spid="221213" grpId="0"/>
      <p:bldP spid="221214" grpId="0"/>
      <p:bldP spid="221216" grpId="0"/>
      <p:bldP spid="221217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5" name="Rectangle 33"/>
          <p:cNvSpPr>
            <a:spLocks noChangeArrowheads="1"/>
          </p:cNvSpPr>
          <p:nvPr/>
        </p:nvSpPr>
        <p:spPr bwMode="auto">
          <a:xfrm>
            <a:off x="7366001" y="5123222"/>
            <a:ext cx="184731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zh-CN" altLang="en-US"/>
          </a:p>
        </p:txBody>
      </p:sp>
      <p:graphicFrame>
        <p:nvGraphicFramePr>
          <p:cNvPr id="223264" name="Object 32"/>
          <p:cNvGraphicFramePr>
            <a:graphicFrameLocks noChangeAspect="1"/>
          </p:cNvGraphicFramePr>
          <p:nvPr>
            <p:extLst/>
          </p:nvPr>
        </p:nvGraphicFramePr>
        <p:xfrm>
          <a:off x="2076450" y="5123222"/>
          <a:ext cx="33020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7" name="Equation" r:id="rId4" imgW="1257120" imgH="368280" progId="Equation.DSMT4">
                  <p:embed/>
                </p:oleObj>
              </mc:Choice>
              <mc:Fallback>
                <p:oleObj name="Equation" r:id="rId4" imgW="125712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450" y="5123222"/>
                        <a:ext cx="330200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66" name="Object 34"/>
          <p:cNvGraphicFramePr>
            <a:graphicFrameLocks noChangeAspect="1"/>
          </p:cNvGraphicFramePr>
          <p:nvPr>
            <p:extLst/>
          </p:nvPr>
        </p:nvGraphicFramePr>
        <p:xfrm>
          <a:off x="5299135" y="5123222"/>
          <a:ext cx="3563937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8" name="Equation" r:id="rId6" imgW="1523880" imgH="457200" progId="Equation.DSMT4">
                  <p:embed/>
                </p:oleObj>
              </mc:Choice>
              <mc:Fallback>
                <p:oleObj name="Equation" r:id="rId6" imgW="15238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9135" y="5123222"/>
                        <a:ext cx="3563937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1823924" y="926703"/>
            <a:ext cx="5964357" cy="547507"/>
            <a:chOff x="2919686" y="1020288"/>
            <a:chExt cx="5964357" cy="547507"/>
          </a:xfrm>
        </p:grpSpPr>
        <p:graphicFrame>
          <p:nvGraphicFramePr>
            <p:cNvPr id="3" name="对象 2"/>
            <p:cNvGraphicFramePr>
              <a:graphicFrameLocks noChangeAspect="1"/>
            </p:cNvGraphicFramePr>
            <p:nvPr>
              <p:extLst/>
            </p:nvPr>
          </p:nvGraphicFramePr>
          <p:xfrm>
            <a:off x="4765624" y="1020288"/>
            <a:ext cx="2617507" cy="546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99" name="Equation" r:id="rId8" imgW="1104840" imgH="228600" progId="Equation.DSMT4">
                    <p:embed/>
                  </p:oleObj>
                </mc:Choice>
                <mc:Fallback>
                  <p:oleObj name="Equation" r:id="rId8" imgW="11048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5624" y="1020288"/>
                          <a:ext cx="2617507" cy="5461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Rectangle 180"/>
            <p:cNvSpPr>
              <a:spLocks noChangeArrowheads="1"/>
            </p:cNvSpPr>
            <p:nvPr/>
          </p:nvSpPr>
          <p:spPr bwMode="auto">
            <a:xfrm>
              <a:off x="6759152" y="1039984"/>
              <a:ext cx="212489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612775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的通解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endPara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179"/>
            <p:cNvSpPr>
              <a:spLocks noChangeArrowheads="1"/>
            </p:cNvSpPr>
            <p:nvPr/>
          </p:nvSpPr>
          <p:spPr bwMode="auto">
            <a:xfrm>
              <a:off x="2919686" y="1044575"/>
              <a:ext cx="219020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612775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求方程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2558771" y="1645016"/>
          <a:ext cx="19272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0" name="Equation" r:id="rId10" imgW="838080" imgH="215640" progId="Equation.DSMT4">
                  <p:embed/>
                </p:oleObj>
              </mc:Choice>
              <mc:Fallback>
                <p:oleObj name="Equation" r:id="rId10" imgW="8380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8771" y="1645016"/>
                        <a:ext cx="1927225" cy="4889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4520195" y="1654666"/>
          <a:ext cx="2504309" cy="491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1" name="Equation" r:id="rId12" imgW="1091880" imgH="215640" progId="Equation.DSMT4">
                  <p:embed/>
                </p:oleObj>
              </mc:Choice>
              <mc:Fallback>
                <p:oleObj name="Equation" r:id="rId12" imgW="10918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0195" y="1654666"/>
                        <a:ext cx="2504309" cy="4913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95"/>
          <p:cNvSpPr>
            <a:spLocks noChangeArrowheads="1"/>
          </p:cNvSpPr>
          <p:nvPr/>
        </p:nvSpPr>
        <p:spPr bwMode="auto">
          <a:xfrm>
            <a:off x="1060481" y="1611667"/>
            <a:ext cx="12714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612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解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97"/>
          <p:cNvSpPr>
            <a:spLocks noChangeArrowheads="1"/>
          </p:cNvSpPr>
          <p:nvPr/>
        </p:nvSpPr>
        <p:spPr bwMode="auto">
          <a:xfrm>
            <a:off x="6533481" y="1619966"/>
            <a:ext cx="43256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612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将其代入所给方程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得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/>
          </p:nvPr>
        </p:nvGraphicFramePr>
        <p:xfrm>
          <a:off x="4388632" y="2178530"/>
          <a:ext cx="2144849" cy="538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2" name="Equation" r:id="rId14" imgW="914400" imgH="228600" progId="Equation.DSMT4">
                  <p:embed/>
                </p:oleObj>
              </mc:Choice>
              <mc:Fallback>
                <p:oleObj name="Equation" r:id="rId14" imgW="914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8632" y="2178530"/>
                        <a:ext cx="2144849" cy="5384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202"/>
          <p:cNvSpPr>
            <a:spLocks noChangeArrowheads="1"/>
          </p:cNvSpPr>
          <p:nvPr/>
        </p:nvSpPr>
        <p:spPr bwMode="auto">
          <a:xfrm>
            <a:off x="1729611" y="2912009"/>
            <a:ext cx="24416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分离变量得 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/>
          </p:nvPr>
        </p:nvGraphicFramePr>
        <p:xfrm>
          <a:off x="3989415" y="2690474"/>
          <a:ext cx="2005048" cy="1034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3" name="Equation" r:id="rId16" imgW="838080" imgH="431640" progId="Equation.DSMT4">
                  <p:embed/>
                </p:oleObj>
              </mc:Choice>
              <mc:Fallback>
                <p:oleObj name="Equation" r:id="rId16" imgW="8380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9415" y="2690474"/>
                        <a:ext cx="2005048" cy="10347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5994463" y="2912009"/>
            <a:ext cx="2525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两边积分</a:t>
            </a:r>
            <a:r>
              <a:rPr lang="zh-CN" altLang="zh-CN" sz="2800" b="1" kern="1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得</a:t>
            </a:r>
            <a:r>
              <a:rPr lang="zh-CN" altLang="en-US" sz="2800" b="1" kern="1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endParaRPr lang="zh-CN" altLang="en-US" dirty="0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/>
          </p:nvPr>
        </p:nvGraphicFramePr>
        <p:xfrm>
          <a:off x="2076450" y="3740306"/>
          <a:ext cx="3686583" cy="582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4" name="Equation" r:id="rId18" imgW="1536480" imgH="241200" progId="Equation.DSMT4">
                  <p:embed/>
                </p:oleObj>
              </mc:Choice>
              <mc:Fallback>
                <p:oleObj name="Equation" r:id="rId18" imgW="1536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450" y="3740306"/>
                        <a:ext cx="3686583" cy="5820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/>
          </p:nvPr>
        </p:nvGraphicFramePr>
        <p:xfrm>
          <a:off x="5907941" y="3712052"/>
          <a:ext cx="2346326" cy="553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5" name="Equation" r:id="rId20" imgW="1028520" imgH="241200" progId="Equation.DSMT4">
                  <p:embed/>
                </p:oleObj>
              </mc:Choice>
              <mc:Fallback>
                <p:oleObj name="Equation" r:id="rId20" imgW="10285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7941" y="3712052"/>
                        <a:ext cx="2346326" cy="5531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/>
          </p:nvPr>
        </p:nvGraphicFramePr>
        <p:xfrm>
          <a:off x="2100845" y="4476266"/>
          <a:ext cx="2634116" cy="619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6" name="Equation" r:id="rId22" imgW="1143000" imgH="266400" progId="Equation.DSMT4">
                  <p:embed/>
                </p:oleObj>
              </mc:Choice>
              <mc:Fallback>
                <p:oleObj name="Equation" r:id="rId22" imgW="11430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0845" y="4476266"/>
                        <a:ext cx="2634116" cy="6191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/>
          </p:nvPr>
        </p:nvGraphicFramePr>
        <p:xfrm>
          <a:off x="4991939" y="4504050"/>
          <a:ext cx="3083084" cy="61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7" name="Equation" r:id="rId24" imgW="1346040" imgH="266400" progId="Equation.DSMT4">
                  <p:embed/>
                </p:oleObj>
              </mc:Choice>
              <mc:Fallback>
                <p:oleObj name="Equation" r:id="rId24" imgW="134604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1939" y="4504050"/>
                        <a:ext cx="3083084" cy="6137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696206" y="946399"/>
            <a:ext cx="724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8861760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3000"/>
                                        <p:tgtEl>
                                          <p:spTgt spid="22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3000"/>
                                        <p:tgtEl>
                                          <p:spTgt spid="223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4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>
            <p:extLst/>
          </p:nvPr>
        </p:nvGraphicFramePr>
        <p:xfrm>
          <a:off x="3000376" y="893722"/>
          <a:ext cx="3868192" cy="499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1" name="Equation" r:id="rId3" imgW="1752480" imgH="215640" progId="Equation.DSMT4">
                  <p:embed/>
                </p:oleObj>
              </mc:Choice>
              <mc:Fallback>
                <p:oleObj name="Equation" r:id="rId3" imgW="17524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6" y="893722"/>
                        <a:ext cx="3868192" cy="4992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1973262" y="1511154"/>
            <a:ext cx="541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67588" name="Object 4"/>
          <p:cNvGraphicFramePr>
            <a:graphicFrameLocks noChangeAspect="1"/>
          </p:cNvGraphicFramePr>
          <p:nvPr>
            <p:extLst/>
          </p:nvPr>
        </p:nvGraphicFramePr>
        <p:xfrm>
          <a:off x="6672263" y="2051383"/>
          <a:ext cx="28670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2" name="Equation" r:id="rId5" imgW="2705028" imgH="800023" progId="Equation.3">
                  <p:embed/>
                </p:oleObj>
              </mc:Choice>
              <mc:Fallback>
                <p:oleObj name="Equation" r:id="rId5" imgW="2705028" imgH="8000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2263" y="2051383"/>
                        <a:ext cx="286702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5"/>
          <p:cNvGraphicFramePr>
            <a:graphicFrameLocks noChangeAspect="1"/>
          </p:cNvGraphicFramePr>
          <p:nvPr>
            <p:extLst/>
          </p:nvPr>
        </p:nvGraphicFramePr>
        <p:xfrm>
          <a:off x="2225403" y="3001527"/>
          <a:ext cx="432451" cy="464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3" name="Equation" r:id="rId7" imgW="177480" imgH="203040" progId="Equation.DSMT4">
                  <p:embed/>
                </p:oleObj>
              </mc:Choice>
              <mc:Fallback>
                <p:oleObj name="Equation" r:id="rId7" imgW="177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403" y="3001527"/>
                        <a:ext cx="432451" cy="4644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0" name="Object 6"/>
          <p:cNvGraphicFramePr>
            <a:graphicFrameLocks noChangeAspect="1"/>
          </p:cNvGraphicFramePr>
          <p:nvPr>
            <p:extLst/>
          </p:nvPr>
        </p:nvGraphicFramePr>
        <p:xfrm>
          <a:off x="2884940" y="2814669"/>
          <a:ext cx="35972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4" name="Equation" r:id="rId9" imgW="3400458" imgH="800023" progId="Equation.DSMT4">
                  <p:embed/>
                </p:oleObj>
              </mc:Choice>
              <mc:Fallback>
                <p:oleObj name="Equation" r:id="rId9" imgW="3400458" imgH="80002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4940" y="2814669"/>
                        <a:ext cx="359727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1973262" y="941971"/>
            <a:ext cx="734220" cy="457200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endParaRPr lang="en-US" altLang="zh-CN" sz="28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7592" name="Object 8"/>
          <p:cNvGraphicFramePr>
            <a:graphicFrameLocks noChangeAspect="1"/>
          </p:cNvGraphicFramePr>
          <p:nvPr>
            <p:extLst/>
          </p:nvPr>
        </p:nvGraphicFramePr>
        <p:xfrm>
          <a:off x="2441628" y="2227596"/>
          <a:ext cx="16002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5" name="Equation" r:id="rId11" imgW="657258" imgH="181065" progId="Equation.DSMT4">
                  <p:embed/>
                </p:oleObj>
              </mc:Choice>
              <mc:Fallback>
                <p:oleObj name="Equation" r:id="rId11" imgW="657258" imgH="18106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1628" y="2227596"/>
                        <a:ext cx="16002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3" name="Object 9"/>
          <p:cNvGraphicFramePr>
            <a:graphicFrameLocks noChangeAspect="1"/>
          </p:cNvGraphicFramePr>
          <p:nvPr>
            <p:extLst/>
          </p:nvPr>
        </p:nvGraphicFramePr>
        <p:xfrm>
          <a:off x="3314698" y="1538028"/>
          <a:ext cx="2737757" cy="49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6" name="Equation" r:id="rId13" imgW="1333440" imgH="215640" progId="Equation.DSMT4">
                  <p:embed/>
                </p:oleObj>
              </mc:Choice>
              <mc:Fallback>
                <p:oleObj name="Equation" r:id="rId13" imgW="13334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698" y="1538028"/>
                        <a:ext cx="2737757" cy="492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4" name="Object 10"/>
          <p:cNvGraphicFramePr>
            <a:graphicFrameLocks noChangeAspect="1"/>
          </p:cNvGraphicFramePr>
          <p:nvPr>
            <p:extLst/>
          </p:nvPr>
        </p:nvGraphicFramePr>
        <p:xfrm>
          <a:off x="4268914" y="1993827"/>
          <a:ext cx="2057400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7" name="Equation" r:id="rId15" imgW="866858" imgH="371514" progId="Equation.DSMT4">
                  <p:embed/>
                </p:oleObj>
              </mc:Choice>
              <mc:Fallback>
                <p:oleObj name="Equation" r:id="rId15" imgW="866858" imgH="37151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8914" y="1993827"/>
                        <a:ext cx="2057400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6" name="Object 12"/>
          <p:cNvGraphicFramePr>
            <a:graphicFrameLocks noChangeAspect="1"/>
          </p:cNvGraphicFramePr>
          <p:nvPr>
            <p:extLst/>
          </p:nvPr>
        </p:nvGraphicFramePr>
        <p:xfrm>
          <a:off x="2225403" y="5088302"/>
          <a:ext cx="27622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8" name="Equation" r:id="rId17" imgW="2600227" imgH="800023" progId="Equation.3">
                  <p:embed/>
                </p:oleObj>
              </mc:Choice>
              <mc:Fallback>
                <p:oleObj name="Equation" r:id="rId17" imgW="2600227" imgH="8000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403" y="5088302"/>
                        <a:ext cx="276225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7" name="Object 13"/>
          <p:cNvGraphicFramePr>
            <a:graphicFrameLocks noChangeAspect="1"/>
          </p:cNvGraphicFramePr>
          <p:nvPr>
            <p:extLst/>
          </p:nvPr>
        </p:nvGraphicFramePr>
        <p:xfrm>
          <a:off x="2641952" y="3689978"/>
          <a:ext cx="5463824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9" name="Equation" r:id="rId19" imgW="2209680" imgH="406080" progId="Equation.DSMT4">
                  <p:embed/>
                </p:oleObj>
              </mc:Choice>
              <mc:Fallback>
                <p:oleObj name="Equation" r:id="rId19" imgW="22096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952" y="3689978"/>
                        <a:ext cx="5463824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8" name="Object 14"/>
          <p:cNvGraphicFramePr>
            <a:graphicFrameLocks noChangeAspect="1"/>
          </p:cNvGraphicFramePr>
          <p:nvPr/>
        </p:nvGraphicFramePr>
        <p:xfrm>
          <a:off x="3000376" y="4652963"/>
          <a:ext cx="217646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0" name="Equation" r:id="rId21" imgW="2047770" imgH="380897" progId="Equation.3">
                  <p:embed/>
                </p:oleObj>
              </mc:Choice>
              <mc:Fallback>
                <p:oleObj name="Equation" r:id="rId21" imgW="2047770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6" y="4652963"/>
                        <a:ext cx="217646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9" name="Object 15"/>
          <p:cNvGraphicFramePr>
            <a:graphicFrameLocks noChangeAspect="1"/>
          </p:cNvGraphicFramePr>
          <p:nvPr>
            <p:extLst/>
          </p:nvPr>
        </p:nvGraphicFramePr>
        <p:xfrm>
          <a:off x="5224273" y="5269836"/>
          <a:ext cx="382428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1" name="Equation" r:id="rId23" imgW="3619428" imgH="380897" progId="Equation.3">
                  <p:embed/>
                </p:oleObj>
              </mc:Choice>
              <mc:Fallback>
                <p:oleObj name="Equation" r:id="rId23" imgW="3619428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4273" y="5269836"/>
                        <a:ext cx="3824287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606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6694" y="1108898"/>
            <a:ext cx="952500" cy="535046"/>
          </a:xfrm>
        </p:spPr>
        <p:txBody>
          <a:bodyPr/>
          <a:lstStyle/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>
            <p:extLst/>
          </p:nvPr>
        </p:nvGraphicFramePr>
        <p:xfrm>
          <a:off x="3125555" y="1108898"/>
          <a:ext cx="4071389" cy="1027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0" name="Equation" r:id="rId3" imgW="1739880" imgH="457200" progId="Equation.DSMT4">
                  <p:embed/>
                </p:oleObj>
              </mc:Choice>
              <mc:Fallback>
                <p:oleObj name="Equation" r:id="rId3" imgW="17398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5555" y="1108898"/>
                        <a:ext cx="4071389" cy="10279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2173057" y="2153840"/>
            <a:ext cx="632641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68613" name="Object 5"/>
          <p:cNvGraphicFramePr>
            <a:graphicFrameLocks noChangeAspect="1"/>
          </p:cNvGraphicFramePr>
          <p:nvPr>
            <p:extLst/>
          </p:nvPr>
        </p:nvGraphicFramePr>
        <p:xfrm>
          <a:off x="4270278" y="2854001"/>
          <a:ext cx="1781945" cy="512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1" name="Equation" r:id="rId5" imgW="812520" imgH="215640" progId="Equation.DSMT4">
                  <p:embed/>
                </p:oleObj>
              </mc:Choice>
              <mc:Fallback>
                <p:oleObj name="Equation" r:id="rId5" imgW="8125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0278" y="2854001"/>
                        <a:ext cx="1781945" cy="5122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4" name="Object 6"/>
          <p:cNvGraphicFramePr>
            <a:graphicFrameLocks noChangeAspect="1"/>
          </p:cNvGraphicFramePr>
          <p:nvPr>
            <p:extLst/>
          </p:nvPr>
        </p:nvGraphicFramePr>
        <p:xfrm>
          <a:off x="4480103" y="3526775"/>
          <a:ext cx="24749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2" name="Equation" r:id="rId7" imgW="2181373" imgH="466738" progId="Equation.3">
                  <p:embed/>
                </p:oleObj>
              </mc:Choice>
              <mc:Fallback>
                <p:oleObj name="Equation" r:id="rId7" imgW="2181373" imgH="4667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0103" y="3526775"/>
                        <a:ext cx="24749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5" name="Object 7"/>
          <p:cNvGraphicFramePr>
            <a:graphicFrameLocks noChangeAspect="1"/>
          </p:cNvGraphicFramePr>
          <p:nvPr>
            <p:extLst/>
          </p:nvPr>
        </p:nvGraphicFramePr>
        <p:xfrm>
          <a:off x="2173057" y="4427060"/>
          <a:ext cx="1928063" cy="48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3" name="Equation" r:id="rId9" imgW="812520" imgH="203040" progId="Equation.DSMT4">
                  <p:embed/>
                </p:oleObj>
              </mc:Choice>
              <mc:Fallback>
                <p:oleObj name="Equation" r:id="rId9" imgW="8125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3057" y="4427060"/>
                        <a:ext cx="1928063" cy="48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6" name="Object 8"/>
          <p:cNvGraphicFramePr>
            <a:graphicFrameLocks noChangeAspect="1"/>
          </p:cNvGraphicFramePr>
          <p:nvPr>
            <p:extLst/>
          </p:nvPr>
        </p:nvGraphicFramePr>
        <p:xfrm>
          <a:off x="4417152" y="4165530"/>
          <a:ext cx="2391813" cy="1011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4" name="Equation" r:id="rId11" imgW="939600" imgH="431640" progId="Equation.DSMT4">
                  <p:embed/>
                </p:oleObj>
              </mc:Choice>
              <mc:Fallback>
                <p:oleObj name="Equation" r:id="rId11" imgW="9396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7152" y="4165530"/>
                        <a:ext cx="2391813" cy="10117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7" name="Object 9"/>
          <p:cNvGraphicFramePr>
            <a:graphicFrameLocks noChangeAspect="1"/>
          </p:cNvGraphicFramePr>
          <p:nvPr>
            <p:extLst/>
          </p:nvPr>
        </p:nvGraphicFramePr>
        <p:xfrm>
          <a:off x="2173057" y="3604691"/>
          <a:ext cx="1850408" cy="475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5" name="Equation" r:id="rId13" imgW="812520" imgH="203040" progId="Equation.DSMT4">
                  <p:embed/>
                </p:oleObj>
              </mc:Choice>
              <mc:Fallback>
                <p:oleObj name="Equation" r:id="rId13" imgW="8125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3057" y="3604691"/>
                        <a:ext cx="1850408" cy="4753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8" name="Object 10"/>
          <p:cNvGraphicFramePr>
            <a:graphicFrameLocks noChangeAspect="1"/>
          </p:cNvGraphicFramePr>
          <p:nvPr>
            <p:extLst/>
          </p:nvPr>
        </p:nvGraphicFramePr>
        <p:xfrm>
          <a:off x="2173057" y="2861947"/>
          <a:ext cx="1697741" cy="476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6" name="Equation" r:id="rId15" imgW="774360" imgH="203040" progId="Equation.DSMT4">
                  <p:embed/>
                </p:oleObj>
              </mc:Choice>
              <mc:Fallback>
                <p:oleObj name="Equation" r:id="rId15" imgW="7743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3057" y="2861947"/>
                        <a:ext cx="1697741" cy="4769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9" name="Object 11"/>
          <p:cNvGraphicFramePr>
            <a:graphicFrameLocks noChangeAspect="1"/>
          </p:cNvGraphicFramePr>
          <p:nvPr>
            <p:extLst/>
          </p:nvPr>
        </p:nvGraphicFramePr>
        <p:xfrm>
          <a:off x="2173057" y="5262832"/>
          <a:ext cx="1807029" cy="482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7" name="Equation" r:id="rId17" imgW="812520" imgH="203040" progId="Equation.DSMT4">
                  <p:embed/>
                </p:oleObj>
              </mc:Choice>
              <mc:Fallback>
                <p:oleObj name="Equation" r:id="rId17" imgW="8125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3057" y="5262832"/>
                        <a:ext cx="1807029" cy="4823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0" name="Object 12"/>
          <p:cNvGraphicFramePr>
            <a:graphicFrameLocks noChangeAspect="1"/>
          </p:cNvGraphicFramePr>
          <p:nvPr>
            <p:extLst/>
          </p:nvPr>
        </p:nvGraphicFramePr>
        <p:xfrm>
          <a:off x="4480103" y="5031483"/>
          <a:ext cx="4256407" cy="945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8" name="Equation" r:id="rId19" imgW="1701720" imgH="406080" progId="Equation.DSMT4">
                  <p:embed/>
                </p:oleObj>
              </mc:Choice>
              <mc:Fallback>
                <p:oleObj name="Equation" r:id="rId19" imgW="17017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0103" y="5031483"/>
                        <a:ext cx="4256407" cy="9450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1" name="Object 13"/>
          <p:cNvGraphicFramePr>
            <a:graphicFrameLocks noChangeAspect="1"/>
          </p:cNvGraphicFramePr>
          <p:nvPr>
            <p:extLst/>
          </p:nvPr>
        </p:nvGraphicFramePr>
        <p:xfrm>
          <a:off x="2869477" y="2217052"/>
          <a:ext cx="2958008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9" name="Equation" r:id="rId21" imgW="1358640" imgH="215640" progId="Equation.DSMT4">
                  <p:embed/>
                </p:oleObj>
              </mc:Choice>
              <mc:Fallback>
                <p:oleObj name="Equation" r:id="rId21" imgW="13586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9477" y="2217052"/>
                        <a:ext cx="2958008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2" name="Text Box 14"/>
          <p:cNvSpPr txBox="1">
            <a:spLocks noChangeArrowheads="1"/>
          </p:cNvSpPr>
          <p:nvPr/>
        </p:nvSpPr>
        <p:spPr bwMode="auto">
          <a:xfrm>
            <a:off x="7508966" y="3384888"/>
            <a:ext cx="2743200" cy="519113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chemeClr val="tx2"/>
                </a:solidFill>
                <a:latin typeface="+mn-ea"/>
                <a:ea typeface="+mn-ea"/>
              </a:rPr>
              <a:t>可分离变量方程</a:t>
            </a:r>
          </a:p>
        </p:txBody>
      </p:sp>
    </p:spTree>
    <p:extLst>
      <p:ext uri="{BB962C8B-B14F-4D97-AF65-F5344CB8AC3E}">
        <p14:creationId xmlns:p14="http://schemas.microsoft.com/office/powerpoint/2010/main" val="28754548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8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 autoUpdateAnimBg="0"/>
      <p:bldP spid="686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34" name="Object 2"/>
          <p:cNvGraphicFramePr>
            <a:graphicFrameLocks noChangeAspect="1"/>
          </p:cNvGraphicFramePr>
          <p:nvPr>
            <p:extLst/>
          </p:nvPr>
        </p:nvGraphicFramePr>
        <p:xfrm>
          <a:off x="1921160" y="1209529"/>
          <a:ext cx="510631" cy="528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4" name="Equation" r:id="rId3" imgW="177480" imgH="203040" progId="Equation.DSMT4">
                  <p:embed/>
                </p:oleObj>
              </mc:Choice>
              <mc:Fallback>
                <p:oleObj name="Equation" r:id="rId3" imgW="177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1160" y="1209529"/>
                        <a:ext cx="510631" cy="5288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5" name="Object 3"/>
          <p:cNvGraphicFramePr>
            <a:graphicFrameLocks noChangeAspect="1"/>
          </p:cNvGraphicFramePr>
          <p:nvPr>
            <p:extLst/>
          </p:nvPr>
        </p:nvGraphicFramePr>
        <p:xfrm>
          <a:off x="3108914" y="951398"/>
          <a:ext cx="19812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5" name="Equation" r:id="rId5" imgW="1743086" imgH="904978" progId="Equation.3">
                  <p:embed/>
                </p:oleObj>
              </mc:Choice>
              <mc:Fallback>
                <p:oleObj name="Equation" r:id="rId5" imgW="1743086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914" y="951398"/>
                        <a:ext cx="19812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6" name="Object 4"/>
          <p:cNvGraphicFramePr>
            <a:graphicFrameLocks noChangeAspect="1"/>
          </p:cNvGraphicFramePr>
          <p:nvPr>
            <p:extLst/>
          </p:nvPr>
        </p:nvGraphicFramePr>
        <p:xfrm>
          <a:off x="1898560" y="2005889"/>
          <a:ext cx="3701232" cy="529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6" name="Equation" r:id="rId7" imgW="1574640" imgH="215640" progId="Equation.DSMT4">
                  <p:embed/>
                </p:oleObj>
              </mc:Choice>
              <mc:Fallback>
                <p:oleObj name="Equation" r:id="rId7" imgW="15746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560" y="2005889"/>
                        <a:ext cx="3701232" cy="5294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8" name="Object 6"/>
          <p:cNvGraphicFramePr>
            <a:graphicFrameLocks noChangeAspect="1"/>
          </p:cNvGraphicFramePr>
          <p:nvPr>
            <p:extLst/>
          </p:nvPr>
        </p:nvGraphicFramePr>
        <p:xfrm>
          <a:off x="3290751" y="2556859"/>
          <a:ext cx="2732088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7" name="Equation" r:id="rId9" imgW="2409713" imgH="885864" progId="Equation.3">
                  <p:embed/>
                </p:oleObj>
              </mc:Choice>
              <mc:Fallback>
                <p:oleObj name="Equation" r:id="rId9" imgW="2409713" imgH="8858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0751" y="2556859"/>
                        <a:ext cx="2732088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9" name="Object 7"/>
          <p:cNvGraphicFramePr>
            <a:graphicFrameLocks noChangeAspect="1"/>
          </p:cNvGraphicFramePr>
          <p:nvPr>
            <p:extLst/>
          </p:nvPr>
        </p:nvGraphicFramePr>
        <p:xfrm>
          <a:off x="1910368" y="3633891"/>
          <a:ext cx="1915477" cy="511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8" name="Equation" r:id="rId11" imgW="812520" imgH="203040" progId="Equation.DSMT4">
                  <p:embed/>
                </p:oleObj>
              </mc:Choice>
              <mc:Fallback>
                <p:oleObj name="Equation" r:id="rId11" imgW="8125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0368" y="3633891"/>
                        <a:ext cx="1915477" cy="5113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0" name="Object 8"/>
          <p:cNvGraphicFramePr>
            <a:graphicFrameLocks noChangeAspect="1"/>
          </p:cNvGraphicFramePr>
          <p:nvPr>
            <p:extLst/>
          </p:nvPr>
        </p:nvGraphicFramePr>
        <p:xfrm>
          <a:off x="4034246" y="3655896"/>
          <a:ext cx="28733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" name="Equation" r:id="rId13" imgW="2543316" imgH="380897" progId="Equation.3">
                  <p:embed/>
                </p:oleObj>
              </mc:Choice>
              <mc:Fallback>
                <p:oleObj name="Equation" r:id="rId13" imgW="2543316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4246" y="3655896"/>
                        <a:ext cx="287337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1" name="Object 9"/>
          <p:cNvGraphicFramePr>
            <a:graphicFrameLocks noChangeAspect="1"/>
          </p:cNvGraphicFramePr>
          <p:nvPr>
            <p:extLst/>
          </p:nvPr>
        </p:nvGraphicFramePr>
        <p:xfrm>
          <a:off x="5766464" y="4303845"/>
          <a:ext cx="1917111" cy="578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" name="Equation" r:id="rId15" imgW="774360" imgH="228600" progId="Equation.DSMT4">
                  <p:embed/>
                </p:oleObj>
              </mc:Choice>
              <mc:Fallback>
                <p:oleObj name="Equation" r:id="rId15" imgW="774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6464" y="4303845"/>
                        <a:ext cx="1917111" cy="5783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2" name="Object 10"/>
          <p:cNvGraphicFramePr>
            <a:graphicFrameLocks noChangeAspect="1"/>
          </p:cNvGraphicFramePr>
          <p:nvPr>
            <p:extLst/>
          </p:nvPr>
        </p:nvGraphicFramePr>
        <p:xfrm>
          <a:off x="1856106" y="5054136"/>
          <a:ext cx="2341425" cy="505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" name="Equation" r:id="rId17" imgW="965160" imgH="203040" progId="Equation.DSMT4">
                  <p:embed/>
                </p:oleObj>
              </mc:Choice>
              <mc:Fallback>
                <p:oleObj name="Equation" r:id="rId17" imgW="965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6106" y="5054136"/>
                        <a:ext cx="2341425" cy="5056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3" name="Object 11"/>
          <p:cNvGraphicFramePr>
            <a:graphicFrameLocks noChangeAspect="1"/>
          </p:cNvGraphicFramePr>
          <p:nvPr>
            <p:extLst/>
          </p:nvPr>
        </p:nvGraphicFramePr>
        <p:xfrm>
          <a:off x="4225607" y="5008278"/>
          <a:ext cx="1920603" cy="55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2" name="Equation" r:id="rId19" imgW="838080" imgH="203040" progId="Equation.DSMT4">
                  <p:embed/>
                </p:oleObj>
              </mc:Choice>
              <mc:Fallback>
                <p:oleObj name="Equation" r:id="rId19" imgW="838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5607" y="5008278"/>
                        <a:ext cx="1920603" cy="55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5" name="Object 13"/>
          <p:cNvGraphicFramePr>
            <a:graphicFrameLocks noChangeAspect="1"/>
          </p:cNvGraphicFramePr>
          <p:nvPr>
            <p:extLst/>
          </p:nvPr>
        </p:nvGraphicFramePr>
        <p:xfrm>
          <a:off x="1904320" y="4340312"/>
          <a:ext cx="3604611" cy="54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3" name="Equation" r:id="rId21" imgW="1498320" imgH="215640" progId="Equation.DSMT4">
                  <p:embed/>
                </p:oleObj>
              </mc:Choice>
              <mc:Fallback>
                <p:oleObj name="Equation" r:id="rId21" imgW="14983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4320" y="4340312"/>
                        <a:ext cx="3604611" cy="541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36063"/>
              </p:ext>
            </p:extLst>
          </p:nvPr>
        </p:nvGraphicFramePr>
        <p:xfrm>
          <a:off x="5661025" y="1976438"/>
          <a:ext cx="14732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" name="Equation" r:id="rId23" imgW="622080" imgH="228600" progId="Equation.DSMT4">
                  <p:embed/>
                </p:oleObj>
              </mc:Choice>
              <mc:Fallback>
                <p:oleObj name="Equation" r:id="rId23" imgW="622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1025" y="1976438"/>
                        <a:ext cx="14732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1856106" y="2759036"/>
          <a:ext cx="1012001" cy="522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5" name="Equation" r:id="rId25" imgW="393480" imgH="203040" progId="Equation.DSMT4">
                  <p:embed/>
                </p:oleObj>
              </mc:Choice>
              <mc:Fallback>
                <p:oleObj name="Equation" r:id="rId25" imgW="393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6106" y="2759036"/>
                        <a:ext cx="1012001" cy="5227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76431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9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effectLst/>
      </a:spPr>
      <a:bodyPr wrap="square">
        <a:spAutoFit/>
        <a:scene3d>
          <a:camera prst="orthographicFront"/>
          <a:lightRig rig="glow" dir="tl">
            <a:rot lat="0" lon="0" rev="5400000"/>
          </a:lightRig>
        </a:scene3d>
        <a:sp3d contourW="12700">
          <a:bevelT w="25400" h="25400"/>
          <a:contourClr>
            <a:schemeClr val="accent6">
              <a:shade val="73000"/>
            </a:schemeClr>
          </a:contourClr>
        </a:sp3d>
      </a:bodyPr>
      <a:lstStyle>
        <a:defPPr algn="ctr">
          <a:defRPr sz="4400" b="1" dirty="0" smtClean="0">
            <a:ln w="11430"/>
            <a:solidFill>
              <a:srgbClr val="002060"/>
            </a:solidFill>
            <a:effectLst>
              <a:outerShdw blurRad="80000" dist="40000" dir="5040000" algn="tl">
                <a:srgbClr val="000000">
                  <a:alpha val="30000"/>
                </a:srgbClr>
              </a:outerShdw>
            </a:effectLst>
            <a:latin typeface="等线" panose="02010600030101010101" pitchFamily="2" charset="-122"/>
            <a:ea typeface="等线" panose="02010600030101010101" pitchFamily="2" charset="-122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3273</TotalTime>
  <Words>301</Words>
  <Application>Microsoft Office PowerPoint</Application>
  <PresentationFormat>宽屏</PresentationFormat>
  <Paragraphs>78</Paragraphs>
  <Slides>19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19</vt:i4>
      </vt:variant>
    </vt:vector>
  </HeadingPairs>
  <TitlesOfParts>
    <vt:vector size="34" baseType="lpstr">
      <vt:lpstr>黑体</vt:lpstr>
      <vt:lpstr>华文楷体</vt:lpstr>
      <vt:lpstr>楷体_GB2312</vt:lpstr>
      <vt:lpstr>宋体</vt:lpstr>
      <vt:lpstr>微软雅黑</vt:lpstr>
      <vt:lpstr>幼圆</vt:lpstr>
      <vt:lpstr>Arial</vt:lpstr>
      <vt:lpstr>Arial Black</vt:lpstr>
      <vt:lpstr>Calibri</vt:lpstr>
      <vt:lpstr>Times New Roman</vt:lpstr>
      <vt:lpstr>Office 主题</vt:lpstr>
      <vt:lpstr>Equation</vt:lpstr>
      <vt:lpstr>MathType 6.0 Equation</vt:lpstr>
      <vt:lpstr>公式</vt:lpstr>
      <vt:lpstr>Document</vt:lpstr>
      <vt:lpstr> §2、二阶微分方程</vt:lpstr>
      <vt:lpstr>PowerPoint 演示文稿</vt:lpstr>
      <vt:lpstr>例2</vt:lpstr>
      <vt:lpstr>PowerPoint 演示文稿</vt:lpstr>
      <vt:lpstr>PowerPoint 演示文稿</vt:lpstr>
      <vt:lpstr>PowerPoint 演示文稿</vt:lpstr>
      <vt:lpstr>例4</vt:lpstr>
      <vt:lpstr>例5</vt:lpstr>
      <vt:lpstr>PowerPoint 演示文稿</vt:lpstr>
      <vt:lpstr>例6</vt:lpstr>
      <vt:lpstr>PowerPoint 演示文稿</vt:lpstr>
      <vt:lpstr>PowerPoint 演示文稿</vt:lpstr>
      <vt:lpstr>PowerPoint 演示文稿</vt:lpstr>
      <vt:lpstr>PowerPoint 演示文稿</vt:lpstr>
      <vt:lpstr>小结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*</dc:creator>
  <cp:lastModifiedBy>Microsoft 帐户</cp:lastModifiedBy>
  <cp:revision>100</cp:revision>
  <dcterms:created xsi:type="dcterms:W3CDTF">2009-06-13T01:14:34Z</dcterms:created>
  <dcterms:modified xsi:type="dcterms:W3CDTF">2021-12-07T15:41:08Z</dcterms:modified>
</cp:coreProperties>
</file>