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handoutMasterIdLst>
    <p:handoutMasterId r:id="rId48"/>
  </p:handoutMasterIdLst>
  <p:sldIdLst>
    <p:sldId id="300" r:id="rId2"/>
    <p:sldId id="301" r:id="rId3"/>
    <p:sldId id="302" r:id="rId4"/>
    <p:sldId id="303" r:id="rId5"/>
    <p:sldId id="304" r:id="rId6"/>
    <p:sldId id="305" r:id="rId7"/>
    <p:sldId id="306" r:id="rId8"/>
    <p:sldId id="307" r:id="rId9"/>
    <p:sldId id="308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浅色样式 2 - 强调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317" autoAdjust="0"/>
    <p:restoredTop sz="94238" autoAdjust="0"/>
  </p:normalViewPr>
  <p:slideViewPr>
    <p:cSldViewPr>
      <p:cViewPr varScale="1">
        <p:scale>
          <a:sx n="115" d="100"/>
          <a:sy n="115" d="100"/>
        </p:scale>
        <p:origin x="102" y="16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206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6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3" Type="http://schemas.openxmlformats.org/officeDocument/2006/relationships/image" Target="../media/image36.wmf"/><Relationship Id="rId7" Type="http://schemas.openxmlformats.org/officeDocument/2006/relationships/image" Target="../media/image40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Relationship Id="rId6" Type="http://schemas.openxmlformats.org/officeDocument/2006/relationships/image" Target="../media/image39.wmf"/><Relationship Id="rId5" Type="http://schemas.openxmlformats.org/officeDocument/2006/relationships/image" Target="../media/image38.wmf"/><Relationship Id="rId4" Type="http://schemas.openxmlformats.org/officeDocument/2006/relationships/image" Target="../media/image37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Relationship Id="rId6" Type="http://schemas.openxmlformats.org/officeDocument/2006/relationships/image" Target="../media/image47.wmf"/><Relationship Id="rId5" Type="http://schemas.openxmlformats.org/officeDocument/2006/relationships/image" Target="../media/image46.wmf"/><Relationship Id="rId4" Type="http://schemas.openxmlformats.org/officeDocument/2006/relationships/image" Target="../media/image45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3" Type="http://schemas.openxmlformats.org/officeDocument/2006/relationships/image" Target="../media/image50.wmf"/><Relationship Id="rId7" Type="http://schemas.openxmlformats.org/officeDocument/2006/relationships/image" Target="../media/image54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Relationship Id="rId6" Type="http://schemas.openxmlformats.org/officeDocument/2006/relationships/image" Target="../media/image53.wmf"/><Relationship Id="rId5" Type="http://schemas.openxmlformats.org/officeDocument/2006/relationships/image" Target="../media/image52.wmf"/><Relationship Id="rId10" Type="http://schemas.openxmlformats.org/officeDocument/2006/relationships/image" Target="../media/image57.wmf"/><Relationship Id="rId4" Type="http://schemas.openxmlformats.org/officeDocument/2006/relationships/image" Target="../media/image51.wmf"/><Relationship Id="rId9" Type="http://schemas.openxmlformats.org/officeDocument/2006/relationships/image" Target="../media/image56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3" Type="http://schemas.openxmlformats.org/officeDocument/2006/relationships/image" Target="../media/image60.wmf"/><Relationship Id="rId7" Type="http://schemas.openxmlformats.org/officeDocument/2006/relationships/image" Target="../media/image64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Relationship Id="rId6" Type="http://schemas.openxmlformats.org/officeDocument/2006/relationships/image" Target="../media/image63.wmf"/><Relationship Id="rId11" Type="http://schemas.openxmlformats.org/officeDocument/2006/relationships/image" Target="../media/image68.wmf"/><Relationship Id="rId5" Type="http://schemas.openxmlformats.org/officeDocument/2006/relationships/image" Target="../media/image62.wmf"/><Relationship Id="rId10" Type="http://schemas.openxmlformats.org/officeDocument/2006/relationships/image" Target="../media/image67.wmf"/><Relationship Id="rId4" Type="http://schemas.openxmlformats.org/officeDocument/2006/relationships/image" Target="../media/image61.wmf"/><Relationship Id="rId9" Type="http://schemas.openxmlformats.org/officeDocument/2006/relationships/image" Target="../media/image66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1.emf"/><Relationship Id="rId2" Type="http://schemas.openxmlformats.org/officeDocument/2006/relationships/image" Target="../media/image70.emf"/><Relationship Id="rId1" Type="http://schemas.openxmlformats.org/officeDocument/2006/relationships/image" Target="../media/image69.wmf"/><Relationship Id="rId4" Type="http://schemas.openxmlformats.org/officeDocument/2006/relationships/image" Target="../media/image72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5.wmf"/><Relationship Id="rId2" Type="http://schemas.openxmlformats.org/officeDocument/2006/relationships/image" Target="../media/image74.wmf"/><Relationship Id="rId1" Type="http://schemas.openxmlformats.org/officeDocument/2006/relationships/image" Target="../media/image73.wmf"/><Relationship Id="rId5" Type="http://schemas.openxmlformats.org/officeDocument/2006/relationships/image" Target="../media/image77.wmf"/><Relationship Id="rId4" Type="http://schemas.openxmlformats.org/officeDocument/2006/relationships/image" Target="../media/image76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85.wmf"/><Relationship Id="rId3" Type="http://schemas.openxmlformats.org/officeDocument/2006/relationships/image" Target="../media/image80.wmf"/><Relationship Id="rId7" Type="http://schemas.openxmlformats.org/officeDocument/2006/relationships/image" Target="../media/image84.wmf"/><Relationship Id="rId2" Type="http://schemas.openxmlformats.org/officeDocument/2006/relationships/image" Target="../media/image79.wmf"/><Relationship Id="rId1" Type="http://schemas.openxmlformats.org/officeDocument/2006/relationships/image" Target="../media/image78.wmf"/><Relationship Id="rId6" Type="http://schemas.openxmlformats.org/officeDocument/2006/relationships/image" Target="../media/image83.wmf"/><Relationship Id="rId11" Type="http://schemas.openxmlformats.org/officeDocument/2006/relationships/image" Target="../media/image88.wmf"/><Relationship Id="rId5" Type="http://schemas.openxmlformats.org/officeDocument/2006/relationships/image" Target="../media/image82.wmf"/><Relationship Id="rId10" Type="http://schemas.openxmlformats.org/officeDocument/2006/relationships/image" Target="../media/image87.wmf"/><Relationship Id="rId4" Type="http://schemas.openxmlformats.org/officeDocument/2006/relationships/image" Target="../media/image81.wmf"/><Relationship Id="rId9" Type="http://schemas.openxmlformats.org/officeDocument/2006/relationships/image" Target="../media/image86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91.wmf"/><Relationship Id="rId2" Type="http://schemas.openxmlformats.org/officeDocument/2006/relationships/image" Target="../media/image90.wmf"/><Relationship Id="rId1" Type="http://schemas.openxmlformats.org/officeDocument/2006/relationships/image" Target="../media/image89.emf"/><Relationship Id="rId5" Type="http://schemas.openxmlformats.org/officeDocument/2006/relationships/image" Target="../media/image93.wmf"/><Relationship Id="rId4" Type="http://schemas.openxmlformats.org/officeDocument/2006/relationships/image" Target="../media/image92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96.emf"/><Relationship Id="rId2" Type="http://schemas.openxmlformats.org/officeDocument/2006/relationships/image" Target="../media/image95.wmf"/><Relationship Id="rId1" Type="http://schemas.openxmlformats.org/officeDocument/2006/relationships/image" Target="../media/image94.e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99.wmf"/><Relationship Id="rId2" Type="http://schemas.openxmlformats.org/officeDocument/2006/relationships/image" Target="../media/image98.wmf"/><Relationship Id="rId1" Type="http://schemas.openxmlformats.org/officeDocument/2006/relationships/image" Target="../media/image97.wmf"/><Relationship Id="rId5" Type="http://schemas.openxmlformats.org/officeDocument/2006/relationships/image" Target="../media/image101.wmf"/><Relationship Id="rId4" Type="http://schemas.openxmlformats.org/officeDocument/2006/relationships/image" Target="../media/image100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wmf"/><Relationship Id="rId3" Type="http://schemas.openxmlformats.org/officeDocument/2006/relationships/image" Target="../media/image104.wmf"/><Relationship Id="rId7" Type="http://schemas.openxmlformats.org/officeDocument/2006/relationships/image" Target="../media/image108.wmf"/><Relationship Id="rId12" Type="http://schemas.openxmlformats.org/officeDocument/2006/relationships/image" Target="../media/image113.wmf"/><Relationship Id="rId2" Type="http://schemas.openxmlformats.org/officeDocument/2006/relationships/image" Target="../media/image103.wmf"/><Relationship Id="rId1" Type="http://schemas.openxmlformats.org/officeDocument/2006/relationships/image" Target="../media/image102.emf"/><Relationship Id="rId6" Type="http://schemas.openxmlformats.org/officeDocument/2006/relationships/image" Target="../media/image107.wmf"/><Relationship Id="rId11" Type="http://schemas.openxmlformats.org/officeDocument/2006/relationships/image" Target="../media/image112.wmf"/><Relationship Id="rId5" Type="http://schemas.openxmlformats.org/officeDocument/2006/relationships/image" Target="../media/image106.wmf"/><Relationship Id="rId10" Type="http://schemas.openxmlformats.org/officeDocument/2006/relationships/image" Target="../media/image111.emf"/><Relationship Id="rId4" Type="http://schemas.openxmlformats.org/officeDocument/2006/relationships/image" Target="../media/image105.wmf"/><Relationship Id="rId9" Type="http://schemas.openxmlformats.org/officeDocument/2006/relationships/image" Target="../media/image110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wmf"/><Relationship Id="rId7" Type="http://schemas.openxmlformats.org/officeDocument/2006/relationships/image" Target="../media/image120.emf"/><Relationship Id="rId2" Type="http://schemas.openxmlformats.org/officeDocument/2006/relationships/image" Target="../media/image115.wmf"/><Relationship Id="rId1" Type="http://schemas.openxmlformats.org/officeDocument/2006/relationships/image" Target="../media/image114.wmf"/><Relationship Id="rId6" Type="http://schemas.openxmlformats.org/officeDocument/2006/relationships/image" Target="../media/image119.wmf"/><Relationship Id="rId5" Type="http://schemas.openxmlformats.org/officeDocument/2006/relationships/image" Target="../media/image118.wmf"/><Relationship Id="rId4" Type="http://schemas.openxmlformats.org/officeDocument/2006/relationships/image" Target="../media/image117.w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wmf"/><Relationship Id="rId3" Type="http://schemas.openxmlformats.org/officeDocument/2006/relationships/image" Target="../media/image123.wmf"/><Relationship Id="rId7" Type="http://schemas.openxmlformats.org/officeDocument/2006/relationships/image" Target="../media/image127.wmf"/><Relationship Id="rId2" Type="http://schemas.openxmlformats.org/officeDocument/2006/relationships/image" Target="../media/image122.wmf"/><Relationship Id="rId1" Type="http://schemas.openxmlformats.org/officeDocument/2006/relationships/image" Target="../media/image121.emf"/><Relationship Id="rId6" Type="http://schemas.openxmlformats.org/officeDocument/2006/relationships/image" Target="../media/image126.emf"/><Relationship Id="rId11" Type="http://schemas.openxmlformats.org/officeDocument/2006/relationships/image" Target="../media/image131.wmf"/><Relationship Id="rId5" Type="http://schemas.openxmlformats.org/officeDocument/2006/relationships/image" Target="../media/image125.wmf"/><Relationship Id="rId10" Type="http://schemas.openxmlformats.org/officeDocument/2006/relationships/image" Target="../media/image130.emf"/><Relationship Id="rId4" Type="http://schemas.openxmlformats.org/officeDocument/2006/relationships/image" Target="../media/image124.wmf"/><Relationship Id="rId9" Type="http://schemas.openxmlformats.org/officeDocument/2006/relationships/image" Target="../media/image129.e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9.wmf"/><Relationship Id="rId3" Type="http://schemas.openxmlformats.org/officeDocument/2006/relationships/image" Target="../media/image134.wmf"/><Relationship Id="rId7" Type="http://schemas.openxmlformats.org/officeDocument/2006/relationships/image" Target="../media/image138.wmf"/><Relationship Id="rId2" Type="http://schemas.openxmlformats.org/officeDocument/2006/relationships/image" Target="../media/image133.wmf"/><Relationship Id="rId1" Type="http://schemas.openxmlformats.org/officeDocument/2006/relationships/image" Target="../media/image132.wmf"/><Relationship Id="rId6" Type="http://schemas.openxmlformats.org/officeDocument/2006/relationships/image" Target="../media/image137.wmf"/><Relationship Id="rId5" Type="http://schemas.openxmlformats.org/officeDocument/2006/relationships/image" Target="../media/image136.wmf"/><Relationship Id="rId4" Type="http://schemas.openxmlformats.org/officeDocument/2006/relationships/image" Target="../media/image135.w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7.wmf"/><Relationship Id="rId3" Type="http://schemas.openxmlformats.org/officeDocument/2006/relationships/image" Target="../media/image142.wmf"/><Relationship Id="rId7" Type="http://schemas.openxmlformats.org/officeDocument/2006/relationships/image" Target="../media/image146.wmf"/><Relationship Id="rId2" Type="http://schemas.openxmlformats.org/officeDocument/2006/relationships/image" Target="../media/image141.wmf"/><Relationship Id="rId1" Type="http://schemas.openxmlformats.org/officeDocument/2006/relationships/image" Target="../media/image140.wmf"/><Relationship Id="rId6" Type="http://schemas.openxmlformats.org/officeDocument/2006/relationships/image" Target="../media/image145.wmf"/><Relationship Id="rId5" Type="http://schemas.openxmlformats.org/officeDocument/2006/relationships/image" Target="../media/image144.wmf"/><Relationship Id="rId4" Type="http://schemas.openxmlformats.org/officeDocument/2006/relationships/image" Target="../media/image143.wmf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5.wmf"/><Relationship Id="rId3" Type="http://schemas.openxmlformats.org/officeDocument/2006/relationships/image" Target="../media/image150.wmf"/><Relationship Id="rId7" Type="http://schemas.openxmlformats.org/officeDocument/2006/relationships/image" Target="../media/image154.wmf"/><Relationship Id="rId2" Type="http://schemas.openxmlformats.org/officeDocument/2006/relationships/image" Target="../media/image149.wmf"/><Relationship Id="rId1" Type="http://schemas.openxmlformats.org/officeDocument/2006/relationships/image" Target="../media/image148.wmf"/><Relationship Id="rId6" Type="http://schemas.openxmlformats.org/officeDocument/2006/relationships/image" Target="../media/image153.wmf"/><Relationship Id="rId5" Type="http://schemas.openxmlformats.org/officeDocument/2006/relationships/image" Target="../media/image152.wmf"/><Relationship Id="rId4" Type="http://schemas.openxmlformats.org/officeDocument/2006/relationships/image" Target="../media/image151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8.wmf"/><Relationship Id="rId2" Type="http://schemas.openxmlformats.org/officeDocument/2006/relationships/image" Target="../media/image157.wmf"/><Relationship Id="rId1" Type="http://schemas.openxmlformats.org/officeDocument/2006/relationships/image" Target="../media/image156.wmf"/><Relationship Id="rId4" Type="http://schemas.openxmlformats.org/officeDocument/2006/relationships/image" Target="../media/image159.wmf"/></Relationships>
</file>

<file path=ppt/drawings/_rels/vmlDrawing2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7.wmf"/><Relationship Id="rId3" Type="http://schemas.openxmlformats.org/officeDocument/2006/relationships/image" Target="../media/image162.wmf"/><Relationship Id="rId7" Type="http://schemas.openxmlformats.org/officeDocument/2006/relationships/image" Target="../media/image166.wmf"/><Relationship Id="rId2" Type="http://schemas.openxmlformats.org/officeDocument/2006/relationships/image" Target="../media/image161.wmf"/><Relationship Id="rId1" Type="http://schemas.openxmlformats.org/officeDocument/2006/relationships/image" Target="../media/image160.wmf"/><Relationship Id="rId6" Type="http://schemas.openxmlformats.org/officeDocument/2006/relationships/image" Target="../media/image165.wmf"/><Relationship Id="rId5" Type="http://schemas.openxmlformats.org/officeDocument/2006/relationships/image" Target="../media/image164.wmf"/><Relationship Id="rId4" Type="http://schemas.openxmlformats.org/officeDocument/2006/relationships/image" Target="../media/image163.wmf"/></Relationships>
</file>

<file path=ppt/drawings/_rels/vmlDrawing2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5.wmf"/><Relationship Id="rId13" Type="http://schemas.openxmlformats.org/officeDocument/2006/relationships/image" Target="../media/image180.wmf"/><Relationship Id="rId3" Type="http://schemas.openxmlformats.org/officeDocument/2006/relationships/image" Target="../media/image170.wmf"/><Relationship Id="rId7" Type="http://schemas.openxmlformats.org/officeDocument/2006/relationships/image" Target="../media/image174.wmf"/><Relationship Id="rId12" Type="http://schemas.openxmlformats.org/officeDocument/2006/relationships/image" Target="../media/image179.wmf"/><Relationship Id="rId2" Type="http://schemas.openxmlformats.org/officeDocument/2006/relationships/image" Target="../media/image169.wmf"/><Relationship Id="rId1" Type="http://schemas.openxmlformats.org/officeDocument/2006/relationships/image" Target="../media/image168.wmf"/><Relationship Id="rId6" Type="http://schemas.openxmlformats.org/officeDocument/2006/relationships/image" Target="../media/image173.wmf"/><Relationship Id="rId11" Type="http://schemas.openxmlformats.org/officeDocument/2006/relationships/image" Target="../media/image178.wmf"/><Relationship Id="rId5" Type="http://schemas.openxmlformats.org/officeDocument/2006/relationships/image" Target="../media/image172.wmf"/><Relationship Id="rId15" Type="http://schemas.openxmlformats.org/officeDocument/2006/relationships/image" Target="../media/image182.wmf"/><Relationship Id="rId10" Type="http://schemas.openxmlformats.org/officeDocument/2006/relationships/image" Target="../media/image177.wmf"/><Relationship Id="rId4" Type="http://schemas.openxmlformats.org/officeDocument/2006/relationships/image" Target="../media/image171.wmf"/><Relationship Id="rId9" Type="http://schemas.openxmlformats.org/officeDocument/2006/relationships/image" Target="../media/image176.wmf"/><Relationship Id="rId14" Type="http://schemas.openxmlformats.org/officeDocument/2006/relationships/image" Target="../media/image181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5.wmf"/><Relationship Id="rId2" Type="http://schemas.openxmlformats.org/officeDocument/2006/relationships/image" Target="../media/image184.wmf"/><Relationship Id="rId1" Type="http://schemas.openxmlformats.org/officeDocument/2006/relationships/image" Target="../media/image183.wmf"/><Relationship Id="rId6" Type="http://schemas.openxmlformats.org/officeDocument/2006/relationships/image" Target="../media/image188.wmf"/><Relationship Id="rId5" Type="http://schemas.openxmlformats.org/officeDocument/2006/relationships/image" Target="../media/image187.wmf"/><Relationship Id="rId4" Type="http://schemas.openxmlformats.org/officeDocument/2006/relationships/image" Target="../media/image18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3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6.wmf"/><Relationship Id="rId3" Type="http://schemas.openxmlformats.org/officeDocument/2006/relationships/image" Target="../media/image191.wmf"/><Relationship Id="rId7" Type="http://schemas.openxmlformats.org/officeDocument/2006/relationships/image" Target="../media/image195.wmf"/><Relationship Id="rId2" Type="http://schemas.openxmlformats.org/officeDocument/2006/relationships/image" Target="../media/image190.wmf"/><Relationship Id="rId1" Type="http://schemas.openxmlformats.org/officeDocument/2006/relationships/image" Target="../media/image189.emf"/><Relationship Id="rId6" Type="http://schemas.openxmlformats.org/officeDocument/2006/relationships/image" Target="../media/image194.wmf"/><Relationship Id="rId5" Type="http://schemas.openxmlformats.org/officeDocument/2006/relationships/image" Target="../media/image193.wmf"/><Relationship Id="rId10" Type="http://schemas.openxmlformats.org/officeDocument/2006/relationships/image" Target="../media/image198.wmf"/><Relationship Id="rId4" Type="http://schemas.openxmlformats.org/officeDocument/2006/relationships/image" Target="../media/image192.wmf"/><Relationship Id="rId9" Type="http://schemas.openxmlformats.org/officeDocument/2006/relationships/image" Target="../media/image197.wmf"/></Relationships>
</file>

<file path=ppt/drawings/_rels/vmlDrawing31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6.wmf"/><Relationship Id="rId3" Type="http://schemas.openxmlformats.org/officeDocument/2006/relationships/image" Target="../media/image201.wmf"/><Relationship Id="rId7" Type="http://schemas.openxmlformats.org/officeDocument/2006/relationships/image" Target="../media/image205.wmf"/><Relationship Id="rId2" Type="http://schemas.openxmlformats.org/officeDocument/2006/relationships/image" Target="../media/image200.wmf"/><Relationship Id="rId1" Type="http://schemas.openxmlformats.org/officeDocument/2006/relationships/image" Target="../media/image199.wmf"/><Relationship Id="rId6" Type="http://schemas.openxmlformats.org/officeDocument/2006/relationships/image" Target="../media/image204.wmf"/><Relationship Id="rId5" Type="http://schemas.openxmlformats.org/officeDocument/2006/relationships/image" Target="../media/image203.wmf"/><Relationship Id="rId10" Type="http://schemas.openxmlformats.org/officeDocument/2006/relationships/image" Target="../media/image208.wmf"/><Relationship Id="rId4" Type="http://schemas.openxmlformats.org/officeDocument/2006/relationships/image" Target="../media/image202.wmf"/><Relationship Id="rId9" Type="http://schemas.openxmlformats.org/officeDocument/2006/relationships/image" Target="../media/image207.wmf"/></Relationships>
</file>

<file path=ppt/drawings/_rels/vmlDrawing3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6.wmf"/><Relationship Id="rId3" Type="http://schemas.openxmlformats.org/officeDocument/2006/relationships/image" Target="../media/image211.wmf"/><Relationship Id="rId7" Type="http://schemas.openxmlformats.org/officeDocument/2006/relationships/image" Target="../media/image215.wmf"/><Relationship Id="rId2" Type="http://schemas.openxmlformats.org/officeDocument/2006/relationships/image" Target="../media/image210.wmf"/><Relationship Id="rId1" Type="http://schemas.openxmlformats.org/officeDocument/2006/relationships/image" Target="../media/image209.wmf"/><Relationship Id="rId6" Type="http://schemas.openxmlformats.org/officeDocument/2006/relationships/image" Target="../media/image214.wmf"/><Relationship Id="rId11" Type="http://schemas.openxmlformats.org/officeDocument/2006/relationships/image" Target="../media/image219.wmf"/><Relationship Id="rId5" Type="http://schemas.openxmlformats.org/officeDocument/2006/relationships/image" Target="../media/image213.wmf"/><Relationship Id="rId10" Type="http://schemas.openxmlformats.org/officeDocument/2006/relationships/image" Target="../media/image218.wmf"/><Relationship Id="rId4" Type="http://schemas.openxmlformats.org/officeDocument/2006/relationships/image" Target="../media/image212.wmf"/><Relationship Id="rId9" Type="http://schemas.openxmlformats.org/officeDocument/2006/relationships/image" Target="../media/image217.wmf"/></Relationships>
</file>

<file path=ppt/drawings/_rels/vmlDrawing3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7.wmf"/><Relationship Id="rId3" Type="http://schemas.openxmlformats.org/officeDocument/2006/relationships/image" Target="../media/image222.wmf"/><Relationship Id="rId7" Type="http://schemas.openxmlformats.org/officeDocument/2006/relationships/image" Target="../media/image226.wmf"/><Relationship Id="rId12" Type="http://schemas.openxmlformats.org/officeDocument/2006/relationships/image" Target="../media/image231.wmf"/><Relationship Id="rId2" Type="http://schemas.openxmlformats.org/officeDocument/2006/relationships/image" Target="../media/image221.wmf"/><Relationship Id="rId1" Type="http://schemas.openxmlformats.org/officeDocument/2006/relationships/image" Target="../media/image220.wmf"/><Relationship Id="rId6" Type="http://schemas.openxmlformats.org/officeDocument/2006/relationships/image" Target="../media/image225.wmf"/><Relationship Id="rId11" Type="http://schemas.openxmlformats.org/officeDocument/2006/relationships/image" Target="../media/image230.wmf"/><Relationship Id="rId5" Type="http://schemas.openxmlformats.org/officeDocument/2006/relationships/image" Target="../media/image224.wmf"/><Relationship Id="rId10" Type="http://schemas.openxmlformats.org/officeDocument/2006/relationships/image" Target="../media/image229.wmf"/><Relationship Id="rId4" Type="http://schemas.openxmlformats.org/officeDocument/2006/relationships/image" Target="../media/image223.wmf"/><Relationship Id="rId9" Type="http://schemas.openxmlformats.org/officeDocument/2006/relationships/image" Target="../media/image228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4.wmf"/><Relationship Id="rId7" Type="http://schemas.openxmlformats.org/officeDocument/2006/relationships/image" Target="../media/image238.wmf"/><Relationship Id="rId2" Type="http://schemas.openxmlformats.org/officeDocument/2006/relationships/image" Target="../media/image233.wmf"/><Relationship Id="rId1" Type="http://schemas.openxmlformats.org/officeDocument/2006/relationships/image" Target="../media/image232.wmf"/><Relationship Id="rId6" Type="http://schemas.openxmlformats.org/officeDocument/2006/relationships/image" Target="../media/image237.wmf"/><Relationship Id="rId5" Type="http://schemas.openxmlformats.org/officeDocument/2006/relationships/image" Target="../media/image236.wmf"/><Relationship Id="rId4" Type="http://schemas.openxmlformats.org/officeDocument/2006/relationships/image" Target="../media/image235.wmf"/></Relationships>
</file>

<file path=ppt/drawings/_rels/vmlDrawing3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6.wmf"/><Relationship Id="rId3" Type="http://schemas.openxmlformats.org/officeDocument/2006/relationships/image" Target="../media/image241.wmf"/><Relationship Id="rId7" Type="http://schemas.openxmlformats.org/officeDocument/2006/relationships/image" Target="../media/image245.wmf"/><Relationship Id="rId12" Type="http://schemas.openxmlformats.org/officeDocument/2006/relationships/image" Target="../media/image250.wmf"/><Relationship Id="rId2" Type="http://schemas.openxmlformats.org/officeDocument/2006/relationships/image" Target="../media/image240.wmf"/><Relationship Id="rId1" Type="http://schemas.openxmlformats.org/officeDocument/2006/relationships/image" Target="../media/image239.wmf"/><Relationship Id="rId6" Type="http://schemas.openxmlformats.org/officeDocument/2006/relationships/image" Target="../media/image244.wmf"/><Relationship Id="rId11" Type="http://schemas.openxmlformats.org/officeDocument/2006/relationships/image" Target="../media/image249.wmf"/><Relationship Id="rId5" Type="http://schemas.openxmlformats.org/officeDocument/2006/relationships/image" Target="../media/image243.wmf"/><Relationship Id="rId10" Type="http://schemas.openxmlformats.org/officeDocument/2006/relationships/image" Target="../media/image248.wmf"/><Relationship Id="rId4" Type="http://schemas.openxmlformats.org/officeDocument/2006/relationships/image" Target="../media/image242.wmf"/><Relationship Id="rId9" Type="http://schemas.openxmlformats.org/officeDocument/2006/relationships/image" Target="../media/image247.wmf"/></Relationships>
</file>

<file path=ppt/drawings/_rels/vmlDrawing3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8.wmf"/><Relationship Id="rId3" Type="http://schemas.openxmlformats.org/officeDocument/2006/relationships/image" Target="../media/image253.wmf"/><Relationship Id="rId7" Type="http://schemas.openxmlformats.org/officeDocument/2006/relationships/image" Target="../media/image257.wmf"/><Relationship Id="rId2" Type="http://schemas.openxmlformats.org/officeDocument/2006/relationships/image" Target="../media/image252.wmf"/><Relationship Id="rId1" Type="http://schemas.openxmlformats.org/officeDocument/2006/relationships/image" Target="../media/image251.wmf"/><Relationship Id="rId6" Type="http://schemas.openxmlformats.org/officeDocument/2006/relationships/image" Target="../media/image256.wmf"/><Relationship Id="rId5" Type="http://schemas.openxmlformats.org/officeDocument/2006/relationships/image" Target="../media/image255.wmf"/><Relationship Id="rId10" Type="http://schemas.openxmlformats.org/officeDocument/2006/relationships/image" Target="../media/image260.wmf"/><Relationship Id="rId4" Type="http://schemas.openxmlformats.org/officeDocument/2006/relationships/image" Target="../media/image254.wmf"/><Relationship Id="rId9" Type="http://schemas.openxmlformats.org/officeDocument/2006/relationships/image" Target="../media/image259.wmf"/></Relationships>
</file>

<file path=ppt/drawings/_rels/vmlDrawing3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8.wmf"/><Relationship Id="rId3" Type="http://schemas.openxmlformats.org/officeDocument/2006/relationships/image" Target="../media/image263.wmf"/><Relationship Id="rId7" Type="http://schemas.openxmlformats.org/officeDocument/2006/relationships/image" Target="../media/image267.wmf"/><Relationship Id="rId2" Type="http://schemas.openxmlformats.org/officeDocument/2006/relationships/image" Target="../media/image262.wmf"/><Relationship Id="rId1" Type="http://schemas.openxmlformats.org/officeDocument/2006/relationships/image" Target="../media/image261.wmf"/><Relationship Id="rId6" Type="http://schemas.openxmlformats.org/officeDocument/2006/relationships/image" Target="../media/image266.wmf"/><Relationship Id="rId5" Type="http://schemas.openxmlformats.org/officeDocument/2006/relationships/image" Target="../media/image265.wmf"/><Relationship Id="rId10" Type="http://schemas.openxmlformats.org/officeDocument/2006/relationships/image" Target="../media/image270.wmf"/><Relationship Id="rId4" Type="http://schemas.openxmlformats.org/officeDocument/2006/relationships/image" Target="../media/image264.wmf"/><Relationship Id="rId9" Type="http://schemas.openxmlformats.org/officeDocument/2006/relationships/image" Target="../media/image269.wmf"/></Relationships>
</file>

<file path=ppt/drawings/_rels/vmlDrawing3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3.wmf"/><Relationship Id="rId2" Type="http://schemas.openxmlformats.org/officeDocument/2006/relationships/image" Target="../media/image272.wmf"/><Relationship Id="rId1" Type="http://schemas.openxmlformats.org/officeDocument/2006/relationships/image" Target="../media/image271.wmf"/><Relationship Id="rId4" Type="http://schemas.openxmlformats.org/officeDocument/2006/relationships/image" Target="../media/image274.wmf"/></Relationships>
</file>

<file path=ppt/drawings/_rels/vmlDrawing3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7.wmf"/><Relationship Id="rId2" Type="http://schemas.openxmlformats.org/officeDocument/2006/relationships/image" Target="../media/image276.wmf"/><Relationship Id="rId1" Type="http://schemas.openxmlformats.org/officeDocument/2006/relationships/image" Target="../media/image275.wmf"/><Relationship Id="rId6" Type="http://schemas.openxmlformats.org/officeDocument/2006/relationships/image" Target="../media/image280.wmf"/><Relationship Id="rId5" Type="http://schemas.openxmlformats.org/officeDocument/2006/relationships/image" Target="../media/image279.wmf"/><Relationship Id="rId4" Type="http://schemas.openxmlformats.org/officeDocument/2006/relationships/image" Target="../media/image27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4" Type="http://schemas.openxmlformats.org/officeDocument/2006/relationships/image" Target="../media/image14.wmf"/></Relationships>
</file>

<file path=ppt/drawings/_rels/vmlDrawing4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3.wmf"/><Relationship Id="rId2" Type="http://schemas.openxmlformats.org/officeDocument/2006/relationships/image" Target="../media/image282.wmf"/><Relationship Id="rId1" Type="http://schemas.openxmlformats.org/officeDocument/2006/relationships/image" Target="../media/image281.wmf"/><Relationship Id="rId5" Type="http://schemas.openxmlformats.org/officeDocument/2006/relationships/image" Target="../media/image285.wmf"/><Relationship Id="rId4" Type="http://schemas.openxmlformats.org/officeDocument/2006/relationships/image" Target="../media/image284.wmf"/></Relationships>
</file>

<file path=ppt/drawings/_rels/vmlDrawing4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8.wmf"/><Relationship Id="rId2" Type="http://schemas.openxmlformats.org/officeDocument/2006/relationships/image" Target="../media/image287.wmf"/><Relationship Id="rId1" Type="http://schemas.openxmlformats.org/officeDocument/2006/relationships/image" Target="../media/image286.wmf"/></Relationships>
</file>

<file path=ppt/drawings/_rels/vmlDrawing4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6.wmf"/><Relationship Id="rId3" Type="http://schemas.openxmlformats.org/officeDocument/2006/relationships/image" Target="../media/image291.wmf"/><Relationship Id="rId7" Type="http://schemas.openxmlformats.org/officeDocument/2006/relationships/image" Target="../media/image295.wmf"/><Relationship Id="rId2" Type="http://schemas.openxmlformats.org/officeDocument/2006/relationships/image" Target="../media/image290.wmf"/><Relationship Id="rId1" Type="http://schemas.openxmlformats.org/officeDocument/2006/relationships/image" Target="../media/image289.wmf"/><Relationship Id="rId6" Type="http://schemas.openxmlformats.org/officeDocument/2006/relationships/image" Target="../media/image294.wmf"/><Relationship Id="rId11" Type="http://schemas.openxmlformats.org/officeDocument/2006/relationships/image" Target="../media/image299.wmf"/><Relationship Id="rId5" Type="http://schemas.openxmlformats.org/officeDocument/2006/relationships/image" Target="../media/image293.wmf"/><Relationship Id="rId10" Type="http://schemas.openxmlformats.org/officeDocument/2006/relationships/image" Target="../media/image298.wmf"/><Relationship Id="rId4" Type="http://schemas.openxmlformats.org/officeDocument/2006/relationships/image" Target="../media/image292.wmf"/><Relationship Id="rId9" Type="http://schemas.openxmlformats.org/officeDocument/2006/relationships/image" Target="../media/image297.wmf"/></Relationships>
</file>

<file path=ppt/drawings/_rels/vmlDrawing4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2.wmf"/><Relationship Id="rId7" Type="http://schemas.openxmlformats.org/officeDocument/2006/relationships/image" Target="../media/image306.wmf"/><Relationship Id="rId2" Type="http://schemas.openxmlformats.org/officeDocument/2006/relationships/image" Target="../media/image301.wmf"/><Relationship Id="rId1" Type="http://schemas.openxmlformats.org/officeDocument/2006/relationships/image" Target="../media/image300.wmf"/><Relationship Id="rId6" Type="http://schemas.openxmlformats.org/officeDocument/2006/relationships/image" Target="../media/image305.wmf"/><Relationship Id="rId5" Type="http://schemas.openxmlformats.org/officeDocument/2006/relationships/image" Target="../media/image304.wmf"/><Relationship Id="rId4" Type="http://schemas.openxmlformats.org/officeDocument/2006/relationships/image" Target="../media/image303.wmf"/></Relationships>
</file>

<file path=ppt/drawings/_rels/vmlDrawing4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9.wmf"/><Relationship Id="rId7" Type="http://schemas.openxmlformats.org/officeDocument/2006/relationships/image" Target="../media/image313.wmf"/><Relationship Id="rId2" Type="http://schemas.openxmlformats.org/officeDocument/2006/relationships/image" Target="../media/image308.wmf"/><Relationship Id="rId1" Type="http://schemas.openxmlformats.org/officeDocument/2006/relationships/image" Target="../media/image307.wmf"/><Relationship Id="rId6" Type="http://schemas.openxmlformats.org/officeDocument/2006/relationships/image" Target="../media/image312.wmf"/><Relationship Id="rId5" Type="http://schemas.openxmlformats.org/officeDocument/2006/relationships/image" Target="../media/image311.wmf"/><Relationship Id="rId4" Type="http://schemas.openxmlformats.org/officeDocument/2006/relationships/image" Target="../media/image310.wmf"/></Relationships>
</file>

<file path=ppt/drawings/_rels/vmlDrawing4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20.wmf"/><Relationship Id="rId13" Type="http://schemas.openxmlformats.org/officeDocument/2006/relationships/image" Target="../media/image325.wmf"/><Relationship Id="rId3" Type="http://schemas.openxmlformats.org/officeDocument/2006/relationships/image" Target="../media/image315.wmf"/><Relationship Id="rId7" Type="http://schemas.openxmlformats.org/officeDocument/2006/relationships/image" Target="../media/image319.wmf"/><Relationship Id="rId12" Type="http://schemas.openxmlformats.org/officeDocument/2006/relationships/image" Target="../media/image324.wmf"/><Relationship Id="rId2" Type="http://schemas.openxmlformats.org/officeDocument/2006/relationships/image" Target="../media/image301.wmf"/><Relationship Id="rId1" Type="http://schemas.openxmlformats.org/officeDocument/2006/relationships/image" Target="../media/image314.wmf"/><Relationship Id="rId6" Type="http://schemas.openxmlformats.org/officeDocument/2006/relationships/image" Target="../media/image318.wmf"/><Relationship Id="rId11" Type="http://schemas.openxmlformats.org/officeDocument/2006/relationships/image" Target="../media/image323.wmf"/><Relationship Id="rId5" Type="http://schemas.openxmlformats.org/officeDocument/2006/relationships/image" Target="../media/image317.wmf"/><Relationship Id="rId15" Type="http://schemas.openxmlformats.org/officeDocument/2006/relationships/image" Target="../media/image327.wmf"/><Relationship Id="rId10" Type="http://schemas.openxmlformats.org/officeDocument/2006/relationships/image" Target="../media/image322.wmf"/><Relationship Id="rId4" Type="http://schemas.openxmlformats.org/officeDocument/2006/relationships/image" Target="../media/image316.wmf"/><Relationship Id="rId9" Type="http://schemas.openxmlformats.org/officeDocument/2006/relationships/image" Target="../media/image321.wmf"/><Relationship Id="rId14" Type="http://schemas.openxmlformats.org/officeDocument/2006/relationships/image" Target="../media/image326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4" Type="http://schemas.openxmlformats.org/officeDocument/2006/relationships/image" Target="../media/image18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5" Type="http://schemas.openxmlformats.org/officeDocument/2006/relationships/image" Target="../media/image29.wmf"/><Relationship Id="rId4" Type="http://schemas.openxmlformats.org/officeDocument/2006/relationships/image" Target="../media/image28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4" Type="http://schemas.openxmlformats.org/officeDocument/2006/relationships/image" Target="../media/image3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="" xmlns:a16="http://schemas.microsoft.com/office/drawing/2014/main" id="{8235AF77-A18C-44A2-9887-BA6837F1F88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906F8879-FA83-46F1-812C-B351FEB30C6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A9B71D-1A20-4120-9CE9-BFA7C6A041E6}" type="datetimeFigureOut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743EA16B-B790-4A8F-BAFF-8C48811E818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7B0E1DF2-7039-41CB-9779-BF80C8DA71D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40DB9D-6B41-4D78-B091-AADE897B35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73500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="" xmlns:a16="http://schemas.microsoft.com/office/drawing/2014/main" id="{C5F9DC52-4B07-4CFC-87D5-490AC862F55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34031DDA-4355-4854-8C5C-C2AC2978D35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BA5888E0-7D9B-4110-B86E-D837CC8393A8}" type="datetimeFigureOut">
              <a:rPr lang="zh-CN" altLang="en-US"/>
              <a:pPr>
                <a:defRPr/>
              </a:pPr>
              <a:t>2021/12/12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="" xmlns:a16="http://schemas.microsoft.com/office/drawing/2014/main" id="{362A9837-FF55-4611-8E76-055748A9318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="" xmlns:a16="http://schemas.microsoft.com/office/drawing/2014/main" id="{B51D619C-3C9F-4618-AFB2-907B7021A0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B31C88CE-468D-4237-9B49-B2395263C3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8A2225A2-C182-4197-9D89-D94D329198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3E0C2EFB-E6F0-4526-A71E-3BEE9C081B9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2232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9B83735-B3F4-4D00-9450-BFFD953B4900}" type="slidenum">
              <a:rPr lang="en-US" altLang="zh-CN" sz="1200"/>
              <a:pPr/>
              <a:t>9</a:t>
            </a:fld>
            <a:endParaRPr lang="en-US" altLang="zh-CN" sz="1200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7038544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7B7D9E7-5847-48B0-A2E9-4952750FD723}" type="slidenum">
              <a:rPr lang="en-US" altLang="zh-CN" sz="1200"/>
              <a:pPr/>
              <a:t>18</a:t>
            </a:fld>
            <a:endParaRPr lang="en-US" altLang="zh-CN" sz="1200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022063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96EA403-3B67-4372-93FE-D4AA737D80E6}" type="slidenum">
              <a:rPr lang="en-US" altLang="zh-CN" sz="1200"/>
              <a:pPr/>
              <a:t>19</a:t>
            </a:fld>
            <a:endParaRPr lang="en-US" altLang="zh-CN" sz="120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7298569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BD0C95B-EA08-49F6-BB0D-A27FD7A3D1AD}" type="slidenum">
              <a:rPr lang="en-US" altLang="zh-CN" sz="1200"/>
              <a:pPr/>
              <a:t>20</a:t>
            </a:fld>
            <a:endParaRPr lang="en-US" altLang="zh-CN" sz="120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42623380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832983E-4AAC-4362-8EFD-089B186BFCEB}" type="slidenum">
              <a:rPr lang="en-US" altLang="zh-CN" sz="1200"/>
              <a:pPr/>
              <a:t>21</a:t>
            </a:fld>
            <a:endParaRPr lang="en-US" altLang="zh-CN" sz="120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3334410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78768FA-6851-4FA6-A076-45EBCBC110C2}" type="slidenum">
              <a:rPr lang="en-US" altLang="zh-CN" sz="1200"/>
              <a:pPr/>
              <a:t>22</a:t>
            </a:fld>
            <a:endParaRPr lang="en-US" altLang="zh-CN" sz="120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3288766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0D8E520-CAA5-4DDE-852B-028442CF9671}" type="slidenum">
              <a:rPr lang="en-US" altLang="zh-CN" sz="1200"/>
              <a:pPr/>
              <a:t>29</a:t>
            </a:fld>
            <a:endParaRPr lang="en-US" altLang="zh-CN" sz="1200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2088058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6019C85-2BE7-4A21-B3E1-0C2B38EB0964}" type="slidenum">
              <a:rPr lang="en-US" altLang="zh-CN" sz="1200"/>
              <a:pPr/>
              <a:t>30</a:t>
            </a:fld>
            <a:endParaRPr lang="en-US" altLang="zh-CN" sz="1200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3349116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C64622A-27C3-4317-A83E-CC1717AA081A}" type="slidenum">
              <a:rPr lang="en-US" altLang="zh-CN" sz="1200"/>
              <a:pPr/>
              <a:t>31</a:t>
            </a:fld>
            <a:endParaRPr lang="en-US" altLang="zh-CN" sz="1200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4722146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735AB7D-1E7C-4F22-8F7B-110AC1464AB3}" type="slidenum">
              <a:rPr lang="en-US" altLang="zh-CN" sz="1200"/>
              <a:pPr/>
              <a:t>40</a:t>
            </a:fld>
            <a:endParaRPr lang="en-US" altLang="zh-CN" sz="1200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0786980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144AFF4-53A4-439C-B31E-A3FDC57AA69C}" type="slidenum">
              <a:rPr lang="en-US" altLang="zh-CN" sz="1200"/>
              <a:pPr/>
              <a:t>10</a:t>
            </a:fld>
            <a:endParaRPr lang="en-US" altLang="zh-CN" sz="120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4916517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6445DE7-B6DE-46A0-854F-11351F41E70C}" type="slidenum">
              <a:rPr lang="en-US" altLang="zh-CN" sz="1200"/>
              <a:pPr/>
              <a:t>11</a:t>
            </a:fld>
            <a:endParaRPr lang="en-US" altLang="zh-CN" sz="120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0411368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625E64B-9A4B-48BB-91FB-326BB57FA7B8}" type="slidenum">
              <a:rPr lang="en-US" altLang="zh-CN" sz="1200"/>
              <a:pPr/>
              <a:t>12</a:t>
            </a:fld>
            <a:endParaRPr lang="en-US" altLang="zh-CN" sz="1200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8469847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3C8DC14-0881-426A-BDB9-F9FB12DA2FE9}" type="slidenum">
              <a:rPr lang="en-US" altLang="zh-CN" sz="1200"/>
              <a:pPr/>
              <a:t>13</a:t>
            </a:fld>
            <a:endParaRPr lang="en-US" altLang="zh-CN" sz="120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0610772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04261C3-398A-4B1B-A5B6-2FB3F9F36521}" type="slidenum">
              <a:rPr lang="en-US" altLang="zh-CN" sz="1200"/>
              <a:pPr/>
              <a:t>14</a:t>
            </a:fld>
            <a:endParaRPr lang="en-US" altLang="zh-CN" sz="1200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7708078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F440550-EFA8-4BB4-8332-7FB708EB1E03}" type="slidenum">
              <a:rPr lang="en-US" altLang="zh-CN" sz="1200"/>
              <a:pPr/>
              <a:t>15</a:t>
            </a:fld>
            <a:endParaRPr lang="en-US" altLang="zh-CN" sz="120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6582062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E8EB7BE-E598-4617-AAE7-AB9A9647DE27}" type="slidenum">
              <a:rPr lang="en-US" altLang="zh-CN" sz="1200"/>
              <a:pPr/>
              <a:t>16</a:t>
            </a:fld>
            <a:endParaRPr lang="en-US" altLang="zh-CN" sz="1200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7355276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436DAC7-5BF8-4FCF-9CD5-6F192013A470}" type="slidenum">
              <a:rPr lang="en-US" altLang="zh-CN" sz="1200"/>
              <a:pPr/>
              <a:t>17</a:t>
            </a:fld>
            <a:endParaRPr lang="en-US" altLang="zh-CN" sz="120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568762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79509" y="4077072"/>
            <a:ext cx="8534400" cy="6229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2">
                    <a:lumMod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C01C6A41-90A8-4EB9-8C2B-1723944C0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845C3B-12B8-44A0-8F52-0F6EF65AD41E}" type="datetimeFigureOut">
              <a:rPr lang="zh-CN" altLang="en-US"/>
              <a:pPr>
                <a:defRPr/>
              </a:pPr>
              <a:t>2021/12/12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853C8C8E-1B6A-40F4-967D-EA7CEF961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A1B00CDE-2600-49A6-8D88-57F034EF8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F8BE23-9125-4FCC-9C73-BD04F861CF2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83872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D3BDD4BC-D884-4375-89CE-7EEF4EC53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EC063F-A2BC-463C-8CAF-B19EA2F9C491}" type="datetimeFigureOut">
              <a:rPr lang="zh-CN" altLang="en-US"/>
              <a:pPr>
                <a:defRPr/>
              </a:pPr>
              <a:t>2021/12/12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7E74256A-0E7D-4754-A912-FD07C6E29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4B7BAAEC-0BA9-41DF-8EBD-836A6ACE6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21D670-47FF-458F-87A7-4A231FD2161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475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950080B1-3975-480E-95BC-F6D48504C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C66B24-CA97-439F-AA6D-C5F31D508A43}" type="datetimeFigureOut">
              <a:rPr lang="zh-CN" altLang="en-US"/>
              <a:pPr>
                <a:defRPr/>
              </a:pPr>
              <a:t>2021/12/12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30ABF498-AFF6-428E-A696-509856D70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1541D49B-DC10-4DDF-98D3-3D985A27A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EDF25B-788C-4C3E-95C0-95CF9C7F284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97956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9509" y="255569"/>
            <a:ext cx="9422837" cy="1143000"/>
          </a:xfrm>
        </p:spPr>
        <p:txBody>
          <a:bodyPr/>
          <a:lstStyle>
            <a:lvl1pPr algn="r">
              <a:defRPr sz="3200" b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5467" y="1403652"/>
            <a:ext cx="9601067" cy="4608512"/>
          </a:xfrm>
        </p:spPr>
        <p:txBody>
          <a:bodyPr/>
          <a:lstStyle>
            <a:lvl1pPr>
              <a:defRPr sz="2000">
                <a:solidFill>
                  <a:schemeClr val="bg2">
                    <a:lumMod val="10000"/>
                  </a:schemeClr>
                </a:solidFill>
              </a:defRPr>
            </a:lvl1pPr>
            <a:lvl2pPr>
              <a:defRPr sz="2000">
                <a:solidFill>
                  <a:schemeClr val="bg2">
                    <a:lumMod val="10000"/>
                  </a:schemeClr>
                </a:solidFill>
              </a:defRPr>
            </a:lvl2pPr>
            <a:lvl3pPr>
              <a:defRPr sz="2000">
                <a:solidFill>
                  <a:schemeClr val="bg2">
                    <a:lumMod val="10000"/>
                  </a:schemeClr>
                </a:solidFill>
              </a:defRPr>
            </a:lvl3pPr>
            <a:lvl4pPr>
              <a:defRPr sz="2000">
                <a:solidFill>
                  <a:schemeClr val="bg2">
                    <a:lumMod val="10000"/>
                  </a:schemeClr>
                </a:solidFill>
              </a:defRPr>
            </a:lvl4pPr>
            <a:lvl5pPr>
              <a:defRPr sz="2000">
                <a:solidFill>
                  <a:schemeClr val="bg2">
                    <a:lumMod val="10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DDC941AA-1ED0-47DF-A392-EB5BA09870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6299" y="6481752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CD22F5-A067-4F1D-9696-0D3DAD59E1FE}" type="datetimeFigureOut">
              <a:rPr lang="zh-CN" altLang="en-US"/>
              <a:pPr>
                <a:defRPr/>
              </a:pPr>
              <a:t>2021/12/12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B2C16850-0787-4BA6-8B93-4879708DC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12299" y="6481752"/>
            <a:ext cx="386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6F464477-EFEA-449A-8B4F-EF7109AFD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84299" y="6481752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fld id="{DF241AFB-9D3F-4C35-906A-8E91BE35231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76542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1228ECEA-04CA-4B21-AFB4-9A8C45439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DCCDB1-F5E8-418A-A2C7-83965C4D6368}" type="datetimeFigureOut">
              <a:rPr lang="zh-CN" altLang="en-US"/>
              <a:pPr>
                <a:defRPr/>
              </a:pPr>
              <a:t>2021/12/12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FB54874D-11CB-4CF1-9596-B4E872E3E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9922F02F-58AC-46A9-A73D-43486DC6F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8E686A-6D74-4894-BF7D-7F6AFA86EB6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2149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="" xmlns:a16="http://schemas.microsoft.com/office/drawing/2014/main" id="{46847E57-A096-49E6-A2EF-E7EA8C2B0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892DE1-FD72-4770-9694-E5AE515EAF4B}" type="datetimeFigureOut">
              <a:rPr lang="zh-CN" altLang="en-US"/>
              <a:pPr>
                <a:defRPr/>
              </a:pPr>
              <a:t>2021/12/12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="" xmlns:a16="http://schemas.microsoft.com/office/drawing/2014/main" id="{632BB91C-E4B0-4A76-A6B2-45ECDDABB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="" xmlns:a16="http://schemas.microsoft.com/office/drawing/2014/main" id="{F624A061-66EC-4D77-90B7-FB0F65A23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9B45CD-C86B-48D4-829F-F0E1BCAACD9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5928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="" xmlns:a16="http://schemas.microsoft.com/office/drawing/2014/main" id="{63275422-D8EF-4BAE-9CAF-14D514E1A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DA1612-B0FE-4D56-B49C-D574DB53E80D}" type="datetimeFigureOut">
              <a:rPr lang="zh-CN" altLang="en-US"/>
              <a:pPr>
                <a:defRPr/>
              </a:pPr>
              <a:t>2021/12/12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="" xmlns:a16="http://schemas.microsoft.com/office/drawing/2014/main" id="{65A91C3E-A2DD-4326-8D3C-ACB03C5AC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="" xmlns:a16="http://schemas.microsoft.com/office/drawing/2014/main" id="{A4120A65-DE4C-46BF-9E2E-93AA9EF11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A9F5F6-6DAB-47EB-B335-FB1D716CB78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0942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="" xmlns:a16="http://schemas.microsoft.com/office/drawing/2014/main" id="{2611C3E3-61F8-4E46-9A1B-C756B9458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47D166-22B7-43BF-88F6-B15BC8903EDD}" type="datetimeFigureOut">
              <a:rPr lang="zh-CN" altLang="en-US"/>
              <a:pPr>
                <a:defRPr/>
              </a:pPr>
              <a:t>2021/12/12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="" xmlns:a16="http://schemas.microsoft.com/office/drawing/2014/main" id="{5BCF57CF-0598-438E-8A5D-EB1085F7F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="" xmlns:a16="http://schemas.microsoft.com/office/drawing/2014/main" id="{6784F4FC-7E57-4D41-95ED-DE546C1D1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187150-5C3E-4439-B216-5F65A4C7C30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6437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="" xmlns:a16="http://schemas.microsoft.com/office/drawing/2014/main" id="{D650A1EE-2A09-45A9-A90D-1144FEDD0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DF86F0-0B1E-4EF6-96EB-165C1041BE10}" type="datetimeFigureOut">
              <a:rPr lang="zh-CN" altLang="en-US"/>
              <a:pPr>
                <a:defRPr/>
              </a:pPr>
              <a:t>2021/12/12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="" xmlns:a16="http://schemas.microsoft.com/office/drawing/2014/main" id="{56F56139-E9D8-452A-AFCD-9F64CECF9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="" xmlns:a16="http://schemas.microsoft.com/office/drawing/2014/main" id="{A52E69B4-70FF-4B93-ACD9-39CB35DA8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FDD63B-992A-4963-B4FF-3D8E2E9E157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11666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="" xmlns:a16="http://schemas.microsoft.com/office/drawing/2014/main" id="{39CBEA3F-5ADC-4C9C-A7B1-7FB6BA591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207046-A6C2-4564-973D-5B55C77B7634}" type="datetimeFigureOut">
              <a:rPr lang="zh-CN" altLang="en-US"/>
              <a:pPr>
                <a:defRPr/>
              </a:pPr>
              <a:t>2021/12/12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="" xmlns:a16="http://schemas.microsoft.com/office/drawing/2014/main" id="{5E3A7A82-C3EA-4E48-ADF2-C9F0F4B9F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="" xmlns:a16="http://schemas.microsoft.com/office/drawing/2014/main" id="{B8977483-C766-4A38-B965-E3487DBB5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7B350A-96DE-4831-A299-8751279B269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36191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="" xmlns:a16="http://schemas.microsoft.com/office/drawing/2014/main" id="{CA563FC7-0B6C-423B-B295-147E40F18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AC7F67-FFBA-4598-A363-5A1E3E73D1E5}" type="datetimeFigureOut">
              <a:rPr lang="zh-CN" altLang="en-US"/>
              <a:pPr>
                <a:defRPr/>
              </a:pPr>
              <a:t>2021/12/12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="" xmlns:a16="http://schemas.microsoft.com/office/drawing/2014/main" id="{A5076843-BAB1-4854-A445-A0137A160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="" xmlns:a16="http://schemas.microsoft.com/office/drawing/2014/main" id="{91EF6D50-E79D-49FA-B76A-6BA66596A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8F5F28-11E1-4F09-953A-DB09D1BF250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8039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25000"/>
                    </a14:imgEffect>
                    <a14:imgEffect>
                      <a14:colorTemperature colorTemp="9700"/>
                    </a14:imgEffect>
                    <a14:imgEffect>
                      <a14:saturation sat="400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="" xmlns:a16="http://schemas.microsoft.com/office/drawing/2014/main" id="{C7EC5E42-6E5D-407E-9066-783F041463F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911424" y="273844"/>
            <a:ext cx="1026484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="" xmlns:a16="http://schemas.microsoft.com/office/drawing/2014/main" id="{9D24FB56-6E7A-4776-AD9A-1053A7134CA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1295467" y="1438518"/>
            <a:ext cx="9697077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0544D87F-9B01-43C0-BA99-2ADBDACEAF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12484" y="649287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8EFB23F-41D9-4BBE-8B93-E6BE8754B72C}" type="datetimeFigureOut">
              <a:rPr lang="zh-CN" altLang="en-US"/>
              <a:pPr>
                <a:defRPr/>
              </a:pPr>
              <a:t>2021/12/12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1DA00A20-4C62-4617-A875-61759F786C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8484" y="6492876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0A342A9B-B8D3-4025-AFBA-96BF91BF62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40484" y="6492876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F25E571C-9FBD-4713-AA8D-FC2F4955C767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0" kern="1200">
          <a:solidFill>
            <a:schemeClr val="bg2">
              <a:lumMod val="10000"/>
            </a:schemeClr>
          </a:solidFill>
          <a:latin typeface="华文楷体" panose="02010600040101010101" pitchFamily="2" charset="-122"/>
          <a:ea typeface="华文楷体" panose="02010600040101010101" pitchFamily="2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2">
              <a:lumMod val="10000"/>
            </a:schemeClr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bg2">
              <a:lumMod val="10000"/>
            </a:schemeClr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2">
              <a:lumMod val="10000"/>
            </a:schemeClr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bg2">
              <a:lumMod val="10000"/>
            </a:schemeClr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bg2">
              <a:lumMod val="10000"/>
            </a:schemeClr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5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7.w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5.bin"/><Relationship Id="rId13" Type="http://schemas.openxmlformats.org/officeDocument/2006/relationships/image" Target="../media/image38.wmf"/><Relationship Id="rId18" Type="http://schemas.openxmlformats.org/officeDocument/2006/relationships/oleObject" Target="../embeddings/oleObject40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35.wmf"/><Relationship Id="rId12" Type="http://schemas.openxmlformats.org/officeDocument/2006/relationships/oleObject" Target="../embeddings/oleObject37.bin"/><Relationship Id="rId17" Type="http://schemas.openxmlformats.org/officeDocument/2006/relationships/image" Target="../media/image40.wmf"/><Relationship Id="rId2" Type="http://schemas.openxmlformats.org/officeDocument/2006/relationships/slideLayout" Target="../slideLayouts/slideLayout4.xml"/><Relationship Id="rId16" Type="http://schemas.openxmlformats.org/officeDocument/2006/relationships/oleObject" Target="../embeddings/oleObject39.bin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34.bin"/><Relationship Id="rId11" Type="http://schemas.openxmlformats.org/officeDocument/2006/relationships/image" Target="../media/image37.wmf"/><Relationship Id="rId5" Type="http://schemas.openxmlformats.org/officeDocument/2006/relationships/image" Target="../media/image34.wmf"/><Relationship Id="rId15" Type="http://schemas.openxmlformats.org/officeDocument/2006/relationships/image" Target="../media/image39.wmf"/><Relationship Id="rId10" Type="http://schemas.openxmlformats.org/officeDocument/2006/relationships/oleObject" Target="../embeddings/oleObject36.bin"/><Relationship Id="rId19" Type="http://schemas.openxmlformats.org/officeDocument/2006/relationships/image" Target="../media/image41.wmf"/><Relationship Id="rId4" Type="http://schemas.openxmlformats.org/officeDocument/2006/relationships/oleObject" Target="../embeddings/oleObject33.bin"/><Relationship Id="rId9" Type="http://schemas.openxmlformats.org/officeDocument/2006/relationships/image" Target="../media/image36.wmf"/><Relationship Id="rId14" Type="http://schemas.openxmlformats.org/officeDocument/2006/relationships/oleObject" Target="../embeddings/oleObject38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3.bin"/><Relationship Id="rId13" Type="http://schemas.openxmlformats.org/officeDocument/2006/relationships/image" Target="../media/image46.wmf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43.wmf"/><Relationship Id="rId12" Type="http://schemas.openxmlformats.org/officeDocument/2006/relationships/oleObject" Target="../embeddings/oleObject4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42.bin"/><Relationship Id="rId11" Type="http://schemas.openxmlformats.org/officeDocument/2006/relationships/image" Target="../media/image45.wmf"/><Relationship Id="rId5" Type="http://schemas.openxmlformats.org/officeDocument/2006/relationships/image" Target="../media/image42.wmf"/><Relationship Id="rId15" Type="http://schemas.openxmlformats.org/officeDocument/2006/relationships/image" Target="../media/image47.wmf"/><Relationship Id="rId10" Type="http://schemas.openxmlformats.org/officeDocument/2006/relationships/oleObject" Target="../embeddings/oleObject44.bin"/><Relationship Id="rId4" Type="http://schemas.openxmlformats.org/officeDocument/2006/relationships/oleObject" Target="../embeddings/oleObject41.bin"/><Relationship Id="rId9" Type="http://schemas.openxmlformats.org/officeDocument/2006/relationships/image" Target="../media/image44.wmf"/><Relationship Id="rId14" Type="http://schemas.openxmlformats.org/officeDocument/2006/relationships/oleObject" Target="../embeddings/oleObject46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9.bin"/><Relationship Id="rId13" Type="http://schemas.openxmlformats.org/officeDocument/2006/relationships/image" Target="../media/image52.wmf"/><Relationship Id="rId18" Type="http://schemas.openxmlformats.org/officeDocument/2006/relationships/oleObject" Target="../embeddings/oleObject54.bin"/><Relationship Id="rId3" Type="http://schemas.openxmlformats.org/officeDocument/2006/relationships/notesSlide" Target="../notesSlides/notesSlide4.xml"/><Relationship Id="rId21" Type="http://schemas.openxmlformats.org/officeDocument/2006/relationships/image" Target="../media/image56.wmf"/><Relationship Id="rId7" Type="http://schemas.openxmlformats.org/officeDocument/2006/relationships/image" Target="../media/image49.wmf"/><Relationship Id="rId12" Type="http://schemas.openxmlformats.org/officeDocument/2006/relationships/oleObject" Target="../embeddings/oleObject51.bin"/><Relationship Id="rId17" Type="http://schemas.openxmlformats.org/officeDocument/2006/relationships/image" Target="../media/image54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53.bin"/><Relationship Id="rId20" Type="http://schemas.openxmlformats.org/officeDocument/2006/relationships/oleObject" Target="../embeddings/oleObject55.bin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48.bin"/><Relationship Id="rId11" Type="http://schemas.openxmlformats.org/officeDocument/2006/relationships/image" Target="../media/image51.wmf"/><Relationship Id="rId5" Type="http://schemas.openxmlformats.org/officeDocument/2006/relationships/image" Target="../media/image48.wmf"/><Relationship Id="rId15" Type="http://schemas.openxmlformats.org/officeDocument/2006/relationships/image" Target="../media/image53.wmf"/><Relationship Id="rId23" Type="http://schemas.openxmlformats.org/officeDocument/2006/relationships/image" Target="../media/image57.wmf"/><Relationship Id="rId10" Type="http://schemas.openxmlformats.org/officeDocument/2006/relationships/oleObject" Target="../embeddings/oleObject50.bin"/><Relationship Id="rId19" Type="http://schemas.openxmlformats.org/officeDocument/2006/relationships/image" Target="../media/image55.wmf"/><Relationship Id="rId4" Type="http://schemas.openxmlformats.org/officeDocument/2006/relationships/oleObject" Target="../embeddings/oleObject47.bin"/><Relationship Id="rId9" Type="http://schemas.openxmlformats.org/officeDocument/2006/relationships/image" Target="../media/image50.wmf"/><Relationship Id="rId14" Type="http://schemas.openxmlformats.org/officeDocument/2006/relationships/oleObject" Target="../embeddings/oleObject52.bin"/><Relationship Id="rId22" Type="http://schemas.openxmlformats.org/officeDocument/2006/relationships/oleObject" Target="../embeddings/oleObject56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9.bin"/><Relationship Id="rId13" Type="http://schemas.openxmlformats.org/officeDocument/2006/relationships/image" Target="../media/image62.wmf"/><Relationship Id="rId18" Type="http://schemas.openxmlformats.org/officeDocument/2006/relationships/oleObject" Target="../embeddings/oleObject64.bin"/><Relationship Id="rId3" Type="http://schemas.openxmlformats.org/officeDocument/2006/relationships/notesSlide" Target="../notesSlides/notesSlide5.xml"/><Relationship Id="rId21" Type="http://schemas.openxmlformats.org/officeDocument/2006/relationships/image" Target="../media/image66.wmf"/><Relationship Id="rId7" Type="http://schemas.openxmlformats.org/officeDocument/2006/relationships/image" Target="../media/image59.wmf"/><Relationship Id="rId12" Type="http://schemas.openxmlformats.org/officeDocument/2006/relationships/oleObject" Target="../embeddings/oleObject61.bin"/><Relationship Id="rId17" Type="http://schemas.openxmlformats.org/officeDocument/2006/relationships/image" Target="../media/image64.wmf"/><Relationship Id="rId25" Type="http://schemas.openxmlformats.org/officeDocument/2006/relationships/image" Target="../media/image68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63.bin"/><Relationship Id="rId20" Type="http://schemas.openxmlformats.org/officeDocument/2006/relationships/oleObject" Target="../embeddings/oleObject65.bin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58.bin"/><Relationship Id="rId11" Type="http://schemas.openxmlformats.org/officeDocument/2006/relationships/image" Target="../media/image61.wmf"/><Relationship Id="rId24" Type="http://schemas.openxmlformats.org/officeDocument/2006/relationships/oleObject" Target="../embeddings/oleObject67.bin"/><Relationship Id="rId5" Type="http://schemas.openxmlformats.org/officeDocument/2006/relationships/image" Target="../media/image58.wmf"/><Relationship Id="rId15" Type="http://schemas.openxmlformats.org/officeDocument/2006/relationships/image" Target="../media/image63.wmf"/><Relationship Id="rId23" Type="http://schemas.openxmlformats.org/officeDocument/2006/relationships/image" Target="../media/image67.wmf"/><Relationship Id="rId10" Type="http://schemas.openxmlformats.org/officeDocument/2006/relationships/oleObject" Target="../embeddings/oleObject60.bin"/><Relationship Id="rId19" Type="http://schemas.openxmlformats.org/officeDocument/2006/relationships/image" Target="../media/image65.wmf"/><Relationship Id="rId4" Type="http://schemas.openxmlformats.org/officeDocument/2006/relationships/oleObject" Target="../embeddings/oleObject57.bin"/><Relationship Id="rId9" Type="http://schemas.openxmlformats.org/officeDocument/2006/relationships/image" Target="../media/image60.wmf"/><Relationship Id="rId14" Type="http://schemas.openxmlformats.org/officeDocument/2006/relationships/oleObject" Target="../embeddings/oleObject62.bin"/><Relationship Id="rId22" Type="http://schemas.openxmlformats.org/officeDocument/2006/relationships/oleObject" Target="../embeddings/oleObject66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__1.doc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70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69.bin"/><Relationship Id="rId11" Type="http://schemas.openxmlformats.org/officeDocument/2006/relationships/image" Target="../media/image72.emf"/><Relationship Id="rId5" Type="http://schemas.openxmlformats.org/officeDocument/2006/relationships/image" Target="../media/image69.wmf"/><Relationship Id="rId10" Type="http://schemas.openxmlformats.org/officeDocument/2006/relationships/oleObject" Target="../embeddings/oleObject70.bin"/><Relationship Id="rId4" Type="http://schemas.openxmlformats.org/officeDocument/2006/relationships/oleObject" Target="../embeddings/oleObject68.bin"/><Relationship Id="rId9" Type="http://schemas.openxmlformats.org/officeDocument/2006/relationships/image" Target="../media/image71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3.bin"/><Relationship Id="rId13" Type="http://schemas.openxmlformats.org/officeDocument/2006/relationships/image" Target="../media/image77.wmf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74.wmf"/><Relationship Id="rId12" Type="http://schemas.openxmlformats.org/officeDocument/2006/relationships/oleObject" Target="../embeddings/oleObject7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72.bin"/><Relationship Id="rId11" Type="http://schemas.openxmlformats.org/officeDocument/2006/relationships/image" Target="../media/image76.wmf"/><Relationship Id="rId5" Type="http://schemas.openxmlformats.org/officeDocument/2006/relationships/image" Target="../media/image73.wmf"/><Relationship Id="rId10" Type="http://schemas.openxmlformats.org/officeDocument/2006/relationships/oleObject" Target="../embeddings/oleObject74.bin"/><Relationship Id="rId4" Type="http://schemas.openxmlformats.org/officeDocument/2006/relationships/oleObject" Target="../embeddings/oleObject71.bin"/><Relationship Id="rId9" Type="http://schemas.openxmlformats.org/officeDocument/2006/relationships/image" Target="../media/image75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8.bin"/><Relationship Id="rId13" Type="http://schemas.openxmlformats.org/officeDocument/2006/relationships/image" Target="../media/image82.wmf"/><Relationship Id="rId18" Type="http://schemas.openxmlformats.org/officeDocument/2006/relationships/oleObject" Target="../embeddings/oleObject83.bin"/><Relationship Id="rId3" Type="http://schemas.openxmlformats.org/officeDocument/2006/relationships/notesSlide" Target="../notesSlides/notesSlide8.xml"/><Relationship Id="rId21" Type="http://schemas.openxmlformats.org/officeDocument/2006/relationships/image" Target="../media/image86.wmf"/><Relationship Id="rId7" Type="http://schemas.openxmlformats.org/officeDocument/2006/relationships/image" Target="../media/image79.wmf"/><Relationship Id="rId12" Type="http://schemas.openxmlformats.org/officeDocument/2006/relationships/oleObject" Target="../embeddings/oleObject80.bin"/><Relationship Id="rId17" Type="http://schemas.openxmlformats.org/officeDocument/2006/relationships/image" Target="../media/image84.wmf"/><Relationship Id="rId25" Type="http://schemas.openxmlformats.org/officeDocument/2006/relationships/image" Target="../media/image88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82.bin"/><Relationship Id="rId20" Type="http://schemas.openxmlformats.org/officeDocument/2006/relationships/oleObject" Target="../embeddings/oleObject84.bin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77.bin"/><Relationship Id="rId11" Type="http://schemas.openxmlformats.org/officeDocument/2006/relationships/image" Target="../media/image81.wmf"/><Relationship Id="rId24" Type="http://schemas.openxmlformats.org/officeDocument/2006/relationships/oleObject" Target="../embeddings/oleObject86.bin"/><Relationship Id="rId5" Type="http://schemas.openxmlformats.org/officeDocument/2006/relationships/image" Target="../media/image78.wmf"/><Relationship Id="rId15" Type="http://schemas.openxmlformats.org/officeDocument/2006/relationships/image" Target="../media/image83.wmf"/><Relationship Id="rId23" Type="http://schemas.openxmlformats.org/officeDocument/2006/relationships/image" Target="../media/image87.wmf"/><Relationship Id="rId10" Type="http://schemas.openxmlformats.org/officeDocument/2006/relationships/oleObject" Target="../embeddings/oleObject79.bin"/><Relationship Id="rId19" Type="http://schemas.openxmlformats.org/officeDocument/2006/relationships/image" Target="../media/image85.wmf"/><Relationship Id="rId4" Type="http://schemas.openxmlformats.org/officeDocument/2006/relationships/oleObject" Target="../embeddings/oleObject76.bin"/><Relationship Id="rId9" Type="http://schemas.openxmlformats.org/officeDocument/2006/relationships/image" Target="../media/image80.wmf"/><Relationship Id="rId14" Type="http://schemas.openxmlformats.org/officeDocument/2006/relationships/oleObject" Target="../embeddings/oleObject81.bin"/><Relationship Id="rId22" Type="http://schemas.openxmlformats.org/officeDocument/2006/relationships/oleObject" Target="../embeddings/oleObject85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9.bin"/><Relationship Id="rId13" Type="http://schemas.openxmlformats.org/officeDocument/2006/relationships/image" Target="../media/image93.wmf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90.wmf"/><Relationship Id="rId12" Type="http://schemas.openxmlformats.org/officeDocument/2006/relationships/oleObject" Target="../embeddings/oleObject9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88.bin"/><Relationship Id="rId11" Type="http://schemas.openxmlformats.org/officeDocument/2006/relationships/image" Target="../media/image92.wmf"/><Relationship Id="rId5" Type="http://schemas.openxmlformats.org/officeDocument/2006/relationships/image" Target="../media/image89.emf"/><Relationship Id="rId10" Type="http://schemas.openxmlformats.org/officeDocument/2006/relationships/oleObject" Target="../embeddings/oleObject90.bin"/><Relationship Id="rId4" Type="http://schemas.openxmlformats.org/officeDocument/2006/relationships/oleObject" Target="../embeddings/oleObject87.bin"/><Relationship Id="rId9" Type="http://schemas.openxmlformats.org/officeDocument/2006/relationships/image" Target="../media/image91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3.bin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9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92.bin"/><Relationship Id="rId5" Type="http://schemas.openxmlformats.org/officeDocument/2006/relationships/image" Target="../media/image94.emf"/><Relationship Id="rId4" Type="http://schemas.openxmlformats.org/officeDocument/2006/relationships/oleObject" Target="../embeddings/Microsoft_Word_97_-_2003___2.doc"/><Relationship Id="rId9" Type="http://schemas.openxmlformats.org/officeDocument/2006/relationships/image" Target="../media/image96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6.bin"/><Relationship Id="rId13" Type="http://schemas.openxmlformats.org/officeDocument/2006/relationships/image" Target="../media/image101.wmf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98.wmf"/><Relationship Id="rId12" Type="http://schemas.openxmlformats.org/officeDocument/2006/relationships/oleObject" Target="../embeddings/oleObject9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95.bin"/><Relationship Id="rId11" Type="http://schemas.openxmlformats.org/officeDocument/2006/relationships/image" Target="../media/image100.wmf"/><Relationship Id="rId5" Type="http://schemas.openxmlformats.org/officeDocument/2006/relationships/image" Target="../media/image97.wmf"/><Relationship Id="rId10" Type="http://schemas.openxmlformats.org/officeDocument/2006/relationships/oleObject" Target="../embeddings/oleObject97.bin"/><Relationship Id="rId4" Type="http://schemas.openxmlformats.org/officeDocument/2006/relationships/oleObject" Target="../embeddings/oleObject94.bin"/><Relationship Id="rId9" Type="http://schemas.openxmlformats.org/officeDocument/2006/relationships/image" Target="../media/image99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8.w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1.bin"/><Relationship Id="rId13" Type="http://schemas.openxmlformats.org/officeDocument/2006/relationships/image" Target="../media/image106.wmf"/><Relationship Id="rId18" Type="http://schemas.openxmlformats.org/officeDocument/2006/relationships/oleObject" Target="../embeddings/oleObject106.bin"/><Relationship Id="rId26" Type="http://schemas.openxmlformats.org/officeDocument/2006/relationships/oleObject" Target="../embeddings/oleObject110.bin"/><Relationship Id="rId3" Type="http://schemas.openxmlformats.org/officeDocument/2006/relationships/notesSlide" Target="../notesSlides/notesSlide12.xml"/><Relationship Id="rId21" Type="http://schemas.openxmlformats.org/officeDocument/2006/relationships/image" Target="../media/image110.wmf"/><Relationship Id="rId7" Type="http://schemas.openxmlformats.org/officeDocument/2006/relationships/image" Target="../media/image103.wmf"/><Relationship Id="rId12" Type="http://schemas.openxmlformats.org/officeDocument/2006/relationships/oleObject" Target="../embeddings/oleObject103.bin"/><Relationship Id="rId17" Type="http://schemas.openxmlformats.org/officeDocument/2006/relationships/image" Target="../media/image108.wmf"/><Relationship Id="rId25" Type="http://schemas.openxmlformats.org/officeDocument/2006/relationships/image" Target="../media/image112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05.bin"/><Relationship Id="rId20" Type="http://schemas.openxmlformats.org/officeDocument/2006/relationships/oleObject" Target="../embeddings/oleObject107.bin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100.bin"/><Relationship Id="rId11" Type="http://schemas.openxmlformats.org/officeDocument/2006/relationships/image" Target="../media/image105.wmf"/><Relationship Id="rId24" Type="http://schemas.openxmlformats.org/officeDocument/2006/relationships/oleObject" Target="../embeddings/oleObject109.bin"/><Relationship Id="rId5" Type="http://schemas.openxmlformats.org/officeDocument/2006/relationships/image" Target="../media/image102.emf"/><Relationship Id="rId15" Type="http://schemas.openxmlformats.org/officeDocument/2006/relationships/image" Target="../media/image107.wmf"/><Relationship Id="rId23" Type="http://schemas.openxmlformats.org/officeDocument/2006/relationships/image" Target="../media/image111.emf"/><Relationship Id="rId10" Type="http://schemas.openxmlformats.org/officeDocument/2006/relationships/oleObject" Target="../embeddings/oleObject102.bin"/><Relationship Id="rId19" Type="http://schemas.openxmlformats.org/officeDocument/2006/relationships/image" Target="../media/image109.wmf"/><Relationship Id="rId4" Type="http://schemas.openxmlformats.org/officeDocument/2006/relationships/oleObject" Target="../embeddings/oleObject99.bin"/><Relationship Id="rId9" Type="http://schemas.openxmlformats.org/officeDocument/2006/relationships/image" Target="../media/image104.wmf"/><Relationship Id="rId14" Type="http://schemas.openxmlformats.org/officeDocument/2006/relationships/oleObject" Target="../embeddings/oleObject104.bin"/><Relationship Id="rId22" Type="http://schemas.openxmlformats.org/officeDocument/2006/relationships/oleObject" Target="../embeddings/oleObject108.bin"/><Relationship Id="rId27" Type="http://schemas.openxmlformats.org/officeDocument/2006/relationships/image" Target="../media/image113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3.bin"/><Relationship Id="rId13" Type="http://schemas.openxmlformats.org/officeDocument/2006/relationships/image" Target="../media/image118.wmf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115.wmf"/><Relationship Id="rId12" Type="http://schemas.openxmlformats.org/officeDocument/2006/relationships/oleObject" Target="../embeddings/oleObject115.bin"/><Relationship Id="rId17" Type="http://schemas.openxmlformats.org/officeDocument/2006/relationships/image" Target="../media/image120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17.bin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112.bin"/><Relationship Id="rId11" Type="http://schemas.openxmlformats.org/officeDocument/2006/relationships/image" Target="../media/image117.wmf"/><Relationship Id="rId5" Type="http://schemas.openxmlformats.org/officeDocument/2006/relationships/image" Target="../media/image114.wmf"/><Relationship Id="rId15" Type="http://schemas.openxmlformats.org/officeDocument/2006/relationships/image" Target="../media/image119.wmf"/><Relationship Id="rId10" Type="http://schemas.openxmlformats.org/officeDocument/2006/relationships/oleObject" Target="../embeddings/oleObject114.bin"/><Relationship Id="rId4" Type="http://schemas.openxmlformats.org/officeDocument/2006/relationships/oleObject" Target="../embeddings/oleObject111.bin"/><Relationship Id="rId9" Type="http://schemas.openxmlformats.org/officeDocument/2006/relationships/image" Target="../media/image116.wmf"/><Relationship Id="rId14" Type="http://schemas.openxmlformats.org/officeDocument/2006/relationships/oleObject" Target="../embeddings/oleObject116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0.bin"/><Relationship Id="rId13" Type="http://schemas.openxmlformats.org/officeDocument/2006/relationships/image" Target="../media/image125.wmf"/><Relationship Id="rId18" Type="http://schemas.openxmlformats.org/officeDocument/2006/relationships/oleObject" Target="../embeddings/oleObject125.bin"/><Relationship Id="rId3" Type="http://schemas.openxmlformats.org/officeDocument/2006/relationships/notesSlide" Target="../notesSlides/notesSlide14.xml"/><Relationship Id="rId21" Type="http://schemas.openxmlformats.org/officeDocument/2006/relationships/image" Target="../media/image129.emf"/><Relationship Id="rId7" Type="http://schemas.openxmlformats.org/officeDocument/2006/relationships/image" Target="../media/image122.wmf"/><Relationship Id="rId12" Type="http://schemas.openxmlformats.org/officeDocument/2006/relationships/oleObject" Target="../embeddings/oleObject122.bin"/><Relationship Id="rId17" Type="http://schemas.openxmlformats.org/officeDocument/2006/relationships/image" Target="../media/image127.wmf"/><Relationship Id="rId25" Type="http://schemas.openxmlformats.org/officeDocument/2006/relationships/image" Target="../media/image131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24.bin"/><Relationship Id="rId20" Type="http://schemas.openxmlformats.org/officeDocument/2006/relationships/oleObject" Target="../embeddings/oleObject126.bin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119.bin"/><Relationship Id="rId11" Type="http://schemas.openxmlformats.org/officeDocument/2006/relationships/image" Target="../media/image124.wmf"/><Relationship Id="rId24" Type="http://schemas.openxmlformats.org/officeDocument/2006/relationships/oleObject" Target="../embeddings/oleObject128.bin"/><Relationship Id="rId5" Type="http://schemas.openxmlformats.org/officeDocument/2006/relationships/image" Target="../media/image121.emf"/><Relationship Id="rId15" Type="http://schemas.openxmlformats.org/officeDocument/2006/relationships/image" Target="../media/image126.emf"/><Relationship Id="rId23" Type="http://schemas.openxmlformats.org/officeDocument/2006/relationships/image" Target="../media/image130.emf"/><Relationship Id="rId10" Type="http://schemas.openxmlformats.org/officeDocument/2006/relationships/oleObject" Target="../embeddings/oleObject121.bin"/><Relationship Id="rId19" Type="http://schemas.openxmlformats.org/officeDocument/2006/relationships/image" Target="../media/image128.wmf"/><Relationship Id="rId4" Type="http://schemas.openxmlformats.org/officeDocument/2006/relationships/oleObject" Target="../embeddings/oleObject118.bin"/><Relationship Id="rId9" Type="http://schemas.openxmlformats.org/officeDocument/2006/relationships/image" Target="../media/image123.wmf"/><Relationship Id="rId14" Type="http://schemas.openxmlformats.org/officeDocument/2006/relationships/oleObject" Target="../embeddings/oleObject123.bin"/><Relationship Id="rId22" Type="http://schemas.openxmlformats.org/officeDocument/2006/relationships/oleObject" Target="../embeddings/oleObject127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wmf"/><Relationship Id="rId13" Type="http://schemas.openxmlformats.org/officeDocument/2006/relationships/oleObject" Target="../embeddings/oleObject134.bin"/><Relationship Id="rId18" Type="http://schemas.openxmlformats.org/officeDocument/2006/relationships/image" Target="../media/image139.wmf"/><Relationship Id="rId3" Type="http://schemas.openxmlformats.org/officeDocument/2006/relationships/oleObject" Target="../embeddings/oleObject129.bin"/><Relationship Id="rId7" Type="http://schemas.openxmlformats.org/officeDocument/2006/relationships/oleObject" Target="../embeddings/oleObject131.bin"/><Relationship Id="rId12" Type="http://schemas.openxmlformats.org/officeDocument/2006/relationships/image" Target="../media/image136.wmf"/><Relationship Id="rId17" Type="http://schemas.openxmlformats.org/officeDocument/2006/relationships/oleObject" Target="../embeddings/oleObject13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8.wmf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33.wmf"/><Relationship Id="rId11" Type="http://schemas.openxmlformats.org/officeDocument/2006/relationships/oleObject" Target="../embeddings/oleObject133.bin"/><Relationship Id="rId5" Type="http://schemas.openxmlformats.org/officeDocument/2006/relationships/oleObject" Target="../embeddings/oleObject130.bin"/><Relationship Id="rId15" Type="http://schemas.openxmlformats.org/officeDocument/2006/relationships/oleObject" Target="../embeddings/oleObject135.bin"/><Relationship Id="rId10" Type="http://schemas.openxmlformats.org/officeDocument/2006/relationships/image" Target="../media/image135.wmf"/><Relationship Id="rId4" Type="http://schemas.openxmlformats.org/officeDocument/2006/relationships/image" Target="../media/image132.wmf"/><Relationship Id="rId9" Type="http://schemas.openxmlformats.org/officeDocument/2006/relationships/oleObject" Target="../embeddings/oleObject132.bin"/><Relationship Id="rId14" Type="http://schemas.openxmlformats.org/officeDocument/2006/relationships/image" Target="../media/image137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wmf"/><Relationship Id="rId13" Type="http://schemas.openxmlformats.org/officeDocument/2006/relationships/oleObject" Target="../embeddings/oleObject142.bin"/><Relationship Id="rId18" Type="http://schemas.openxmlformats.org/officeDocument/2006/relationships/image" Target="../media/image147.wmf"/><Relationship Id="rId3" Type="http://schemas.openxmlformats.org/officeDocument/2006/relationships/oleObject" Target="../embeddings/oleObject137.bin"/><Relationship Id="rId7" Type="http://schemas.openxmlformats.org/officeDocument/2006/relationships/oleObject" Target="../embeddings/oleObject139.bin"/><Relationship Id="rId12" Type="http://schemas.openxmlformats.org/officeDocument/2006/relationships/image" Target="../media/image144.wmf"/><Relationship Id="rId17" Type="http://schemas.openxmlformats.org/officeDocument/2006/relationships/oleObject" Target="../embeddings/oleObject14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46.wmf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41.wmf"/><Relationship Id="rId11" Type="http://schemas.openxmlformats.org/officeDocument/2006/relationships/oleObject" Target="../embeddings/oleObject141.bin"/><Relationship Id="rId5" Type="http://schemas.openxmlformats.org/officeDocument/2006/relationships/oleObject" Target="../embeddings/oleObject138.bin"/><Relationship Id="rId15" Type="http://schemas.openxmlformats.org/officeDocument/2006/relationships/oleObject" Target="../embeddings/oleObject143.bin"/><Relationship Id="rId10" Type="http://schemas.openxmlformats.org/officeDocument/2006/relationships/image" Target="../media/image143.wmf"/><Relationship Id="rId4" Type="http://schemas.openxmlformats.org/officeDocument/2006/relationships/image" Target="../media/image140.wmf"/><Relationship Id="rId9" Type="http://schemas.openxmlformats.org/officeDocument/2006/relationships/oleObject" Target="../embeddings/oleObject140.bin"/><Relationship Id="rId14" Type="http://schemas.openxmlformats.org/officeDocument/2006/relationships/image" Target="../media/image145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wmf"/><Relationship Id="rId13" Type="http://schemas.openxmlformats.org/officeDocument/2006/relationships/oleObject" Target="../embeddings/oleObject150.bin"/><Relationship Id="rId18" Type="http://schemas.openxmlformats.org/officeDocument/2006/relationships/image" Target="../media/image155.wmf"/><Relationship Id="rId3" Type="http://schemas.openxmlformats.org/officeDocument/2006/relationships/oleObject" Target="../embeddings/oleObject145.bin"/><Relationship Id="rId7" Type="http://schemas.openxmlformats.org/officeDocument/2006/relationships/oleObject" Target="../embeddings/oleObject147.bin"/><Relationship Id="rId12" Type="http://schemas.openxmlformats.org/officeDocument/2006/relationships/image" Target="../media/image152.wmf"/><Relationship Id="rId17" Type="http://schemas.openxmlformats.org/officeDocument/2006/relationships/oleObject" Target="../embeddings/oleObject15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54.wmf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49.wmf"/><Relationship Id="rId11" Type="http://schemas.openxmlformats.org/officeDocument/2006/relationships/oleObject" Target="../embeddings/oleObject149.bin"/><Relationship Id="rId5" Type="http://schemas.openxmlformats.org/officeDocument/2006/relationships/oleObject" Target="../embeddings/oleObject146.bin"/><Relationship Id="rId15" Type="http://schemas.openxmlformats.org/officeDocument/2006/relationships/oleObject" Target="../embeddings/oleObject151.bin"/><Relationship Id="rId10" Type="http://schemas.openxmlformats.org/officeDocument/2006/relationships/image" Target="../media/image151.wmf"/><Relationship Id="rId4" Type="http://schemas.openxmlformats.org/officeDocument/2006/relationships/image" Target="../media/image148.wmf"/><Relationship Id="rId9" Type="http://schemas.openxmlformats.org/officeDocument/2006/relationships/oleObject" Target="../embeddings/oleObject148.bin"/><Relationship Id="rId14" Type="http://schemas.openxmlformats.org/officeDocument/2006/relationships/image" Target="../media/image153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8.wmf"/><Relationship Id="rId3" Type="http://schemas.openxmlformats.org/officeDocument/2006/relationships/oleObject" Target="../embeddings/oleObject153.bin"/><Relationship Id="rId7" Type="http://schemas.openxmlformats.org/officeDocument/2006/relationships/oleObject" Target="../embeddings/oleObject15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57.wmf"/><Relationship Id="rId5" Type="http://schemas.openxmlformats.org/officeDocument/2006/relationships/oleObject" Target="../embeddings/oleObject154.bin"/><Relationship Id="rId10" Type="http://schemas.openxmlformats.org/officeDocument/2006/relationships/image" Target="../media/image159.wmf"/><Relationship Id="rId4" Type="http://schemas.openxmlformats.org/officeDocument/2006/relationships/image" Target="../media/image156.wmf"/><Relationship Id="rId9" Type="http://schemas.openxmlformats.org/officeDocument/2006/relationships/oleObject" Target="../embeddings/oleObject156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wmf"/><Relationship Id="rId13" Type="http://schemas.openxmlformats.org/officeDocument/2006/relationships/oleObject" Target="../embeddings/oleObject162.bin"/><Relationship Id="rId18" Type="http://schemas.openxmlformats.org/officeDocument/2006/relationships/image" Target="../media/image167.wmf"/><Relationship Id="rId3" Type="http://schemas.openxmlformats.org/officeDocument/2006/relationships/oleObject" Target="../embeddings/oleObject157.bin"/><Relationship Id="rId7" Type="http://schemas.openxmlformats.org/officeDocument/2006/relationships/oleObject" Target="../embeddings/oleObject159.bin"/><Relationship Id="rId12" Type="http://schemas.openxmlformats.org/officeDocument/2006/relationships/image" Target="../media/image164.wmf"/><Relationship Id="rId17" Type="http://schemas.openxmlformats.org/officeDocument/2006/relationships/oleObject" Target="../embeddings/oleObject16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66.wmf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61.wmf"/><Relationship Id="rId11" Type="http://schemas.openxmlformats.org/officeDocument/2006/relationships/oleObject" Target="../embeddings/oleObject161.bin"/><Relationship Id="rId5" Type="http://schemas.openxmlformats.org/officeDocument/2006/relationships/oleObject" Target="../embeddings/oleObject158.bin"/><Relationship Id="rId15" Type="http://schemas.openxmlformats.org/officeDocument/2006/relationships/oleObject" Target="../embeddings/oleObject163.bin"/><Relationship Id="rId10" Type="http://schemas.openxmlformats.org/officeDocument/2006/relationships/image" Target="../media/image163.wmf"/><Relationship Id="rId4" Type="http://schemas.openxmlformats.org/officeDocument/2006/relationships/image" Target="../media/image160.wmf"/><Relationship Id="rId9" Type="http://schemas.openxmlformats.org/officeDocument/2006/relationships/oleObject" Target="../embeddings/oleObject160.bin"/><Relationship Id="rId14" Type="http://schemas.openxmlformats.org/officeDocument/2006/relationships/image" Target="../media/image165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wmf"/><Relationship Id="rId13" Type="http://schemas.openxmlformats.org/officeDocument/2006/relationships/oleObject" Target="../embeddings/oleObject170.bin"/><Relationship Id="rId18" Type="http://schemas.openxmlformats.org/officeDocument/2006/relationships/image" Target="../media/image175.wmf"/><Relationship Id="rId26" Type="http://schemas.openxmlformats.org/officeDocument/2006/relationships/image" Target="../media/image179.wmf"/><Relationship Id="rId3" Type="http://schemas.openxmlformats.org/officeDocument/2006/relationships/oleObject" Target="../embeddings/oleObject165.bin"/><Relationship Id="rId21" Type="http://schemas.openxmlformats.org/officeDocument/2006/relationships/oleObject" Target="../embeddings/oleObject174.bin"/><Relationship Id="rId7" Type="http://schemas.openxmlformats.org/officeDocument/2006/relationships/oleObject" Target="../embeddings/oleObject167.bin"/><Relationship Id="rId12" Type="http://schemas.openxmlformats.org/officeDocument/2006/relationships/image" Target="../media/image172.wmf"/><Relationship Id="rId17" Type="http://schemas.openxmlformats.org/officeDocument/2006/relationships/oleObject" Target="../embeddings/oleObject172.bin"/><Relationship Id="rId25" Type="http://schemas.openxmlformats.org/officeDocument/2006/relationships/oleObject" Target="../embeddings/oleObject17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74.wmf"/><Relationship Id="rId20" Type="http://schemas.openxmlformats.org/officeDocument/2006/relationships/image" Target="../media/image176.wmf"/><Relationship Id="rId29" Type="http://schemas.openxmlformats.org/officeDocument/2006/relationships/oleObject" Target="../embeddings/oleObject178.bin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69.wmf"/><Relationship Id="rId11" Type="http://schemas.openxmlformats.org/officeDocument/2006/relationships/oleObject" Target="../embeddings/oleObject169.bin"/><Relationship Id="rId24" Type="http://schemas.openxmlformats.org/officeDocument/2006/relationships/image" Target="../media/image178.wmf"/><Relationship Id="rId32" Type="http://schemas.openxmlformats.org/officeDocument/2006/relationships/image" Target="../media/image182.wmf"/><Relationship Id="rId5" Type="http://schemas.openxmlformats.org/officeDocument/2006/relationships/oleObject" Target="../embeddings/oleObject166.bin"/><Relationship Id="rId15" Type="http://schemas.openxmlformats.org/officeDocument/2006/relationships/oleObject" Target="../embeddings/oleObject171.bin"/><Relationship Id="rId23" Type="http://schemas.openxmlformats.org/officeDocument/2006/relationships/oleObject" Target="../embeddings/oleObject175.bin"/><Relationship Id="rId28" Type="http://schemas.openxmlformats.org/officeDocument/2006/relationships/image" Target="../media/image180.wmf"/><Relationship Id="rId10" Type="http://schemas.openxmlformats.org/officeDocument/2006/relationships/image" Target="../media/image171.wmf"/><Relationship Id="rId19" Type="http://schemas.openxmlformats.org/officeDocument/2006/relationships/oleObject" Target="../embeddings/oleObject173.bin"/><Relationship Id="rId31" Type="http://schemas.openxmlformats.org/officeDocument/2006/relationships/oleObject" Target="../embeddings/oleObject179.bin"/><Relationship Id="rId4" Type="http://schemas.openxmlformats.org/officeDocument/2006/relationships/image" Target="../media/image168.wmf"/><Relationship Id="rId9" Type="http://schemas.openxmlformats.org/officeDocument/2006/relationships/oleObject" Target="../embeddings/oleObject168.bin"/><Relationship Id="rId14" Type="http://schemas.openxmlformats.org/officeDocument/2006/relationships/image" Target="../media/image173.wmf"/><Relationship Id="rId22" Type="http://schemas.openxmlformats.org/officeDocument/2006/relationships/image" Target="../media/image177.wmf"/><Relationship Id="rId27" Type="http://schemas.openxmlformats.org/officeDocument/2006/relationships/oleObject" Target="../embeddings/oleObject177.bin"/><Relationship Id="rId30" Type="http://schemas.openxmlformats.org/officeDocument/2006/relationships/image" Target="../media/image181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2.bin"/><Relationship Id="rId13" Type="http://schemas.openxmlformats.org/officeDocument/2006/relationships/image" Target="../media/image187.wmf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184.wmf"/><Relationship Id="rId12" Type="http://schemas.openxmlformats.org/officeDocument/2006/relationships/oleObject" Target="../embeddings/oleObject18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oleObject181.bin"/><Relationship Id="rId11" Type="http://schemas.openxmlformats.org/officeDocument/2006/relationships/image" Target="../media/image186.wmf"/><Relationship Id="rId5" Type="http://schemas.openxmlformats.org/officeDocument/2006/relationships/image" Target="../media/image183.wmf"/><Relationship Id="rId15" Type="http://schemas.openxmlformats.org/officeDocument/2006/relationships/image" Target="../media/image188.wmf"/><Relationship Id="rId10" Type="http://schemas.openxmlformats.org/officeDocument/2006/relationships/oleObject" Target="../embeddings/oleObject183.bin"/><Relationship Id="rId4" Type="http://schemas.openxmlformats.org/officeDocument/2006/relationships/oleObject" Target="../embeddings/oleObject180.bin"/><Relationship Id="rId9" Type="http://schemas.openxmlformats.org/officeDocument/2006/relationships/image" Target="../media/image185.wmf"/><Relationship Id="rId14" Type="http://schemas.openxmlformats.org/officeDocument/2006/relationships/oleObject" Target="../embeddings/oleObject185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0.w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8.bin"/><Relationship Id="rId13" Type="http://schemas.openxmlformats.org/officeDocument/2006/relationships/image" Target="../media/image193.wmf"/><Relationship Id="rId18" Type="http://schemas.openxmlformats.org/officeDocument/2006/relationships/oleObject" Target="../embeddings/oleObject193.bin"/><Relationship Id="rId3" Type="http://schemas.openxmlformats.org/officeDocument/2006/relationships/notesSlide" Target="../notesSlides/notesSlide16.xml"/><Relationship Id="rId21" Type="http://schemas.openxmlformats.org/officeDocument/2006/relationships/image" Target="../media/image197.wmf"/><Relationship Id="rId7" Type="http://schemas.openxmlformats.org/officeDocument/2006/relationships/image" Target="../media/image190.wmf"/><Relationship Id="rId12" Type="http://schemas.openxmlformats.org/officeDocument/2006/relationships/oleObject" Target="../embeddings/oleObject190.bin"/><Relationship Id="rId17" Type="http://schemas.openxmlformats.org/officeDocument/2006/relationships/image" Target="../media/image195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92.bin"/><Relationship Id="rId20" Type="http://schemas.openxmlformats.org/officeDocument/2006/relationships/oleObject" Target="../embeddings/oleObject194.bin"/><Relationship Id="rId1" Type="http://schemas.openxmlformats.org/officeDocument/2006/relationships/vmlDrawing" Target="../drawings/vmlDrawing30.vml"/><Relationship Id="rId6" Type="http://schemas.openxmlformats.org/officeDocument/2006/relationships/oleObject" Target="../embeddings/oleObject187.bin"/><Relationship Id="rId11" Type="http://schemas.openxmlformats.org/officeDocument/2006/relationships/image" Target="../media/image192.wmf"/><Relationship Id="rId5" Type="http://schemas.openxmlformats.org/officeDocument/2006/relationships/image" Target="../media/image189.emf"/><Relationship Id="rId15" Type="http://schemas.openxmlformats.org/officeDocument/2006/relationships/image" Target="../media/image194.wmf"/><Relationship Id="rId23" Type="http://schemas.openxmlformats.org/officeDocument/2006/relationships/image" Target="../media/image198.wmf"/><Relationship Id="rId10" Type="http://schemas.openxmlformats.org/officeDocument/2006/relationships/oleObject" Target="../embeddings/oleObject189.bin"/><Relationship Id="rId19" Type="http://schemas.openxmlformats.org/officeDocument/2006/relationships/image" Target="../media/image196.wmf"/><Relationship Id="rId4" Type="http://schemas.openxmlformats.org/officeDocument/2006/relationships/oleObject" Target="../embeddings/oleObject186.bin"/><Relationship Id="rId9" Type="http://schemas.openxmlformats.org/officeDocument/2006/relationships/image" Target="../media/image191.wmf"/><Relationship Id="rId14" Type="http://schemas.openxmlformats.org/officeDocument/2006/relationships/oleObject" Target="../embeddings/oleObject191.bin"/><Relationship Id="rId22" Type="http://schemas.openxmlformats.org/officeDocument/2006/relationships/oleObject" Target="../embeddings/oleObject195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8.bin"/><Relationship Id="rId13" Type="http://schemas.openxmlformats.org/officeDocument/2006/relationships/image" Target="../media/image203.wmf"/><Relationship Id="rId18" Type="http://schemas.openxmlformats.org/officeDocument/2006/relationships/oleObject" Target="../embeddings/oleObject203.bin"/><Relationship Id="rId3" Type="http://schemas.openxmlformats.org/officeDocument/2006/relationships/notesSlide" Target="../notesSlides/notesSlide17.xml"/><Relationship Id="rId21" Type="http://schemas.openxmlformats.org/officeDocument/2006/relationships/image" Target="../media/image207.wmf"/><Relationship Id="rId7" Type="http://schemas.openxmlformats.org/officeDocument/2006/relationships/image" Target="../media/image200.wmf"/><Relationship Id="rId12" Type="http://schemas.openxmlformats.org/officeDocument/2006/relationships/oleObject" Target="../embeddings/oleObject200.bin"/><Relationship Id="rId17" Type="http://schemas.openxmlformats.org/officeDocument/2006/relationships/image" Target="../media/image205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02.bin"/><Relationship Id="rId20" Type="http://schemas.openxmlformats.org/officeDocument/2006/relationships/oleObject" Target="../embeddings/oleObject204.bin"/><Relationship Id="rId1" Type="http://schemas.openxmlformats.org/officeDocument/2006/relationships/vmlDrawing" Target="../drawings/vmlDrawing31.vml"/><Relationship Id="rId6" Type="http://schemas.openxmlformats.org/officeDocument/2006/relationships/oleObject" Target="../embeddings/oleObject197.bin"/><Relationship Id="rId11" Type="http://schemas.openxmlformats.org/officeDocument/2006/relationships/image" Target="../media/image202.wmf"/><Relationship Id="rId5" Type="http://schemas.openxmlformats.org/officeDocument/2006/relationships/image" Target="../media/image199.wmf"/><Relationship Id="rId15" Type="http://schemas.openxmlformats.org/officeDocument/2006/relationships/image" Target="../media/image204.wmf"/><Relationship Id="rId23" Type="http://schemas.openxmlformats.org/officeDocument/2006/relationships/image" Target="../media/image208.wmf"/><Relationship Id="rId10" Type="http://schemas.openxmlformats.org/officeDocument/2006/relationships/oleObject" Target="../embeddings/oleObject199.bin"/><Relationship Id="rId19" Type="http://schemas.openxmlformats.org/officeDocument/2006/relationships/image" Target="../media/image206.wmf"/><Relationship Id="rId4" Type="http://schemas.openxmlformats.org/officeDocument/2006/relationships/oleObject" Target="../embeddings/oleObject196.bin"/><Relationship Id="rId9" Type="http://schemas.openxmlformats.org/officeDocument/2006/relationships/image" Target="../media/image201.wmf"/><Relationship Id="rId14" Type="http://schemas.openxmlformats.org/officeDocument/2006/relationships/oleObject" Target="../embeddings/oleObject201.bin"/><Relationship Id="rId22" Type="http://schemas.openxmlformats.org/officeDocument/2006/relationships/oleObject" Target="../embeddings/oleObject205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1.wmf"/><Relationship Id="rId13" Type="http://schemas.openxmlformats.org/officeDocument/2006/relationships/oleObject" Target="../embeddings/oleObject211.bin"/><Relationship Id="rId18" Type="http://schemas.openxmlformats.org/officeDocument/2006/relationships/image" Target="../media/image216.wmf"/><Relationship Id="rId3" Type="http://schemas.openxmlformats.org/officeDocument/2006/relationships/oleObject" Target="../embeddings/oleObject206.bin"/><Relationship Id="rId21" Type="http://schemas.openxmlformats.org/officeDocument/2006/relationships/oleObject" Target="../embeddings/oleObject215.bin"/><Relationship Id="rId7" Type="http://schemas.openxmlformats.org/officeDocument/2006/relationships/oleObject" Target="../embeddings/oleObject208.bin"/><Relationship Id="rId12" Type="http://schemas.openxmlformats.org/officeDocument/2006/relationships/image" Target="../media/image213.wmf"/><Relationship Id="rId17" Type="http://schemas.openxmlformats.org/officeDocument/2006/relationships/oleObject" Target="../embeddings/oleObject21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15.wmf"/><Relationship Id="rId20" Type="http://schemas.openxmlformats.org/officeDocument/2006/relationships/image" Target="../media/image217.wmf"/><Relationship Id="rId1" Type="http://schemas.openxmlformats.org/officeDocument/2006/relationships/vmlDrawing" Target="../drawings/vmlDrawing32.vml"/><Relationship Id="rId6" Type="http://schemas.openxmlformats.org/officeDocument/2006/relationships/image" Target="../media/image210.wmf"/><Relationship Id="rId11" Type="http://schemas.openxmlformats.org/officeDocument/2006/relationships/oleObject" Target="../embeddings/oleObject210.bin"/><Relationship Id="rId24" Type="http://schemas.openxmlformats.org/officeDocument/2006/relationships/image" Target="../media/image219.wmf"/><Relationship Id="rId5" Type="http://schemas.openxmlformats.org/officeDocument/2006/relationships/oleObject" Target="../embeddings/oleObject207.bin"/><Relationship Id="rId15" Type="http://schemas.openxmlformats.org/officeDocument/2006/relationships/oleObject" Target="../embeddings/oleObject212.bin"/><Relationship Id="rId23" Type="http://schemas.openxmlformats.org/officeDocument/2006/relationships/oleObject" Target="../embeddings/oleObject216.bin"/><Relationship Id="rId10" Type="http://schemas.openxmlformats.org/officeDocument/2006/relationships/image" Target="../media/image212.wmf"/><Relationship Id="rId19" Type="http://schemas.openxmlformats.org/officeDocument/2006/relationships/oleObject" Target="../embeddings/oleObject214.bin"/><Relationship Id="rId4" Type="http://schemas.openxmlformats.org/officeDocument/2006/relationships/image" Target="../media/image209.wmf"/><Relationship Id="rId9" Type="http://schemas.openxmlformats.org/officeDocument/2006/relationships/oleObject" Target="../embeddings/oleObject209.bin"/><Relationship Id="rId14" Type="http://schemas.openxmlformats.org/officeDocument/2006/relationships/image" Target="../media/image214.wmf"/><Relationship Id="rId22" Type="http://schemas.openxmlformats.org/officeDocument/2006/relationships/image" Target="../media/image218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2.wmf"/><Relationship Id="rId13" Type="http://schemas.openxmlformats.org/officeDocument/2006/relationships/oleObject" Target="../embeddings/oleObject222.bin"/><Relationship Id="rId18" Type="http://schemas.openxmlformats.org/officeDocument/2006/relationships/image" Target="../media/image227.wmf"/><Relationship Id="rId26" Type="http://schemas.openxmlformats.org/officeDocument/2006/relationships/image" Target="../media/image231.wmf"/><Relationship Id="rId3" Type="http://schemas.openxmlformats.org/officeDocument/2006/relationships/oleObject" Target="../embeddings/oleObject217.bin"/><Relationship Id="rId21" Type="http://schemas.openxmlformats.org/officeDocument/2006/relationships/oleObject" Target="../embeddings/oleObject226.bin"/><Relationship Id="rId7" Type="http://schemas.openxmlformats.org/officeDocument/2006/relationships/oleObject" Target="../embeddings/oleObject219.bin"/><Relationship Id="rId12" Type="http://schemas.openxmlformats.org/officeDocument/2006/relationships/image" Target="../media/image224.wmf"/><Relationship Id="rId17" Type="http://schemas.openxmlformats.org/officeDocument/2006/relationships/oleObject" Target="../embeddings/oleObject224.bin"/><Relationship Id="rId25" Type="http://schemas.openxmlformats.org/officeDocument/2006/relationships/oleObject" Target="../embeddings/oleObject22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26.wmf"/><Relationship Id="rId20" Type="http://schemas.openxmlformats.org/officeDocument/2006/relationships/image" Target="../media/image228.wmf"/><Relationship Id="rId1" Type="http://schemas.openxmlformats.org/officeDocument/2006/relationships/vmlDrawing" Target="../drawings/vmlDrawing33.vml"/><Relationship Id="rId6" Type="http://schemas.openxmlformats.org/officeDocument/2006/relationships/image" Target="../media/image221.wmf"/><Relationship Id="rId11" Type="http://schemas.openxmlformats.org/officeDocument/2006/relationships/oleObject" Target="../embeddings/oleObject221.bin"/><Relationship Id="rId24" Type="http://schemas.openxmlformats.org/officeDocument/2006/relationships/image" Target="../media/image230.wmf"/><Relationship Id="rId5" Type="http://schemas.openxmlformats.org/officeDocument/2006/relationships/oleObject" Target="../embeddings/oleObject218.bin"/><Relationship Id="rId15" Type="http://schemas.openxmlformats.org/officeDocument/2006/relationships/oleObject" Target="../embeddings/oleObject223.bin"/><Relationship Id="rId23" Type="http://schemas.openxmlformats.org/officeDocument/2006/relationships/oleObject" Target="../embeddings/oleObject227.bin"/><Relationship Id="rId10" Type="http://schemas.openxmlformats.org/officeDocument/2006/relationships/image" Target="../media/image223.wmf"/><Relationship Id="rId19" Type="http://schemas.openxmlformats.org/officeDocument/2006/relationships/oleObject" Target="../embeddings/oleObject225.bin"/><Relationship Id="rId4" Type="http://schemas.openxmlformats.org/officeDocument/2006/relationships/image" Target="../media/image220.wmf"/><Relationship Id="rId9" Type="http://schemas.openxmlformats.org/officeDocument/2006/relationships/oleObject" Target="../embeddings/oleObject220.bin"/><Relationship Id="rId14" Type="http://schemas.openxmlformats.org/officeDocument/2006/relationships/image" Target="../media/image225.wmf"/><Relationship Id="rId22" Type="http://schemas.openxmlformats.org/officeDocument/2006/relationships/image" Target="../media/image229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4.wmf"/><Relationship Id="rId13" Type="http://schemas.openxmlformats.org/officeDocument/2006/relationships/oleObject" Target="../embeddings/oleObject234.bin"/><Relationship Id="rId3" Type="http://schemas.openxmlformats.org/officeDocument/2006/relationships/oleObject" Target="../embeddings/oleObject229.bin"/><Relationship Id="rId7" Type="http://schemas.openxmlformats.org/officeDocument/2006/relationships/oleObject" Target="../embeddings/oleObject231.bin"/><Relationship Id="rId12" Type="http://schemas.openxmlformats.org/officeDocument/2006/relationships/image" Target="../media/image236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38.wmf"/><Relationship Id="rId1" Type="http://schemas.openxmlformats.org/officeDocument/2006/relationships/vmlDrawing" Target="../drawings/vmlDrawing34.vml"/><Relationship Id="rId6" Type="http://schemas.openxmlformats.org/officeDocument/2006/relationships/image" Target="../media/image233.wmf"/><Relationship Id="rId11" Type="http://schemas.openxmlformats.org/officeDocument/2006/relationships/oleObject" Target="../embeddings/oleObject233.bin"/><Relationship Id="rId5" Type="http://schemas.openxmlformats.org/officeDocument/2006/relationships/oleObject" Target="../embeddings/oleObject230.bin"/><Relationship Id="rId15" Type="http://schemas.openxmlformats.org/officeDocument/2006/relationships/oleObject" Target="../embeddings/oleObject235.bin"/><Relationship Id="rId10" Type="http://schemas.openxmlformats.org/officeDocument/2006/relationships/image" Target="../media/image235.wmf"/><Relationship Id="rId4" Type="http://schemas.openxmlformats.org/officeDocument/2006/relationships/image" Target="../media/image232.wmf"/><Relationship Id="rId9" Type="http://schemas.openxmlformats.org/officeDocument/2006/relationships/oleObject" Target="../embeddings/oleObject232.bin"/><Relationship Id="rId14" Type="http://schemas.openxmlformats.org/officeDocument/2006/relationships/image" Target="../media/image237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1.wmf"/><Relationship Id="rId13" Type="http://schemas.openxmlformats.org/officeDocument/2006/relationships/oleObject" Target="../embeddings/oleObject241.bin"/><Relationship Id="rId18" Type="http://schemas.openxmlformats.org/officeDocument/2006/relationships/image" Target="../media/image246.wmf"/><Relationship Id="rId26" Type="http://schemas.openxmlformats.org/officeDocument/2006/relationships/image" Target="../media/image250.wmf"/><Relationship Id="rId3" Type="http://schemas.openxmlformats.org/officeDocument/2006/relationships/oleObject" Target="../embeddings/oleObject236.bin"/><Relationship Id="rId21" Type="http://schemas.openxmlformats.org/officeDocument/2006/relationships/oleObject" Target="../embeddings/oleObject245.bin"/><Relationship Id="rId7" Type="http://schemas.openxmlformats.org/officeDocument/2006/relationships/oleObject" Target="../embeddings/oleObject238.bin"/><Relationship Id="rId12" Type="http://schemas.openxmlformats.org/officeDocument/2006/relationships/image" Target="../media/image243.wmf"/><Relationship Id="rId17" Type="http://schemas.openxmlformats.org/officeDocument/2006/relationships/oleObject" Target="../embeddings/oleObject243.bin"/><Relationship Id="rId25" Type="http://schemas.openxmlformats.org/officeDocument/2006/relationships/oleObject" Target="../embeddings/oleObject24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45.wmf"/><Relationship Id="rId20" Type="http://schemas.openxmlformats.org/officeDocument/2006/relationships/image" Target="../media/image247.wmf"/><Relationship Id="rId1" Type="http://schemas.openxmlformats.org/officeDocument/2006/relationships/vmlDrawing" Target="../drawings/vmlDrawing35.vml"/><Relationship Id="rId6" Type="http://schemas.openxmlformats.org/officeDocument/2006/relationships/image" Target="../media/image240.wmf"/><Relationship Id="rId11" Type="http://schemas.openxmlformats.org/officeDocument/2006/relationships/oleObject" Target="../embeddings/oleObject240.bin"/><Relationship Id="rId24" Type="http://schemas.openxmlformats.org/officeDocument/2006/relationships/image" Target="../media/image249.wmf"/><Relationship Id="rId5" Type="http://schemas.openxmlformats.org/officeDocument/2006/relationships/oleObject" Target="../embeddings/oleObject237.bin"/><Relationship Id="rId15" Type="http://schemas.openxmlformats.org/officeDocument/2006/relationships/oleObject" Target="../embeddings/oleObject242.bin"/><Relationship Id="rId23" Type="http://schemas.openxmlformats.org/officeDocument/2006/relationships/oleObject" Target="../embeddings/oleObject246.bin"/><Relationship Id="rId10" Type="http://schemas.openxmlformats.org/officeDocument/2006/relationships/image" Target="../media/image242.wmf"/><Relationship Id="rId19" Type="http://schemas.openxmlformats.org/officeDocument/2006/relationships/oleObject" Target="../embeddings/oleObject244.bin"/><Relationship Id="rId4" Type="http://schemas.openxmlformats.org/officeDocument/2006/relationships/image" Target="../media/image239.wmf"/><Relationship Id="rId9" Type="http://schemas.openxmlformats.org/officeDocument/2006/relationships/oleObject" Target="../embeddings/oleObject239.bin"/><Relationship Id="rId14" Type="http://schemas.openxmlformats.org/officeDocument/2006/relationships/image" Target="../media/image244.wmf"/><Relationship Id="rId22" Type="http://schemas.openxmlformats.org/officeDocument/2006/relationships/image" Target="../media/image248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3.wmf"/><Relationship Id="rId13" Type="http://schemas.openxmlformats.org/officeDocument/2006/relationships/oleObject" Target="../embeddings/oleObject253.bin"/><Relationship Id="rId18" Type="http://schemas.openxmlformats.org/officeDocument/2006/relationships/image" Target="../media/image258.wmf"/><Relationship Id="rId3" Type="http://schemas.openxmlformats.org/officeDocument/2006/relationships/oleObject" Target="../embeddings/oleObject248.bin"/><Relationship Id="rId21" Type="http://schemas.openxmlformats.org/officeDocument/2006/relationships/oleObject" Target="../embeddings/oleObject257.bin"/><Relationship Id="rId7" Type="http://schemas.openxmlformats.org/officeDocument/2006/relationships/oleObject" Target="../embeddings/oleObject250.bin"/><Relationship Id="rId12" Type="http://schemas.openxmlformats.org/officeDocument/2006/relationships/image" Target="../media/image255.wmf"/><Relationship Id="rId17" Type="http://schemas.openxmlformats.org/officeDocument/2006/relationships/oleObject" Target="../embeddings/oleObject25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57.wmf"/><Relationship Id="rId20" Type="http://schemas.openxmlformats.org/officeDocument/2006/relationships/image" Target="../media/image259.wmf"/><Relationship Id="rId1" Type="http://schemas.openxmlformats.org/officeDocument/2006/relationships/vmlDrawing" Target="../drawings/vmlDrawing36.vml"/><Relationship Id="rId6" Type="http://schemas.openxmlformats.org/officeDocument/2006/relationships/image" Target="../media/image252.wmf"/><Relationship Id="rId11" Type="http://schemas.openxmlformats.org/officeDocument/2006/relationships/oleObject" Target="../embeddings/oleObject252.bin"/><Relationship Id="rId5" Type="http://schemas.openxmlformats.org/officeDocument/2006/relationships/oleObject" Target="../embeddings/oleObject249.bin"/><Relationship Id="rId15" Type="http://schemas.openxmlformats.org/officeDocument/2006/relationships/oleObject" Target="../embeddings/oleObject254.bin"/><Relationship Id="rId10" Type="http://schemas.openxmlformats.org/officeDocument/2006/relationships/image" Target="../media/image254.wmf"/><Relationship Id="rId19" Type="http://schemas.openxmlformats.org/officeDocument/2006/relationships/oleObject" Target="../embeddings/oleObject256.bin"/><Relationship Id="rId4" Type="http://schemas.openxmlformats.org/officeDocument/2006/relationships/image" Target="../media/image251.wmf"/><Relationship Id="rId9" Type="http://schemas.openxmlformats.org/officeDocument/2006/relationships/oleObject" Target="../embeddings/oleObject251.bin"/><Relationship Id="rId14" Type="http://schemas.openxmlformats.org/officeDocument/2006/relationships/image" Target="../media/image256.wmf"/><Relationship Id="rId22" Type="http://schemas.openxmlformats.org/officeDocument/2006/relationships/image" Target="../media/image260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3.wmf"/><Relationship Id="rId13" Type="http://schemas.openxmlformats.org/officeDocument/2006/relationships/oleObject" Target="../embeddings/oleObject263.bin"/><Relationship Id="rId18" Type="http://schemas.openxmlformats.org/officeDocument/2006/relationships/image" Target="../media/image268.wmf"/><Relationship Id="rId3" Type="http://schemas.openxmlformats.org/officeDocument/2006/relationships/oleObject" Target="../embeddings/oleObject258.bin"/><Relationship Id="rId21" Type="http://schemas.openxmlformats.org/officeDocument/2006/relationships/oleObject" Target="../embeddings/oleObject267.bin"/><Relationship Id="rId7" Type="http://schemas.openxmlformats.org/officeDocument/2006/relationships/oleObject" Target="../embeddings/oleObject260.bin"/><Relationship Id="rId12" Type="http://schemas.openxmlformats.org/officeDocument/2006/relationships/image" Target="../media/image265.wmf"/><Relationship Id="rId17" Type="http://schemas.openxmlformats.org/officeDocument/2006/relationships/oleObject" Target="../embeddings/oleObject26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67.wmf"/><Relationship Id="rId20" Type="http://schemas.openxmlformats.org/officeDocument/2006/relationships/image" Target="../media/image269.wmf"/><Relationship Id="rId1" Type="http://schemas.openxmlformats.org/officeDocument/2006/relationships/vmlDrawing" Target="../drawings/vmlDrawing37.vml"/><Relationship Id="rId6" Type="http://schemas.openxmlformats.org/officeDocument/2006/relationships/image" Target="../media/image262.wmf"/><Relationship Id="rId11" Type="http://schemas.openxmlformats.org/officeDocument/2006/relationships/oleObject" Target="../embeddings/oleObject262.bin"/><Relationship Id="rId5" Type="http://schemas.openxmlformats.org/officeDocument/2006/relationships/oleObject" Target="../embeddings/oleObject259.bin"/><Relationship Id="rId15" Type="http://schemas.openxmlformats.org/officeDocument/2006/relationships/oleObject" Target="../embeddings/oleObject264.bin"/><Relationship Id="rId10" Type="http://schemas.openxmlformats.org/officeDocument/2006/relationships/image" Target="../media/image264.wmf"/><Relationship Id="rId19" Type="http://schemas.openxmlformats.org/officeDocument/2006/relationships/oleObject" Target="../embeddings/oleObject266.bin"/><Relationship Id="rId4" Type="http://schemas.openxmlformats.org/officeDocument/2006/relationships/image" Target="../media/image261.wmf"/><Relationship Id="rId9" Type="http://schemas.openxmlformats.org/officeDocument/2006/relationships/oleObject" Target="../embeddings/oleObject261.bin"/><Relationship Id="rId14" Type="http://schemas.openxmlformats.org/officeDocument/2006/relationships/image" Target="../media/image266.wmf"/><Relationship Id="rId22" Type="http://schemas.openxmlformats.org/officeDocument/2006/relationships/image" Target="../media/image270.w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3.wmf"/><Relationship Id="rId3" Type="http://schemas.openxmlformats.org/officeDocument/2006/relationships/oleObject" Target="../embeddings/oleObject268.bin"/><Relationship Id="rId7" Type="http://schemas.openxmlformats.org/officeDocument/2006/relationships/oleObject" Target="../embeddings/oleObject27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8.vml"/><Relationship Id="rId6" Type="http://schemas.openxmlformats.org/officeDocument/2006/relationships/image" Target="../media/image272.wmf"/><Relationship Id="rId5" Type="http://schemas.openxmlformats.org/officeDocument/2006/relationships/oleObject" Target="../embeddings/oleObject269.bin"/><Relationship Id="rId10" Type="http://schemas.openxmlformats.org/officeDocument/2006/relationships/image" Target="../media/image274.wmf"/><Relationship Id="rId4" Type="http://schemas.openxmlformats.org/officeDocument/2006/relationships/image" Target="../media/image271.wmf"/><Relationship Id="rId9" Type="http://schemas.openxmlformats.org/officeDocument/2006/relationships/oleObject" Target="../embeddings/oleObject271.bin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7.wmf"/><Relationship Id="rId13" Type="http://schemas.openxmlformats.org/officeDocument/2006/relationships/oleObject" Target="../embeddings/oleObject277.bin"/><Relationship Id="rId3" Type="http://schemas.openxmlformats.org/officeDocument/2006/relationships/oleObject" Target="../embeddings/oleObject272.bin"/><Relationship Id="rId7" Type="http://schemas.openxmlformats.org/officeDocument/2006/relationships/oleObject" Target="../embeddings/oleObject274.bin"/><Relationship Id="rId12" Type="http://schemas.openxmlformats.org/officeDocument/2006/relationships/image" Target="../media/image27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9.vml"/><Relationship Id="rId6" Type="http://schemas.openxmlformats.org/officeDocument/2006/relationships/image" Target="../media/image276.wmf"/><Relationship Id="rId11" Type="http://schemas.openxmlformats.org/officeDocument/2006/relationships/oleObject" Target="../embeddings/oleObject276.bin"/><Relationship Id="rId5" Type="http://schemas.openxmlformats.org/officeDocument/2006/relationships/oleObject" Target="../embeddings/oleObject273.bin"/><Relationship Id="rId10" Type="http://schemas.openxmlformats.org/officeDocument/2006/relationships/image" Target="../media/image278.wmf"/><Relationship Id="rId4" Type="http://schemas.openxmlformats.org/officeDocument/2006/relationships/image" Target="../media/image275.wmf"/><Relationship Id="rId9" Type="http://schemas.openxmlformats.org/officeDocument/2006/relationships/oleObject" Target="../embeddings/oleObject275.bin"/><Relationship Id="rId14" Type="http://schemas.openxmlformats.org/officeDocument/2006/relationships/image" Target="../media/image280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14.wmf"/><Relationship Id="rId4" Type="http://schemas.openxmlformats.org/officeDocument/2006/relationships/image" Target="../media/image11.wmf"/><Relationship Id="rId9" Type="http://schemas.openxmlformats.org/officeDocument/2006/relationships/oleObject" Target="../embeddings/oleObject13.bin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0.bin"/><Relationship Id="rId13" Type="http://schemas.openxmlformats.org/officeDocument/2006/relationships/image" Target="../media/image285.wmf"/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282.wmf"/><Relationship Id="rId12" Type="http://schemas.openxmlformats.org/officeDocument/2006/relationships/oleObject" Target="../embeddings/oleObject28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0.vml"/><Relationship Id="rId6" Type="http://schemas.openxmlformats.org/officeDocument/2006/relationships/oleObject" Target="../embeddings/oleObject279.bin"/><Relationship Id="rId11" Type="http://schemas.openxmlformats.org/officeDocument/2006/relationships/image" Target="../media/image284.wmf"/><Relationship Id="rId5" Type="http://schemas.openxmlformats.org/officeDocument/2006/relationships/image" Target="../media/image281.wmf"/><Relationship Id="rId10" Type="http://schemas.openxmlformats.org/officeDocument/2006/relationships/oleObject" Target="../embeddings/oleObject281.bin"/><Relationship Id="rId4" Type="http://schemas.openxmlformats.org/officeDocument/2006/relationships/oleObject" Target="../embeddings/oleObject278.bin"/><Relationship Id="rId9" Type="http://schemas.openxmlformats.org/officeDocument/2006/relationships/image" Target="../media/image283.w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8.wmf"/><Relationship Id="rId3" Type="http://schemas.openxmlformats.org/officeDocument/2006/relationships/oleObject" Target="../embeddings/oleObject283.bin"/><Relationship Id="rId7" Type="http://schemas.openxmlformats.org/officeDocument/2006/relationships/oleObject" Target="../embeddings/oleObject28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1.vml"/><Relationship Id="rId6" Type="http://schemas.openxmlformats.org/officeDocument/2006/relationships/image" Target="../media/image287.wmf"/><Relationship Id="rId5" Type="http://schemas.openxmlformats.org/officeDocument/2006/relationships/oleObject" Target="../embeddings/oleObject284.bin"/><Relationship Id="rId4" Type="http://schemas.openxmlformats.org/officeDocument/2006/relationships/image" Target="../media/image286.w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1.wmf"/><Relationship Id="rId13" Type="http://schemas.openxmlformats.org/officeDocument/2006/relationships/oleObject" Target="../embeddings/oleObject291.bin"/><Relationship Id="rId18" Type="http://schemas.openxmlformats.org/officeDocument/2006/relationships/image" Target="../media/image296.wmf"/><Relationship Id="rId3" Type="http://schemas.openxmlformats.org/officeDocument/2006/relationships/oleObject" Target="../embeddings/oleObject286.bin"/><Relationship Id="rId21" Type="http://schemas.openxmlformats.org/officeDocument/2006/relationships/oleObject" Target="../embeddings/oleObject295.bin"/><Relationship Id="rId7" Type="http://schemas.openxmlformats.org/officeDocument/2006/relationships/oleObject" Target="../embeddings/oleObject288.bin"/><Relationship Id="rId12" Type="http://schemas.openxmlformats.org/officeDocument/2006/relationships/image" Target="../media/image293.wmf"/><Relationship Id="rId17" Type="http://schemas.openxmlformats.org/officeDocument/2006/relationships/oleObject" Target="../embeddings/oleObject29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95.wmf"/><Relationship Id="rId20" Type="http://schemas.openxmlformats.org/officeDocument/2006/relationships/image" Target="../media/image297.wmf"/><Relationship Id="rId1" Type="http://schemas.openxmlformats.org/officeDocument/2006/relationships/vmlDrawing" Target="../drawings/vmlDrawing42.vml"/><Relationship Id="rId6" Type="http://schemas.openxmlformats.org/officeDocument/2006/relationships/image" Target="../media/image290.wmf"/><Relationship Id="rId11" Type="http://schemas.openxmlformats.org/officeDocument/2006/relationships/oleObject" Target="../embeddings/oleObject290.bin"/><Relationship Id="rId24" Type="http://schemas.openxmlformats.org/officeDocument/2006/relationships/image" Target="../media/image299.wmf"/><Relationship Id="rId5" Type="http://schemas.openxmlformats.org/officeDocument/2006/relationships/oleObject" Target="../embeddings/oleObject287.bin"/><Relationship Id="rId15" Type="http://schemas.openxmlformats.org/officeDocument/2006/relationships/oleObject" Target="../embeddings/oleObject292.bin"/><Relationship Id="rId23" Type="http://schemas.openxmlformats.org/officeDocument/2006/relationships/oleObject" Target="../embeddings/oleObject296.bin"/><Relationship Id="rId10" Type="http://schemas.openxmlformats.org/officeDocument/2006/relationships/image" Target="../media/image292.wmf"/><Relationship Id="rId19" Type="http://schemas.openxmlformats.org/officeDocument/2006/relationships/oleObject" Target="../embeddings/oleObject294.bin"/><Relationship Id="rId4" Type="http://schemas.openxmlformats.org/officeDocument/2006/relationships/image" Target="../media/image289.wmf"/><Relationship Id="rId9" Type="http://schemas.openxmlformats.org/officeDocument/2006/relationships/oleObject" Target="../embeddings/oleObject289.bin"/><Relationship Id="rId14" Type="http://schemas.openxmlformats.org/officeDocument/2006/relationships/image" Target="../media/image294.wmf"/><Relationship Id="rId22" Type="http://schemas.openxmlformats.org/officeDocument/2006/relationships/image" Target="../media/image298.w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2.wmf"/><Relationship Id="rId13" Type="http://schemas.openxmlformats.org/officeDocument/2006/relationships/oleObject" Target="../embeddings/oleObject302.bin"/><Relationship Id="rId3" Type="http://schemas.openxmlformats.org/officeDocument/2006/relationships/oleObject" Target="../embeddings/oleObject297.bin"/><Relationship Id="rId7" Type="http://schemas.openxmlformats.org/officeDocument/2006/relationships/oleObject" Target="../embeddings/oleObject299.bin"/><Relationship Id="rId12" Type="http://schemas.openxmlformats.org/officeDocument/2006/relationships/image" Target="../media/image304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06.wmf"/><Relationship Id="rId1" Type="http://schemas.openxmlformats.org/officeDocument/2006/relationships/vmlDrawing" Target="../drawings/vmlDrawing43.vml"/><Relationship Id="rId6" Type="http://schemas.openxmlformats.org/officeDocument/2006/relationships/image" Target="../media/image301.wmf"/><Relationship Id="rId11" Type="http://schemas.openxmlformats.org/officeDocument/2006/relationships/oleObject" Target="../embeddings/oleObject301.bin"/><Relationship Id="rId5" Type="http://schemas.openxmlformats.org/officeDocument/2006/relationships/oleObject" Target="../embeddings/oleObject298.bin"/><Relationship Id="rId15" Type="http://schemas.openxmlformats.org/officeDocument/2006/relationships/oleObject" Target="../embeddings/oleObject303.bin"/><Relationship Id="rId10" Type="http://schemas.openxmlformats.org/officeDocument/2006/relationships/image" Target="../media/image303.wmf"/><Relationship Id="rId4" Type="http://schemas.openxmlformats.org/officeDocument/2006/relationships/image" Target="../media/image300.wmf"/><Relationship Id="rId9" Type="http://schemas.openxmlformats.org/officeDocument/2006/relationships/oleObject" Target="../embeddings/oleObject300.bin"/><Relationship Id="rId14" Type="http://schemas.openxmlformats.org/officeDocument/2006/relationships/image" Target="../media/image305.wmf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9.wmf"/><Relationship Id="rId13" Type="http://schemas.openxmlformats.org/officeDocument/2006/relationships/oleObject" Target="../embeddings/oleObject309.bin"/><Relationship Id="rId3" Type="http://schemas.openxmlformats.org/officeDocument/2006/relationships/oleObject" Target="../embeddings/oleObject304.bin"/><Relationship Id="rId7" Type="http://schemas.openxmlformats.org/officeDocument/2006/relationships/oleObject" Target="../embeddings/oleObject306.bin"/><Relationship Id="rId12" Type="http://schemas.openxmlformats.org/officeDocument/2006/relationships/image" Target="../media/image311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13.wmf"/><Relationship Id="rId1" Type="http://schemas.openxmlformats.org/officeDocument/2006/relationships/vmlDrawing" Target="../drawings/vmlDrawing44.vml"/><Relationship Id="rId6" Type="http://schemas.openxmlformats.org/officeDocument/2006/relationships/image" Target="../media/image308.wmf"/><Relationship Id="rId11" Type="http://schemas.openxmlformats.org/officeDocument/2006/relationships/oleObject" Target="../embeddings/oleObject308.bin"/><Relationship Id="rId5" Type="http://schemas.openxmlformats.org/officeDocument/2006/relationships/oleObject" Target="../embeddings/oleObject305.bin"/><Relationship Id="rId15" Type="http://schemas.openxmlformats.org/officeDocument/2006/relationships/oleObject" Target="../embeddings/oleObject310.bin"/><Relationship Id="rId10" Type="http://schemas.openxmlformats.org/officeDocument/2006/relationships/image" Target="../media/image310.wmf"/><Relationship Id="rId4" Type="http://schemas.openxmlformats.org/officeDocument/2006/relationships/image" Target="../media/image307.wmf"/><Relationship Id="rId9" Type="http://schemas.openxmlformats.org/officeDocument/2006/relationships/oleObject" Target="../embeddings/oleObject307.bin"/><Relationship Id="rId14" Type="http://schemas.openxmlformats.org/officeDocument/2006/relationships/image" Target="../media/image312.wmf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5.wmf"/><Relationship Id="rId13" Type="http://schemas.openxmlformats.org/officeDocument/2006/relationships/oleObject" Target="../embeddings/oleObject316.bin"/><Relationship Id="rId18" Type="http://schemas.openxmlformats.org/officeDocument/2006/relationships/image" Target="../media/image320.wmf"/><Relationship Id="rId26" Type="http://schemas.openxmlformats.org/officeDocument/2006/relationships/image" Target="../media/image324.wmf"/><Relationship Id="rId3" Type="http://schemas.openxmlformats.org/officeDocument/2006/relationships/oleObject" Target="../embeddings/oleObject311.bin"/><Relationship Id="rId21" Type="http://schemas.openxmlformats.org/officeDocument/2006/relationships/oleObject" Target="../embeddings/oleObject320.bin"/><Relationship Id="rId7" Type="http://schemas.openxmlformats.org/officeDocument/2006/relationships/oleObject" Target="../embeddings/oleObject313.bin"/><Relationship Id="rId12" Type="http://schemas.openxmlformats.org/officeDocument/2006/relationships/image" Target="../media/image317.wmf"/><Relationship Id="rId17" Type="http://schemas.openxmlformats.org/officeDocument/2006/relationships/oleObject" Target="../embeddings/oleObject318.bin"/><Relationship Id="rId25" Type="http://schemas.openxmlformats.org/officeDocument/2006/relationships/oleObject" Target="../embeddings/oleObject32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19.wmf"/><Relationship Id="rId20" Type="http://schemas.openxmlformats.org/officeDocument/2006/relationships/image" Target="../media/image321.wmf"/><Relationship Id="rId29" Type="http://schemas.openxmlformats.org/officeDocument/2006/relationships/oleObject" Target="../embeddings/oleObject324.bin"/><Relationship Id="rId1" Type="http://schemas.openxmlformats.org/officeDocument/2006/relationships/vmlDrawing" Target="../drawings/vmlDrawing45.vml"/><Relationship Id="rId6" Type="http://schemas.openxmlformats.org/officeDocument/2006/relationships/image" Target="../media/image301.wmf"/><Relationship Id="rId11" Type="http://schemas.openxmlformats.org/officeDocument/2006/relationships/oleObject" Target="../embeddings/oleObject315.bin"/><Relationship Id="rId24" Type="http://schemas.openxmlformats.org/officeDocument/2006/relationships/image" Target="../media/image323.wmf"/><Relationship Id="rId32" Type="http://schemas.openxmlformats.org/officeDocument/2006/relationships/image" Target="../media/image327.wmf"/><Relationship Id="rId5" Type="http://schemas.openxmlformats.org/officeDocument/2006/relationships/oleObject" Target="../embeddings/oleObject312.bin"/><Relationship Id="rId15" Type="http://schemas.openxmlformats.org/officeDocument/2006/relationships/oleObject" Target="../embeddings/oleObject317.bin"/><Relationship Id="rId23" Type="http://schemas.openxmlformats.org/officeDocument/2006/relationships/oleObject" Target="../embeddings/oleObject321.bin"/><Relationship Id="rId28" Type="http://schemas.openxmlformats.org/officeDocument/2006/relationships/image" Target="../media/image325.wmf"/><Relationship Id="rId10" Type="http://schemas.openxmlformats.org/officeDocument/2006/relationships/image" Target="../media/image316.wmf"/><Relationship Id="rId19" Type="http://schemas.openxmlformats.org/officeDocument/2006/relationships/oleObject" Target="../embeddings/oleObject319.bin"/><Relationship Id="rId31" Type="http://schemas.openxmlformats.org/officeDocument/2006/relationships/oleObject" Target="../embeddings/oleObject325.bin"/><Relationship Id="rId4" Type="http://schemas.openxmlformats.org/officeDocument/2006/relationships/image" Target="../media/image314.wmf"/><Relationship Id="rId9" Type="http://schemas.openxmlformats.org/officeDocument/2006/relationships/oleObject" Target="../embeddings/oleObject314.bin"/><Relationship Id="rId14" Type="http://schemas.openxmlformats.org/officeDocument/2006/relationships/image" Target="../media/image318.wmf"/><Relationship Id="rId22" Type="http://schemas.openxmlformats.org/officeDocument/2006/relationships/image" Target="../media/image322.wmf"/><Relationship Id="rId27" Type="http://schemas.openxmlformats.org/officeDocument/2006/relationships/oleObject" Target="../embeddings/oleObject323.bin"/><Relationship Id="rId30" Type="http://schemas.openxmlformats.org/officeDocument/2006/relationships/image" Target="../media/image326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5.bin"/><Relationship Id="rId10" Type="http://schemas.openxmlformats.org/officeDocument/2006/relationships/image" Target="../media/image18.wmf"/><Relationship Id="rId4" Type="http://schemas.openxmlformats.org/officeDocument/2006/relationships/image" Target="../media/image15.wmf"/><Relationship Id="rId9" Type="http://schemas.openxmlformats.org/officeDocument/2006/relationships/oleObject" Target="../embeddings/oleObject17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19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22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12" Type="http://schemas.openxmlformats.org/officeDocument/2006/relationships/image" Target="../media/image2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6.wmf"/><Relationship Id="rId11" Type="http://schemas.openxmlformats.org/officeDocument/2006/relationships/oleObject" Target="../embeddings/oleObject28.bin"/><Relationship Id="rId5" Type="http://schemas.openxmlformats.org/officeDocument/2006/relationships/oleObject" Target="../embeddings/oleObject25.bin"/><Relationship Id="rId10" Type="http://schemas.openxmlformats.org/officeDocument/2006/relationships/image" Target="../media/image28.wmf"/><Relationship Id="rId4" Type="http://schemas.openxmlformats.org/officeDocument/2006/relationships/image" Target="../media/image25.wmf"/><Relationship Id="rId9" Type="http://schemas.openxmlformats.org/officeDocument/2006/relationships/oleObject" Target="../embeddings/oleObject27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3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30.bin"/><Relationship Id="rId11" Type="http://schemas.openxmlformats.org/officeDocument/2006/relationships/image" Target="../media/image33.wmf"/><Relationship Id="rId5" Type="http://schemas.openxmlformats.org/officeDocument/2006/relationships/image" Target="../media/image30.wmf"/><Relationship Id="rId10" Type="http://schemas.openxmlformats.org/officeDocument/2006/relationships/oleObject" Target="../embeddings/oleObject32.bin"/><Relationship Id="rId4" Type="http://schemas.openxmlformats.org/officeDocument/2006/relationships/oleObject" Target="../embeddings/oleObject29.bin"/><Relationship Id="rId9" Type="http://schemas.openxmlformats.org/officeDocument/2006/relationships/image" Target="../media/image3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2301384" y="803906"/>
            <a:ext cx="650182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2.2 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二阶线性微分方程的通解结构</a:t>
            </a:r>
          </a:p>
        </p:txBody>
      </p:sp>
      <p:graphicFrame>
        <p:nvGraphicFramePr>
          <p:cNvPr id="717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6614170"/>
              </p:ext>
            </p:extLst>
          </p:nvPr>
        </p:nvGraphicFramePr>
        <p:xfrm>
          <a:off x="2359278" y="1519531"/>
          <a:ext cx="5303838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6" name="Equation" r:id="rId3" imgW="2209680" imgH="215640" progId="Equation.DSMT4">
                  <p:embed/>
                </p:oleObj>
              </mc:Choice>
              <mc:Fallback>
                <p:oleObj name="Equation" r:id="rId3" imgW="220968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9278" y="1519531"/>
                        <a:ext cx="5303838" cy="515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72207"/>
              </p:ext>
            </p:extLst>
          </p:nvPr>
        </p:nvGraphicFramePr>
        <p:xfrm>
          <a:off x="2855640" y="2088640"/>
          <a:ext cx="6200775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7" name="Equation" r:id="rId5" imgW="2361960" imgH="203040" progId="Equation.DSMT4">
                  <p:embed/>
                </p:oleObj>
              </mc:Choice>
              <mc:Fallback>
                <p:oleObj name="Equation" r:id="rId5" imgW="23619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5640" y="2088640"/>
                        <a:ext cx="6200775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5220583"/>
              </p:ext>
            </p:extLst>
          </p:nvPr>
        </p:nvGraphicFramePr>
        <p:xfrm>
          <a:off x="2335036" y="2727420"/>
          <a:ext cx="7433372" cy="5112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8" name="Equation" r:id="rId7" imgW="3086100" imgH="215900" progId="Equation.DSMT4">
                  <p:embed/>
                </p:oleObj>
              </mc:Choice>
              <mc:Fallback>
                <p:oleObj name="Equation" r:id="rId7" imgW="3086100" imgH="215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5036" y="2727420"/>
                        <a:ext cx="7433372" cy="5112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5196283"/>
              </p:ext>
            </p:extLst>
          </p:nvPr>
        </p:nvGraphicFramePr>
        <p:xfrm>
          <a:off x="2395264" y="3374874"/>
          <a:ext cx="46736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9" name="Equation" r:id="rId9" imgW="1981080" imgH="215640" progId="Equation.DSMT4">
                  <p:embed/>
                </p:oleObj>
              </mc:Choice>
              <mc:Fallback>
                <p:oleObj name="Equation" r:id="rId9" imgW="198108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5264" y="3374874"/>
                        <a:ext cx="46736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EBF7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7A77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C0C0C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7" name="Text Box 9"/>
          <p:cNvSpPr txBox="1">
            <a:spLocks noChangeArrowheads="1"/>
          </p:cNvSpPr>
          <p:nvPr/>
        </p:nvSpPr>
        <p:spPr bwMode="auto">
          <a:xfrm>
            <a:off x="2395264" y="4638215"/>
            <a:ext cx="461216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/>
              <a:t>称为二阶齐次线性</a:t>
            </a:r>
            <a:r>
              <a:rPr lang="zh-CN" altLang="en-US" sz="2800" b="1" dirty="0" smtClean="0"/>
              <a:t>微分方程</a:t>
            </a:r>
            <a:r>
              <a:rPr lang="en-US" altLang="zh-CN" sz="2800" b="1" dirty="0"/>
              <a:t>.</a:t>
            </a:r>
            <a:endParaRPr lang="zh-CN" altLang="en-US" sz="2800" b="1" dirty="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7269649"/>
              </p:ext>
            </p:extLst>
          </p:nvPr>
        </p:nvGraphicFramePr>
        <p:xfrm>
          <a:off x="3235844" y="3999435"/>
          <a:ext cx="5567363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0" name="Equation" r:id="rId11" imgW="2120760" imgH="203040" progId="Equation.DSMT4">
                  <p:embed/>
                </p:oleObj>
              </mc:Choice>
              <mc:Fallback>
                <p:oleObj name="Equation" r:id="rId11" imgW="21207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844" y="3999435"/>
                        <a:ext cx="5567363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5329624"/>
              </p:ext>
            </p:extLst>
          </p:nvPr>
        </p:nvGraphicFramePr>
        <p:xfrm>
          <a:off x="2395264" y="5231275"/>
          <a:ext cx="7248525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1" name="Equation" r:id="rId13" imgW="3073320" imgH="431640" progId="Equation.DSMT4">
                  <p:embed/>
                </p:oleObj>
              </mc:Choice>
              <mc:Fallback>
                <p:oleObj name="Equation" r:id="rId13" imgW="307332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5264" y="5231275"/>
                        <a:ext cx="7248525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EBF7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7A77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C0C0C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33502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8" name="Rectangle 2"/>
          <p:cNvSpPr>
            <a:spLocks noGrp="1" noChangeArrowheads="1"/>
          </p:cNvSpPr>
          <p:nvPr>
            <p:ph type="title"/>
          </p:nvPr>
        </p:nvSpPr>
        <p:spPr>
          <a:xfrm>
            <a:off x="2268537" y="882060"/>
            <a:ext cx="7139831" cy="647700"/>
          </a:xfrm>
        </p:spPr>
        <p:txBody>
          <a:bodyPr>
            <a:normAutofit/>
          </a:bodyPr>
          <a:lstStyle/>
          <a:p>
            <a:pPr algn="l" eaLnBrk="1" hangingPunct="1"/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．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二阶常系数齐次线性微分方程解法</a:t>
            </a:r>
          </a:p>
        </p:txBody>
      </p:sp>
      <p:graphicFrame>
        <p:nvGraphicFramePr>
          <p:cNvPr id="275477" name="Object 21"/>
          <p:cNvGraphicFramePr>
            <a:graphicFrameLocks noGrp="1" noChangeAspect="1"/>
          </p:cNvGraphicFramePr>
          <p:nvPr>
            <p:ph sz="half" idx="1"/>
            <p:extLst/>
          </p:nvPr>
        </p:nvGraphicFramePr>
        <p:xfrm>
          <a:off x="5334793" y="2204065"/>
          <a:ext cx="2097087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8" name="Equation" r:id="rId4" imgW="876240" imgH="228600" progId="Equation.DSMT4">
                  <p:embed/>
                </p:oleObj>
              </mc:Choice>
              <mc:Fallback>
                <p:oleObj name="Equation" r:id="rId4" imgW="8762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793" y="2204065"/>
                        <a:ext cx="2097087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5460" name="Object 4"/>
          <p:cNvGraphicFramePr>
            <a:graphicFrameLocks noChangeAspect="1"/>
          </p:cNvGraphicFramePr>
          <p:nvPr>
            <p:extLst/>
          </p:nvPr>
        </p:nvGraphicFramePr>
        <p:xfrm>
          <a:off x="2351088" y="2179867"/>
          <a:ext cx="2926556" cy="573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9" name="Equation" r:id="rId6" imgW="1168200" imgH="228600" progId="Equation.DSMT4">
                  <p:embed/>
                </p:oleObj>
              </mc:Choice>
              <mc:Fallback>
                <p:oleObj name="Equation" r:id="rId6" imgW="11682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088" y="2179867"/>
                        <a:ext cx="2926556" cy="573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5461" name="Text Box 5"/>
          <p:cNvSpPr txBox="1">
            <a:spLocks noChangeArrowheads="1"/>
          </p:cNvSpPr>
          <p:nvPr/>
        </p:nvSpPr>
        <p:spPr bwMode="auto">
          <a:xfrm>
            <a:off x="2351088" y="2916506"/>
            <a:ext cx="3848100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kumimoji="1" lang="zh-CN" altLang="en-US" sz="2800" b="1" dirty="0">
                <a:latin typeface="Times New Roman" panose="02020603050405020304" pitchFamily="18" charset="0"/>
              </a:rPr>
              <a:t>将其代入上方程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, 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得</a:t>
            </a:r>
          </a:p>
        </p:txBody>
      </p:sp>
      <p:graphicFrame>
        <p:nvGraphicFramePr>
          <p:cNvPr id="275462" name="Object 6"/>
          <p:cNvGraphicFramePr>
            <a:graphicFrameLocks noChangeAspect="1"/>
          </p:cNvGraphicFramePr>
          <p:nvPr>
            <p:extLst/>
          </p:nvPr>
        </p:nvGraphicFramePr>
        <p:xfrm>
          <a:off x="2436380" y="3560113"/>
          <a:ext cx="3548784" cy="6024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0" name="Equation" r:id="rId8" imgW="1346040" imgH="228600" progId="Equation.DSMT4">
                  <p:embed/>
                </p:oleObj>
              </mc:Choice>
              <mc:Fallback>
                <p:oleObj name="Equation" r:id="rId8" imgW="13460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6380" y="3560113"/>
                        <a:ext cx="3548784" cy="6024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5463" name="Object 7"/>
          <p:cNvGraphicFramePr>
            <a:graphicFrameLocks noChangeAspect="1"/>
          </p:cNvGraphicFramePr>
          <p:nvPr>
            <p:extLst/>
          </p:nvPr>
        </p:nvGraphicFramePr>
        <p:xfrm>
          <a:off x="6517301" y="3602100"/>
          <a:ext cx="1666118" cy="5880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1" name="Equation" r:id="rId10" imgW="647640" imgH="228600" progId="Equation.DSMT4">
                  <p:embed/>
                </p:oleObj>
              </mc:Choice>
              <mc:Fallback>
                <p:oleObj name="Equation" r:id="rId10" imgW="6476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7301" y="3602100"/>
                        <a:ext cx="1666118" cy="5880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5464" name="Text Box 8"/>
          <p:cNvSpPr txBox="1">
            <a:spLocks noChangeArrowheads="1"/>
          </p:cNvSpPr>
          <p:nvPr/>
        </p:nvSpPr>
        <p:spPr bwMode="auto">
          <a:xfrm>
            <a:off x="2442766" y="4279555"/>
            <a:ext cx="1371600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2800" b="1" dirty="0">
                <a:latin typeface="Times New Roman" panose="02020603050405020304" pitchFamily="18" charset="0"/>
              </a:rPr>
              <a:t>∴</a:t>
            </a:r>
          </a:p>
        </p:txBody>
      </p:sp>
      <p:graphicFrame>
        <p:nvGraphicFramePr>
          <p:cNvPr id="275465" name="Object 9"/>
          <p:cNvGraphicFramePr>
            <a:graphicFrameLocks noChangeAspect="1"/>
          </p:cNvGraphicFramePr>
          <p:nvPr>
            <p:extLst/>
          </p:nvPr>
        </p:nvGraphicFramePr>
        <p:xfrm>
          <a:off x="3140797" y="4190142"/>
          <a:ext cx="2336367" cy="5949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2" name="Equation" r:id="rId12" imgW="990360" imgH="228600" progId="Equation.DSMT4">
                  <p:embed/>
                </p:oleObj>
              </mc:Choice>
              <mc:Fallback>
                <p:oleObj name="Equation" r:id="rId12" imgW="9903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0797" y="4190142"/>
                        <a:ext cx="2336367" cy="5949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5466" name="AutoShape 10"/>
          <p:cNvSpPr>
            <a:spLocks noChangeArrowheads="1"/>
          </p:cNvSpPr>
          <p:nvPr/>
        </p:nvSpPr>
        <p:spPr bwMode="auto">
          <a:xfrm>
            <a:off x="7091016" y="4299586"/>
            <a:ext cx="1806575" cy="457200"/>
          </a:xfrm>
          <a:prstGeom prst="wedgeRectCallout">
            <a:avLst>
              <a:gd name="adj1" fmla="val -129176"/>
              <a:gd name="adj2" fmla="val 4514"/>
            </a:avLst>
          </a:prstGeom>
          <a:solidFill>
            <a:srgbClr val="FFCC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kumimoji="1"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特征方程</a:t>
            </a:r>
          </a:p>
        </p:txBody>
      </p:sp>
      <p:graphicFrame>
        <p:nvGraphicFramePr>
          <p:cNvPr id="27546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7499625"/>
              </p:ext>
            </p:extLst>
          </p:nvPr>
        </p:nvGraphicFramePr>
        <p:xfrm>
          <a:off x="3919435" y="4863303"/>
          <a:ext cx="3512445" cy="11495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3" name="Equation" r:id="rId14" imgW="1396800" imgH="457200" progId="Equation.DSMT4">
                  <p:embed/>
                </p:oleObj>
              </mc:Choice>
              <mc:Fallback>
                <p:oleObj name="Equation" r:id="rId14" imgW="13968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9435" y="4863303"/>
                        <a:ext cx="3512445" cy="11495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5468" name="Rectangle 12"/>
          <p:cNvSpPr>
            <a:spLocks noChangeArrowheads="1"/>
          </p:cNvSpPr>
          <p:nvPr/>
        </p:nvSpPr>
        <p:spPr bwMode="auto">
          <a:xfrm>
            <a:off x="2376091" y="5301208"/>
            <a:ext cx="1438275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kumimoji="1" lang="zh-CN" altLang="en-US" sz="2800" b="1" dirty="0">
                <a:latin typeface="Times New Roman" panose="02020603050405020304" pitchFamily="18" charset="0"/>
              </a:rPr>
              <a:t>特征根</a:t>
            </a:r>
            <a:endParaRPr kumimoji="1" lang="zh-CN" altLang="en-US" sz="36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275469" name="Object 13"/>
          <p:cNvGraphicFramePr>
            <a:graphicFrameLocks noChangeAspect="1"/>
          </p:cNvGraphicFramePr>
          <p:nvPr>
            <p:extLst/>
          </p:nvPr>
        </p:nvGraphicFramePr>
        <p:xfrm>
          <a:off x="2442766" y="1564758"/>
          <a:ext cx="3315855" cy="5454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4" name="Equation" r:id="rId16" imgW="1117440" imgH="203040" progId="Equation.DSMT4">
                  <p:embed/>
                </p:oleObj>
              </mc:Choice>
              <mc:Fallback>
                <p:oleObj name="Equation" r:id="rId16" imgW="11174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2766" y="1564758"/>
                        <a:ext cx="3315855" cy="5454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5479" name="Object 23"/>
          <p:cNvGraphicFramePr>
            <a:graphicFrameLocks noGrp="1" noChangeAspect="1"/>
          </p:cNvGraphicFramePr>
          <p:nvPr>
            <p:ph sz="half" idx="2"/>
            <p:extLst/>
          </p:nvPr>
        </p:nvGraphicFramePr>
        <p:xfrm>
          <a:off x="7613218" y="2213591"/>
          <a:ext cx="1881187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5" name="Equation" r:id="rId18" imgW="799920" imgH="228600" progId="Equation.DSMT4">
                  <p:embed/>
                </p:oleObj>
              </mc:Choice>
              <mc:Fallback>
                <p:oleObj name="Equation" r:id="rId18" imgW="7999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13218" y="2213591"/>
                        <a:ext cx="1881187" cy="538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50456030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5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5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5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75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75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75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75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75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75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75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75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75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5461" grpId="0" autoUpdateAnimBg="0"/>
      <p:bldP spid="275464" grpId="0" autoUpdateAnimBg="0"/>
      <p:bldP spid="275466" grpId="0" animBg="1" autoUpdateAnimBg="0"/>
      <p:bldP spid="275468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40" name="Text Box 2"/>
          <p:cNvSpPr txBox="1">
            <a:spLocks noChangeArrowheads="1"/>
          </p:cNvSpPr>
          <p:nvPr/>
        </p:nvSpPr>
        <p:spPr bwMode="auto">
          <a:xfrm>
            <a:off x="2351088" y="1196976"/>
            <a:ext cx="6409208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3200" b="1" dirty="0" smtClean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(1)</a:t>
            </a:r>
            <a:r>
              <a:rPr kumimoji="1" lang="zh-CN" altLang="en-US" sz="3200" b="1" dirty="0" smtClean="0">
                <a:solidFill>
                  <a:srgbClr val="0000CC"/>
                </a:solidFill>
                <a:latin typeface="宋体" panose="02010600030101010101" pitchFamily="2" charset="-122"/>
                <a:sym typeface="Monotype Sorts" pitchFamily="2" charset="2"/>
              </a:rPr>
              <a:t>有</a:t>
            </a:r>
            <a:r>
              <a:rPr kumimoji="1" lang="zh-CN" altLang="en-US" sz="3200" b="1" dirty="0">
                <a:solidFill>
                  <a:srgbClr val="0000CC"/>
                </a:solidFill>
                <a:latin typeface="宋体" panose="02010600030101010101" pitchFamily="2" charset="-122"/>
                <a:sym typeface="Monotype Sorts" pitchFamily="2" charset="2"/>
              </a:rPr>
              <a:t>两个不相等的实根</a:t>
            </a:r>
            <a:endParaRPr kumimoji="1" lang="zh-CN" altLang="en-US" sz="3200" b="1" dirty="0">
              <a:solidFill>
                <a:srgbClr val="0000CC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277507" name="Object 3"/>
          <p:cNvGraphicFramePr>
            <a:graphicFrameLocks noChangeAspect="1"/>
          </p:cNvGraphicFramePr>
          <p:nvPr>
            <p:extLst/>
          </p:nvPr>
        </p:nvGraphicFramePr>
        <p:xfrm>
          <a:off x="3989685" y="1859224"/>
          <a:ext cx="3029951" cy="10512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0" name="Equation" r:id="rId4" imgW="1320480" imgH="457200" progId="Equation.DSMT4">
                  <p:embed/>
                </p:oleObj>
              </mc:Choice>
              <mc:Fallback>
                <p:oleObj name="Equation" r:id="rId4" imgW="132048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9685" y="1859224"/>
                        <a:ext cx="3029951" cy="10512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7508" name="Object 4"/>
          <p:cNvGraphicFramePr>
            <a:graphicFrameLocks noChangeAspect="1"/>
          </p:cNvGraphicFramePr>
          <p:nvPr>
            <p:extLst/>
          </p:nvPr>
        </p:nvGraphicFramePr>
        <p:xfrm>
          <a:off x="7265338" y="1835238"/>
          <a:ext cx="3254880" cy="11182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1" name="Equation" r:id="rId6" imgW="1333440" imgH="457200" progId="Equation.DSMT4">
                  <p:embed/>
                </p:oleObj>
              </mc:Choice>
              <mc:Fallback>
                <p:oleObj name="Equation" r:id="rId6" imgW="133344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65338" y="1835238"/>
                        <a:ext cx="3254880" cy="11182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750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7977615"/>
              </p:ext>
            </p:extLst>
          </p:nvPr>
        </p:nvGraphicFramePr>
        <p:xfrm>
          <a:off x="2733085" y="3598457"/>
          <a:ext cx="1768912" cy="7009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2" name="Equation" r:id="rId8" imgW="609480" imgH="241200" progId="Equation.DSMT4">
                  <p:embed/>
                </p:oleObj>
              </mc:Choice>
              <mc:Fallback>
                <p:oleObj name="Equation" r:id="rId8" imgW="6094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3085" y="3598457"/>
                        <a:ext cx="1768912" cy="7009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75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8927877"/>
              </p:ext>
            </p:extLst>
          </p:nvPr>
        </p:nvGraphicFramePr>
        <p:xfrm>
          <a:off x="4727848" y="3598939"/>
          <a:ext cx="1748559" cy="6765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3" name="Equation" r:id="rId10" imgW="622080" imgH="241200" progId="Equation.DSMT4">
                  <p:embed/>
                </p:oleObj>
              </mc:Choice>
              <mc:Fallback>
                <p:oleObj name="Equation" r:id="rId10" imgW="6220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7848" y="3598939"/>
                        <a:ext cx="1748559" cy="6765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7511" name="Text Box 7"/>
          <p:cNvSpPr txBox="1">
            <a:spLocks noChangeArrowheads="1"/>
          </p:cNvSpPr>
          <p:nvPr/>
        </p:nvSpPr>
        <p:spPr bwMode="auto">
          <a:xfrm>
            <a:off x="2424113" y="3068639"/>
            <a:ext cx="5105400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</a:rPr>
              <a:t>两个线性无关的特解</a:t>
            </a:r>
            <a:endParaRPr kumimoji="1" lang="zh-CN" altLang="en-US" sz="3200" b="1">
              <a:latin typeface="Times New Roman" panose="02020603050405020304" pitchFamily="18" charset="0"/>
            </a:endParaRPr>
          </a:p>
        </p:txBody>
      </p:sp>
      <p:sp>
        <p:nvSpPr>
          <p:cNvPr id="277512" name="Text Box 8"/>
          <p:cNvSpPr txBox="1">
            <a:spLocks noChangeArrowheads="1"/>
          </p:cNvSpPr>
          <p:nvPr/>
        </p:nvSpPr>
        <p:spPr bwMode="auto">
          <a:xfrm>
            <a:off x="2424113" y="4480043"/>
            <a:ext cx="3886200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kumimoji="1" lang="zh-CN" altLang="en-US" sz="2800" b="1" dirty="0">
                <a:latin typeface="Times New Roman" panose="02020603050405020304" pitchFamily="18" charset="0"/>
              </a:rPr>
              <a:t>得齐次方程的通解为</a:t>
            </a:r>
            <a:endParaRPr kumimoji="1" lang="zh-CN" altLang="en-US" sz="32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27751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0326604"/>
              </p:ext>
            </p:extLst>
          </p:nvPr>
        </p:nvGraphicFramePr>
        <p:xfrm>
          <a:off x="2757767" y="5013176"/>
          <a:ext cx="3488459" cy="6620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4" name="Equation" r:id="rId12" imgW="1231560" imgH="241200" progId="Equation.DSMT4">
                  <p:embed/>
                </p:oleObj>
              </mc:Choice>
              <mc:Fallback>
                <p:oleObj name="Equation" r:id="rId12" imgW="12315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7767" y="5013176"/>
                        <a:ext cx="3488459" cy="6620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751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3516726"/>
              </p:ext>
            </p:extLst>
          </p:nvPr>
        </p:nvGraphicFramePr>
        <p:xfrm>
          <a:off x="6643831" y="1195633"/>
          <a:ext cx="1324377" cy="5547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5" name="Equation" r:id="rId14" imgW="482400" imgH="203040" progId="Equation.DSMT4">
                  <p:embed/>
                </p:oleObj>
              </mc:Choice>
              <mc:Fallback>
                <p:oleObj name="Equation" r:id="rId14" imgW="4824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3831" y="1195633"/>
                        <a:ext cx="1324377" cy="5547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7515" name="Text Box 11"/>
          <p:cNvSpPr txBox="1">
            <a:spLocks noChangeArrowheads="1"/>
          </p:cNvSpPr>
          <p:nvPr/>
        </p:nvSpPr>
        <p:spPr bwMode="auto">
          <a:xfrm>
            <a:off x="2351088" y="2168526"/>
            <a:ext cx="2133600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kumimoji="1" lang="zh-CN" altLang="en-US" sz="2800" b="1" dirty="0">
                <a:latin typeface="Times New Roman" panose="02020603050405020304" pitchFamily="18" charset="0"/>
              </a:rPr>
              <a:t>特征根为</a:t>
            </a:r>
          </a:p>
        </p:txBody>
      </p:sp>
    </p:spTree>
    <p:extLst>
      <p:ext uri="{BB962C8B-B14F-4D97-AF65-F5344CB8AC3E}">
        <p14:creationId xmlns:p14="http://schemas.microsoft.com/office/powerpoint/2010/main" val="1517804830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7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7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77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77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75"/>
                                        <p:tgtEl>
                                          <p:spTgt spid="277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77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77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75"/>
                                        <p:tgtEl>
                                          <p:spTgt spid="277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675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77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511" grpId="0" autoUpdateAnimBg="0"/>
      <p:bldP spid="277512" grpId="0" autoUpdateAnimBg="0"/>
      <p:bldP spid="277515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8" name="Text Box 2"/>
          <p:cNvSpPr txBox="1">
            <a:spLocks noChangeArrowheads="1"/>
          </p:cNvSpPr>
          <p:nvPr/>
        </p:nvSpPr>
        <p:spPr bwMode="auto">
          <a:xfrm>
            <a:off x="2049463" y="958590"/>
            <a:ext cx="4648200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3200" b="1" dirty="0" smtClean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(2)</a:t>
            </a:r>
            <a:r>
              <a:rPr kumimoji="1" lang="zh-CN" altLang="en-US" sz="3200" b="1" dirty="0" smtClean="0">
                <a:solidFill>
                  <a:srgbClr val="0000CC"/>
                </a:solidFill>
                <a:latin typeface="宋体" panose="02010600030101010101" pitchFamily="2" charset="-122"/>
                <a:sym typeface="Monotype Sorts" pitchFamily="2" charset="2"/>
              </a:rPr>
              <a:t>有</a:t>
            </a:r>
            <a:r>
              <a:rPr kumimoji="1" lang="zh-CN" altLang="en-US" sz="3200" b="1" dirty="0">
                <a:solidFill>
                  <a:srgbClr val="0000CC"/>
                </a:solidFill>
                <a:latin typeface="宋体" panose="02010600030101010101" pitchFamily="2" charset="-122"/>
                <a:sym typeface="Monotype Sorts" pitchFamily="2" charset="2"/>
              </a:rPr>
              <a:t>两个相等的实根</a:t>
            </a:r>
            <a:endParaRPr kumimoji="1" lang="zh-CN" altLang="en-US" sz="3200" b="1" dirty="0">
              <a:solidFill>
                <a:srgbClr val="0000CC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279555" name="Object 3"/>
          <p:cNvGraphicFramePr>
            <a:graphicFrameLocks noChangeAspect="1"/>
          </p:cNvGraphicFramePr>
          <p:nvPr>
            <p:extLst/>
          </p:nvPr>
        </p:nvGraphicFramePr>
        <p:xfrm>
          <a:off x="7637463" y="1562682"/>
          <a:ext cx="1589757" cy="6290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8" name="Equation" r:id="rId4" imgW="609480" imgH="241200" progId="Equation.DSMT4">
                  <p:embed/>
                </p:oleObj>
              </mc:Choice>
              <mc:Fallback>
                <p:oleObj name="Equation" r:id="rId4" imgW="6094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7463" y="1562682"/>
                        <a:ext cx="1589757" cy="6290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9556" name="Object 4"/>
          <p:cNvGraphicFramePr>
            <a:graphicFrameLocks noChangeAspect="1"/>
          </p:cNvGraphicFramePr>
          <p:nvPr>
            <p:extLst/>
          </p:nvPr>
        </p:nvGraphicFramePr>
        <p:xfrm>
          <a:off x="3560079" y="1420130"/>
          <a:ext cx="2321608" cy="10188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9" name="Equation" r:id="rId6" imgW="927000" imgH="406080" progId="Equation.DSMT4">
                  <p:embed/>
                </p:oleObj>
              </mc:Choice>
              <mc:Fallback>
                <p:oleObj name="Equation" r:id="rId6" imgW="92700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0079" y="1420130"/>
                        <a:ext cx="2321608" cy="10188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955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1571158"/>
              </p:ext>
            </p:extLst>
          </p:nvPr>
        </p:nvGraphicFramePr>
        <p:xfrm>
          <a:off x="6025429" y="962580"/>
          <a:ext cx="1241425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0" name="Equation" r:id="rId8" imgW="482400" imgH="203040" progId="Equation.DSMT4">
                  <p:embed/>
                </p:oleObj>
              </mc:Choice>
              <mc:Fallback>
                <p:oleObj name="Equation" r:id="rId8" imgW="4824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5429" y="962580"/>
                        <a:ext cx="1241425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9558" name="Text Box 6"/>
          <p:cNvSpPr txBox="1">
            <a:spLocks noChangeArrowheads="1"/>
          </p:cNvSpPr>
          <p:nvPr/>
        </p:nvSpPr>
        <p:spPr bwMode="auto">
          <a:xfrm>
            <a:off x="6056336" y="1711235"/>
            <a:ext cx="2057400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kumimoji="1" lang="zh-CN" altLang="en-US" sz="2800" b="1" dirty="0">
                <a:latin typeface="Times New Roman" panose="02020603050405020304" pitchFamily="18" charset="0"/>
              </a:rPr>
              <a:t>一特解为</a:t>
            </a:r>
          </a:p>
        </p:txBody>
      </p:sp>
      <p:sp>
        <p:nvSpPr>
          <p:cNvPr id="279559" name="Text Box 7"/>
          <p:cNvSpPr txBox="1">
            <a:spLocks noChangeArrowheads="1"/>
          </p:cNvSpPr>
          <p:nvPr/>
        </p:nvSpPr>
        <p:spPr bwMode="auto">
          <a:xfrm>
            <a:off x="2080615" y="5338554"/>
            <a:ext cx="3886200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kumimoji="1" lang="zh-CN" altLang="en-US" sz="2800" b="1" dirty="0">
                <a:latin typeface="Times New Roman" panose="02020603050405020304" pitchFamily="18" charset="0"/>
              </a:rPr>
              <a:t>得齐次方程的通解为</a:t>
            </a:r>
            <a:endParaRPr kumimoji="1" lang="zh-CN" altLang="en-US" sz="32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27956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0145524"/>
              </p:ext>
            </p:extLst>
          </p:nvPr>
        </p:nvGraphicFramePr>
        <p:xfrm>
          <a:off x="5735960" y="5203806"/>
          <a:ext cx="3299126" cy="6346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1" name="Equation" r:id="rId10" imgW="1218960" imgH="241200" progId="Equation.DSMT4">
                  <p:embed/>
                </p:oleObj>
              </mc:Choice>
              <mc:Fallback>
                <p:oleObj name="Equation" r:id="rId10" imgW="12189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5960" y="5203806"/>
                        <a:ext cx="3299126" cy="6346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9561" name="Object 9"/>
          <p:cNvGraphicFramePr>
            <a:graphicFrameLocks noChangeAspect="1"/>
          </p:cNvGraphicFramePr>
          <p:nvPr>
            <p:extLst/>
          </p:nvPr>
        </p:nvGraphicFramePr>
        <p:xfrm>
          <a:off x="2107480" y="3187150"/>
          <a:ext cx="6096000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2" name="公式" r:id="rId12" imgW="6375400" imgH="520700" progId="Equation.3">
                  <p:embed/>
                </p:oleObj>
              </mc:Choice>
              <mc:Fallback>
                <p:oleObj name="公式" r:id="rId12" imgW="6375400" imgH="520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7480" y="3187150"/>
                        <a:ext cx="6096000" cy="496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9562" name="Object 10"/>
          <p:cNvGraphicFramePr>
            <a:graphicFrameLocks noChangeAspect="1"/>
          </p:cNvGraphicFramePr>
          <p:nvPr>
            <p:extLst/>
          </p:nvPr>
        </p:nvGraphicFramePr>
        <p:xfrm>
          <a:off x="2228562" y="3784701"/>
          <a:ext cx="6668267" cy="6782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3" name="Equation" r:id="rId14" imgW="2374560" imgH="241200" progId="Equation.DSMT4">
                  <p:embed/>
                </p:oleObj>
              </mc:Choice>
              <mc:Fallback>
                <p:oleObj name="Equation" r:id="rId14" imgW="23745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8562" y="3784701"/>
                        <a:ext cx="6668267" cy="6782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9563" name="Object 11"/>
          <p:cNvGraphicFramePr>
            <a:graphicFrameLocks noChangeAspect="1"/>
          </p:cNvGraphicFramePr>
          <p:nvPr>
            <p:extLst/>
          </p:nvPr>
        </p:nvGraphicFramePr>
        <p:xfrm>
          <a:off x="2148034" y="4695147"/>
          <a:ext cx="1625600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4" name="公式" r:id="rId16" imgW="1612900" imgH="444500" progId="Equation.3">
                  <p:embed/>
                </p:oleObj>
              </mc:Choice>
              <mc:Fallback>
                <p:oleObj name="公式" r:id="rId16" imgW="16129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8034" y="4695147"/>
                        <a:ext cx="1625600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9564" name="Object 12"/>
          <p:cNvGraphicFramePr>
            <a:graphicFrameLocks noChangeAspect="1"/>
          </p:cNvGraphicFramePr>
          <p:nvPr>
            <p:extLst/>
          </p:nvPr>
        </p:nvGraphicFramePr>
        <p:xfrm>
          <a:off x="3966443" y="4655182"/>
          <a:ext cx="1971704" cy="5486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5" name="Equation" r:id="rId18" imgW="850680" imgH="215640" progId="Equation.DSMT4">
                  <p:embed/>
                </p:oleObj>
              </mc:Choice>
              <mc:Fallback>
                <p:oleObj name="Equation" r:id="rId18" imgW="85068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6443" y="4655182"/>
                        <a:ext cx="1971704" cy="5486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956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2166924"/>
              </p:ext>
            </p:extLst>
          </p:nvPr>
        </p:nvGraphicFramePr>
        <p:xfrm>
          <a:off x="6130957" y="4592586"/>
          <a:ext cx="2413316" cy="6273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6" name="Equation" r:id="rId20" imgW="927000" imgH="241200" progId="Equation.DSMT4">
                  <p:embed/>
                </p:oleObj>
              </mc:Choice>
              <mc:Fallback>
                <p:oleObj name="Equation" r:id="rId20" imgW="9270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0957" y="4592586"/>
                        <a:ext cx="2413316" cy="6273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9566" name="Object 14"/>
          <p:cNvGraphicFramePr>
            <a:graphicFrameLocks noChangeAspect="1"/>
          </p:cNvGraphicFramePr>
          <p:nvPr>
            <p:extLst/>
          </p:nvPr>
        </p:nvGraphicFramePr>
        <p:xfrm>
          <a:off x="2107480" y="2469481"/>
          <a:ext cx="4538662" cy="5804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7" name="Equation" r:id="rId22" imgW="1904760" imgH="241200" progId="Equation.DSMT4">
                  <p:embed/>
                </p:oleObj>
              </mc:Choice>
              <mc:Fallback>
                <p:oleObj name="Equation" r:id="rId22" imgW="19047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7480" y="2469481"/>
                        <a:ext cx="4538662" cy="5804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9567" name="Line 15"/>
          <p:cNvSpPr>
            <a:spLocks noChangeShapeType="1"/>
          </p:cNvSpPr>
          <p:nvPr/>
        </p:nvSpPr>
        <p:spPr bwMode="auto">
          <a:xfrm>
            <a:off x="3201700" y="4462968"/>
            <a:ext cx="13716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9568" name="Line 16"/>
          <p:cNvSpPr>
            <a:spLocks noChangeShapeType="1"/>
          </p:cNvSpPr>
          <p:nvPr/>
        </p:nvSpPr>
        <p:spPr bwMode="auto">
          <a:xfrm>
            <a:off x="5541242" y="4497172"/>
            <a:ext cx="2209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9569" name="Text Box 17"/>
          <p:cNvSpPr txBox="1">
            <a:spLocks noChangeArrowheads="1"/>
          </p:cNvSpPr>
          <p:nvPr/>
        </p:nvSpPr>
        <p:spPr bwMode="auto">
          <a:xfrm>
            <a:off x="2049463" y="1713410"/>
            <a:ext cx="2133600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kumimoji="1" lang="zh-CN" altLang="en-US" sz="2800" b="1" dirty="0">
                <a:latin typeface="Times New Roman" panose="02020603050405020304" pitchFamily="18" charset="0"/>
              </a:rPr>
              <a:t>特征根为</a:t>
            </a:r>
          </a:p>
        </p:txBody>
      </p:sp>
    </p:spTree>
    <p:extLst>
      <p:ext uri="{BB962C8B-B14F-4D97-AF65-F5344CB8AC3E}">
        <p14:creationId xmlns:p14="http://schemas.microsoft.com/office/powerpoint/2010/main" val="1974000276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9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9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79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79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79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79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79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79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79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79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79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79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79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75"/>
                                        <p:tgtEl>
                                          <p:spTgt spid="279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675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79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9558" grpId="0" autoUpdateAnimBg="0"/>
      <p:bldP spid="279559" grpId="0" autoUpdateAnimBg="0"/>
      <p:bldP spid="279567" grpId="0" animBg="1"/>
      <p:bldP spid="279568" grpId="0" animBg="1"/>
      <p:bldP spid="279569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92" name="Text Box 2"/>
          <p:cNvSpPr txBox="1">
            <a:spLocks noChangeArrowheads="1"/>
          </p:cNvSpPr>
          <p:nvPr/>
        </p:nvSpPr>
        <p:spPr bwMode="auto">
          <a:xfrm>
            <a:off x="2351088" y="1154114"/>
            <a:ext cx="7848600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3200" b="1" dirty="0" smtClean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(3)</a:t>
            </a:r>
            <a:r>
              <a:rPr kumimoji="1" lang="zh-CN" altLang="en-US" sz="3200" b="1" dirty="0" smtClean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 </a:t>
            </a:r>
            <a:r>
              <a:rPr kumimoji="1" lang="zh-CN" altLang="en-US" sz="3200" b="1" dirty="0" smtClean="0">
                <a:solidFill>
                  <a:srgbClr val="0000CC"/>
                </a:solidFill>
                <a:latin typeface="宋体" panose="02010600030101010101" pitchFamily="2" charset="-122"/>
                <a:sym typeface="Monotype Sorts" pitchFamily="2" charset="2"/>
              </a:rPr>
              <a:t>有</a:t>
            </a:r>
            <a:r>
              <a:rPr kumimoji="1" lang="zh-CN" altLang="en-US" sz="3200" b="1" dirty="0">
                <a:solidFill>
                  <a:srgbClr val="0000CC"/>
                </a:solidFill>
                <a:latin typeface="宋体" panose="02010600030101010101" pitchFamily="2" charset="-122"/>
                <a:sym typeface="Monotype Sorts" pitchFamily="2" charset="2"/>
              </a:rPr>
              <a:t>一对共轭复根</a:t>
            </a:r>
            <a:endParaRPr kumimoji="1" lang="zh-CN" altLang="en-US" sz="3200" b="1" dirty="0">
              <a:solidFill>
                <a:srgbClr val="0000CC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281603" name="Object 3"/>
          <p:cNvGraphicFramePr>
            <a:graphicFrameLocks noChangeAspect="1"/>
          </p:cNvGraphicFramePr>
          <p:nvPr>
            <p:extLst/>
          </p:nvPr>
        </p:nvGraphicFramePr>
        <p:xfrm>
          <a:off x="4252826" y="1827502"/>
          <a:ext cx="2102026" cy="6071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3" name="Equation" r:id="rId4" imgW="787320" imgH="228600" progId="Equation.DSMT4">
                  <p:embed/>
                </p:oleObj>
              </mc:Choice>
              <mc:Fallback>
                <p:oleObj name="Equation" r:id="rId4" imgW="7873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2826" y="1827502"/>
                        <a:ext cx="2102026" cy="6071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1604" name="Object 4"/>
          <p:cNvGraphicFramePr>
            <a:graphicFrameLocks noChangeAspect="1"/>
          </p:cNvGraphicFramePr>
          <p:nvPr>
            <p:extLst/>
          </p:nvPr>
        </p:nvGraphicFramePr>
        <p:xfrm>
          <a:off x="6565900" y="1824039"/>
          <a:ext cx="2009846" cy="5823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4" name="Equation" r:id="rId6" imgW="787320" imgH="228600" progId="Equation.DSMT4">
                  <p:embed/>
                </p:oleObj>
              </mc:Choice>
              <mc:Fallback>
                <p:oleObj name="Equation" r:id="rId6" imgW="7873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65900" y="1824039"/>
                        <a:ext cx="2009846" cy="5823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1605" name="Object 5"/>
          <p:cNvGraphicFramePr>
            <a:graphicFrameLocks noChangeAspect="1"/>
          </p:cNvGraphicFramePr>
          <p:nvPr>
            <p:extLst/>
          </p:nvPr>
        </p:nvGraphicFramePr>
        <p:xfrm>
          <a:off x="2742479" y="2488321"/>
          <a:ext cx="2430318" cy="709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5" name="Equation" r:id="rId8" imgW="825480" imgH="241200" progId="Equation.DSMT4">
                  <p:embed/>
                </p:oleObj>
              </mc:Choice>
              <mc:Fallback>
                <p:oleObj name="Equation" r:id="rId8" imgW="8254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2479" y="2488321"/>
                        <a:ext cx="2430318" cy="709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1606" name="Object 6"/>
          <p:cNvGraphicFramePr>
            <a:graphicFrameLocks noChangeAspect="1"/>
          </p:cNvGraphicFramePr>
          <p:nvPr>
            <p:extLst/>
          </p:nvPr>
        </p:nvGraphicFramePr>
        <p:xfrm>
          <a:off x="5674373" y="2490060"/>
          <a:ext cx="2395540" cy="6995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6" name="Equation" r:id="rId10" imgW="825480" imgH="241200" progId="Equation.DSMT4">
                  <p:embed/>
                </p:oleObj>
              </mc:Choice>
              <mc:Fallback>
                <p:oleObj name="Equation" r:id="rId10" imgW="8254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74373" y="2490060"/>
                        <a:ext cx="2395540" cy="6995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1607" name="Object 7"/>
          <p:cNvGraphicFramePr>
            <a:graphicFrameLocks noChangeAspect="1"/>
          </p:cNvGraphicFramePr>
          <p:nvPr>
            <p:extLst/>
          </p:nvPr>
        </p:nvGraphicFramePr>
        <p:xfrm>
          <a:off x="5983288" y="1168400"/>
          <a:ext cx="1165225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7" name="Equation" r:id="rId12" imgW="482400" imgH="203040" progId="Equation.DSMT4">
                  <p:embed/>
                </p:oleObj>
              </mc:Choice>
              <mc:Fallback>
                <p:oleObj name="Equation" r:id="rId12" imgW="4824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3288" y="1168400"/>
                        <a:ext cx="1165225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1608" name="Text Box 8"/>
          <p:cNvSpPr txBox="1">
            <a:spLocks noChangeArrowheads="1"/>
          </p:cNvSpPr>
          <p:nvPr/>
        </p:nvSpPr>
        <p:spPr bwMode="auto">
          <a:xfrm>
            <a:off x="2351088" y="3406776"/>
            <a:ext cx="2057400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kumimoji="1" lang="zh-CN" altLang="en-US" sz="2800" b="1" dirty="0">
                <a:latin typeface="Times New Roman" panose="02020603050405020304" pitchFamily="18" charset="0"/>
              </a:rPr>
              <a:t>重新组合</a:t>
            </a:r>
          </a:p>
        </p:txBody>
      </p:sp>
      <p:graphicFrame>
        <p:nvGraphicFramePr>
          <p:cNvPr id="281609" name="Object 9"/>
          <p:cNvGraphicFramePr>
            <a:graphicFrameLocks noChangeAspect="1"/>
          </p:cNvGraphicFramePr>
          <p:nvPr>
            <p:extLst/>
          </p:nvPr>
        </p:nvGraphicFramePr>
        <p:xfrm>
          <a:off x="3957638" y="3121025"/>
          <a:ext cx="2579964" cy="9472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8" name="公式" r:id="rId14" imgW="2628900" imgH="965200" progId="Equation.3">
                  <p:embed/>
                </p:oleObj>
              </mc:Choice>
              <mc:Fallback>
                <p:oleObj name="公式" r:id="rId14" imgW="2628900" imgH="965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7638" y="3121025"/>
                        <a:ext cx="2579964" cy="9472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1610" name="Object 10"/>
          <p:cNvGraphicFramePr>
            <a:graphicFrameLocks noChangeAspect="1"/>
          </p:cNvGraphicFramePr>
          <p:nvPr>
            <p:extLst/>
          </p:nvPr>
        </p:nvGraphicFramePr>
        <p:xfrm>
          <a:off x="6499225" y="3277670"/>
          <a:ext cx="2765425" cy="639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9" name="Equation" r:id="rId16" imgW="863280" imgH="228600" progId="Equation.DSMT4">
                  <p:embed/>
                </p:oleObj>
              </mc:Choice>
              <mc:Fallback>
                <p:oleObj name="Equation" r:id="rId16" imgW="8632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9225" y="3277670"/>
                        <a:ext cx="2765425" cy="639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1611" name="Object 11"/>
          <p:cNvGraphicFramePr>
            <a:graphicFrameLocks noChangeAspect="1"/>
          </p:cNvGraphicFramePr>
          <p:nvPr>
            <p:extLst/>
          </p:nvPr>
        </p:nvGraphicFramePr>
        <p:xfrm>
          <a:off x="3876020" y="4060957"/>
          <a:ext cx="2743200" cy="10455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0" name="Equation" r:id="rId18" imgW="1066680" imgH="406080" progId="Equation.DSMT4">
                  <p:embed/>
                </p:oleObj>
              </mc:Choice>
              <mc:Fallback>
                <p:oleObj name="Equation" r:id="rId18" imgW="106668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6020" y="4060957"/>
                        <a:ext cx="2743200" cy="10455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1612" name="Object 12"/>
          <p:cNvGraphicFramePr>
            <a:graphicFrameLocks noChangeAspect="1"/>
          </p:cNvGraphicFramePr>
          <p:nvPr>
            <p:extLst/>
          </p:nvPr>
        </p:nvGraphicFramePr>
        <p:xfrm>
          <a:off x="6491288" y="4313593"/>
          <a:ext cx="2773362" cy="61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1" name="Equation" r:id="rId20" imgW="838080" imgH="228600" progId="Equation.DSMT4">
                  <p:embed/>
                </p:oleObj>
              </mc:Choice>
              <mc:Fallback>
                <p:oleObj name="Equation" r:id="rId20" imgW="8380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1288" y="4313593"/>
                        <a:ext cx="2773362" cy="617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1613" name="Text Box 13"/>
          <p:cNvSpPr txBox="1">
            <a:spLocks noChangeArrowheads="1"/>
          </p:cNvSpPr>
          <p:nvPr/>
        </p:nvSpPr>
        <p:spPr bwMode="auto">
          <a:xfrm>
            <a:off x="2389188" y="5106521"/>
            <a:ext cx="3886200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kumimoji="1" lang="zh-CN" altLang="en-US" sz="2800" b="1" dirty="0">
                <a:latin typeface="Times New Roman" panose="02020603050405020304" pitchFamily="18" charset="0"/>
              </a:rPr>
              <a:t>得齐次方程的通解为</a:t>
            </a:r>
            <a:endParaRPr kumimoji="1" lang="zh-CN" altLang="en-US" sz="32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28161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1949028"/>
              </p:ext>
            </p:extLst>
          </p:nvPr>
        </p:nvGraphicFramePr>
        <p:xfrm>
          <a:off x="3947564" y="5562515"/>
          <a:ext cx="4701131" cy="5947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2" name="Equation" r:id="rId22" imgW="1981080" imgH="241200" progId="Equation.DSMT4">
                  <p:embed/>
                </p:oleObj>
              </mc:Choice>
              <mc:Fallback>
                <p:oleObj name="Equation" r:id="rId22" imgW="19810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7564" y="5562515"/>
                        <a:ext cx="4701131" cy="5947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1615" name="Text Box 15"/>
          <p:cNvSpPr txBox="1">
            <a:spLocks noChangeArrowheads="1"/>
          </p:cNvSpPr>
          <p:nvPr/>
        </p:nvSpPr>
        <p:spPr bwMode="auto">
          <a:xfrm>
            <a:off x="2592388" y="1881189"/>
            <a:ext cx="2133600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</a:rPr>
              <a:t>特征根为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6554927"/>
              </p:ext>
            </p:extLst>
          </p:nvPr>
        </p:nvGraphicFramePr>
        <p:xfrm>
          <a:off x="7148513" y="454788"/>
          <a:ext cx="4196260" cy="6294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3" name="Equation" r:id="rId24" imgW="1523880" imgH="228600" progId="Equation.DSMT4">
                  <p:embed/>
                </p:oleObj>
              </mc:Choice>
              <mc:Fallback>
                <p:oleObj name="Equation" r:id="rId24" imgW="15238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7148513" y="454788"/>
                        <a:ext cx="4196260" cy="629439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ln w="12700"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36611260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1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1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81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81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81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81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81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750"/>
                                        <p:tgtEl>
                                          <p:spTgt spid="281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81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750"/>
                                        <p:tgtEl>
                                          <p:spTgt spid="281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81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750"/>
                                        <p:tgtEl>
                                          <p:spTgt spid="281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000"/>
                                        <p:tgtEl>
                                          <p:spTgt spid="281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608" grpId="0"/>
      <p:bldP spid="281613" grpId="0"/>
      <p:bldP spid="281615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4786" name="Object 2"/>
          <p:cNvGraphicFramePr>
            <a:graphicFrameLocks noChangeAspect="1"/>
          </p:cNvGraphicFramePr>
          <p:nvPr>
            <p:extLst/>
          </p:nvPr>
        </p:nvGraphicFramePr>
        <p:xfrm>
          <a:off x="4146515" y="1345768"/>
          <a:ext cx="2881889" cy="6840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0" name="Equation" r:id="rId4" imgW="1028520" imgH="228600" progId="Equation.DSMT4">
                  <p:embed/>
                </p:oleObj>
              </mc:Choice>
              <mc:Fallback>
                <p:oleObj name="Equation" r:id="rId4" imgW="10285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6515" y="1345768"/>
                        <a:ext cx="2881889" cy="6840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4787" name="Object 3"/>
          <p:cNvGraphicFramePr>
            <a:graphicFrameLocks noChangeAspect="1"/>
          </p:cNvGraphicFramePr>
          <p:nvPr>
            <p:extLst/>
          </p:nvPr>
        </p:nvGraphicFramePr>
        <p:xfrm>
          <a:off x="2371075" y="825068"/>
          <a:ext cx="3133725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1" name="公式" r:id="rId6" imgW="2571795" imgH="409688" progId="Equation.3">
                  <p:embed/>
                </p:oleObj>
              </mc:Choice>
              <mc:Fallback>
                <p:oleObj name="公式" r:id="rId6" imgW="2571795" imgH="40968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1075" y="825068"/>
                        <a:ext cx="3133725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4788" name="Object 4"/>
          <p:cNvGraphicFramePr>
            <a:graphicFrameLocks noChangeAspect="1"/>
          </p:cNvGraphicFramePr>
          <p:nvPr>
            <p:extLst/>
          </p:nvPr>
        </p:nvGraphicFramePr>
        <p:xfrm>
          <a:off x="1293236" y="2992294"/>
          <a:ext cx="9688801" cy="3207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2" name="Document" r:id="rId8" imgW="5652422" imgH="1905188" progId="Word.Document.8">
                  <p:embed/>
                </p:oleObj>
              </mc:Choice>
              <mc:Fallback>
                <p:oleObj name="Document" r:id="rId8" imgW="5652422" imgH="190518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 l="6975"/>
                      <a:stretch>
                        <a:fillRect/>
                      </a:stretch>
                    </p:blipFill>
                    <p:spPr bwMode="auto">
                      <a:xfrm>
                        <a:off x="1293236" y="2992294"/>
                        <a:ext cx="9688801" cy="32070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4789" name="Text Box 5"/>
          <p:cNvSpPr txBox="1">
            <a:spLocks noChangeArrowheads="1"/>
          </p:cNvSpPr>
          <p:nvPr/>
        </p:nvSpPr>
        <p:spPr bwMode="auto">
          <a:xfrm>
            <a:off x="5670118" y="810237"/>
            <a:ext cx="3167062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sz="3200" b="1" dirty="0"/>
              <a:t>的特征方程是</a:t>
            </a:r>
          </a:p>
        </p:txBody>
      </p:sp>
      <p:graphicFrame>
        <p:nvGraphicFramePr>
          <p:cNvPr id="374790" name="Object 6"/>
          <p:cNvGraphicFramePr>
            <a:graphicFrameLocks noChangeAspect="1"/>
          </p:cNvGraphicFramePr>
          <p:nvPr>
            <p:extLst/>
          </p:nvPr>
        </p:nvGraphicFramePr>
        <p:xfrm>
          <a:off x="2371075" y="2077822"/>
          <a:ext cx="3133725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3" name="公式" r:id="rId10" imgW="2571795" imgH="409688" progId="Equation.3">
                  <p:embed/>
                </p:oleObj>
              </mc:Choice>
              <mc:Fallback>
                <p:oleObj name="公式" r:id="rId10" imgW="2571795" imgH="40968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1075" y="2077822"/>
                        <a:ext cx="3133725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4791" name="Text Box 7"/>
          <p:cNvSpPr txBox="1">
            <a:spLocks noChangeArrowheads="1"/>
          </p:cNvSpPr>
          <p:nvPr/>
        </p:nvSpPr>
        <p:spPr bwMode="auto">
          <a:xfrm>
            <a:off x="5696709" y="2053150"/>
            <a:ext cx="1618492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sz="3200" b="1" dirty="0"/>
              <a:t>的通解</a:t>
            </a:r>
          </a:p>
        </p:txBody>
      </p:sp>
    </p:spTree>
    <p:extLst>
      <p:ext uri="{BB962C8B-B14F-4D97-AF65-F5344CB8AC3E}">
        <p14:creationId xmlns:p14="http://schemas.microsoft.com/office/powerpoint/2010/main" val="2035892229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374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3000"/>
                                        <p:tgtEl>
                                          <p:spTgt spid="374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0"/>
                                        <p:tgtEl>
                                          <p:spTgt spid="374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3000"/>
                                        <p:tgtEl>
                                          <p:spTgt spid="374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3000"/>
                                        <p:tgtEl>
                                          <p:spTgt spid="374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3000"/>
                                        <p:tgtEl>
                                          <p:spTgt spid="374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4789" grpId="0"/>
      <p:bldP spid="37479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13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9383049"/>
              </p:ext>
            </p:extLst>
          </p:nvPr>
        </p:nvGraphicFramePr>
        <p:xfrm>
          <a:off x="3420629" y="1251862"/>
          <a:ext cx="4691595" cy="5155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5" name="Equation" r:id="rId4" imgW="2095200" imgH="215640" progId="Equation.DSMT4">
                  <p:embed/>
                </p:oleObj>
              </mc:Choice>
              <mc:Fallback>
                <p:oleObj name="Equation" r:id="rId4" imgW="209520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0629" y="1251862"/>
                        <a:ext cx="4691595" cy="5155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2739" name="Text Box 3"/>
          <p:cNvSpPr txBox="1">
            <a:spLocks noChangeArrowheads="1"/>
          </p:cNvSpPr>
          <p:nvPr/>
        </p:nvSpPr>
        <p:spPr bwMode="auto">
          <a:xfrm>
            <a:off x="2296680" y="2092254"/>
            <a:ext cx="685800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解</a:t>
            </a:r>
            <a:endParaRPr kumimoji="1" lang="zh-CN" altLang="en-US" sz="4000" b="1" dirty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  <p:sp>
        <p:nvSpPr>
          <p:cNvPr id="372740" name="Rectangle 4"/>
          <p:cNvSpPr>
            <a:spLocks noChangeArrowheads="1"/>
          </p:cNvSpPr>
          <p:nvPr/>
        </p:nvSpPr>
        <p:spPr bwMode="auto">
          <a:xfrm>
            <a:off x="6240464" y="2060576"/>
            <a:ext cx="3024187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zh-CN" altLang="en-US" sz="2800" b="1">
                <a:latin typeface="Times New Roman" panose="02020603050405020304" pitchFamily="18" charset="0"/>
              </a:rPr>
              <a:t>的特</a:t>
            </a:r>
            <a:r>
              <a:rPr kumimoji="1" lang="zh-CN" altLang="en-US" sz="2800" b="1">
                <a:latin typeface="Times New Roman" panose="02020603050405020304" pitchFamily="18" charset="0"/>
              </a:rPr>
              <a:t>征方程为</a:t>
            </a:r>
          </a:p>
        </p:txBody>
      </p:sp>
      <p:graphicFrame>
        <p:nvGraphicFramePr>
          <p:cNvPr id="372741" name="Object 5"/>
          <p:cNvGraphicFramePr>
            <a:graphicFrameLocks noChangeAspect="1"/>
          </p:cNvGraphicFramePr>
          <p:nvPr>
            <p:extLst/>
          </p:nvPr>
        </p:nvGraphicFramePr>
        <p:xfrm>
          <a:off x="3842761" y="2647933"/>
          <a:ext cx="2641166" cy="5958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6" name="Equation" r:id="rId6" imgW="1079280" imgH="228600" progId="Equation.DSMT4">
                  <p:embed/>
                </p:oleObj>
              </mc:Choice>
              <mc:Fallback>
                <p:oleObj name="Equation" r:id="rId6" imgW="10792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2761" y="2647933"/>
                        <a:ext cx="2641166" cy="5958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2742" name="Text Box 6"/>
          <p:cNvSpPr txBox="1">
            <a:spLocks noChangeArrowheads="1"/>
          </p:cNvSpPr>
          <p:nvPr/>
        </p:nvSpPr>
        <p:spPr bwMode="auto">
          <a:xfrm>
            <a:off x="2296680" y="3355656"/>
            <a:ext cx="1066800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kumimoji="1" lang="zh-CN" altLang="en-US" sz="2800" b="1" dirty="0">
                <a:latin typeface="Times New Roman" panose="02020603050405020304" pitchFamily="18" charset="0"/>
              </a:rPr>
              <a:t>解得</a:t>
            </a:r>
          </a:p>
        </p:txBody>
      </p:sp>
      <p:graphicFrame>
        <p:nvGraphicFramePr>
          <p:cNvPr id="372743" name="Object 7"/>
          <p:cNvGraphicFramePr>
            <a:graphicFrameLocks noChangeAspect="1"/>
          </p:cNvGraphicFramePr>
          <p:nvPr>
            <p:extLst/>
          </p:nvPr>
        </p:nvGraphicFramePr>
        <p:xfrm>
          <a:off x="3603771" y="3314340"/>
          <a:ext cx="2390629" cy="5693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7" name="Equation" r:id="rId8" imgW="1015920" imgH="228600" progId="Equation.DSMT4">
                  <p:embed/>
                </p:oleObj>
              </mc:Choice>
              <mc:Fallback>
                <p:oleObj name="Equation" r:id="rId8" imgW="10159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3771" y="3314340"/>
                        <a:ext cx="2390629" cy="5693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2744" name="Text Box 8"/>
          <p:cNvSpPr txBox="1">
            <a:spLocks noChangeArrowheads="1"/>
          </p:cNvSpPr>
          <p:nvPr/>
        </p:nvSpPr>
        <p:spPr bwMode="auto">
          <a:xfrm>
            <a:off x="2297114" y="4101395"/>
            <a:ext cx="5367337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kumimoji="1" lang="zh-CN" altLang="en-US" sz="2800" b="1" dirty="0">
                <a:latin typeface="Times New Roman" panose="02020603050405020304" pitchFamily="18" charset="0"/>
              </a:rPr>
              <a:t>故所求微分方程的通解为</a:t>
            </a:r>
          </a:p>
        </p:txBody>
      </p:sp>
      <p:graphicFrame>
        <p:nvGraphicFramePr>
          <p:cNvPr id="372745" name="Object 9"/>
          <p:cNvGraphicFramePr>
            <a:graphicFrameLocks noChangeAspect="1"/>
          </p:cNvGraphicFramePr>
          <p:nvPr>
            <p:extLst/>
          </p:nvPr>
        </p:nvGraphicFramePr>
        <p:xfrm>
          <a:off x="3269203" y="4737726"/>
          <a:ext cx="3214723" cy="6628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8" name="Equation" r:id="rId10" imgW="1168200" imgH="241200" progId="Equation.DSMT4">
                  <p:embed/>
                </p:oleObj>
              </mc:Choice>
              <mc:Fallback>
                <p:oleObj name="Equation" r:id="rId10" imgW="11682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9203" y="4737726"/>
                        <a:ext cx="3214723" cy="6628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9" name="Text Box 10"/>
          <p:cNvSpPr txBox="1">
            <a:spLocks noChangeArrowheads="1"/>
          </p:cNvSpPr>
          <p:nvPr/>
        </p:nvSpPr>
        <p:spPr bwMode="auto">
          <a:xfrm>
            <a:off x="2366529" y="1258059"/>
            <a:ext cx="1054100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kumimoji="1" lang="zh-CN" altLang="en-US" sz="28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例</a:t>
            </a:r>
            <a:r>
              <a:rPr kumimoji="1"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endParaRPr kumimoji="1" lang="en-US" altLang="zh-CN" sz="2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48140" name="Rectangle 12"/>
          <p:cNvSpPr>
            <a:spLocks noChangeArrowheads="1"/>
          </p:cNvSpPr>
          <p:nvPr/>
        </p:nvSpPr>
        <p:spPr bwMode="auto">
          <a:xfrm>
            <a:off x="1524001" y="3113447"/>
            <a:ext cx="184731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zh-CN" altLang="en-US"/>
          </a:p>
        </p:txBody>
      </p:sp>
      <p:graphicFrame>
        <p:nvGraphicFramePr>
          <p:cNvPr id="372747" name="Object 11"/>
          <p:cNvGraphicFramePr>
            <a:graphicFrameLocks noChangeAspect="1"/>
          </p:cNvGraphicFramePr>
          <p:nvPr>
            <p:extLst/>
          </p:nvPr>
        </p:nvGraphicFramePr>
        <p:xfrm>
          <a:off x="3428062" y="2049736"/>
          <a:ext cx="2663825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9" name="Equation" r:id="rId12" imgW="1091880" imgH="203040" progId="Equation.DSMT4">
                  <p:embed/>
                </p:oleObj>
              </mc:Choice>
              <mc:Fallback>
                <p:oleObj name="Equation" r:id="rId12" imgW="10918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8062" y="2049736"/>
                        <a:ext cx="2663825" cy="515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24242729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2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2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75"/>
                                        <p:tgtEl>
                                          <p:spTgt spid="372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72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75"/>
                                        <p:tgtEl>
                                          <p:spTgt spid="372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5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72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750"/>
                                        <p:tgtEl>
                                          <p:spTgt spid="372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75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750"/>
                                        <p:tgtEl>
                                          <p:spTgt spid="372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2739" grpId="0" autoUpdateAnimBg="0"/>
      <p:bldP spid="372740" grpId="0" autoUpdateAnimBg="0"/>
      <p:bldP spid="372742" grpId="0" autoUpdateAnimBg="0"/>
      <p:bldP spid="372744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65" name="Rectangle 17"/>
          <p:cNvSpPr>
            <a:spLocks noChangeArrowheads="1"/>
          </p:cNvSpPr>
          <p:nvPr/>
        </p:nvSpPr>
        <p:spPr bwMode="auto">
          <a:xfrm>
            <a:off x="1524000" y="4033297"/>
            <a:ext cx="216726" cy="216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kumimoji="1" lang="en-US" altLang="zh-CN" sz="900"/>
              <a:t> </a:t>
            </a:r>
            <a:endParaRPr kumimoji="1" lang="en-US" altLang="zh-CN">
              <a:latin typeface="Times New Roman" panose="02020603050405020304" pitchFamily="18" charset="0"/>
            </a:endParaRPr>
          </a:p>
        </p:txBody>
      </p:sp>
      <p:grpSp>
        <p:nvGrpSpPr>
          <p:cNvPr id="49166" name="Group 21"/>
          <p:cNvGrpSpPr>
            <a:grpSpLocks/>
          </p:cNvGrpSpPr>
          <p:nvPr/>
        </p:nvGrpSpPr>
        <p:grpSpPr bwMode="auto">
          <a:xfrm>
            <a:off x="1703388" y="536134"/>
            <a:ext cx="7666038" cy="960438"/>
            <a:chOff x="558" y="674"/>
            <a:chExt cx="4829" cy="605"/>
          </a:xfrm>
        </p:grpSpPr>
        <p:sp>
          <p:nvSpPr>
            <p:cNvPr id="49176" name="Text Box 10"/>
            <p:cNvSpPr txBox="1">
              <a:spLocks noChangeArrowheads="1"/>
            </p:cNvSpPr>
            <p:nvPr/>
          </p:nvSpPr>
          <p:spPr bwMode="auto">
            <a:xfrm>
              <a:off x="558" y="828"/>
              <a:ext cx="664" cy="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</a:pPr>
              <a:r>
                <a:rPr kumimoji="1" lang="zh-CN" altLang="en-US" sz="2800" b="1" dirty="0" smtClean="0">
                  <a:solidFill>
                    <a:srgbClr val="FF0000"/>
                  </a:solidFill>
                  <a:latin typeface="宋体" panose="02010600030101010101" pitchFamily="2" charset="-122"/>
                </a:rPr>
                <a:t>例</a:t>
              </a:r>
              <a:r>
                <a:rPr kumimoji="1" lang="en-US" altLang="zh-CN" sz="2800" b="1" dirty="0" smtClean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2</a:t>
              </a:r>
              <a:endPara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49163" name="Object 13"/>
            <p:cNvGraphicFramePr>
              <a:graphicFrameLocks noChangeAspect="1"/>
            </p:cNvGraphicFramePr>
            <p:nvPr>
              <p:extLst/>
            </p:nvPr>
          </p:nvGraphicFramePr>
          <p:xfrm>
            <a:off x="2394" y="674"/>
            <a:ext cx="1940" cy="6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15" name="Equation" r:id="rId4" imgW="1193760" imgH="419040" progId="Equation.DSMT4">
                    <p:embed/>
                  </p:oleObj>
                </mc:Choice>
                <mc:Fallback>
                  <p:oleObj name="Equation" r:id="rId4" imgW="1193760" imgH="419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94" y="674"/>
                          <a:ext cx="1940" cy="6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164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4334" y="834"/>
            <a:ext cx="1053" cy="3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16" name="Equation" r:id="rId6" imgW="647640" imgH="228600" progId="Equation.DSMT4">
                    <p:embed/>
                  </p:oleObj>
                </mc:Choice>
                <mc:Fallback>
                  <p:oleObj name="Equation" r:id="rId6" imgW="64764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4" y="834"/>
                          <a:ext cx="1053" cy="3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177" name="Rectangle 18"/>
            <p:cNvSpPr>
              <a:spLocks noChangeArrowheads="1"/>
            </p:cNvSpPr>
            <p:nvPr/>
          </p:nvSpPr>
          <p:spPr bwMode="auto">
            <a:xfrm>
              <a:off x="1098" y="843"/>
              <a:ext cx="1296" cy="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r>
                <a:rPr kumimoji="1" lang="zh-CN" altLang="en-US" sz="2800" b="1" dirty="0">
                  <a:latin typeface="Times New Roman" panose="02020603050405020304" pitchFamily="18" charset="0"/>
                </a:rPr>
                <a:t>求微分方程</a:t>
              </a:r>
            </a:p>
          </p:txBody>
        </p:sp>
      </p:grpSp>
      <p:grpSp>
        <p:nvGrpSpPr>
          <p:cNvPr id="49167" name="Group 22"/>
          <p:cNvGrpSpPr>
            <a:grpSpLocks/>
          </p:cNvGrpSpPr>
          <p:nvPr/>
        </p:nvGrpSpPr>
        <p:grpSpPr bwMode="auto">
          <a:xfrm>
            <a:off x="1730374" y="1382338"/>
            <a:ext cx="3541711" cy="547687"/>
            <a:chOff x="85" y="1298"/>
            <a:chExt cx="2231" cy="345"/>
          </a:xfrm>
        </p:grpSpPr>
        <p:graphicFrame>
          <p:nvGraphicFramePr>
            <p:cNvPr id="49162" name="Object 11"/>
            <p:cNvGraphicFramePr>
              <a:graphicFrameLocks noChangeAspect="1"/>
            </p:cNvGraphicFramePr>
            <p:nvPr>
              <p:extLst/>
            </p:nvPr>
          </p:nvGraphicFramePr>
          <p:xfrm>
            <a:off x="85" y="1298"/>
            <a:ext cx="1011" cy="3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17" name="Equation" r:id="rId8" imgW="672840" imgH="228600" progId="Equation.DSMT4">
                    <p:embed/>
                  </p:oleObj>
                </mc:Choice>
                <mc:Fallback>
                  <p:oleObj name="Equation" r:id="rId8" imgW="67284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5" y="1298"/>
                          <a:ext cx="1011" cy="3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175" name="Rectangle 19"/>
            <p:cNvSpPr>
              <a:spLocks noChangeArrowheads="1"/>
            </p:cNvSpPr>
            <p:nvPr/>
          </p:nvSpPr>
          <p:spPr bwMode="auto">
            <a:xfrm>
              <a:off x="1020" y="1298"/>
              <a:ext cx="1296" cy="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r>
                <a:rPr kumimoji="1" lang="zh-CN" altLang="en-US" sz="2800" b="1" dirty="0">
                  <a:latin typeface="Times New Roman" panose="02020603050405020304" pitchFamily="18" charset="0"/>
                </a:rPr>
                <a:t>的特解</a:t>
              </a:r>
              <a:r>
                <a:rPr kumimoji="1" lang="en-US" altLang="zh-CN" sz="2800" b="1" dirty="0">
                  <a:latin typeface="Times New Roman" panose="02020603050405020304" pitchFamily="18" charset="0"/>
                </a:rPr>
                <a:t>.</a:t>
              </a:r>
            </a:p>
          </p:txBody>
        </p:sp>
      </p:grpSp>
      <p:sp>
        <p:nvSpPr>
          <p:cNvPr id="376855" name="Text Box 23"/>
          <p:cNvSpPr txBox="1">
            <a:spLocks noChangeArrowheads="1"/>
          </p:cNvSpPr>
          <p:nvPr/>
        </p:nvSpPr>
        <p:spPr bwMode="auto">
          <a:xfrm>
            <a:off x="1655310" y="2179350"/>
            <a:ext cx="685800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解</a:t>
            </a:r>
            <a:endParaRPr kumimoji="1" lang="zh-CN" altLang="en-US" sz="4000" b="1" dirty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  <p:sp>
        <p:nvSpPr>
          <p:cNvPr id="376856" name="Rectangle 24"/>
          <p:cNvSpPr>
            <a:spLocks noChangeArrowheads="1"/>
          </p:cNvSpPr>
          <p:nvPr/>
        </p:nvSpPr>
        <p:spPr bwMode="auto">
          <a:xfrm>
            <a:off x="6103145" y="2168504"/>
            <a:ext cx="3024188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zh-CN" altLang="en-US" sz="2800" b="1" dirty="0">
                <a:latin typeface="Times New Roman" panose="02020603050405020304" pitchFamily="18" charset="0"/>
              </a:rPr>
              <a:t>的特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征方程为</a:t>
            </a:r>
          </a:p>
        </p:txBody>
      </p:sp>
      <p:graphicFrame>
        <p:nvGraphicFramePr>
          <p:cNvPr id="376857" name="Object 25"/>
          <p:cNvGraphicFramePr>
            <a:graphicFrameLocks noChangeAspect="1"/>
          </p:cNvGraphicFramePr>
          <p:nvPr>
            <p:extLst/>
          </p:nvPr>
        </p:nvGraphicFramePr>
        <p:xfrm>
          <a:off x="2316614" y="2926352"/>
          <a:ext cx="2683741" cy="6134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8" name="Equation" r:id="rId10" imgW="1066680" imgH="228600" progId="Equation.DSMT4">
                  <p:embed/>
                </p:oleObj>
              </mc:Choice>
              <mc:Fallback>
                <p:oleObj name="Equation" r:id="rId10" imgW="10666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6614" y="2926352"/>
                        <a:ext cx="2683741" cy="6134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6858" name="Text Box 26"/>
          <p:cNvSpPr txBox="1">
            <a:spLocks noChangeArrowheads="1"/>
          </p:cNvSpPr>
          <p:nvPr/>
        </p:nvSpPr>
        <p:spPr bwMode="auto">
          <a:xfrm>
            <a:off x="5085668" y="3000131"/>
            <a:ext cx="1066800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kumimoji="1" lang="zh-CN" altLang="en-US" sz="2800" b="1" dirty="0">
                <a:latin typeface="Times New Roman" panose="02020603050405020304" pitchFamily="18" charset="0"/>
              </a:rPr>
              <a:t>解得</a:t>
            </a:r>
          </a:p>
        </p:txBody>
      </p:sp>
      <p:graphicFrame>
        <p:nvGraphicFramePr>
          <p:cNvPr id="376859" name="Object 27"/>
          <p:cNvGraphicFramePr>
            <a:graphicFrameLocks noChangeAspect="1"/>
          </p:cNvGraphicFramePr>
          <p:nvPr>
            <p:extLst/>
          </p:nvPr>
        </p:nvGraphicFramePr>
        <p:xfrm>
          <a:off x="5937940" y="2975028"/>
          <a:ext cx="1955367" cy="5233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9" name="Equation" r:id="rId12" imgW="901440" imgH="228600" progId="Equation.DSMT4">
                  <p:embed/>
                </p:oleObj>
              </mc:Choice>
              <mc:Fallback>
                <p:oleObj name="Equation" r:id="rId12" imgW="9014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7940" y="2975028"/>
                        <a:ext cx="1955367" cy="5233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6860" name="Text Box 28"/>
          <p:cNvSpPr txBox="1">
            <a:spLocks noChangeArrowheads="1"/>
          </p:cNvSpPr>
          <p:nvPr/>
        </p:nvSpPr>
        <p:spPr bwMode="auto">
          <a:xfrm>
            <a:off x="1697903" y="3738299"/>
            <a:ext cx="3921165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kumimoji="1" lang="zh-CN" altLang="en-US" sz="2800" b="1" dirty="0">
                <a:latin typeface="Times New Roman" panose="02020603050405020304" pitchFamily="18" charset="0"/>
              </a:rPr>
              <a:t>所求微分方程的通解为</a:t>
            </a:r>
          </a:p>
        </p:txBody>
      </p:sp>
      <p:graphicFrame>
        <p:nvGraphicFramePr>
          <p:cNvPr id="376861" name="Object 29"/>
          <p:cNvGraphicFramePr>
            <a:graphicFrameLocks noChangeAspect="1"/>
          </p:cNvGraphicFramePr>
          <p:nvPr>
            <p:extLst/>
          </p:nvPr>
        </p:nvGraphicFramePr>
        <p:xfrm>
          <a:off x="5572125" y="3675002"/>
          <a:ext cx="27940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0" name="Equation" r:id="rId14" imgW="1104840" imgH="241200" progId="Equation.DSMT4">
                  <p:embed/>
                </p:oleObj>
              </mc:Choice>
              <mc:Fallback>
                <p:oleObj name="Equation" r:id="rId14" imgW="11048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2125" y="3675002"/>
                        <a:ext cx="27940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6862" name="Object 30"/>
          <p:cNvGraphicFramePr>
            <a:graphicFrameLocks noChangeAspect="1"/>
          </p:cNvGraphicFramePr>
          <p:nvPr>
            <p:extLst/>
          </p:nvPr>
        </p:nvGraphicFramePr>
        <p:xfrm>
          <a:off x="3153199" y="1944511"/>
          <a:ext cx="2929678" cy="9462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1" name="Equation" r:id="rId16" imgW="1168200" imgH="419040" progId="Equation.DSMT4">
                  <p:embed/>
                </p:oleObj>
              </mc:Choice>
              <mc:Fallback>
                <p:oleObj name="Equation" r:id="rId16" imgW="116820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3199" y="1944511"/>
                        <a:ext cx="2929678" cy="9462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6863" name="Object 31"/>
          <p:cNvGraphicFramePr>
            <a:graphicFrameLocks noChangeAspect="1"/>
          </p:cNvGraphicFramePr>
          <p:nvPr>
            <p:extLst/>
          </p:nvPr>
        </p:nvGraphicFramePr>
        <p:xfrm>
          <a:off x="2323945" y="4203116"/>
          <a:ext cx="3858834" cy="9290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2" name="Equation" r:id="rId18" imgW="1523880" imgH="406080" progId="Equation.DSMT4">
                  <p:embed/>
                </p:oleObj>
              </mc:Choice>
              <mc:Fallback>
                <p:oleObj name="Equation" r:id="rId18" imgW="152388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3945" y="4203116"/>
                        <a:ext cx="3858834" cy="9290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6864" name="Text Box 32"/>
          <p:cNvSpPr txBox="1">
            <a:spLocks noChangeArrowheads="1"/>
          </p:cNvSpPr>
          <p:nvPr/>
        </p:nvSpPr>
        <p:spPr bwMode="auto">
          <a:xfrm>
            <a:off x="6324250" y="4458645"/>
            <a:ext cx="504825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kumimoji="1" lang="zh-CN" altLang="en-US" sz="2800" b="1" dirty="0">
                <a:latin typeface="Times New Roman" panose="02020603050405020304" pitchFamily="18" charset="0"/>
              </a:rPr>
              <a:t>将</a:t>
            </a:r>
          </a:p>
        </p:txBody>
      </p:sp>
      <p:graphicFrame>
        <p:nvGraphicFramePr>
          <p:cNvPr id="376865" name="Object 33"/>
          <p:cNvGraphicFramePr>
            <a:graphicFrameLocks noChangeAspect="1"/>
          </p:cNvGraphicFramePr>
          <p:nvPr>
            <p:extLst/>
          </p:nvPr>
        </p:nvGraphicFramePr>
        <p:xfrm>
          <a:off x="6886792" y="4354961"/>
          <a:ext cx="3095625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3" name="Equation" r:id="rId20" imgW="1358640" imgH="228600" progId="Equation.DSMT4">
                  <p:embed/>
                </p:oleObj>
              </mc:Choice>
              <mc:Fallback>
                <p:oleObj name="Equation" r:id="rId20" imgW="13586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6792" y="4354961"/>
                        <a:ext cx="3095625" cy="595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6866" name="Text Box 34"/>
          <p:cNvSpPr txBox="1">
            <a:spLocks noChangeArrowheads="1"/>
          </p:cNvSpPr>
          <p:nvPr/>
        </p:nvSpPr>
        <p:spPr bwMode="auto">
          <a:xfrm>
            <a:off x="1655310" y="5167697"/>
            <a:ext cx="5367338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kumimoji="1" lang="zh-CN" altLang="en-US" sz="2800" b="1" dirty="0">
                <a:latin typeface="Times New Roman" panose="02020603050405020304" pitchFamily="18" charset="0"/>
              </a:rPr>
              <a:t>分别代入上两式，解得</a:t>
            </a:r>
          </a:p>
        </p:txBody>
      </p:sp>
      <p:graphicFrame>
        <p:nvGraphicFramePr>
          <p:cNvPr id="376867" name="Object 35"/>
          <p:cNvGraphicFramePr>
            <a:graphicFrameLocks noChangeAspect="1"/>
          </p:cNvGraphicFramePr>
          <p:nvPr>
            <p:extLst/>
          </p:nvPr>
        </p:nvGraphicFramePr>
        <p:xfrm>
          <a:off x="5484967" y="5153194"/>
          <a:ext cx="2183389" cy="5366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4" name="Equation" r:id="rId22" imgW="927000" imgH="228600" progId="Equation.DSMT4">
                  <p:embed/>
                </p:oleObj>
              </mc:Choice>
              <mc:Fallback>
                <p:oleObj name="Equation" r:id="rId22" imgW="9270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4967" y="5153194"/>
                        <a:ext cx="2183389" cy="5366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6869" name="Text Box 37"/>
          <p:cNvSpPr txBox="1">
            <a:spLocks noChangeArrowheads="1"/>
          </p:cNvSpPr>
          <p:nvPr/>
        </p:nvSpPr>
        <p:spPr bwMode="auto">
          <a:xfrm>
            <a:off x="1674272" y="5852702"/>
            <a:ext cx="3889375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kumimoji="1" lang="zh-CN" altLang="en-US" sz="2800" b="1" dirty="0">
                <a:latin typeface="Times New Roman" panose="02020603050405020304" pitchFamily="18" charset="0"/>
              </a:rPr>
              <a:t>所求微分方程的特解为</a:t>
            </a:r>
          </a:p>
        </p:txBody>
      </p:sp>
      <p:graphicFrame>
        <p:nvGraphicFramePr>
          <p:cNvPr id="376870" name="Object 38"/>
          <p:cNvGraphicFramePr>
            <a:graphicFrameLocks noChangeAspect="1"/>
          </p:cNvGraphicFramePr>
          <p:nvPr>
            <p:extLst/>
          </p:nvPr>
        </p:nvGraphicFramePr>
        <p:xfrm>
          <a:off x="5486657" y="5772788"/>
          <a:ext cx="2406650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5" name="Equation" r:id="rId24" imgW="952200" imgH="228600" progId="Equation.DSMT4">
                  <p:embed/>
                </p:oleObj>
              </mc:Choice>
              <mc:Fallback>
                <p:oleObj name="Equation" r:id="rId24" imgW="9522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657" y="5772788"/>
                        <a:ext cx="2406650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88669535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6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376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75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75"/>
                                        <p:tgtEl>
                                          <p:spTgt spid="376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76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75"/>
                                        <p:tgtEl>
                                          <p:spTgt spid="376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5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76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750"/>
                                        <p:tgtEl>
                                          <p:spTgt spid="376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75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76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750"/>
                                        <p:tgtEl>
                                          <p:spTgt spid="376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75"/>
                                        <p:tgtEl>
                                          <p:spTgt spid="376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75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76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76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76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76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76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6855" grpId="0" autoUpdateAnimBg="0"/>
      <p:bldP spid="376856" grpId="0" autoUpdateAnimBg="0"/>
      <p:bldP spid="376858" grpId="0" autoUpdateAnimBg="0"/>
      <p:bldP spid="376860" grpId="0" autoUpdateAnimBg="0"/>
      <p:bldP spid="376864" grpId="0" autoUpdateAnimBg="0"/>
      <p:bldP spid="376866" grpId="0" autoUpdateAnimBg="0"/>
      <p:bldP spid="376869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178" name="Object 2"/>
          <p:cNvGraphicFramePr>
            <a:graphicFrameLocks noChangeAspect="1"/>
          </p:cNvGraphicFramePr>
          <p:nvPr>
            <p:extLst/>
          </p:nvPr>
        </p:nvGraphicFramePr>
        <p:xfrm>
          <a:off x="3302954" y="1429046"/>
          <a:ext cx="5057275" cy="4471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3" name="公式" r:id="rId4" imgW="5152913" imgH="438004" progId="Equation.3">
                  <p:embed/>
                </p:oleObj>
              </mc:Choice>
              <mc:Fallback>
                <p:oleObj name="公式" r:id="rId4" imgW="5152913" imgH="43800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2954" y="1429046"/>
                        <a:ext cx="5057275" cy="4471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5699" name="Text Box 3"/>
          <p:cNvSpPr txBox="1">
            <a:spLocks noChangeArrowheads="1"/>
          </p:cNvSpPr>
          <p:nvPr/>
        </p:nvSpPr>
        <p:spPr bwMode="auto">
          <a:xfrm>
            <a:off x="2097088" y="2113860"/>
            <a:ext cx="685800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解</a:t>
            </a:r>
            <a:endParaRPr kumimoji="1" lang="zh-CN" altLang="en-US" sz="4000" b="1" dirty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  <p:sp>
        <p:nvSpPr>
          <p:cNvPr id="285700" name="Rectangle 4"/>
          <p:cNvSpPr>
            <a:spLocks noChangeArrowheads="1"/>
          </p:cNvSpPr>
          <p:nvPr/>
        </p:nvSpPr>
        <p:spPr bwMode="auto">
          <a:xfrm>
            <a:off x="5820978" y="2113860"/>
            <a:ext cx="2057400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kumimoji="1" lang="zh-CN" altLang="en-US" sz="2800" b="1" dirty="0">
                <a:latin typeface="Times New Roman" panose="02020603050405020304" pitchFamily="18" charset="0"/>
              </a:rPr>
              <a:t>特征方程为</a:t>
            </a:r>
          </a:p>
        </p:txBody>
      </p:sp>
      <p:graphicFrame>
        <p:nvGraphicFramePr>
          <p:cNvPr id="285701" name="Object 5"/>
          <p:cNvGraphicFramePr>
            <a:graphicFrameLocks noChangeAspect="1"/>
          </p:cNvGraphicFramePr>
          <p:nvPr>
            <p:extLst/>
          </p:nvPr>
        </p:nvGraphicFramePr>
        <p:xfrm>
          <a:off x="3127665" y="2715290"/>
          <a:ext cx="2693313" cy="5928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4" name="Equation" r:id="rId6" imgW="1079280" imgH="228600" progId="Equation.DSMT4">
                  <p:embed/>
                </p:oleObj>
              </mc:Choice>
              <mc:Fallback>
                <p:oleObj name="Equation" r:id="rId6" imgW="10792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7665" y="2715290"/>
                        <a:ext cx="2693313" cy="5928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5702" name="Text Box 6"/>
          <p:cNvSpPr txBox="1">
            <a:spLocks noChangeArrowheads="1"/>
          </p:cNvSpPr>
          <p:nvPr/>
        </p:nvSpPr>
        <p:spPr bwMode="auto">
          <a:xfrm>
            <a:off x="2143307" y="3459814"/>
            <a:ext cx="1066800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kumimoji="1" lang="zh-CN" altLang="en-US" sz="2800" b="1" dirty="0">
                <a:latin typeface="Times New Roman" panose="02020603050405020304" pitchFamily="18" charset="0"/>
              </a:rPr>
              <a:t>解得</a:t>
            </a:r>
          </a:p>
        </p:txBody>
      </p:sp>
      <p:graphicFrame>
        <p:nvGraphicFramePr>
          <p:cNvPr id="285703" name="Object 7"/>
          <p:cNvGraphicFramePr>
            <a:graphicFrameLocks noChangeAspect="1"/>
          </p:cNvGraphicFramePr>
          <p:nvPr>
            <p:extLst/>
          </p:nvPr>
        </p:nvGraphicFramePr>
        <p:xfrm>
          <a:off x="3302954" y="3442647"/>
          <a:ext cx="2034502" cy="5784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5" name="Equation" r:id="rId8" imgW="965160" imgH="228600" progId="Equation.DSMT4">
                  <p:embed/>
                </p:oleObj>
              </mc:Choice>
              <mc:Fallback>
                <p:oleObj name="Equation" r:id="rId8" imgW="9651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2954" y="3442647"/>
                        <a:ext cx="2034502" cy="5784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5704" name="Text Box 8"/>
          <p:cNvSpPr txBox="1">
            <a:spLocks noChangeArrowheads="1"/>
          </p:cNvSpPr>
          <p:nvPr/>
        </p:nvSpPr>
        <p:spPr bwMode="auto">
          <a:xfrm>
            <a:off x="2135188" y="4228128"/>
            <a:ext cx="2743200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kumimoji="1" lang="zh-CN" altLang="en-US" sz="2800" b="1" dirty="0">
                <a:latin typeface="Times New Roman" panose="02020603050405020304" pitchFamily="18" charset="0"/>
              </a:rPr>
              <a:t>故所求通解为</a:t>
            </a:r>
            <a:endParaRPr kumimoji="1" lang="zh-CN" altLang="en-US" sz="32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285705" name="Object 9"/>
          <p:cNvGraphicFramePr>
            <a:graphicFrameLocks noChangeAspect="1"/>
          </p:cNvGraphicFramePr>
          <p:nvPr>
            <p:extLst/>
          </p:nvPr>
        </p:nvGraphicFramePr>
        <p:xfrm>
          <a:off x="3127665" y="4856342"/>
          <a:ext cx="5104756" cy="5490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6" name="公式" r:id="rId10" imgW="4368800" imgH="469900" progId="Equation.3">
                  <p:embed/>
                </p:oleObj>
              </mc:Choice>
              <mc:Fallback>
                <p:oleObj name="公式" r:id="rId10" imgW="43688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7665" y="4856342"/>
                        <a:ext cx="5104756" cy="5490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7" name="Text Box 10"/>
          <p:cNvSpPr txBox="1">
            <a:spLocks noChangeArrowheads="1"/>
          </p:cNvSpPr>
          <p:nvPr/>
        </p:nvSpPr>
        <p:spPr bwMode="auto">
          <a:xfrm>
            <a:off x="2135188" y="1429046"/>
            <a:ext cx="882617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kumimoji="1" lang="zh-CN" altLang="en-US" sz="28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例</a:t>
            </a:r>
            <a:r>
              <a:rPr kumimoji="1"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endParaRPr kumimoji="1" lang="en-US" altLang="zh-CN" sz="28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85707" name="Object 11"/>
          <p:cNvGraphicFramePr>
            <a:graphicFrameLocks noChangeAspect="1"/>
          </p:cNvGraphicFramePr>
          <p:nvPr>
            <p:extLst/>
          </p:nvPr>
        </p:nvGraphicFramePr>
        <p:xfrm>
          <a:off x="3017805" y="2083223"/>
          <a:ext cx="2662238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7" name="Equation" r:id="rId12" imgW="1091880" imgH="203040" progId="Equation.DSMT4">
                  <p:embed/>
                </p:oleObj>
              </mc:Choice>
              <mc:Fallback>
                <p:oleObj name="Equation" r:id="rId12" imgW="10918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7805" y="2083223"/>
                        <a:ext cx="2662238" cy="515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49600416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5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5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85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85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75"/>
                                        <p:tgtEl>
                                          <p:spTgt spid="285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5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85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75"/>
                                        <p:tgtEl>
                                          <p:spTgt spid="285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45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85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699" grpId="0" autoUpdateAnimBg="0"/>
      <p:bldP spid="285700" grpId="0" autoUpdateAnimBg="0"/>
      <p:bldP spid="285702" grpId="0" autoUpdateAnimBg="0"/>
      <p:bldP spid="285704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5" name="Rectangle 2"/>
          <p:cNvSpPr>
            <a:spLocks noGrp="1" noChangeArrowheads="1"/>
          </p:cNvSpPr>
          <p:nvPr>
            <p:ph type="title"/>
          </p:nvPr>
        </p:nvSpPr>
        <p:spPr>
          <a:xfrm>
            <a:off x="5404942" y="584866"/>
            <a:ext cx="1080492" cy="503237"/>
          </a:xfrm>
        </p:spPr>
        <p:txBody>
          <a:bodyPr/>
          <a:lstStyle/>
          <a:p>
            <a:pPr algn="l" eaLnBrk="1" hangingPunct="1"/>
            <a:r>
              <a:rPr lang="zh-CN" altLang="en-US" b="1" dirty="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小结</a:t>
            </a:r>
          </a:p>
        </p:txBody>
      </p:sp>
      <p:sp>
        <p:nvSpPr>
          <p:cNvPr id="293891" name="Text Box 3"/>
          <p:cNvSpPr txBox="1">
            <a:spLocks noChangeArrowheads="1"/>
          </p:cNvSpPr>
          <p:nvPr/>
        </p:nvSpPr>
        <p:spPr bwMode="auto">
          <a:xfrm>
            <a:off x="2279651" y="1278735"/>
            <a:ext cx="7993062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kumimoji="1" lang="zh-CN" altLang="en-US" sz="2800" b="1" dirty="0">
                <a:latin typeface="Times New Roman" panose="02020603050405020304" pitchFamily="18" charset="0"/>
              </a:rPr>
              <a:t>二阶常系数齐次线性微分方程求通解的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一般步骤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:</a:t>
            </a:r>
            <a:endParaRPr kumimoji="1" lang="en-US" altLang="zh-CN" sz="3600" b="1" dirty="0">
              <a:latin typeface="Times New Roman" panose="02020603050405020304" pitchFamily="18" charset="0"/>
            </a:endParaRPr>
          </a:p>
        </p:txBody>
      </p:sp>
      <p:sp>
        <p:nvSpPr>
          <p:cNvPr id="293892" name="Text Box 4"/>
          <p:cNvSpPr txBox="1">
            <a:spLocks noChangeArrowheads="1"/>
          </p:cNvSpPr>
          <p:nvPr/>
        </p:nvSpPr>
        <p:spPr bwMode="auto">
          <a:xfrm>
            <a:off x="2135188" y="1619979"/>
            <a:ext cx="7620000" cy="150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1" lang="zh-CN" altLang="en-US" sz="2800" b="1" dirty="0">
                <a:latin typeface="Times New Roman" panose="02020603050405020304" pitchFamily="18" charset="0"/>
              </a:rPr>
              <a:t>（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1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）写出相应的特征方程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;</a:t>
            </a:r>
          </a:p>
          <a:p>
            <a:pPr eaLnBrk="1" hangingPunct="1">
              <a:lnSpc>
                <a:spcPct val="110000"/>
              </a:lnSpc>
            </a:pPr>
            <a:r>
              <a:rPr kumimoji="1" lang="zh-CN" altLang="en-US" sz="2800" b="1" dirty="0">
                <a:latin typeface="Times New Roman" panose="02020603050405020304" pitchFamily="18" charset="0"/>
              </a:rPr>
              <a:t>（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2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）求出特征根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;</a:t>
            </a:r>
          </a:p>
          <a:p>
            <a:pPr eaLnBrk="1" hangingPunct="1">
              <a:lnSpc>
                <a:spcPct val="110000"/>
              </a:lnSpc>
            </a:pPr>
            <a:r>
              <a:rPr kumimoji="1" lang="zh-CN" altLang="en-US" sz="2800" b="1" dirty="0">
                <a:latin typeface="Times New Roman" panose="02020603050405020304" pitchFamily="18" charset="0"/>
              </a:rPr>
              <a:t>（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3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）根据特征根的不同情况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,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得到相应的通解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.</a:t>
            </a:r>
            <a:endParaRPr kumimoji="1" lang="en-US" altLang="zh-CN" sz="36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293894" name="Object 6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1645136"/>
              </p:ext>
            </p:extLst>
          </p:nvPr>
        </p:nvGraphicFramePr>
        <p:xfrm>
          <a:off x="2015779" y="3789040"/>
          <a:ext cx="8239760" cy="26885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5" name="Document" r:id="rId4" imgW="5652422" imgH="1844346" progId="Word.Document.8">
                  <p:embed/>
                </p:oleObj>
              </mc:Choice>
              <mc:Fallback>
                <p:oleObj name="Document" r:id="rId4" imgW="5652422" imgH="184434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 l="6940" b="5783"/>
                      <a:stretch>
                        <a:fillRect/>
                      </a:stretch>
                    </p:blipFill>
                    <p:spPr bwMode="auto">
                      <a:xfrm>
                        <a:off x="2015779" y="3789040"/>
                        <a:ext cx="8239760" cy="26885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3896" name="Object 8"/>
          <p:cNvGraphicFramePr>
            <a:graphicFrameLocks noChangeAspect="1"/>
          </p:cNvGraphicFramePr>
          <p:nvPr>
            <p:extLst/>
          </p:nvPr>
        </p:nvGraphicFramePr>
        <p:xfrm>
          <a:off x="5945188" y="3050520"/>
          <a:ext cx="2475345" cy="5820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6" name="Equation" r:id="rId6" imgW="990360" imgH="228600" progId="Equation.DSMT4">
                  <p:embed/>
                </p:oleObj>
              </mc:Choice>
              <mc:Fallback>
                <p:oleObj name="Equation" r:id="rId6" imgW="9903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5188" y="3050520"/>
                        <a:ext cx="2475345" cy="5820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3897" name="Object 9"/>
          <p:cNvGraphicFramePr>
            <a:graphicFrameLocks noChangeAspect="1"/>
          </p:cNvGraphicFramePr>
          <p:nvPr>
            <p:extLst/>
          </p:nvPr>
        </p:nvGraphicFramePr>
        <p:xfrm>
          <a:off x="2917248" y="3118374"/>
          <a:ext cx="2663825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7" name="公式" r:id="rId8" imgW="2571795" imgH="409688" progId="Equation.3">
                  <p:embed/>
                </p:oleObj>
              </mc:Choice>
              <mc:Fallback>
                <p:oleObj name="公式" r:id="rId8" imgW="2571795" imgH="40968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7248" y="3118374"/>
                        <a:ext cx="2663825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10694681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293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293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93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93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3000"/>
                                        <p:tgtEl>
                                          <p:spTgt spid="293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3891" grpId="0" autoUpdateAnimBg="0"/>
      <p:bldP spid="293892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202" name="Object 2"/>
          <p:cNvGraphicFramePr>
            <a:graphicFrameLocks noChangeAspect="1"/>
          </p:cNvGraphicFramePr>
          <p:nvPr>
            <p:extLst/>
          </p:nvPr>
        </p:nvGraphicFramePr>
        <p:xfrm>
          <a:off x="2189884" y="1780421"/>
          <a:ext cx="3419764" cy="5652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1" name="Equation" r:id="rId4" imgW="1358640" imgH="203040" progId="Equation.DSMT4">
                  <p:embed/>
                </p:oleObj>
              </mc:Choice>
              <mc:Fallback>
                <p:oleObj name="Equation" r:id="rId4" imgW="13586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9884" y="1780421"/>
                        <a:ext cx="3419764" cy="5652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03" name="Rectangle 3"/>
          <p:cNvSpPr>
            <a:spLocks noChangeArrowheads="1"/>
          </p:cNvSpPr>
          <p:nvPr/>
        </p:nvSpPr>
        <p:spPr bwMode="auto">
          <a:xfrm>
            <a:off x="5609648" y="1858868"/>
            <a:ext cx="4681537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kumimoji="1" lang="zh-CN" altLang="en-US" sz="2800" b="1" dirty="0">
                <a:latin typeface="宋体" panose="02010600030101010101" pitchFamily="2" charset="-122"/>
              </a:rPr>
              <a:t>二阶常系数非齐次线性方程</a:t>
            </a:r>
          </a:p>
        </p:txBody>
      </p:sp>
      <p:sp>
        <p:nvSpPr>
          <p:cNvPr id="307204" name="Text Box 4"/>
          <p:cNvSpPr txBox="1">
            <a:spLocks noChangeArrowheads="1"/>
          </p:cNvSpPr>
          <p:nvPr/>
        </p:nvSpPr>
        <p:spPr bwMode="auto">
          <a:xfrm>
            <a:off x="2072554" y="2502494"/>
            <a:ext cx="2752725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kumimoji="1" lang="zh-CN" altLang="en-US" sz="2800" b="1" dirty="0">
                <a:latin typeface="宋体" panose="02010600030101010101" pitchFamily="2" charset="-122"/>
              </a:rPr>
              <a:t>对应的齐次方程</a:t>
            </a:r>
          </a:p>
        </p:txBody>
      </p:sp>
      <p:graphicFrame>
        <p:nvGraphicFramePr>
          <p:cNvPr id="307205" name="Object 5"/>
          <p:cNvGraphicFramePr>
            <a:graphicFrameLocks noChangeAspect="1"/>
          </p:cNvGraphicFramePr>
          <p:nvPr>
            <p:extLst/>
          </p:nvPr>
        </p:nvGraphicFramePr>
        <p:xfrm>
          <a:off x="4825279" y="2477423"/>
          <a:ext cx="3070225" cy="5458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2" name="Equation" r:id="rId6" imgW="1155600" imgH="203040" progId="Equation.DSMT4">
                  <p:embed/>
                </p:oleObj>
              </mc:Choice>
              <mc:Fallback>
                <p:oleObj name="Equation" r:id="rId6" imgW="11556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5279" y="2477423"/>
                        <a:ext cx="3070225" cy="5458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06" name="Text Box 6"/>
          <p:cNvSpPr txBox="1">
            <a:spLocks noChangeArrowheads="1"/>
          </p:cNvSpPr>
          <p:nvPr/>
        </p:nvSpPr>
        <p:spPr bwMode="auto">
          <a:xfrm>
            <a:off x="2072554" y="3133255"/>
            <a:ext cx="2133600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+mn-ea"/>
                <a:ea typeface="+mn-ea"/>
              </a:rPr>
              <a:t>通解结构</a:t>
            </a:r>
          </a:p>
        </p:txBody>
      </p:sp>
      <p:graphicFrame>
        <p:nvGraphicFramePr>
          <p:cNvPr id="30720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1344851"/>
              </p:ext>
            </p:extLst>
          </p:nvPr>
        </p:nvGraphicFramePr>
        <p:xfrm>
          <a:off x="4025179" y="3204071"/>
          <a:ext cx="1600200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3" name="公式" r:id="rId8" imgW="1600200" imgH="406400" progId="Equation.3">
                  <p:embed/>
                </p:oleObj>
              </mc:Choice>
              <mc:Fallback>
                <p:oleObj name="公式" r:id="rId8" imgW="16002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5179" y="3204071"/>
                        <a:ext cx="1600200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08" name="Text Box 8"/>
          <p:cNvSpPr txBox="1">
            <a:spLocks noChangeArrowheads="1"/>
          </p:cNvSpPr>
          <p:nvPr/>
        </p:nvSpPr>
        <p:spPr bwMode="auto">
          <a:xfrm>
            <a:off x="2072554" y="3774855"/>
            <a:ext cx="2133600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+mn-ea"/>
                <a:ea typeface="+mn-ea"/>
              </a:rPr>
              <a:t>两种类型</a:t>
            </a:r>
          </a:p>
        </p:txBody>
      </p:sp>
      <p:graphicFrame>
        <p:nvGraphicFramePr>
          <p:cNvPr id="30721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359622"/>
              </p:ext>
            </p:extLst>
          </p:nvPr>
        </p:nvGraphicFramePr>
        <p:xfrm>
          <a:off x="3961679" y="3766923"/>
          <a:ext cx="1508558" cy="48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4" name="公式" r:id="rId10" imgW="1727200" imgH="558800" progId="Equation.3">
                  <p:embed/>
                </p:oleObj>
              </mc:Choice>
              <mc:Fallback>
                <p:oleObj name="公式" r:id="rId10" imgW="1727200" imgH="558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1679" y="3766923"/>
                        <a:ext cx="1508558" cy="488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13" name="Text Box 13"/>
          <p:cNvSpPr txBox="1">
            <a:spLocks noChangeArrowheads="1"/>
          </p:cNvSpPr>
          <p:nvPr/>
        </p:nvSpPr>
        <p:spPr bwMode="auto">
          <a:xfrm>
            <a:off x="2072554" y="5120058"/>
            <a:ext cx="3654425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难点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：如何求特解？</a:t>
            </a:r>
          </a:p>
        </p:txBody>
      </p:sp>
      <p:sp>
        <p:nvSpPr>
          <p:cNvPr id="307214" name="Text Box 14"/>
          <p:cNvSpPr txBox="1">
            <a:spLocks noChangeArrowheads="1"/>
          </p:cNvSpPr>
          <p:nvPr/>
        </p:nvSpPr>
        <p:spPr bwMode="auto">
          <a:xfrm>
            <a:off x="5470237" y="5120058"/>
            <a:ext cx="3962400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方法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：待定系数法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52237" name="Rectangle 18"/>
          <p:cNvSpPr>
            <a:spLocks noGrp="1" noChangeArrowheads="1"/>
          </p:cNvSpPr>
          <p:nvPr>
            <p:ph type="title"/>
          </p:nvPr>
        </p:nvSpPr>
        <p:spPr>
          <a:xfrm>
            <a:off x="2072554" y="988317"/>
            <a:ext cx="7620000" cy="719137"/>
          </a:xfrm>
        </p:spPr>
        <p:txBody>
          <a:bodyPr/>
          <a:lstStyle/>
          <a:p>
            <a:pPr eaLnBrk="1" hangingPunct="1"/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．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二阶常系数非齐次线性微分方程解法</a:t>
            </a:r>
          </a:p>
        </p:txBody>
      </p:sp>
      <p:graphicFrame>
        <p:nvGraphicFramePr>
          <p:cNvPr id="307219" name="Object 19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1294869"/>
              </p:ext>
            </p:extLst>
          </p:nvPr>
        </p:nvGraphicFramePr>
        <p:xfrm>
          <a:off x="3156515" y="4454707"/>
          <a:ext cx="5140928" cy="5958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5" name="Equation" r:id="rId12" imgW="2082600" imgH="241200" progId="Equation.DSMT4">
                  <p:embed/>
                </p:oleObj>
              </mc:Choice>
              <mc:Fallback>
                <p:oleObj name="Equation" r:id="rId12" imgW="20826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6515" y="4454707"/>
                        <a:ext cx="5140928" cy="5958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01944889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300"/>
                                        <p:tgtEl>
                                          <p:spTgt spid="30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07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07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07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07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07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07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3000"/>
                                        <p:tgtEl>
                                          <p:spTgt spid="307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75"/>
                                        <p:tgtEl>
                                          <p:spTgt spid="307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75"/>
                                        <p:tgtEl>
                                          <p:spTgt spid="307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03" grpId="0" autoUpdateAnimBg="0"/>
      <p:bldP spid="307204" grpId="0" autoUpdateAnimBg="0"/>
      <p:bldP spid="307206" grpId="0" autoUpdateAnimBg="0"/>
      <p:bldP spid="307208" grpId="0" autoUpdateAnimBg="0"/>
      <p:bldP spid="307213" grpId="0" autoUpdateAnimBg="0"/>
      <p:bldP spid="307214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247504" y="1284718"/>
            <a:ext cx="4311996" cy="548627"/>
          </a:xfrm>
        </p:spPr>
        <p:txBody>
          <a:bodyPr>
            <a:noAutofit/>
          </a:bodyPr>
          <a:lstStyle/>
          <a:p>
            <a:pPr algn="l" eaLnBrk="1" hangingPunct="1"/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解的存在唯一性定理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1247504" y="2143339"/>
            <a:ext cx="152157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BF7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7A77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0C0C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 smtClean="0">
                <a:solidFill>
                  <a:srgbClr val="FF0000"/>
                </a:solidFill>
              </a:rPr>
              <a:t>定理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2.1</a:t>
            </a:r>
            <a:endParaRPr lang="en-US" altLang="zh-CN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220" name="Object 4"/>
          <p:cNvGraphicFramePr>
            <a:graphicFrameLocks noChangeAspect="1"/>
          </p:cNvGraphicFramePr>
          <p:nvPr>
            <p:extLst/>
          </p:nvPr>
        </p:nvGraphicFramePr>
        <p:xfrm>
          <a:off x="1247504" y="2214700"/>
          <a:ext cx="9490955" cy="18505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4" name="Equation" r:id="rId3" imgW="3581280" imgH="698400" progId="Equation.DSMT4">
                  <p:embed/>
                </p:oleObj>
              </mc:Choice>
              <mc:Fallback>
                <p:oleObj name="Equation" r:id="rId3" imgW="3581280" imgH="698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7504" y="2214700"/>
                        <a:ext cx="9490955" cy="18505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5" name="对象 2"/>
          <p:cNvGraphicFramePr>
            <a:graphicFrameLocks noChangeAspect="1"/>
          </p:cNvGraphicFramePr>
          <p:nvPr>
            <p:extLst/>
          </p:nvPr>
        </p:nvGraphicFramePr>
        <p:xfrm>
          <a:off x="3108708" y="4136572"/>
          <a:ext cx="4267452" cy="11012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5" name="Equation" r:id="rId5" imgW="1574640" imgH="406080" progId="Equation.DSMT4">
                  <p:embed/>
                </p:oleObj>
              </mc:Choice>
              <mc:Fallback>
                <p:oleObj name="Equation" r:id="rId5" imgW="157464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8708" y="4136572"/>
                        <a:ext cx="4267452" cy="11012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43469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2151323" y="1724409"/>
            <a:ext cx="7416800" cy="550863"/>
            <a:chOff x="476" y="1162"/>
            <a:chExt cx="4559" cy="347"/>
          </a:xfrm>
        </p:grpSpPr>
        <p:sp>
          <p:nvSpPr>
            <p:cNvPr id="53265" name="Text Box 2"/>
            <p:cNvSpPr txBox="1">
              <a:spLocks noChangeArrowheads="1"/>
            </p:cNvSpPr>
            <p:nvPr/>
          </p:nvSpPr>
          <p:spPr bwMode="auto">
            <a:xfrm>
              <a:off x="476" y="1207"/>
              <a:ext cx="2208" cy="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</a:pPr>
              <a:r>
                <a:rPr kumimoji="1" lang="zh-CN" altLang="en-US" sz="2800" b="1" dirty="0">
                  <a:latin typeface="Times New Roman" panose="02020603050405020304" pitchFamily="18" charset="0"/>
                </a:rPr>
                <a:t>设非齐方程特解为</a:t>
              </a:r>
            </a:p>
          </p:txBody>
        </p:sp>
        <p:graphicFrame>
          <p:nvGraphicFramePr>
            <p:cNvPr id="53261" name="Object 3"/>
            <p:cNvGraphicFramePr>
              <a:graphicFrameLocks noChangeAspect="1"/>
            </p:cNvGraphicFramePr>
            <p:nvPr/>
          </p:nvGraphicFramePr>
          <p:xfrm>
            <a:off x="2381" y="1162"/>
            <a:ext cx="1312" cy="3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22" name="公式" r:id="rId4" imgW="2066903" imgH="524028" progId="Equation.3">
                    <p:embed/>
                  </p:oleObj>
                </mc:Choice>
                <mc:Fallback>
                  <p:oleObj name="公式" r:id="rId4" imgW="2066903" imgH="52402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81" y="1162"/>
                          <a:ext cx="1312" cy="3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3266" name="Text Box 4"/>
            <p:cNvSpPr txBox="1">
              <a:spLocks noChangeArrowheads="1"/>
            </p:cNvSpPr>
            <p:nvPr/>
          </p:nvSpPr>
          <p:spPr bwMode="auto">
            <a:xfrm>
              <a:off x="3787" y="1207"/>
              <a:ext cx="1248" cy="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</a:pPr>
              <a:r>
                <a:rPr kumimoji="1" lang="zh-CN" altLang="en-US" sz="2800" b="1">
                  <a:latin typeface="Times New Roman" panose="02020603050405020304" pitchFamily="18" charset="0"/>
                </a:rPr>
                <a:t>代入原方程</a:t>
              </a:r>
            </a:p>
          </p:txBody>
        </p:sp>
      </p:grpSp>
      <p:graphicFrame>
        <p:nvGraphicFramePr>
          <p:cNvPr id="309253" name="Object 5"/>
          <p:cNvGraphicFramePr>
            <a:graphicFrameLocks noChangeAspect="1"/>
          </p:cNvGraphicFramePr>
          <p:nvPr>
            <p:extLst/>
          </p:nvPr>
        </p:nvGraphicFramePr>
        <p:xfrm>
          <a:off x="2295525" y="2294497"/>
          <a:ext cx="8032750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23" name="公式" r:id="rId6" imgW="8864600" imgH="558800" progId="Equation.3">
                  <p:embed/>
                </p:oleObj>
              </mc:Choice>
              <mc:Fallback>
                <p:oleObj name="公式" r:id="rId6" imgW="8864600" imgH="558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5525" y="2294497"/>
                        <a:ext cx="8032750" cy="506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9254" name="Object 6"/>
          <p:cNvGraphicFramePr>
            <a:graphicFrameLocks noChangeAspect="1"/>
          </p:cNvGraphicFramePr>
          <p:nvPr>
            <p:extLst/>
          </p:nvPr>
        </p:nvGraphicFramePr>
        <p:xfrm>
          <a:off x="2295525" y="3076575"/>
          <a:ext cx="4191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24" name="公式" r:id="rId8" imgW="4775200" imgH="508000" progId="Equation.3">
                  <p:embed/>
                </p:oleObj>
              </mc:Choice>
              <mc:Fallback>
                <p:oleObj name="公式" r:id="rId8" imgW="4775200" imgH="508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5525" y="3076575"/>
                        <a:ext cx="4191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9255" name="Object 7"/>
          <p:cNvGraphicFramePr>
            <a:graphicFrameLocks noChangeAspect="1"/>
          </p:cNvGraphicFramePr>
          <p:nvPr>
            <p:extLst/>
          </p:nvPr>
        </p:nvGraphicFramePr>
        <p:xfrm>
          <a:off x="6629400" y="2916238"/>
          <a:ext cx="2889250" cy="68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25" name="Equation" r:id="rId10" imgW="1028520" imgH="228600" progId="Equation.DSMT4">
                  <p:embed/>
                </p:oleObj>
              </mc:Choice>
              <mc:Fallback>
                <p:oleObj name="Equation" r:id="rId10" imgW="10285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2916238"/>
                        <a:ext cx="2889250" cy="687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9256" name="Object 8"/>
          <p:cNvGraphicFramePr>
            <a:graphicFrameLocks noChangeAspect="1"/>
          </p:cNvGraphicFramePr>
          <p:nvPr>
            <p:extLst/>
          </p:nvPr>
        </p:nvGraphicFramePr>
        <p:xfrm>
          <a:off x="2782888" y="3730625"/>
          <a:ext cx="3313112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26" name="公式" r:id="rId12" imgW="2946400" imgH="444500" progId="Equation.3">
                  <p:embed/>
                </p:oleObj>
              </mc:Choice>
              <mc:Fallback>
                <p:oleObj name="公式" r:id="rId12" imgW="29464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2888" y="3730625"/>
                        <a:ext cx="3313112" cy="49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9257" name="Object 9"/>
          <p:cNvGraphicFramePr>
            <a:graphicFrameLocks noChangeAspect="1"/>
          </p:cNvGraphicFramePr>
          <p:nvPr>
            <p:extLst/>
          </p:nvPr>
        </p:nvGraphicFramePr>
        <p:xfrm>
          <a:off x="2301155" y="4398242"/>
          <a:ext cx="4246562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27" name="公式" r:id="rId14" imgW="4826000" imgH="508000" progId="Equation.3">
                  <p:embed/>
                </p:oleObj>
              </mc:Choice>
              <mc:Fallback>
                <p:oleObj name="公式" r:id="rId14" imgW="4826000" imgH="508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1155" y="4398242"/>
                        <a:ext cx="4246562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9258" name="Object 10"/>
          <p:cNvGraphicFramePr>
            <a:graphicFrameLocks noChangeAspect="1"/>
          </p:cNvGraphicFramePr>
          <p:nvPr>
            <p:extLst/>
          </p:nvPr>
        </p:nvGraphicFramePr>
        <p:xfrm>
          <a:off x="3248626" y="4782798"/>
          <a:ext cx="2696007" cy="643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28" name="Equation" r:id="rId16" imgW="1028520" imgH="228600" progId="Equation.DSMT4">
                  <p:embed/>
                </p:oleObj>
              </mc:Choice>
              <mc:Fallback>
                <p:oleObj name="Equation" r:id="rId16" imgW="10285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8626" y="4782798"/>
                        <a:ext cx="2696007" cy="643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9259" name="Object 11"/>
          <p:cNvGraphicFramePr>
            <a:graphicFrameLocks noChangeAspect="1"/>
          </p:cNvGraphicFramePr>
          <p:nvPr>
            <p:extLst/>
          </p:nvPr>
        </p:nvGraphicFramePr>
        <p:xfrm>
          <a:off x="6311900" y="4850534"/>
          <a:ext cx="1901825" cy="5760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29" name="Equation" r:id="rId18" imgW="736560" imgH="203040" progId="Equation.DSMT4">
                  <p:embed/>
                </p:oleObj>
              </mc:Choice>
              <mc:Fallback>
                <p:oleObj name="Equation" r:id="rId18" imgW="7365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1900" y="4850534"/>
                        <a:ext cx="1901825" cy="5760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9260" name="Object 12"/>
          <p:cNvGraphicFramePr>
            <a:graphicFrameLocks noChangeAspect="1"/>
          </p:cNvGraphicFramePr>
          <p:nvPr>
            <p:extLst/>
          </p:nvPr>
        </p:nvGraphicFramePr>
        <p:xfrm>
          <a:off x="2918641" y="5575373"/>
          <a:ext cx="3355975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30" name="公式" r:id="rId20" imgW="3162300" imgH="444500" progId="Equation.3">
                  <p:embed/>
                </p:oleObj>
              </mc:Choice>
              <mc:Fallback>
                <p:oleObj name="公式" r:id="rId20" imgW="31623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8641" y="5575373"/>
                        <a:ext cx="3355975" cy="471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9261" name="Line 13"/>
          <p:cNvSpPr>
            <a:spLocks noChangeShapeType="1"/>
          </p:cNvSpPr>
          <p:nvPr/>
        </p:nvSpPr>
        <p:spPr bwMode="auto">
          <a:xfrm>
            <a:off x="6152562" y="2897951"/>
            <a:ext cx="2030004" cy="439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9262" name="Line 14"/>
          <p:cNvSpPr>
            <a:spLocks noChangeShapeType="1"/>
          </p:cNvSpPr>
          <p:nvPr/>
        </p:nvSpPr>
        <p:spPr bwMode="auto">
          <a:xfrm>
            <a:off x="3701040" y="2895076"/>
            <a:ext cx="1187450" cy="1588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09263" name="Object 15"/>
          <p:cNvGraphicFramePr>
            <a:graphicFrameLocks noChangeAspect="1"/>
          </p:cNvGraphicFramePr>
          <p:nvPr>
            <p:extLst/>
          </p:nvPr>
        </p:nvGraphicFramePr>
        <p:xfrm>
          <a:off x="6486525" y="3727161"/>
          <a:ext cx="2481984" cy="500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31" name="公式" r:id="rId22" imgW="2162287" imgH="466679" progId="Equation.3">
                  <p:embed/>
                </p:oleObj>
              </mc:Choice>
              <mc:Fallback>
                <p:oleObj name="公式" r:id="rId22" imgW="2162287" imgH="4666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6525" y="3727161"/>
                        <a:ext cx="2481984" cy="5003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9264" name="Object 16"/>
          <p:cNvGraphicFramePr>
            <a:graphicFrameLocks noChangeAspect="1"/>
          </p:cNvGraphicFramePr>
          <p:nvPr>
            <p:extLst/>
          </p:nvPr>
        </p:nvGraphicFramePr>
        <p:xfrm>
          <a:off x="6513292" y="5467351"/>
          <a:ext cx="2622405" cy="6272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32" name="Equation" r:id="rId24" imgW="1028520" imgH="241200" progId="Equation.DSMT4">
                  <p:embed/>
                </p:oleObj>
              </mc:Choice>
              <mc:Fallback>
                <p:oleObj name="Equation" r:id="rId24" imgW="102852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3292" y="5467351"/>
                        <a:ext cx="2622405" cy="6272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60" name="Object 17"/>
          <p:cNvGraphicFramePr>
            <a:graphicFrameLocks noChangeAspect="1"/>
          </p:cNvGraphicFramePr>
          <p:nvPr>
            <p:extLst/>
          </p:nvPr>
        </p:nvGraphicFramePr>
        <p:xfrm>
          <a:off x="2151323" y="1012596"/>
          <a:ext cx="3689293" cy="6454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33" name="Equation" r:id="rId26" imgW="1523880" imgH="241200" progId="Equation.DSMT4">
                  <p:embed/>
                </p:oleObj>
              </mc:Choice>
              <mc:Fallback>
                <p:oleObj name="Equation" r:id="rId26" imgW="15238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1323" y="1012596"/>
                        <a:ext cx="3689293" cy="6454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7325362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09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09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09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09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09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09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09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09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09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09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09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09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261" grpId="0" animBg="1"/>
      <p:bldP spid="30926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274" name="Object 2"/>
          <p:cNvGraphicFramePr>
            <a:graphicFrameLocks noChangeAspect="1"/>
          </p:cNvGraphicFramePr>
          <p:nvPr/>
        </p:nvGraphicFramePr>
        <p:xfrm>
          <a:off x="2490788" y="1176339"/>
          <a:ext cx="4138612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1" name="公式" r:id="rId4" imgW="4826000" imgH="508000" progId="Equation.3">
                  <p:embed/>
                </p:oleObj>
              </mc:Choice>
              <mc:Fallback>
                <p:oleObj name="公式" r:id="rId4" imgW="4826000" imgH="508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0788" y="1176339"/>
                        <a:ext cx="4138612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1299" name="Object 3"/>
          <p:cNvGraphicFramePr>
            <a:graphicFrameLocks noChangeAspect="1"/>
          </p:cNvGraphicFramePr>
          <p:nvPr>
            <p:extLst/>
          </p:nvPr>
        </p:nvGraphicFramePr>
        <p:xfrm>
          <a:off x="2812330" y="1723150"/>
          <a:ext cx="2651413" cy="6332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2" name="Equation" r:id="rId6" imgW="1028520" imgH="228600" progId="Equation.DSMT4">
                  <p:embed/>
                </p:oleObj>
              </mc:Choice>
              <mc:Fallback>
                <p:oleObj name="Equation" r:id="rId6" imgW="10285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2330" y="1723150"/>
                        <a:ext cx="2651413" cy="6332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1300" name="Object 4"/>
          <p:cNvGraphicFramePr>
            <a:graphicFrameLocks noChangeAspect="1"/>
          </p:cNvGraphicFramePr>
          <p:nvPr>
            <p:extLst/>
          </p:nvPr>
        </p:nvGraphicFramePr>
        <p:xfrm>
          <a:off x="5894388" y="1799187"/>
          <a:ext cx="1882630" cy="572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3" name="Equation" r:id="rId8" imgW="736560" imgH="203040" progId="Equation.DSMT4">
                  <p:embed/>
                </p:oleObj>
              </mc:Choice>
              <mc:Fallback>
                <p:oleObj name="Equation" r:id="rId8" imgW="7365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94388" y="1799187"/>
                        <a:ext cx="1882630" cy="572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1301" name="Object 5"/>
          <p:cNvGraphicFramePr>
            <a:graphicFrameLocks noChangeAspect="1"/>
          </p:cNvGraphicFramePr>
          <p:nvPr/>
        </p:nvGraphicFramePr>
        <p:xfrm>
          <a:off x="2424114" y="2492375"/>
          <a:ext cx="3576637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4" name="公式" r:id="rId10" imgW="3505200" imgH="482600" progId="Equation.3">
                  <p:embed/>
                </p:oleObj>
              </mc:Choice>
              <mc:Fallback>
                <p:oleObj name="公式" r:id="rId10" imgW="35052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4114" y="2492375"/>
                        <a:ext cx="3576637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1302" name="Text Box 6"/>
          <p:cNvSpPr txBox="1">
            <a:spLocks noChangeArrowheads="1"/>
          </p:cNvSpPr>
          <p:nvPr/>
        </p:nvSpPr>
        <p:spPr bwMode="auto">
          <a:xfrm>
            <a:off x="2319507" y="3084366"/>
            <a:ext cx="1903412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+mn-ea"/>
                <a:ea typeface="+mn-ea"/>
              </a:rPr>
              <a:t>综上讨论</a:t>
            </a:r>
          </a:p>
        </p:txBody>
      </p:sp>
      <p:graphicFrame>
        <p:nvGraphicFramePr>
          <p:cNvPr id="311303" name="Object 7"/>
          <p:cNvGraphicFramePr>
            <a:graphicFrameLocks noChangeAspect="1"/>
          </p:cNvGraphicFramePr>
          <p:nvPr>
            <p:extLst/>
          </p:nvPr>
        </p:nvGraphicFramePr>
        <p:xfrm>
          <a:off x="2728039" y="3667538"/>
          <a:ext cx="2735704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5" name="Equation" r:id="rId12" imgW="1130040" imgH="241200" progId="Equation.DSMT4">
                  <p:embed/>
                </p:oleObj>
              </mc:Choice>
              <mc:Fallback>
                <p:oleObj name="Equation" r:id="rId12" imgW="11300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8039" y="3667538"/>
                        <a:ext cx="2735704" cy="65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1304" name="Object 8"/>
          <p:cNvGraphicFramePr>
            <a:graphicFrameLocks noChangeAspect="1"/>
          </p:cNvGraphicFramePr>
          <p:nvPr>
            <p:extLst/>
          </p:nvPr>
        </p:nvGraphicFramePr>
        <p:xfrm>
          <a:off x="3171180" y="4471828"/>
          <a:ext cx="3380409" cy="17254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6" name="Equation" r:id="rId14" imgW="1396800" imgH="711000" progId="Equation.DSMT4">
                  <p:embed/>
                </p:oleObj>
              </mc:Choice>
              <mc:Fallback>
                <p:oleObj name="Equation" r:id="rId14" imgW="1396800" imgH="71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1180" y="4471828"/>
                        <a:ext cx="3380409" cy="17254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1307" name="Object 11"/>
          <p:cNvGraphicFramePr>
            <a:graphicFrameLocks noChangeAspect="1"/>
          </p:cNvGraphicFramePr>
          <p:nvPr/>
        </p:nvGraphicFramePr>
        <p:xfrm>
          <a:off x="6240463" y="2420938"/>
          <a:ext cx="2882900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7" name="公式" r:id="rId16" imgW="2419395" imgH="466679" progId="Equation.3">
                  <p:embed/>
                </p:oleObj>
              </mc:Choice>
              <mc:Fallback>
                <p:oleObj name="公式" r:id="rId16" imgW="2419395" imgH="4666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0463" y="2420938"/>
                        <a:ext cx="2882900" cy="569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1308" name="Text Box 12"/>
          <p:cNvSpPr txBox="1">
            <a:spLocks noChangeArrowheads="1"/>
          </p:cNvSpPr>
          <p:nvPr/>
        </p:nvSpPr>
        <p:spPr bwMode="auto">
          <a:xfrm>
            <a:off x="2319507" y="3787489"/>
            <a:ext cx="504825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kumimoji="1" lang="zh-CN" altLang="en-US" sz="2800" b="1" dirty="0">
                <a:latin typeface="宋体" panose="02010600030101010101" pitchFamily="2" charset="-122"/>
              </a:rPr>
              <a:t>设</a:t>
            </a:r>
          </a:p>
        </p:txBody>
      </p:sp>
      <p:sp>
        <p:nvSpPr>
          <p:cNvPr id="311309" name="Text Box 13"/>
          <p:cNvSpPr txBox="1">
            <a:spLocks noChangeArrowheads="1"/>
          </p:cNvSpPr>
          <p:nvPr/>
        </p:nvSpPr>
        <p:spPr bwMode="auto">
          <a:xfrm>
            <a:off x="5348742" y="3787909"/>
            <a:ext cx="3744913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kumimoji="1" lang="zh-CN" altLang="en-US" sz="2800" b="1" dirty="0">
                <a:latin typeface="宋体" panose="02010600030101010101" pitchFamily="2" charset="-122"/>
              </a:rPr>
              <a:t>是非齐次方程的解，</a:t>
            </a:r>
          </a:p>
        </p:txBody>
      </p:sp>
    </p:spTree>
    <p:extLst>
      <p:ext uri="{BB962C8B-B14F-4D97-AF65-F5344CB8AC3E}">
        <p14:creationId xmlns:p14="http://schemas.microsoft.com/office/powerpoint/2010/main" val="2212934085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1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11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11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11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75"/>
                                        <p:tgtEl>
                                          <p:spTgt spid="311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75"/>
                                        <p:tgtEl>
                                          <p:spTgt spid="311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75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11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75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75"/>
                                        <p:tgtEl>
                                          <p:spTgt spid="311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11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1302" grpId="0" autoUpdateAnimBg="0"/>
      <p:bldP spid="311308" grpId="0" autoUpdateAnimBg="0"/>
      <p:bldP spid="311309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298" name="Object 2"/>
          <p:cNvGraphicFramePr>
            <a:graphicFrameLocks noChangeAspect="1"/>
          </p:cNvGraphicFramePr>
          <p:nvPr>
            <p:extLst/>
          </p:nvPr>
        </p:nvGraphicFramePr>
        <p:xfrm>
          <a:off x="3209131" y="930257"/>
          <a:ext cx="5576888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59" name="公式" r:id="rId4" imgW="5657805" imgH="447682" progId="Equation.3">
                  <p:embed/>
                </p:oleObj>
              </mc:Choice>
              <mc:Fallback>
                <p:oleObj name="公式" r:id="rId4" imgW="5657805" imgH="44768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9131" y="930257"/>
                        <a:ext cx="5576888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5395" name="Text Box 3"/>
          <p:cNvSpPr txBox="1">
            <a:spLocks noChangeArrowheads="1"/>
          </p:cNvSpPr>
          <p:nvPr/>
        </p:nvSpPr>
        <p:spPr bwMode="auto">
          <a:xfrm>
            <a:off x="2286000" y="1685926"/>
            <a:ext cx="685800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解</a:t>
            </a:r>
            <a:endParaRPr kumimoji="1" lang="zh-CN" altLang="en-US" sz="4000" b="1" dirty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  <p:sp>
        <p:nvSpPr>
          <p:cNvPr id="315396" name="Text Box 4"/>
          <p:cNvSpPr txBox="1">
            <a:spLocks noChangeArrowheads="1"/>
          </p:cNvSpPr>
          <p:nvPr/>
        </p:nvSpPr>
        <p:spPr bwMode="auto">
          <a:xfrm>
            <a:off x="2279650" y="2924176"/>
            <a:ext cx="3887788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</a:rPr>
              <a:t>对应齐次方程的通解</a:t>
            </a:r>
          </a:p>
        </p:txBody>
      </p:sp>
      <p:sp>
        <p:nvSpPr>
          <p:cNvPr id="315397" name="Text Box 5"/>
          <p:cNvSpPr txBox="1">
            <a:spLocks noChangeArrowheads="1"/>
          </p:cNvSpPr>
          <p:nvPr/>
        </p:nvSpPr>
        <p:spPr bwMode="auto">
          <a:xfrm>
            <a:off x="3124200" y="1681164"/>
            <a:ext cx="1905000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</a:rPr>
              <a:t>特征方程</a:t>
            </a:r>
          </a:p>
        </p:txBody>
      </p:sp>
      <p:graphicFrame>
        <p:nvGraphicFramePr>
          <p:cNvPr id="315398" name="Object 6"/>
          <p:cNvGraphicFramePr>
            <a:graphicFrameLocks noChangeAspect="1"/>
          </p:cNvGraphicFramePr>
          <p:nvPr>
            <p:extLst/>
          </p:nvPr>
        </p:nvGraphicFramePr>
        <p:xfrm>
          <a:off x="4800600" y="1636886"/>
          <a:ext cx="2514600" cy="5657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60" name="Equation" r:id="rId6" imgW="1015920" imgH="228600" progId="Equation.DSMT4">
                  <p:embed/>
                </p:oleObj>
              </mc:Choice>
              <mc:Fallback>
                <p:oleObj name="Equation" r:id="rId6" imgW="10159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1636886"/>
                        <a:ext cx="2514600" cy="5657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5399" name="Text Box 7"/>
          <p:cNvSpPr txBox="1">
            <a:spLocks noChangeArrowheads="1"/>
          </p:cNvSpPr>
          <p:nvPr/>
        </p:nvSpPr>
        <p:spPr bwMode="auto">
          <a:xfrm>
            <a:off x="3143250" y="2276476"/>
            <a:ext cx="1905000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</a:rPr>
              <a:t>特征根</a:t>
            </a:r>
          </a:p>
        </p:txBody>
      </p:sp>
      <p:graphicFrame>
        <p:nvGraphicFramePr>
          <p:cNvPr id="315400" name="Object 8"/>
          <p:cNvGraphicFramePr>
            <a:graphicFrameLocks noChangeAspect="1"/>
          </p:cNvGraphicFramePr>
          <p:nvPr>
            <p:extLst/>
          </p:nvPr>
        </p:nvGraphicFramePr>
        <p:xfrm>
          <a:off x="4511676" y="2192401"/>
          <a:ext cx="2338652" cy="568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61" name="Equation" r:id="rId8" imgW="939600" imgH="228600" progId="Equation.DSMT4">
                  <p:embed/>
                </p:oleObj>
              </mc:Choice>
              <mc:Fallback>
                <p:oleObj name="Equation" r:id="rId8" imgW="9396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1676" y="2192401"/>
                        <a:ext cx="2338652" cy="568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5401" name="Object 9"/>
          <p:cNvGraphicFramePr>
            <a:graphicFrameLocks noChangeAspect="1"/>
          </p:cNvGraphicFramePr>
          <p:nvPr/>
        </p:nvGraphicFramePr>
        <p:xfrm>
          <a:off x="5788025" y="2970213"/>
          <a:ext cx="2603500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62" name="公式" r:id="rId10" imgW="2603500" imgH="469900" progId="Equation.3">
                  <p:embed/>
                </p:oleObj>
              </mc:Choice>
              <mc:Fallback>
                <p:oleObj name="公式" r:id="rId10" imgW="26035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8025" y="2970213"/>
                        <a:ext cx="2603500" cy="46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5402" name="Object 10"/>
          <p:cNvGraphicFramePr>
            <a:graphicFrameLocks noChangeAspect="1"/>
          </p:cNvGraphicFramePr>
          <p:nvPr>
            <p:extLst/>
          </p:nvPr>
        </p:nvGraphicFramePr>
        <p:xfrm>
          <a:off x="2307407" y="3628598"/>
          <a:ext cx="2532881" cy="4628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63" name="Equation" r:id="rId12" imgW="2349500" imgH="431800" progId="Equation.DSMT4">
                  <p:embed/>
                </p:oleObj>
              </mc:Choice>
              <mc:Fallback>
                <p:oleObj name="Equation" r:id="rId12" imgW="23495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7407" y="3628598"/>
                        <a:ext cx="2532881" cy="4628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5403" name="Object 11"/>
          <p:cNvGraphicFramePr>
            <a:graphicFrameLocks noChangeAspect="1"/>
          </p:cNvGraphicFramePr>
          <p:nvPr/>
        </p:nvGraphicFramePr>
        <p:xfrm>
          <a:off x="6821488" y="3562351"/>
          <a:ext cx="3319462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64" name="Equation" r:id="rId14" imgW="3514882" imgH="447682" progId="Equation.DSMT4">
                  <p:embed/>
                </p:oleObj>
              </mc:Choice>
              <mc:Fallback>
                <p:oleObj name="Equation" r:id="rId14" imgW="3514882" imgH="44768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21488" y="3562351"/>
                        <a:ext cx="3319462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5404" name="Text Box 12"/>
          <p:cNvSpPr txBox="1">
            <a:spLocks noChangeArrowheads="1"/>
          </p:cNvSpPr>
          <p:nvPr/>
        </p:nvSpPr>
        <p:spPr bwMode="auto">
          <a:xfrm>
            <a:off x="2286000" y="4419468"/>
            <a:ext cx="2476500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kumimoji="1" lang="zh-CN" altLang="en-US" sz="2800" b="1" dirty="0">
                <a:latin typeface="Times New Roman" panose="02020603050405020304" pitchFamily="18" charset="0"/>
              </a:rPr>
              <a:t>代入方程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, 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得</a:t>
            </a:r>
          </a:p>
        </p:txBody>
      </p:sp>
      <p:graphicFrame>
        <p:nvGraphicFramePr>
          <p:cNvPr id="315405" name="Object 13"/>
          <p:cNvGraphicFramePr>
            <a:graphicFrameLocks noChangeAspect="1"/>
          </p:cNvGraphicFramePr>
          <p:nvPr/>
        </p:nvGraphicFramePr>
        <p:xfrm>
          <a:off x="4514850" y="4500563"/>
          <a:ext cx="3098800" cy="354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65" name="公式" r:id="rId16" imgW="3098800" imgH="355600" progId="Equation.3">
                  <p:embed/>
                </p:oleObj>
              </mc:Choice>
              <mc:Fallback>
                <p:oleObj name="公式" r:id="rId16" imgW="3098800" imgH="355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4500563"/>
                        <a:ext cx="3098800" cy="354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5406" name="Object 14"/>
          <p:cNvGraphicFramePr>
            <a:graphicFrameLocks noChangeAspect="1"/>
          </p:cNvGraphicFramePr>
          <p:nvPr/>
        </p:nvGraphicFramePr>
        <p:xfrm>
          <a:off x="7896226" y="4005264"/>
          <a:ext cx="1622425" cy="1404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66" name="公式" r:id="rId18" imgW="1701800" imgH="1473200" progId="Equation.3">
                  <p:embed/>
                </p:oleObj>
              </mc:Choice>
              <mc:Fallback>
                <p:oleObj name="公式" r:id="rId18" imgW="1701800" imgH="147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96226" y="4005264"/>
                        <a:ext cx="1622425" cy="1404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5407" name="Object 15"/>
          <p:cNvGraphicFramePr>
            <a:graphicFrameLocks noChangeAspect="1"/>
          </p:cNvGraphicFramePr>
          <p:nvPr>
            <p:extLst/>
          </p:nvPr>
        </p:nvGraphicFramePr>
        <p:xfrm>
          <a:off x="2212831" y="4935031"/>
          <a:ext cx="3717925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67" name="公式" r:id="rId20" imgW="3457508" imgH="809698" progId="Equation.3">
                  <p:embed/>
                </p:oleObj>
              </mc:Choice>
              <mc:Fallback>
                <p:oleObj name="公式" r:id="rId20" imgW="3457508" imgH="80969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2831" y="4935031"/>
                        <a:ext cx="3717925" cy="87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5408" name="Text Box 16"/>
          <p:cNvSpPr txBox="1">
            <a:spLocks noChangeArrowheads="1"/>
          </p:cNvSpPr>
          <p:nvPr/>
        </p:nvSpPr>
        <p:spPr bwMode="auto">
          <a:xfrm>
            <a:off x="2212831" y="5884292"/>
            <a:ext cx="2362200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50000"/>
              </a:spcBef>
            </a:pPr>
            <a:r>
              <a:rPr kumimoji="1" lang="zh-CN" altLang="en-US" sz="2800" b="1" dirty="0">
                <a:latin typeface="Times New Roman" panose="02020603050405020304" pitchFamily="18" charset="0"/>
              </a:rPr>
              <a:t>原方程通解为</a:t>
            </a:r>
          </a:p>
        </p:txBody>
      </p:sp>
      <p:graphicFrame>
        <p:nvGraphicFramePr>
          <p:cNvPr id="315409" name="Object 17"/>
          <p:cNvGraphicFramePr>
            <a:graphicFrameLocks noChangeAspect="1"/>
          </p:cNvGraphicFramePr>
          <p:nvPr/>
        </p:nvGraphicFramePr>
        <p:xfrm>
          <a:off x="4511676" y="5661025"/>
          <a:ext cx="4962525" cy="84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68" name="公式" r:id="rId22" imgW="4819784" imgH="809698" progId="Equation.3">
                  <p:embed/>
                </p:oleObj>
              </mc:Choice>
              <mc:Fallback>
                <p:oleObj name="公式" r:id="rId22" imgW="4819784" imgH="80969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1676" y="5661025"/>
                        <a:ext cx="4962525" cy="846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15" name="Text Box 18"/>
          <p:cNvSpPr txBox="1">
            <a:spLocks noChangeArrowheads="1"/>
          </p:cNvSpPr>
          <p:nvPr/>
        </p:nvSpPr>
        <p:spPr bwMode="auto">
          <a:xfrm>
            <a:off x="2212831" y="934245"/>
            <a:ext cx="911369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50000"/>
              </a:spcBef>
            </a:pPr>
            <a:r>
              <a:rPr kumimoji="1" lang="zh-CN" altLang="en-US" sz="28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例</a:t>
            </a:r>
            <a:r>
              <a:rPr kumimoji="1"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endParaRPr kumimoji="1" lang="en-US" altLang="zh-CN" sz="28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15428" name="Object 36"/>
          <p:cNvGraphicFramePr>
            <a:graphicFrameLocks noChangeAspect="1"/>
          </p:cNvGraphicFramePr>
          <p:nvPr>
            <p:extLst/>
          </p:nvPr>
        </p:nvGraphicFramePr>
        <p:xfrm>
          <a:off x="4968369" y="3542594"/>
          <a:ext cx="1639311" cy="5184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69" name="Equation" r:id="rId24" imgW="634680" imgH="203040" progId="Equation.DSMT4">
                  <p:embed/>
                </p:oleObj>
              </mc:Choice>
              <mc:Fallback>
                <p:oleObj name="Equation" r:id="rId24" imgW="6346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8369" y="3542594"/>
                        <a:ext cx="1639311" cy="5184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00424742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5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5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15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15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15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15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15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15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15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15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75"/>
                                        <p:tgtEl>
                                          <p:spTgt spid="315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45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15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15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15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75"/>
                                        <p:tgtEl>
                                          <p:spTgt spid="315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45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15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5395" grpId="0" autoUpdateAnimBg="0"/>
      <p:bldP spid="315396" grpId="0" autoUpdateAnimBg="0"/>
      <p:bldP spid="315397" grpId="0" autoUpdateAnimBg="0"/>
      <p:bldP spid="315399" grpId="0" autoUpdateAnimBg="0"/>
      <p:bldP spid="315404" grpId="0" autoUpdateAnimBg="0"/>
      <p:bldP spid="315408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ChangeArrowheads="1"/>
          </p:cNvSpPr>
          <p:nvPr/>
        </p:nvSpPr>
        <p:spPr bwMode="auto">
          <a:xfrm>
            <a:off x="2781299" y="4384171"/>
            <a:ext cx="2243953" cy="609600"/>
          </a:xfrm>
          <a:prstGeom prst="rect">
            <a:avLst/>
          </a:prstGeom>
          <a:solidFill>
            <a:srgbClr val="FF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zh-CN" altLang="en-US"/>
          </a:p>
        </p:txBody>
      </p:sp>
      <p:sp>
        <p:nvSpPr>
          <p:cNvPr id="96259" name="Rectangle 3"/>
          <p:cNvSpPr>
            <a:spLocks noChangeArrowheads="1"/>
          </p:cNvSpPr>
          <p:nvPr/>
        </p:nvSpPr>
        <p:spPr bwMode="auto">
          <a:xfrm>
            <a:off x="3535655" y="1687143"/>
            <a:ext cx="1066800" cy="457200"/>
          </a:xfrm>
          <a:prstGeom prst="rect">
            <a:avLst/>
          </a:prstGeom>
          <a:solidFill>
            <a:srgbClr val="FF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zh-CN" altLang="en-US"/>
          </a:p>
        </p:txBody>
      </p:sp>
      <p:sp>
        <p:nvSpPr>
          <p:cNvPr id="56332" name="Text Box 10"/>
          <p:cNvSpPr txBox="1">
            <a:spLocks noChangeArrowheads="1"/>
          </p:cNvSpPr>
          <p:nvPr/>
        </p:nvSpPr>
        <p:spPr bwMode="auto">
          <a:xfrm>
            <a:off x="1593820" y="996737"/>
            <a:ext cx="1076325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800" dirty="0">
                <a:latin typeface="楷体_GB2312"/>
              </a:rPr>
              <a:t> </a:t>
            </a:r>
            <a:r>
              <a:rPr lang="zh-CN" altLang="en-US" sz="2800" b="1" dirty="0" smtClean="0">
                <a:solidFill>
                  <a:srgbClr val="FF0000"/>
                </a:solidFill>
                <a:latin typeface="楷体_GB2312"/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6268" name="Object 12"/>
          <p:cNvGraphicFramePr>
            <a:graphicFrameLocks noChangeAspect="1"/>
          </p:cNvGraphicFramePr>
          <p:nvPr>
            <p:extLst/>
          </p:nvPr>
        </p:nvGraphicFramePr>
        <p:xfrm>
          <a:off x="2735226" y="942937"/>
          <a:ext cx="4893483" cy="53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58" name="Equation" r:id="rId3" imgW="2095200" imgH="228600" progId="Equation.DSMT4">
                  <p:embed/>
                </p:oleObj>
              </mc:Choice>
              <mc:Fallback>
                <p:oleObj name="Equation" r:id="rId3" imgW="20952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5226" y="942937"/>
                        <a:ext cx="4893483" cy="53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9" name="Object 13"/>
          <p:cNvGraphicFramePr>
            <a:graphicFrameLocks noChangeAspect="1"/>
          </p:cNvGraphicFramePr>
          <p:nvPr>
            <p:extLst/>
          </p:nvPr>
        </p:nvGraphicFramePr>
        <p:xfrm>
          <a:off x="2433638" y="1617663"/>
          <a:ext cx="8296275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59" name="Equation" r:id="rId5" imgW="3517560" imgH="241200" progId="Equation.DSMT4">
                  <p:embed/>
                </p:oleObj>
              </mc:Choice>
              <mc:Fallback>
                <p:oleObj name="Equation" r:id="rId5" imgW="35175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3638" y="1617663"/>
                        <a:ext cx="8296275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270" name="Text Box 14"/>
          <p:cNvSpPr txBox="1">
            <a:spLocks noChangeArrowheads="1"/>
          </p:cNvSpPr>
          <p:nvPr/>
        </p:nvSpPr>
        <p:spPr bwMode="auto">
          <a:xfrm>
            <a:off x="1790700" y="2310235"/>
            <a:ext cx="5029200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sz="2800" b="1" dirty="0"/>
              <a:t>对应的齐方程的特征方程为</a:t>
            </a:r>
          </a:p>
        </p:txBody>
      </p:sp>
      <p:graphicFrame>
        <p:nvGraphicFramePr>
          <p:cNvPr id="96271" name="Object 15"/>
          <p:cNvGraphicFramePr>
            <a:graphicFrameLocks noChangeAspect="1"/>
          </p:cNvGraphicFramePr>
          <p:nvPr>
            <p:extLst/>
          </p:nvPr>
        </p:nvGraphicFramePr>
        <p:xfrm>
          <a:off x="6198553" y="2294169"/>
          <a:ext cx="2104159" cy="4741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0" name="Equation" r:id="rId7" imgW="901440" imgH="203040" progId="Equation.DSMT4">
                  <p:embed/>
                </p:oleObj>
              </mc:Choice>
              <mc:Fallback>
                <p:oleObj name="Equation" r:id="rId7" imgW="9014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8553" y="2294169"/>
                        <a:ext cx="2104159" cy="4741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272" name="Text Box 16"/>
          <p:cNvSpPr txBox="1">
            <a:spLocks noChangeArrowheads="1"/>
          </p:cNvSpPr>
          <p:nvPr/>
        </p:nvSpPr>
        <p:spPr bwMode="auto">
          <a:xfrm>
            <a:off x="3226320" y="2844322"/>
            <a:ext cx="1981200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sz="2800" b="1" dirty="0"/>
              <a:t>特征根为</a:t>
            </a:r>
          </a:p>
        </p:txBody>
      </p:sp>
      <p:graphicFrame>
        <p:nvGraphicFramePr>
          <p:cNvPr id="96273" name="Object 17"/>
          <p:cNvGraphicFramePr>
            <a:graphicFrameLocks noChangeAspect="1"/>
          </p:cNvGraphicFramePr>
          <p:nvPr>
            <p:extLst/>
          </p:nvPr>
        </p:nvGraphicFramePr>
        <p:xfrm>
          <a:off x="5025253" y="2815144"/>
          <a:ext cx="1431925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1" name="Equation" r:id="rId9" imgW="647640" imgH="241200" progId="Equation.DSMT4">
                  <p:embed/>
                </p:oleObj>
              </mc:Choice>
              <mc:Fallback>
                <p:oleObj name="Equation" r:id="rId9" imgW="6476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5253" y="2815144"/>
                        <a:ext cx="1431925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274" name="Text Box 18"/>
          <p:cNvSpPr txBox="1">
            <a:spLocks noChangeArrowheads="1"/>
          </p:cNvSpPr>
          <p:nvPr/>
        </p:nvSpPr>
        <p:spPr bwMode="auto">
          <a:xfrm>
            <a:off x="1790700" y="3347203"/>
            <a:ext cx="4343400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sz="2800" b="1" dirty="0"/>
              <a:t>对应的齐方程的通解为</a:t>
            </a:r>
          </a:p>
        </p:txBody>
      </p:sp>
      <p:graphicFrame>
        <p:nvGraphicFramePr>
          <p:cNvPr id="96275" name="Object 19"/>
          <p:cNvGraphicFramePr>
            <a:graphicFrameLocks noChangeAspect="1"/>
          </p:cNvGraphicFramePr>
          <p:nvPr>
            <p:extLst/>
          </p:nvPr>
        </p:nvGraphicFramePr>
        <p:xfrm>
          <a:off x="4512308" y="3811089"/>
          <a:ext cx="3646533" cy="5512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2" name="Equation" r:id="rId11" imgW="1511280" imgH="228600" progId="Equation.DSMT4">
                  <p:embed/>
                </p:oleObj>
              </mc:Choice>
              <mc:Fallback>
                <p:oleObj name="Equation" r:id="rId11" imgW="15112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2308" y="3811089"/>
                        <a:ext cx="3646533" cy="5512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76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2002755"/>
              </p:ext>
            </p:extLst>
          </p:nvPr>
        </p:nvGraphicFramePr>
        <p:xfrm>
          <a:off x="1919536" y="4449197"/>
          <a:ext cx="8114067" cy="4738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3" name="Equation" r:id="rId13" imgW="3479760" imgH="203040" progId="Equation.DSMT4">
                  <p:embed/>
                </p:oleObj>
              </mc:Choice>
              <mc:Fallback>
                <p:oleObj name="Equation" r:id="rId13" imgW="34797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9536" y="4449197"/>
                        <a:ext cx="8114067" cy="4738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77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4170343"/>
              </p:ext>
            </p:extLst>
          </p:nvPr>
        </p:nvGraphicFramePr>
        <p:xfrm>
          <a:off x="5490425" y="5016449"/>
          <a:ext cx="3649662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4" name="Equation" r:id="rId15" imgW="1422360" imgH="241200" progId="Equation.DSMT4">
                  <p:embed/>
                </p:oleObj>
              </mc:Choice>
              <mc:Fallback>
                <p:oleObj name="Equation" r:id="rId15" imgW="14223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0425" y="5016449"/>
                        <a:ext cx="3649662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278" name="Text Box 22"/>
          <p:cNvSpPr txBox="1">
            <a:spLocks noChangeArrowheads="1"/>
          </p:cNvSpPr>
          <p:nvPr/>
        </p:nvSpPr>
        <p:spPr bwMode="auto">
          <a:xfrm>
            <a:off x="1875831" y="5134298"/>
            <a:ext cx="4038600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sz="2800" b="1" dirty="0"/>
              <a:t>将它代入原方程，得</a:t>
            </a:r>
          </a:p>
        </p:txBody>
      </p:sp>
      <p:graphicFrame>
        <p:nvGraphicFramePr>
          <p:cNvPr id="96279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7188097"/>
              </p:ext>
            </p:extLst>
          </p:nvPr>
        </p:nvGraphicFramePr>
        <p:xfrm>
          <a:off x="3535655" y="5685156"/>
          <a:ext cx="5380157" cy="6158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5" name="Equation" r:id="rId17" imgW="2108160" imgH="241200" progId="Equation.DSMT4">
                  <p:embed/>
                </p:oleObj>
              </mc:Choice>
              <mc:Fallback>
                <p:oleObj name="Equation" r:id="rId17" imgW="21081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5655" y="5685156"/>
                        <a:ext cx="5380157" cy="6158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37" name="矩形 1"/>
          <p:cNvSpPr>
            <a:spLocks noChangeArrowheads="1"/>
          </p:cNvSpPr>
          <p:nvPr/>
        </p:nvSpPr>
        <p:spPr bwMode="auto">
          <a:xfrm>
            <a:off x="1790700" y="1669407"/>
            <a:ext cx="533400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en-US" sz="2800" b="1" dirty="0">
                <a:solidFill>
                  <a:srgbClr val="FF0000"/>
                </a:solidFill>
              </a:rPr>
              <a:t>解</a:t>
            </a:r>
          </a:p>
        </p:txBody>
      </p:sp>
    </p:spTree>
    <p:extLst>
      <p:ext uri="{BB962C8B-B14F-4D97-AF65-F5344CB8AC3E}">
        <p14:creationId xmlns:p14="http://schemas.microsoft.com/office/powerpoint/2010/main" val="287309714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6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6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6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6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6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6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6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6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6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6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96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96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96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96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58" grpId="0" animBg="1"/>
      <p:bldP spid="96259" grpId="0" animBg="1"/>
      <p:bldP spid="96270" grpId="0" autoUpdateAnimBg="0"/>
      <p:bldP spid="96272" grpId="0" autoUpdateAnimBg="0"/>
      <p:bldP spid="96274" grpId="0" autoUpdateAnimBg="0"/>
      <p:bldP spid="96278" grpId="0" autoUpdateAnimBg="0"/>
      <p:bldP spid="5633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1904999" y="970495"/>
            <a:ext cx="4800600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sz="2800" b="1" dirty="0"/>
              <a:t>比较两边同类项的系数，得</a:t>
            </a:r>
          </a:p>
        </p:txBody>
      </p:sp>
      <p:graphicFrame>
        <p:nvGraphicFramePr>
          <p:cNvPr id="46083" name="Object 3"/>
          <p:cNvGraphicFramePr>
            <a:graphicFrameLocks noChangeAspect="1"/>
          </p:cNvGraphicFramePr>
          <p:nvPr>
            <p:extLst/>
          </p:nvPr>
        </p:nvGraphicFramePr>
        <p:xfrm>
          <a:off x="3312295" y="1370630"/>
          <a:ext cx="1677648" cy="6162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2" name="Equation" r:id="rId3" imgW="622080" imgH="228600" progId="Equation.DSMT4">
                  <p:embed/>
                </p:oleObj>
              </mc:Choice>
              <mc:Fallback>
                <p:oleObj name="Equation" r:id="rId3" imgW="6220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2295" y="1370630"/>
                        <a:ext cx="1677648" cy="6162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4" name="Object 4"/>
          <p:cNvGraphicFramePr>
            <a:graphicFrameLocks noChangeAspect="1"/>
          </p:cNvGraphicFramePr>
          <p:nvPr>
            <p:extLst/>
          </p:nvPr>
        </p:nvGraphicFramePr>
        <p:xfrm>
          <a:off x="3312295" y="1941741"/>
          <a:ext cx="1677647" cy="6375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3" name="Equation" r:id="rId5" imgW="634680" imgH="241200" progId="Equation.DSMT4">
                  <p:embed/>
                </p:oleObj>
              </mc:Choice>
              <mc:Fallback>
                <p:oleObj name="Equation" r:id="rId5" imgW="6346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2295" y="1941741"/>
                        <a:ext cx="1677647" cy="6375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5" name="Object 5"/>
          <p:cNvGraphicFramePr>
            <a:graphicFrameLocks noChangeAspect="1"/>
          </p:cNvGraphicFramePr>
          <p:nvPr>
            <p:extLst/>
          </p:nvPr>
        </p:nvGraphicFramePr>
        <p:xfrm>
          <a:off x="3312295" y="2575834"/>
          <a:ext cx="2468167" cy="576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4" name="Equation" r:id="rId7" imgW="977760" imgH="228600" progId="Equation.DSMT4">
                  <p:embed/>
                </p:oleObj>
              </mc:Choice>
              <mc:Fallback>
                <p:oleObj name="Equation" r:id="rId7" imgW="9777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2295" y="2575834"/>
                        <a:ext cx="2468167" cy="5769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6" name="AutoShape 6"/>
          <p:cNvSpPr>
            <a:spLocks/>
          </p:cNvSpPr>
          <p:nvPr/>
        </p:nvSpPr>
        <p:spPr bwMode="auto">
          <a:xfrm>
            <a:off x="3012187" y="1503517"/>
            <a:ext cx="188912" cy="1442306"/>
          </a:xfrm>
          <a:prstGeom prst="leftBrace">
            <a:avLst>
              <a:gd name="adj1" fmla="val 108333"/>
              <a:gd name="adj2" fmla="val 50000"/>
            </a:avLst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zh-CN" altLang="en-US"/>
          </a:p>
        </p:txBody>
      </p:sp>
      <p:sp>
        <p:nvSpPr>
          <p:cNvPr id="46087" name="AutoShape 7"/>
          <p:cNvSpPr>
            <a:spLocks noChangeArrowheads="1"/>
          </p:cNvSpPr>
          <p:nvPr/>
        </p:nvSpPr>
        <p:spPr bwMode="auto">
          <a:xfrm>
            <a:off x="5452384" y="2157638"/>
            <a:ext cx="1219200" cy="228600"/>
          </a:xfrm>
          <a:prstGeom prst="rightArrow">
            <a:avLst>
              <a:gd name="adj1" fmla="val 50000"/>
              <a:gd name="adj2" fmla="val 133333"/>
            </a:avLst>
          </a:prstGeom>
          <a:solidFill>
            <a:srgbClr val="FF99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zh-CN" altLang="en-US"/>
          </a:p>
        </p:txBody>
      </p:sp>
      <p:graphicFrame>
        <p:nvGraphicFramePr>
          <p:cNvPr id="46088" name="Object 8"/>
          <p:cNvGraphicFramePr>
            <a:graphicFrameLocks noChangeAspect="1"/>
          </p:cNvGraphicFramePr>
          <p:nvPr>
            <p:extLst/>
          </p:nvPr>
        </p:nvGraphicFramePr>
        <p:xfrm>
          <a:off x="7173099" y="1370630"/>
          <a:ext cx="1660236" cy="6098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5" name="Equation" r:id="rId9" imgW="622080" imgH="228600" progId="Equation.DSMT4">
                  <p:embed/>
                </p:oleObj>
              </mc:Choice>
              <mc:Fallback>
                <p:oleObj name="Equation" r:id="rId9" imgW="6220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3099" y="1370630"/>
                        <a:ext cx="1660236" cy="6098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9" name="Object 9"/>
          <p:cNvGraphicFramePr>
            <a:graphicFrameLocks noChangeAspect="1"/>
          </p:cNvGraphicFramePr>
          <p:nvPr>
            <p:extLst/>
          </p:nvPr>
        </p:nvGraphicFramePr>
        <p:xfrm>
          <a:off x="7140332" y="1941741"/>
          <a:ext cx="1725770" cy="609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6" name="Equation" r:id="rId11" imgW="647640" imgH="228600" progId="Equation.DSMT4">
                  <p:embed/>
                </p:oleObj>
              </mc:Choice>
              <mc:Fallback>
                <p:oleObj name="Equation" r:id="rId11" imgW="6476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0332" y="1941741"/>
                        <a:ext cx="1725770" cy="6090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90" name="Object 10"/>
          <p:cNvGraphicFramePr>
            <a:graphicFrameLocks noChangeAspect="1"/>
          </p:cNvGraphicFramePr>
          <p:nvPr>
            <p:extLst/>
          </p:nvPr>
        </p:nvGraphicFramePr>
        <p:xfrm>
          <a:off x="7134028" y="2540623"/>
          <a:ext cx="2074628" cy="6121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7" name="Equation" r:id="rId13" imgW="774360" imgH="228600" progId="Equation.DSMT4">
                  <p:embed/>
                </p:oleObj>
              </mc:Choice>
              <mc:Fallback>
                <p:oleObj name="Equation" r:id="rId13" imgW="7743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34028" y="2540623"/>
                        <a:ext cx="2074628" cy="6121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91" name="Text Box 11"/>
          <p:cNvSpPr txBox="1">
            <a:spLocks noChangeArrowheads="1"/>
          </p:cNvSpPr>
          <p:nvPr/>
        </p:nvSpPr>
        <p:spPr bwMode="auto">
          <a:xfrm>
            <a:off x="1904999" y="3169005"/>
            <a:ext cx="3657600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sz="2800" b="1" dirty="0"/>
              <a:t>故原方程有一特解为</a:t>
            </a:r>
          </a:p>
        </p:txBody>
      </p:sp>
      <p:graphicFrame>
        <p:nvGraphicFramePr>
          <p:cNvPr id="4609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568159"/>
              </p:ext>
            </p:extLst>
          </p:nvPr>
        </p:nvGraphicFramePr>
        <p:xfrm>
          <a:off x="4774385" y="3622595"/>
          <a:ext cx="2689768" cy="6115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8" name="Equation" r:id="rId15" imgW="1002960" imgH="228600" progId="Equation.DSMT4">
                  <p:embed/>
                </p:oleObj>
              </mc:Choice>
              <mc:Fallback>
                <p:oleObj name="Equation" r:id="rId15" imgW="10029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4385" y="3622595"/>
                        <a:ext cx="2689768" cy="6115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93" name="Text Box 13"/>
          <p:cNvSpPr txBox="1">
            <a:spLocks noChangeArrowheads="1"/>
          </p:cNvSpPr>
          <p:nvPr/>
        </p:nvSpPr>
        <p:spPr bwMode="auto">
          <a:xfrm>
            <a:off x="1904999" y="4363696"/>
            <a:ext cx="4800600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sz="2800" b="1" dirty="0"/>
              <a:t>综上所述，原方程的通解为</a:t>
            </a:r>
          </a:p>
        </p:txBody>
      </p:sp>
      <p:graphicFrame>
        <p:nvGraphicFramePr>
          <p:cNvPr id="4609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9334622"/>
              </p:ext>
            </p:extLst>
          </p:nvPr>
        </p:nvGraphicFramePr>
        <p:xfrm>
          <a:off x="2664619" y="4970111"/>
          <a:ext cx="7535837" cy="63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9" name="Equation" r:id="rId17" imgW="2869920" imgH="241200" progId="Equation.DSMT4">
                  <p:embed/>
                </p:oleObj>
              </mc:Choice>
              <mc:Fallback>
                <p:oleObj name="Equation" r:id="rId17" imgW="286992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4619" y="4970111"/>
                        <a:ext cx="7535837" cy="633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8225425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6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6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6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6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6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6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6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6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6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6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6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6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6" grpId="0" animBg="1"/>
      <p:bldP spid="46087" grpId="0" animBg="1"/>
      <p:bldP spid="46091" grpId="0" autoUpdateAnimBg="0"/>
      <p:bldP spid="46093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ChangeArrowheads="1"/>
          </p:cNvSpPr>
          <p:nvPr/>
        </p:nvSpPr>
        <p:spPr bwMode="auto">
          <a:xfrm>
            <a:off x="5089209" y="2800564"/>
            <a:ext cx="1132187" cy="457200"/>
          </a:xfrm>
          <a:prstGeom prst="rect">
            <a:avLst/>
          </a:prstGeom>
          <a:solidFill>
            <a:srgbClr val="FF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zh-CN" altLang="en-US"/>
          </a:p>
        </p:txBody>
      </p:sp>
      <p:sp>
        <p:nvSpPr>
          <p:cNvPr id="97283" name="Rectangle 3"/>
          <p:cNvSpPr>
            <a:spLocks noChangeArrowheads="1"/>
          </p:cNvSpPr>
          <p:nvPr/>
        </p:nvSpPr>
        <p:spPr bwMode="auto">
          <a:xfrm>
            <a:off x="2934789" y="4009600"/>
            <a:ext cx="2357647" cy="609600"/>
          </a:xfrm>
          <a:prstGeom prst="rect">
            <a:avLst/>
          </a:prstGeom>
          <a:solidFill>
            <a:srgbClr val="FF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zh-CN" altLang="en-US"/>
          </a:p>
        </p:txBody>
      </p:sp>
      <p:sp>
        <p:nvSpPr>
          <p:cNvPr id="97284" name="Rectangle 4"/>
          <p:cNvSpPr>
            <a:spLocks noChangeArrowheads="1"/>
          </p:cNvSpPr>
          <p:nvPr/>
        </p:nvSpPr>
        <p:spPr bwMode="auto">
          <a:xfrm>
            <a:off x="4759036" y="1575265"/>
            <a:ext cx="1066800" cy="457200"/>
          </a:xfrm>
          <a:prstGeom prst="rect">
            <a:avLst/>
          </a:prstGeom>
          <a:solidFill>
            <a:srgbClr val="FF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zh-CN" altLang="en-US"/>
          </a:p>
        </p:txBody>
      </p:sp>
      <p:sp>
        <p:nvSpPr>
          <p:cNvPr id="58381" name="Text Box 11"/>
          <p:cNvSpPr txBox="1">
            <a:spLocks noChangeArrowheads="1"/>
          </p:cNvSpPr>
          <p:nvPr/>
        </p:nvSpPr>
        <p:spPr bwMode="auto">
          <a:xfrm>
            <a:off x="1871952" y="832222"/>
            <a:ext cx="11620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800" dirty="0">
                <a:latin typeface="楷体_GB2312"/>
              </a:rPr>
              <a:t> </a:t>
            </a:r>
            <a:r>
              <a:rPr lang="zh-CN" altLang="en-US" sz="2800" b="1" dirty="0" smtClean="0">
                <a:solidFill>
                  <a:srgbClr val="FF0000"/>
                </a:solidFill>
                <a:latin typeface="楷体_GB2312"/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7293" name="Object 13"/>
          <p:cNvGraphicFramePr>
            <a:graphicFrameLocks noChangeAspect="1"/>
          </p:cNvGraphicFramePr>
          <p:nvPr>
            <p:extLst/>
          </p:nvPr>
        </p:nvGraphicFramePr>
        <p:xfrm>
          <a:off x="3198669" y="809266"/>
          <a:ext cx="5753678" cy="5283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06" name="Equation" r:id="rId3" imgW="2489040" imgH="228600" progId="Equation.DSMT4">
                  <p:embed/>
                </p:oleObj>
              </mc:Choice>
              <mc:Fallback>
                <p:oleObj name="Equation" r:id="rId3" imgW="24890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8669" y="809266"/>
                        <a:ext cx="5753678" cy="5283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94" name="Object 14"/>
          <p:cNvGraphicFramePr>
            <a:graphicFrameLocks noChangeAspect="1"/>
          </p:cNvGraphicFramePr>
          <p:nvPr>
            <p:extLst/>
          </p:nvPr>
        </p:nvGraphicFramePr>
        <p:xfrm>
          <a:off x="2600156" y="1553005"/>
          <a:ext cx="8354435" cy="5879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07" name="Equation" r:id="rId5" imgW="3429000" imgH="241200" progId="Equation.DSMT4">
                  <p:embed/>
                </p:oleObj>
              </mc:Choice>
              <mc:Fallback>
                <p:oleObj name="Equation" r:id="rId5" imgW="34290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0156" y="1553005"/>
                        <a:ext cx="8354435" cy="5879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295" name="Text Box 15"/>
          <p:cNvSpPr txBox="1">
            <a:spLocks noChangeArrowheads="1"/>
          </p:cNvSpPr>
          <p:nvPr/>
        </p:nvSpPr>
        <p:spPr bwMode="auto">
          <a:xfrm>
            <a:off x="2057400" y="2234678"/>
            <a:ext cx="5029200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sz="2800" b="1" dirty="0"/>
              <a:t>对应的齐方程的特征方程为</a:t>
            </a:r>
          </a:p>
        </p:txBody>
      </p:sp>
      <p:graphicFrame>
        <p:nvGraphicFramePr>
          <p:cNvPr id="97296" name="Object 16"/>
          <p:cNvGraphicFramePr>
            <a:graphicFrameLocks noChangeAspect="1"/>
          </p:cNvGraphicFramePr>
          <p:nvPr>
            <p:extLst/>
          </p:nvPr>
        </p:nvGraphicFramePr>
        <p:xfrm>
          <a:off x="6656289" y="2183737"/>
          <a:ext cx="2941882" cy="4852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08" name="Equation" r:id="rId7" imgW="1231560" imgH="203040" progId="Equation.DSMT4">
                  <p:embed/>
                </p:oleObj>
              </mc:Choice>
              <mc:Fallback>
                <p:oleObj name="Equation" r:id="rId7" imgW="12315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6289" y="2183737"/>
                        <a:ext cx="2941882" cy="4852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297" name="Text Box 17"/>
          <p:cNvSpPr txBox="1">
            <a:spLocks noChangeArrowheads="1"/>
          </p:cNvSpPr>
          <p:nvPr/>
        </p:nvSpPr>
        <p:spPr bwMode="auto">
          <a:xfrm>
            <a:off x="2075008" y="2820746"/>
            <a:ext cx="1981200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sz="2800" b="1" dirty="0"/>
              <a:t>特征根为</a:t>
            </a:r>
          </a:p>
        </p:txBody>
      </p:sp>
      <p:graphicFrame>
        <p:nvGraphicFramePr>
          <p:cNvPr id="97298" name="Object 18"/>
          <p:cNvGraphicFramePr>
            <a:graphicFrameLocks noChangeAspect="1"/>
          </p:cNvGraphicFramePr>
          <p:nvPr>
            <p:extLst/>
          </p:nvPr>
        </p:nvGraphicFramePr>
        <p:xfrm>
          <a:off x="3656495" y="2836923"/>
          <a:ext cx="286385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09" name="Equation" r:id="rId9" imgW="1257120" imgH="228600" progId="Equation.DSMT4">
                  <p:embed/>
                </p:oleObj>
              </mc:Choice>
              <mc:Fallback>
                <p:oleObj name="Equation" r:id="rId9" imgW="12571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6495" y="2836923"/>
                        <a:ext cx="286385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299" name="Text Box 19"/>
          <p:cNvSpPr txBox="1">
            <a:spLocks noChangeArrowheads="1"/>
          </p:cNvSpPr>
          <p:nvPr/>
        </p:nvSpPr>
        <p:spPr bwMode="auto">
          <a:xfrm>
            <a:off x="6402977" y="2820746"/>
            <a:ext cx="3820886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sz="2800" b="1" dirty="0"/>
              <a:t>对应的齐方程的通解为</a:t>
            </a:r>
          </a:p>
        </p:txBody>
      </p:sp>
      <p:graphicFrame>
        <p:nvGraphicFramePr>
          <p:cNvPr id="97300" name="Object 20"/>
          <p:cNvGraphicFramePr>
            <a:graphicFrameLocks noChangeAspect="1"/>
          </p:cNvGraphicFramePr>
          <p:nvPr>
            <p:extLst/>
          </p:nvPr>
        </p:nvGraphicFramePr>
        <p:xfrm>
          <a:off x="4589198" y="3358392"/>
          <a:ext cx="3378200" cy="61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0" name="Equation" r:id="rId11" imgW="1333440" imgH="241200" progId="Equation.DSMT4">
                  <p:embed/>
                </p:oleObj>
              </mc:Choice>
              <mc:Fallback>
                <p:oleObj name="Equation" r:id="rId11" imgW="13334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9198" y="3358392"/>
                        <a:ext cx="3378200" cy="611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301" name="Object 21"/>
          <p:cNvGraphicFramePr>
            <a:graphicFrameLocks noChangeAspect="1"/>
          </p:cNvGraphicFramePr>
          <p:nvPr>
            <p:extLst/>
          </p:nvPr>
        </p:nvGraphicFramePr>
        <p:xfrm>
          <a:off x="2075008" y="4070728"/>
          <a:ext cx="8184521" cy="4796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1" name="Equation" r:id="rId13" imgW="3466800" imgH="203040" progId="Equation.DSMT4">
                  <p:embed/>
                </p:oleObj>
              </mc:Choice>
              <mc:Fallback>
                <p:oleObj name="Equation" r:id="rId13" imgW="34668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5008" y="4070728"/>
                        <a:ext cx="8184521" cy="4796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302" name="Object 22"/>
          <p:cNvGraphicFramePr>
            <a:graphicFrameLocks noChangeAspect="1"/>
          </p:cNvGraphicFramePr>
          <p:nvPr>
            <p:extLst/>
          </p:nvPr>
        </p:nvGraphicFramePr>
        <p:xfrm>
          <a:off x="5292436" y="4591302"/>
          <a:ext cx="2559050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2" name="Equation" r:id="rId15" imgW="977760" imgH="241200" progId="Equation.DSMT4">
                  <p:embed/>
                </p:oleObj>
              </mc:Choice>
              <mc:Fallback>
                <p:oleObj name="Equation" r:id="rId15" imgW="9777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436" y="4591302"/>
                        <a:ext cx="2559050" cy="631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303" name="Text Box 23"/>
          <p:cNvSpPr txBox="1">
            <a:spLocks noChangeArrowheads="1"/>
          </p:cNvSpPr>
          <p:nvPr/>
        </p:nvSpPr>
        <p:spPr bwMode="auto">
          <a:xfrm>
            <a:off x="2036908" y="5087857"/>
            <a:ext cx="4038600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sz="2800" b="1" dirty="0"/>
              <a:t>将它代入原方程，得</a:t>
            </a:r>
          </a:p>
        </p:txBody>
      </p:sp>
      <p:graphicFrame>
        <p:nvGraphicFramePr>
          <p:cNvPr id="97304" name="Object 24"/>
          <p:cNvGraphicFramePr>
            <a:graphicFrameLocks noChangeAspect="1"/>
          </p:cNvGraphicFramePr>
          <p:nvPr>
            <p:extLst/>
          </p:nvPr>
        </p:nvGraphicFramePr>
        <p:xfrm>
          <a:off x="3111188" y="5505679"/>
          <a:ext cx="6818313" cy="5997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3" name="Equation" r:id="rId17" imgW="2743200" imgH="241200" progId="Equation.DSMT4">
                  <p:embed/>
                </p:oleObj>
              </mc:Choice>
              <mc:Fallback>
                <p:oleObj name="Equation" r:id="rId17" imgW="27432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1188" y="5505679"/>
                        <a:ext cx="6818313" cy="5997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86" name="矩形 1"/>
          <p:cNvSpPr>
            <a:spLocks noChangeArrowheads="1"/>
          </p:cNvSpPr>
          <p:nvPr/>
        </p:nvSpPr>
        <p:spPr bwMode="auto">
          <a:xfrm>
            <a:off x="2036908" y="1644818"/>
            <a:ext cx="545342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en-US" sz="2800" b="1" dirty="0">
                <a:solidFill>
                  <a:srgbClr val="FF0000"/>
                </a:solidFill>
              </a:rPr>
              <a:t>解</a:t>
            </a:r>
          </a:p>
        </p:txBody>
      </p:sp>
    </p:spTree>
    <p:extLst>
      <p:ext uri="{BB962C8B-B14F-4D97-AF65-F5344CB8AC3E}">
        <p14:creationId xmlns:p14="http://schemas.microsoft.com/office/powerpoint/2010/main" val="126435849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8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7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7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7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7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7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7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7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7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7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97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97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97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97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97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2" grpId="0" animBg="1"/>
      <p:bldP spid="97283" grpId="0" animBg="1"/>
      <p:bldP spid="97284" grpId="0" animBg="1"/>
      <p:bldP spid="97295" grpId="0" autoUpdateAnimBg="0"/>
      <p:bldP spid="97297" grpId="0" autoUpdateAnimBg="0"/>
      <p:bldP spid="97299" grpId="0" autoUpdateAnimBg="0"/>
      <p:bldP spid="97303" grpId="0" autoUpdateAnimBg="0"/>
      <p:bldP spid="5838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2"/>
          <p:cNvSpPr txBox="1">
            <a:spLocks noChangeArrowheads="1"/>
          </p:cNvSpPr>
          <p:nvPr/>
        </p:nvSpPr>
        <p:spPr bwMode="auto">
          <a:xfrm>
            <a:off x="2104845" y="1029203"/>
            <a:ext cx="1828800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sz="2800" b="1" dirty="0"/>
              <a:t>上式即</a:t>
            </a:r>
          </a:p>
        </p:txBody>
      </p:sp>
      <p:graphicFrame>
        <p:nvGraphicFramePr>
          <p:cNvPr id="48131" name="Object 3"/>
          <p:cNvGraphicFramePr>
            <a:graphicFrameLocks noChangeAspect="1"/>
          </p:cNvGraphicFramePr>
          <p:nvPr>
            <p:extLst/>
          </p:nvPr>
        </p:nvGraphicFramePr>
        <p:xfrm>
          <a:off x="3226791" y="1567307"/>
          <a:ext cx="2121118" cy="5873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8" name="Equation" r:id="rId3" imgW="825480" imgH="228600" progId="Equation.DSMT4">
                  <p:embed/>
                </p:oleObj>
              </mc:Choice>
              <mc:Fallback>
                <p:oleObj name="Equation" r:id="rId3" imgW="8254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6791" y="1567307"/>
                        <a:ext cx="2121118" cy="5873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2" name="AutoShape 4"/>
          <p:cNvSpPr>
            <a:spLocks noChangeArrowheads="1"/>
          </p:cNvSpPr>
          <p:nvPr/>
        </p:nvSpPr>
        <p:spPr bwMode="auto">
          <a:xfrm>
            <a:off x="5152845" y="1789806"/>
            <a:ext cx="1219200" cy="228600"/>
          </a:xfrm>
          <a:prstGeom prst="rightArrow">
            <a:avLst>
              <a:gd name="adj1" fmla="val 50000"/>
              <a:gd name="adj2" fmla="val 133333"/>
            </a:avLst>
          </a:prstGeom>
          <a:solidFill>
            <a:srgbClr val="FF33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zh-CN" altLang="en-US"/>
          </a:p>
        </p:txBody>
      </p:sp>
      <p:graphicFrame>
        <p:nvGraphicFramePr>
          <p:cNvPr id="48133" name="Object 5"/>
          <p:cNvGraphicFramePr>
            <a:graphicFrameLocks noChangeAspect="1"/>
          </p:cNvGraphicFramePr>
          <p:nvPr>
            <p:extLst/>
          </p:nvPr>
        </p:nvGraphicFramePr>
        <p:xfrm>
          <a:off x="6714760" y="1377195"/>
          <a:ext cx="1947478" cy="10216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9" name="Equation" r:id="rId5" imgW="774360" imgH="406080" progId="Equation.DSMT4">
                  <p:embed/>
                </p:oleObj>
              </mc:Choice>
              <mc:Fallback>
                <p:oleObj name="Equation" r:id="rId5" imgW="77436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4760" y="1377195"/>
                        <a:ext cx="1947478" cy="10216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4" name="Text Box 6"/>
          <p:cNvSpPr txBox="1">
            <a:spLocks noChangeArrowheads="1"/>
          </p:cNvSpPr>
          <p:nvPr/>
        </p:nvSpPr>
        <p:spPr bwMode="auto">
          <a:xfrm>
            <a:off x="2104845" y="2401894"/>
            <a:ext cx="3657600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sz="2800" b="1" dirty="0"/>
              <a:t>故原方程有一特解为</a:t>
            </a:r>
          </a:p>
        </p:txBody>
      </p:sp>
      <p:graphicFrame>
        <p:nvGraphicFramePr>
          <p:cNvPr id="48135" name="Object 7"/>
          <p:cNvGraphicFramePr>
            <a:graphicFrameLocks noChangeAspect="1"/>
          </p:cNvGraphicFramePr>
          <p:nvPr>
            <p:extLst/>
          </p:nvPr>
        </p:nvGraphicFramePr>
        <p:xfrm>
          <a:off x="4781596" y="2897861"/>
          <a:ext cx="2593975" cy="998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0" name="Equation" r:id="rId7" imgW="1054080" imgH="406080" progId="Equation.DSMT4">
                  <p:embed/>
                </p:oleObj>
              </mc:Choice>
              <mc:Fallback>
                <p:oleObj name="Equation" r:id="rId7" imgW="105408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1596" y="2897861"/>
                        <a:ext cx="2593975" cy="998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6" name="Text Box 8"/>
          <p:cNvSpPr txBox="1">
            <a:spLocks noChangeArrowheads="1"/>
          </p:cNvSpPr>
          <p:nvPr/>
        </p:nvSpPr>
        <p:spPr bwMode="auto">
          <a:xfrm>
            <a:off x="2104845" y="3992247"/>
            <a:ext cx="4800600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sz="2800" b="1" dirty="0"/>
              <a:t>综上所述，原方程的通解为</a:t>
            </a:r>
          </a:p>
        </p:txBody>
      </p:sp>
      <p:graphicFrame>
        <p:nvGraphicFramePr>
          <p:cNvPr id="48137" name="Object 9"/>
          <p:cNvGraphicFramePr>
            <a:graphicFrameLocks noChangeAspect="1"/>
          </p:cNvGraphicFramePr>
          <p:nvPr>
            <p:extLst/>
          </p:nvPr>
        </p:nvGraphicFramePr>
        <p:xfrm>
          <a:off x="2792413" y="4664075"/>
          <a:ext cx="6073775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1" name="Equation" r:id="rId9" imgW="2336760" imgH="406080" progId="Equation.DSMT4">
                  <p:embed/>
                </p:oleObj>
              </mc:Choice>
              <mc:Fallback>
                <p:oleObj name="Equation" r:id="rId9" imgW="233676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2413" y="4664075"/>
                        <a:ext cx="6073775" cy="1057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3727606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8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8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8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8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8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8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8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0" grpId="0" autoUpdateAnimBg="0"/>
      <p:bldP spid="48132" grpId="0" animBg="1"/>
      <p:bldP spid="48134" grpId="0" autoUpdateAnimBg="0"/>
      <p:bldP spid="48136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6" name="Text Box 9"/>
          <p:cNvSpPr txBox="1">
            <a:spLocks noChangeArrowheads="1"/>
          </p:cNvSpPr>
          <p:nvPr/>
        </p:nvSpPr>
        <p:spPr bwMode="auto">
          <a:xfrm>
            <a:off x="1613992" y="1044806"/>
            <a:ext cx="1011967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800" dirty="0">
                <a:latin typeface="楷体_GB2312"/>
              </a:rPr>
              <a:t> </a:t>
            </a:r>
            <a:r>
              <a:rPr lang="zh-CN" altLang="en-US" sz="2800" b="1" dirty="0" smtClean="0">
                <a:solidFill>
                  <a:srgbClr val="FF0000"/>
                </a:solidFill>
                <a:latin typeface="楷体_GB2312"/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8315" name="Object 11"/>
          <p:cNvGraphicFramePr>
            <a:graphicFrameLocks noChangeAspect="1"/>
          </p:cNvGraphicFramePr>
          <p:nvPr>
            <p:extLst/>
          </p:nvPr>
        </p:nvGraphicFramePr>
        <p:xfrm>
          <a:off x="2848554" y="980264"/>
          <a:ext cx="6849403" cy="5503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46" name="Equation" r:id="rId3" imgW="2844720" imgH="228600" progId="Equation.DSMT4">
                  <p:embed/>
                </p:oleObj>
              </mc:Choice>
              <mc:Fallback>
                <p:oleObj name="Equation" r:id="rId3" imgW="28447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8554" y="980264"/>
                        <a:ext cx="6849403" cy="5503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16" name="Object 12"/>
          <p:cNvGraphicFramePr>
            <a:graphicFrameLocks noChangeAspect="1"/>
          </p:cNvGraphicFramePr>
          <p:nvPr>
            <p:extLst/>
          </p:nvPr>
        </p:nvGraphicFramePr>
        <p:xfrm>
          <a:off x="1847305" y="2535588"/>
          <a:ext cx="5006000" cy="5889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47" name="Equation" r:id="rId5" imgW="1942920" imgH="228600" progId="Equation.DSMT4">
                  <p:embed/>
                </p:oleObj>
              </mc:Choice>
              <mc:Fallback>
                <p:oleObj name="Equation" r:id="rId5" imgW="19429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7305" y="2535588"/>
                        <a:ext cx="5006000" cy="5889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17" name="Line 13"/>
          <p:cNvSpPr>
            <a:spLocks noChangeShapeType="1"/>
          </p:cNvSpPr>
          <p:nvPr/>
        </p:nvSpPr>
        <p:spPr bwMode="auto">
          <a:xfrm flipV="1">
            <a:off x="6444673" y="2151881"/>
            <a:ext cx="228600" cy="685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8318" name="Line 14"/>
          <p:cNvSpPr>
            <a:spLocks noChangeShapeType="1"/>
          </p:cNvSpPr>
          <p:nvPr/>
        </p:nvSpPr>
        <p:spPr bwMode="auto">
          <a:xfrm>
            <a:off x="6444673" y="2837681"/>
            <a:ext cx="228600" cy="685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98319" name="Object 15"/>
          <p:cNvGraphicFramePr>
            <a:graphicFrameLocks noChangeAspect="1"/>
          </p:cNvGraphicFramePr>
          <p:nvPr>
            <p:extLst/>
          </p:nvPr>
        </p:nvGraphicFramePr>
        <p:xfrm>
          <a:off x="6673273" y="1712604"/>
          <a:ext cx="3319318" cy="5974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48" name="Equation" r:id="rId7" imgW="1269720" imgH="228600" progId="Equation.DSMT4">
                  <p:embed/>
                </p:oleObj>
              </mc:Choice>
              <mc:Fallback>
                <p:oleObj name="Equation" r:id="rId7" imgW="12697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73273" y="1712604"/>
                        <a:ext cx="3319318" cy="5974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20" name="Object 16"/>
          <p:cNvGraphicFramePr>
            <a:graphicFrameLocks noChangeAspect="1"/>
          </p:cNvGraphicFramePr>
          <p:nvPr>
            <p:extLst/>
          </p:nvPr>
        </p:nvGraphicFramePr>
        <p:xfrm>
          <a:off x="6698228" y="3266854"/>
          <a:ext cx="3636241" cy="4972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49" name="Equation" r:id="rId9" imgW="1485720" imgH="203040" progId="Equation.DSMT4">
                  <p:embed/>
                </p:oleObj>
              </mc:Choice>
              <mc:Fallback>
                <p:oleObj name="Equation" r:id="rId9" imgW="14857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8228" y="3266854"/>
                        <a:ext cx="3636241" cy="4972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21" name="Object 17"/>
          <p:cNvGraphicFramePr>
            <a:graphicFrameLocks noChangeAspect="1"/>
          </p:cNvGraphicFramePr>
          <p:nvPr>
            <p:extLst/>
          </p:nvPr>
        </p:nvGraphicFramePr>
        <p:xfrm>
          <a:off x="8665004" y="2160693"/>
          <a:ext cx="2376488" cy="1027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50" name="Equation" r:id="rId11" imgW="939600" imgH="406080" progId="Equation.DSMT4">
                  <p:embed/>
                </p:oleObj>
              </mc:Choice>
              <mc:Fallback>
                <p:oleObj name="Equation" r:id="rId11" imgW="93960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65004" y="2160693"/>
                        <a:ext cx="2376488" cy="1027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22" name="Object 18"/>
          <p:cNvGraphicFramePr>
            <a:graphicFrameLocks noChangeAspect="1"/>
          </p:cNvGraphicFramePr>
          <p:nvPr>
            <p:extLst/>
          </p:nvPr>
        </p:nvGraphicFramePr>
        <p:xfrm>
          <a:off x="8614409" y="3629098"/>
          <a:ext cx="1979613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51" name="Equation" r:id="rId13" imgW="787320" imgH="406080" progId="Equation.DSMT4">
                  <p:embed/>
                </p:oleObj>
              </mc:Choice>
              <mc:Fallback>
                <p:oleObj name="Equation" r:id="rId13" imgW="78732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14409" y="3629098"/>
                        <a:ext cx="1979613" cy="1022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29" name="Text Box 22"/>
          <p:cNvSpPr txBox="1">
            <a:spLocks noChangeArrowheads="1"/>
          </p:cNvSpPr>
          <p:nvPr/>
        </p:nvSpPr>
        <p:spPr bwMode="auto">
          <a:xfrm>
            <a:off x="1758373" y="3673788"/>
            <a:ext cx="4146550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sz="2800" b="1" dirty="0"/>
              <a:t>对应的齐方程的通解为</a:t>
            </a:r>
          </a:p>
        </p:txBody>
      </p:sp>
      <p:graphicFrame>
        <p:nvGraphicFramePr>
          <p:cNvPr id="60424" name="Object 23"/>
          <p:cNvGraphicFramePr>
            <a:graphicFrameLocks noChangeAspect="1"/>
          </p:cNvGraphicFramePr>
          <p:nvPr>
            <p:extLst/>
          </p:nvPr>
        </p:nvGraphicFramePr>
        <p:xfrm>
          <a:off x="3831648" y="4152078"/>
          <a:ext cx="2948295" cy="5580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52" name="Equation" r:id="rId15" imgW="1358640" imgH="241200" progId="Equation.DSMT4">
                  <p:embed/>
                </p:oleObj>
              </mc:Choice>
              <mc:Fallback>
                <p:oleObj name="Equation" r:id="rId15" imgW="13586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1648" y="4152078"/>
                        <a:ext cx="2948295" cy="5580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28" name="Text Box 24"/>
          <p:cNvSpPr txBox="1">
            <a:spLocks noChangeArrowheads="1"/>
          </p:cNvSpPr>
          <p:nvPr/>
        </p:nvSpPr>
        <p:spPr bwMode="auto">
          <a:xfrm>
            <a:off x="1758373" y="4721536"/>
            <a:ext cx="4800600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sz="2800" b="1" dirty="0"/>
              <a:t>综上所述，原方程的通解为</a:t>
            </a:r>
          </a:p>
        </p:txBody>
      </p:sp>
      <p:graphicFrame>
        <p:nvGraphicFramePr>
          <p:cNvPr id="98329" name="Object 25"/>
          <p:cNvGraphicFramePr>
            <a:graphicFrameLocks noChangeAspect="1"/>
          </p:cNvGraphicFramePr>
          <p:nvPr>
            <p:extLst/>
          </p:nvPr>
        </p:nvGraphicFramePr>
        <p:xfrm>
          <a:off x="2608182" y="5080153"/>
          <a:ext cx="7089775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53" name="Equation" r:id="rId17" imgW="2958840" imgH="406080" progId="Equation.DSMT4">
                  <p:embed/>
                </p:oleObj>
              </mc:Choice>
              <mc:Fallback>
                <p:oleObj name="Equation" r:id="rId17" imgW="295884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8182" y="5080153"/>
                        <a:ext cx="7089775" cy="974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31" name="矩形 1"/>
          <p:cNvSpPr>
            <a:spLocks noChangeArrowheads="1"/>
          </p:cNvSpPr>
          <p:nvPr/>
        </p:nvSpPr>
        <p:spPr bwMode="auto">
          <a:xfrm>
            <a:off x="1847305" y="1636985"/>
            <a:ext cx="545342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en-US" sz="2800" b="1" dirty="0">
                <a:solidFill>
                  <a:srgbClr val="FF0000"/>
                </a:solidFill>
              </a:rPr>
              <a:t>解</a:t>
            </a:r>
          </a:p>
        </p:txBody>
      </p:sp>
    </p:spTree>
    <p:extLst>
      <p:ext uri="{BB962C8B-B14F-4D97-AF65-F5344CB8AC3E}">
        <p14:creationId xmlns:p14="http://schemas.microsoft.com/office/powerpoint/2010/main" val="72587242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0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8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8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8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8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8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8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8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0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0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98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98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17" grpId="0" animBg="1"/>
      <p:bldP spid="98318" grpId="0" animBg="1"/>
      <p:bldP spid="60429" grpId="0"/>
      <p:bldP spid="98328" grpId="0" autoUpdateAnimBg="0"/>
      <p:bldP spid="6043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05579" y="1056880"/>
            <a:ext cx="7280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951788" y="1104188"/>
            <a:ext cx="2861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(2010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年考研高数一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/>
          </p:nvPr>
        </p:nvGraphicFramePr>
        <p:xfrm>
          <a:off x="1935431" y="1087199"/>
          <a:ext cx="6016357" cy="5181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10" name="Equation" r:id="rId3" imgW="2654280" imgH="228600" progId="Equation.DSMT4">
                  <p:embed/>
                </p:oleObj>
              </mc:Choice>
              <mc:Fallback>
                <p:oleObj name="Equation" r:id="rId3" imgW="26542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35431" y="1087199"/>
                        <a:ext cx="6016357" cy="5181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043665" y="1565853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解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/>
          </p:nvPr>
        </p:nvGraphicFramePr>
        <p:xfrm>
          <a:off x="1675598" y="1633144"/>
          <a:ext cx="8564563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11" name="Equation" r:id="rId5" imgW="3771720" imgH="215640" progId="Equation.DSMT4">
                  <p:embed/>
                </p:oleObj>
              </mc:Choice>
              <mc:Fallback>
                <p:oleObj name="Equation" r:id="rId5" imgW="377172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75598" y="1633144"/>
                        <a:ext cx="8564563" cy="490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/>
          </p:nvPr>
        </p:nvGraphicFramePr>
        <p:xfrm>
          <a:off x="1043666" y="2074583"/>
          <a:ext cx="2435225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12" name="Equation" r:id="rId7" imgW="1015920" imgH="203040" progId="Equation.DSMT4">
                  <p:embed/>
                </p:oleObj>
              </mc:Choice>
              <mc:Fallback>
                <p:oleObj name="Equation" r:id="rId7" imgW="101592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43666" y="2074583"/>
                        <a:ext cx="2435225" cy="487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3896720" y="2063852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解得，</a:t>
            </a:r>
            <a:endParaRPr lang="zh-CN" altLang="en-US" sz="2800" b="1" dirty="0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/>
          </p:nvPr>
        </p:nvGraphicFramePr>
        <p:xfrm>
          <a:off x="5221331" y="2066246"/>
          <a:ext cx="2152650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13" name="Equation" r:id="rId9" imgW="914400" imgH="228600" progId="Equation.DSMT4">
                  <p:embed/>
                </p:oleObj>
              </mc:Choice>
              <mc:Fallback>
                <p:oleObj name="Equation" r:id="rId9" imgW="9144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221331" y="2066246"/>
                        <a:ext cx="2152650" cy="538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/>
          </p:nvPr>
        </p:nvGraphicFramePr>
        <p:xfrm>
          <a:off x="926470" y="2589429"/>
          <a:ext cx="4025704" cy="4701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14" name="Equation" r:id="rId11" imgW="1739880" imgH="203040" progId="Equation.DSMT4">
                  <p:embed/>
                </p:oleObj>
              </mc:Choice>
              <mc:Fallback>
                <p:oleObj name="Equation" r:id="rId11" imgW="17398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926470" y="2589429"/>
                        <a:ext cx="4025704" cy="4701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/>
          </p:nvPr>
        </p:nvGraphicFramePr>
        <p:xfrm>
          <a:off x="4950994" y="2562544"/>
          <a:ext cx="2669646" cy="5699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15" name="Equation" r:id="rId13" imgW="1130040" imgH="241200" progId="Equation.DSMT4">
                  <p:embed/>
                </p:oleObj>
              </mc:Choice>
              <mc:Fallback>
                <p:oleObj name="Equation" r:id="rId13" imgW="11300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950994" y="2562544"/>
                        <a:ext cx="2669646" cy="5699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/>
          </p:nvPr>
        </p:nvGraphicFramePr>
        <p:xfrm>
          <a:off x="927649" y="3124358"/>
          <a:ext cx="6599964" cy="5449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16" name="Equation" r:id="rId15" imgW="2768400" imgH="228600" progId="Equation.DSMT4">
                  <p:embed/>
                </p:oleObj>
              </mc:Choice>
              <mc:Fallback>
                <p:oleObj name="Equation" r:id="rId15" imgW="27684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927649" y="3124358"/>
                        <a:ext cx="6599964" cy="5449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/>
          </p:nvPr>
        </p:nvGraphicFramePr>
        <p:xfrm>
          <a:off x="7487745" y="3083473"/>
          <a:ext cx="2616200" cy="5606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17" name="Equation" r:id="rId17" imgW="1066680" imgH="228600" progId="Equation.DSMT4">
                  <p:embed/>
                </p:oleObj>
              </mc:Choice>
              <mc:Fallback>
                <p:oleObj name="Equation" r:id="rId17" imgW="10666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7487745" y="3083473"/>
                        <a:ext cx="2616200" cy="5606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976942" y="3867353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则</a:t>
            </a:r>
            <a:endParaRPr lang="zh-CN" altLang="en-US" sz="2800" b="1" dirty="0"/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/>
          </p:nvPr>
        </p:nvGraphicFramePr>
        <p:xfrm>
          <a:off x="1818449" y="3811955"/>
          <a:ext cx="4094162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18" name="Equation" r:id="rId19" imgW="1739880" imgH="228600" progId="Equation.DSMT4">
                  <p:embed/>
                </p:oleObj>
              </mc:Choice>
              <mc:Fallback>
                <p:oleObj name="Equation" r:id="rId19" imgW="17398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818449" y="3811955"/>
                        <a:ext cx="4094162" cy="5381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/>
          </p:nvPr>
        </p:nvGraphicFramePr>
        <p:xfrm>
          <a:off x="5964409" y="3774726"/>
          <a:ext cx="4632541" cy="5080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19" name="Equation" r:id="rId21" imgW="2082600" imgH="228600" progId="Equation.DSMT4">
                  <p:embed/>
                </p:oleObj>
              </mc:Choice>
              <mc:Fallback>
                <p:oleObj name="Equation" r:id="rId21" imgW="20826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5964409" y="3774726"/>
                        <a:ext cx="4632541" cy="5080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文本框 16"/>
          <p:cNvSpPr txBox="1"/>
          <p:nvPr/>
        </p:nvSpPr>
        <p:spPr>
          <a:xfrm>
            <a:off x="976942" y="4507540"/>
            <a:ext cx="27093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代入原方程解得</a:t>
            </a:r>
            <a:endParaRPr lang="zh-CN" altLang="en-US" sz="2800" b="1" dirty="0"/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>
            <p:extLst/>
          </p:nvPr>
        </p:nvGraphicFramePr>
        <p:xfrm>
          <a:off x="3575086" y="4513745"/>
          <a:ext cx="2382793" cy="5016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20" name="Equation" r:id="rId23" imgW="965160" imgH="203040" progId="Equation.DSMT4">
                  <p:embed/>
                </p:oleObj>
              </mc:Choice>
              <mc:Fallback>
                <p:oleObj name="Equation" r:id="rId23" imgW="9651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3575086" y="4513745"/>
                        <a:ext cx="2382793" cy="5016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文本框 18"/>
          <p:cNvSpPr txBox="1"/>
          <p:nvPr/>
        </p:nvSpPr>
        <p:spPr>
          <a:xfrm>
            <a:off x="5999683" y="4502955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故特解为</a:t>
            </a:r>
            <a:endParaRPr lang="zh-CN" altLang="en-US" sz="2800" b="1" dirty="0"/>
          </a:p>
        </p:txBody>
      </p:sp>
      <p:graphicFrame>
        <p:nvGraphicFramePr>
          <p:cNvPr id="20" name="对象 19"/>
          <p:cNvGraphicFramePr>
            <a:graphicFrameLocks noChangeAspect="1"/>
          </p:cNvGraphicFramePr>
          <p:nvPr>
            <p:extLst/>
          </p:nvPr>
        </p:nvGraphicFramePr>
        <p:xfrm>
          <a:off x="7566255" y="4424611"/>
          <a:ext cx="2678112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21" name="Equation" r:id="rId25" imgW="1091880" imgH="228600" progId="Equation.DSMT4">
                  <p:embed/>
                </p:oleObj>
              </mc:Choice>
              <mc:Fallback>
                <p:oleObj name="Equation" r:id="rId25" imgW="10918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7566255" y="4424611"/>
                        <a:ext cx="2678112" cy="560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>
            <p:extLst/>
          </p:nvPr>
        </p:nvGraphicFramePr>
        <p:xfrm>
          <a:off x="1068715" y="5108495"/>
          <a:ext cx="332105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22" name="Equation" r:id="rId27" imgW="1434960" imgH="203040" progId="Equation.DSMT4">
                  <p:embed/>
                </p:oleObj>
              </mc:Choice>
              <mc:Fallback>
                <p:oleObj name="Equation" r:id="rId27" imgW="14349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1068715" y="5108495"/>
                        <a:ext cx="3321050" cy="469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/>
          </p:nvPr>
        </p:nvGraphicFramePr>
        <p:xfrm>
          <a:off x="3423983" y="5578395"/>
          <a:ext cx="1498397" cy="479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23" name="Equation" r:id="rId29" imgW="634680" imgH="203040" progId="Equation.DSMT4">
                  <p:embed/>
                </p:oleObj>
              </mc:Choice>
              <mc:Fallback>
                <p:oleObj name="Equation" r:id="rId29" imgW="6346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3423983" y="5578395"/>
                        <a:ext cx="1498397" cy="4794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>
            <p:extLst/>
          </p:nvPr>
        </p:nvGraphicFramePr>
        <p:xfrm>
          <a:off x="4922380" y="5572240"/>
          <a:ext cx="4419682" cy="5751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24" name="Equation" r:id="rId31" imgW="1854000" imgH="241200" progId="Equation.DSMT4">
                  <p:embed/>
                </p:oleObj>
              </mc:Choice>
              <mc:Fallback>
                <p:oleObj name="Equation" r:id="rId31" imgW="18540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4922380" y="5572240"/>
                        <a:ext cx="4419682" cy="5751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23620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8" grpId="0"/>
      <p:bldP spid="14" grpId="0"/>
      <p:bldP spid="17" grpId="0"/>
      <p:bldP spid="1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9493" name="Object 5"/>
          <p:cNvGraphicFramePr>
            <a:graphicFrameLocks noChangeAspect="1"/>
          </p:cNvGraphicFramePr>
          <p:nvPr>
            <p:extLst/>
          </p:nvPr>
        </p:nvGraphicFramePr>
        <p:xfrm>
          <a:off x="2077461" y="2817722"/>
          <a:ext cx="8104187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20" name="Equation" r:id="rId4" imgW="2654280" imgH="241200" progId="Equation.DSMT4">
                  <p:embed/>
                </p:oleObj>
              </mc:Choice>
              <mc:Fallback>
                <p:oleObj name="Equation" r:id="rId4" imgW="26542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7461" y="2817722"/>
                        <a:ext cx="8104187" cy="663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9494" name="Object 6"/>
          <p:cNvGraphicFramePr>
            <a:graphicFrameLocks noChangeAspect="1"/>
          </p:cNvGraphicFramePr>
          <p:nvPr>
            <p:extLst/>
          </p:nvPr>
        </p:nvGraphicFramePr>
        <p:xfrm>
          <a:off x="1846552" y="3606246"/>
          <a:ext cx="5653933" cy="6035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21" name="Equation" r:id="rId6" imgW="2260440" imgH="241200" progId="Equation.DSMT4">
                  <p:embed/>
                </p:oleObj>
              </mc:Choice>
              <mc:Fallback>
                <p:oleObj name="Equation" r:id="rId6" imgW="22604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6552" y="3606246"/>
                        <a:ext cx="5653933" cy="6035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9495" name="Object 7"/>
          <p:cNvGraphicFramePr>
            <a:graphicFrameLocks noChangeAspect="1"/>
          </p:cNvGraphicFramePr>
          <p:nvPr>
            <p:extLst/>
          </p:nvPr>
        </p:nvGraphicFramePr>
        <p:xfrm>
          <a:off x="7648867" y="3532910"/>
          <a:ext cx="2538168" cy="676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22" name="Equation" r:id="rId8" imgW="952200" imgH="253800" progId="Equation.DSMT4">
                  <p:embed/>
                </p:oleObj>
              </mc:Choice>
              <mc:Fallback>
                <p:oleObj name="Equation" r:id="rId8" imgW="9522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48867" y="3532910"/>
                        <a:ext cx="2538168" cy="6768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9496" name="Object 8"/>
          <p:cNvGraphicFramePr>
            <a:graphicFrameLocks noChangeAspect="1"/>
          </p:cNvGraphicFramePr>
          <p:nvPr>
            <p:extLst/>
          </p:nvPr>
        </p:nvGraphicFramePr>
        <p:xfrm>
          <a:off x="3792539" y="4581524"/>
          <a:ext cx="3856328" cy="110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23" name="Equation" r:id="rId10" imgW="3403600" imgH="977900" progId="Equation.3">
                  <p:embed/>
                </p:oleObj>
              </mc:Choice>
              <mc:Fallback>
                <p:oleObj name="Equation" r:id="rId10" imgW="3403600" imgH="977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2539" y="4581524"/>
                        <a:ext cx="3856328" cy="1108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6" name="Object 11"/>
          <p:cNvGraphicFramePr>
            <a:graphicFrameLocks noChangeAspect="1"/>
          </p:cNvGraphicFramePr>
          <p:nvPr>
            <p:extLst/>
          </p:nvPr>
        </p:nvGraphicFramePr>
        <p:xfrm>
          <a:off x="1732254" y="1076092"/>
          <a:ext cx="7976898" cy="70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24" name="Equation" r:id="rId12" imgW="2971800" imgH="241200" progId="Equation.DSMT4">
                  <p:embed/>
                </p:oleObj>
              </mc:Choice>
              <mc:Fallback>
                <p:oleObj name="Equation" r:id="rId12" imgW="29718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2254" y="1076092"/>
                        <a:ext cx="7976898" cy="70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9500" name="Object 12"/>
          <p:cNvGraphicFramePr>
            <a:graphicFrameLocks noChangeAspect="1"/>
          </p:cNvGraphicFramePr>
          <p:nvPr>
            <p:extLst/>
          </p:nvPr>
        </p:nvGraphicFramePr>
        <p:xfrm>
          <a:off x="1846552" y="2154611"/>
          <a:ext cx="4659312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25" name="Equation" r:id="rId14" imgW="1587240" imgH="203040" progId="Equation.DSMT4">
                  <p:embed/>
                </p:oleObj>
              </mc:Choice>
              <mc:Fallback>
                <p:oleObj name="Equation" r:id="rId14" imgW="15872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6552" y="2154611"/>
                        <a:ext cx="4659312" cy="538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10819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9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9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9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19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19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883497" y="1046192"/>
            <a:ext cx="5902234" cy="975995"/>
          </a:xfrm>
        </p:spPr>
        <p:txBody>
          <a:bodyPr>
            <a:normAutofit/>
          </a:bodyPr>
          <a:lstStyle/>
          <a:p>
            <a:pPr algn="l"/>
            <a:r>
              <a:rPr lang="zh-CN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定义</a:t>
            </a:r>
            <a:r>
              <a:rPr lang="zh-CN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线性相关与</a:t>
            </a:r>
            <a:r>
              <a:rPr lang="zh-CN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线性无关</a:t>
            </a:r>
            <a:r>
              <a:rPr lang="en-US" altLang="zh-CN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endParaRPr lang="en-US" altLang="zh-CN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20483" name="对象 2"/>
          <p:cNvGraphicFramePr>
            <a:graphicFrameLocks noChangeAspect="1"/>
          </p:cNvGraphicFramePr>
          <p:nvPr>
            <p:extLst/>
          </p:nvPr>
        </p:nvGraphicFramePr>
        <p:xfrm>
          <a:off x="1883497" y="2022187"/>
          <a:ext cx="8322685" cy="29775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4" name="Equation" r:id="rId3" imgW="3263760" imgH="1168200" progId="Equation.DSMT4">
                  <p:embed/>
                </p:oleObj>
              </mc:Choice>
              <mc:Fallback>
                <p:oleObj name="Equation" r:id="rId3" imgW="3263760" imgH="1168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3497" y="2022187"/>
                        <a:ext cx="8322685" cy="29775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55052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246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6314826"/>
              </p:ext>
            </p:extLst>
          </p:nvPr>
        </p:nvGraphicFramePr>
        <p:xfrm>
          <a:off x="2927648" y="894486"/>
          <a:ext cx="4752528" cy="445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08" name="公式" r:id="rId4" imgW="4857795" imgH="438004" progId="Equation.3">
                  <p:embed/>
                </p:oleObj>
              </mc:Choice>
              <mc:Fallback>
                <p:oleObj name="公式" r:id="rId4" imgW="4857795" imgH="43800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7648" y="894486"/>
                        <a:ext cx="4752528" cy="445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1539" name="Text Box 3"/>
          <p:cNvSpPr txBox="1">
            <a:spLocks noChangeArrowheads="1"/>
          </p:cNvSpPr>
          <p:nvPr/>
        </p:nvSpPr>
        <p:spPr bwMode="auto">
          <a:xfrm>
            <a:off x="2006304" y="1471431"/>
            <a:ext cx="685800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解</a:t>
            </a:r>
            <a:endParaRPr kumimoji="1" lang="zh-CN" altLang="en-US" sz="4000" b="1" dirty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  <p:sp>
        <p:nvSpPr>
          <p:cNvPr id="321540" name="Text Box 4"/>
          <p:cNvSpPr txBox="1">
            <a:spLocks noChangeArrowheads="1"/>
          </p:cNvSpPr>
          <p:nvPr/>
        </p:nvSpPr>
        <p:spPr bwMode="auto">
          <a:xfrm>
            <a:off x="2608258" y="1512555"/>
            <a:ext cx="4124325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kumimoji="1" lang="zh-CN" altLang="en-US" sz="2800" b="1" dirty="0">
                <a:latin typeface="Times New Roman" panose="02020603050405020304" pitchFamily="18" charset="0"/>
              </a:rPr>
              <a:t>对应齐次方程的特征方程</a:t>
            </a:r>
          </a:p>
        </p:txBody>
      </p:sp>
      <p:graphicFrame>
        <p:nvGraphicFramePr>
          <p:cNvPr id="32154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7861074"/>
              </p:ext>
            </p:extLst>
          </p:nvPr>
        </p:nvGraphicFramePr>
        <p:xfrm>
          <a:off x="5444746" y="2530678"/>
          <a:ext cx="3512416" cy="5670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09" name="Equation" r:id="rId6" imgW="1422360" imgH="228600" progId="Equation.DSMT4">
                  <p:embed/>
                </p:oleObj>
              </mc:Choice>
              <mc:Fallback>
                <p:oleObj name="Equation" r:id="rId6" imgW="14223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4746" y="2530678"/>
                        <a:ext cx="3512416" cy="5670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78" name="Text Box 19"/>
          <p:cNvSpPr txBox="1">
            <a:spLocks noChangeArrowheads="1"/>
          </p:cNvSpPr>
          <p:nvPr/>
        </p:nvSpPr>
        <p:spPr bwMode="auto">
          <a:xfrm>
            <a:off x="1976294" y="877231"/>
            <a:ext cx="858014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50000"/>
              </a:spcBef>
            </a:pPr>
            <a:r>
              <a:rPr kumimoji="1" lang="zh-CN" altLang="en-US" sz="28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例</a:t>
            </a:r>
            <a:r>
              <a:rPr kumimoji="1"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6</a:t>
            </a:r>
            <a:endParaRPr kumimoji="1" lang="en-US" altLang="zh-CN" sz="28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21556" name="Text Box 20"/>
          <p:cNvSpPr txBox="1">
            <a:spLocks noChangeArrowheads="1"/>
          </p:cNvSpPr>
          <p:nvPr/>
        </p:nvSpPr>
        <p:spPr bwMode="auto">
          <a:xfrm>
            <a:off x="1995487" y="2617580"/>
            <a:ext cx="3748088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kumimoji="1" lang="zh-CN" altLang="en-US" sz="2800" b="1" dirty="0">
                <a:latin typeface="Times New Roman" panose="02020603050405020304" pitchFamily="18" charset="0"/>
              </a:rPr>
              <a:t>对应齐次方程的通解</a:t>
            </a:r>
          </a:p>
        </p:txBody>
      </p:sp>
      <p:graphicFrame>
        <p:nvGraphicFramePr>
          <p:cNvPr id="321557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8128574"/>
              </p:ext>
            </p:extLst>
          </p:nvPr>
        </p:nvGraphicFramePr>
        <p:xfrm>
          <a:off x="6732583" y="1527549"/>
          <a:ext cx="1485900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10" name="Equation" r:id="rId8" imgW="647640" imgH="203040" progId="Equation.DSMT4">
                  <p:embed/>
                </p:oleObj>
              </mc:Choice>
              <mc:Fallback>
                <p:oleObj name="Equation" r:id="rId8" imgW="6476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2583" y="1527549"/>
                        <a:ext cx="1485900" cy="465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1558" name="Text Box 22"/>
          <p:cNvSpPr txBox="1">
            <a:spLocks noChangeArrowheads="1"/>
          </p:cNvSpPr>
          <p:nvPr/>
        </p:nvSpPr>
        <p:spPr bwMode="auto">
          <a:xfrm>
            <a:off x="2006304" y="2082203"/>
            <a:ext cx="1295400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kumimoji="1" lang="zh-CN" altLang="en-US" sz="2800" b="1" dirty="0">
                <a:latin typeface="Times New Roman" panose="02020603050405020304" pitchFamily="18" charset="0"/>
              </a:rPr>
              <a:t>特征根</a:t>
            </a:r>
          </a:p>
        </p:txBody>
      </p:sp>
      <p:graphicFrame>
        <p:nvGraphicFramePr>
          <p:cNvPr id="321559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1144030"/>
              </p:ext>
            </p:extLst>
          </p:nvPr>
        </p:nvGraphicFramePr>
        <p:xfrm>
          <a:off x="3245573" y="2107706"/>
          <a:ext cx="1062037" cy="4221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11" name="Equation" r:id="rId10" imgW="444240" imgH="177480" progId="Equation.DSMT4">
                  <p:embed/>
                </p:oleObj>
              </mc:Choice>
              <mc:Fallback>
                <p:oleObj name="Equation" r:id="rId10" imgW="44424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5573" y="2107706"/>
                        <a:ext cx="1062037" cy="4221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1561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581888"/>
              </p:ext>
            </p:extLst>
          </p:nvPr>
        </p:nvGraphicFramePr>
        <p:xfrm>
          <a:off x="2067687" y="3117144"/>
          <a:ext cx="5108434" cy="5630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12" name="Equation" r:id="rId12" imgW="2082600" imgH="228600" progId="Equation.DSMT4">
                  <p:embed/>
                </p:oleObj>
              </mc:Choice>
              <mc:Fallback>
                <p:oleObj name="Equation" r:id="rId12" imgW="20826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7687" y="3117144"/>
                        <a:ext cx="5108434" cy="5630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1562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2111824"/>
              </p:ext>
            </p:extLst>
          </p:nvPr>
        </p:nvGraphicFramePr>
        <p:xfrm>
          <a:off x="1976294" y="3685658"/>
          <a:ext cx="845978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13" name="Equation" r:id="rId14" imgW="3454200" imgH="215640" progId="Equation.DSMT4">
                  <p:embed/>
                </p:oleObj>
              </mc:Choice>
              <mc:Fallback>
                <p:oleObj name="Equation" r:id="rId14" imgW="345420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6294" y="3685658"/>
                        <a:ext cx="8459788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1563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2967525"/>
              </p:ext>
            </p:extLst>
          </p:nvPr>
        </p:nvGraphicFramePr>
        <p:xfrm>
          <a:off x="1976294" y="4308575"/>
          <a:ext cx="7628904" cy="5293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14" name="Equation" r:id="rId16" imgW="3098520" imgH="215640" progId="Equation.DSMT4">
                  <p:embed/>
                </p:oleObj>
              </mc:Choice>
              <mc:Fallback>
                <p:oleObj name="Equation" r:id="rId16" imgW="309852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6294" y="4308575"/>
                        <a:ext cx="7628904" cy="5293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1564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3034676"/>
              </p:ext>
            </p:extLst>
          </p:nvPr>
        </p:nvGraphicFramePr>
        <p:xfrm>
          <a:off x="1976294" y="4892247"/>
          <a:ext cx="5311046" cy="5344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15" name="Equation" r:id="rId18" imgW="1981080" imgH="215640" progId="Equation.DSMT4">
                  <p:embed/>
                </p:oleObj>
              </mc:Choice>
              <mc:Fallback>
                <p:oleObj name="Equation" r:id="rId18" imgW="198108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6294" y="4892247"/>
                        <a:ext cx="5311046" cy="5344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1565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7360739"/>
              </p:ext>
            </p:extLst>
          </p:nvPr>
        </p:nvGraphicFramePr>
        <p:xfrm>
          <a:off x="7287340" y="4896748"/>
          <a:ext cx="3660775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16" name="Equation" r:id="rId20" imgW="1371600" imgH="215640" progId="Equation.DSMT4">
                  <p:embed/>
                </p:oleObj>
              </mc:Choice>
              <mc:Fallback>
                <p:oleObj name="Equation" r:id="rId20" imgW="137160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87340" y="4896748"/>
                        <a:ext cx="3660775" cy="525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1566" name="Text Box 30"/>
          <p:cNvSpPr txBox="1">
            <a:spLocks noChangeArrowheads="1"/>
          </p:cNvSpPr>
          <p:nvPr/>
        </p:nvSpPr>
        <p:spPr bwMode="auto">
          <a:xfrm>
            <a:off x="1922759" y="5461603"/>
            <a:ext cx="2362200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50000"/>
              </a:spcBef>
            </a:pPr>
            <a:r>
              <a:rPr kumimoji="1" lang="zh-CN" altLang="en-US" sz="2800" b="1" dirty="0">
                <a:latin typeface="Times New Roman" panose="02020603050405020304" pitchFamily="18" charset="0"/>
              </a:rPr>
              <a:t>原方程通解为</a:t>
            </a:r>
          </a:p>
        </p:txBody>
      </p:sp>
      <p:graphicFrame>
        <p:nvGraphicFramePr>
          <p:cNvPr id="321567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3480423"/>
              </p:ext>
            </p:extLst>
          </p:nvPr>
        </p:nvGraphicFramePr>
        <p:xfrm>
          <a:off x="4341704" y="5472354"/>
          <a:ext cx="4762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17" name="公式" r:id="rId22" imgW="4762500" imgH="419100" progId="Equation.3">
                  <p:embed/>
                </p:oleObj>
              </mc:Choice>
              <mc:Fallback>
                <p:oleObj name="公式" r:id="rId22" imgW="47625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1704" y="5472354"/>
                        <a:ext cx="47625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11100126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1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1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21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21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321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3000"/>
                                        <p:tgtEl>
                                          <p:spTgt spid="321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3000"/>
                                        <p:tgtEl>
                                          <p:spTgt spid="321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3000"/>
                                        <p:tgtEl>
                                          <p:spTgt spid="321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3000"/>
                                        <p:tgtEl>
                                          <p:spTgt spid="321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3000"/>
                                        <p:tgtEl>
                                          <p:spTgt spid="321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3000"/>
                                        <p:tgtEl>
                                          <p:spTgt spid="321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3000"/>
                                        <p:tgtEl>
                                          <p:spTgt spid="321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75"/>
                                        <p:tgtEl>
                                          <p:spTgt spid="321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45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21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1539" grpId="0" autoUpdateAnimBg="0"/>
      <p:bldP spid="321540" grpId="0" autoUpdateAnimBg="0"/>
      <p:bldP spid="321556" grpId="0"/>
      <p:bldP spid="321558" grpId="0" autoUpdateAnimBg="0"/>
      <p:bldP spid="321566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Text Box 2"/>
          <p:cNvSpPr txBox="1">
            <a:spLocks noChangeArrowheads="1"/>
          </p:cNvSpPr>
          <p:nvPr/>
        </p:nvSpPr>
        <p:spPr bwMode="auto">
          <a:xfrm>
            <a:off x="1628741" y="1228021"/>
            <a:ext cx="685800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解</a:t>
            </a:r>
            <a:endParaRPr kumimoji="1" lang="zh-CN" altLang="en-US" sz="4000" b="1" dirty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  <p:sp>
        <p:nvSpPr>
          <p:cNvPr id="351235" name="Text Box 3"/>
          <p:cNvSpPr txBox="1">
            <a:spLocks noChangeArrowheads="1"/>
          </p:cNvSpPr>
          <p:nvPr/>
        </p:nvSpPr>
        <p:spPr bwMode="auto">
          <a:xfrm>
            <a:off x="2345749" y="1219892"/>
            <a:ext cx="4124325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kumimoji="1" lang="zh-CN" altLang="en-US" sz="2800" b="1" dirty="0">
                <a:latin typeface="Times New Roman" panose="02020603050405020304" pitchFamily="18" charset="0"/>
              </a:rPr>
              <a:t>特征方程</a:t>
            </a:r>
          </a:p>
        </p:txBody>
      </p:sp>
      <p:graphicFrame>
        <p:nvGraphicFramePr>
          <p:cNvPr id="351236" name="Object 4"/>
          <p:cNvGraphicFramePr>
            <a:graphicFrameLocks noChangeAspect="1"/>
          </p:cNvGraphicFramePr>
          <p:nvPr>
            <p:extLst/>
          </p:nvPr>
        </p:nvGraphicFramePr>
        <p:xfrm>
          <a:off x="5004114" y="1819087"/>
          <a:ext cx="3443864" cy="5561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32" name="Equation" r:id="rId4" imgW="1422360" imgH="228600" progId="Equation.DSMT4">
                  <p:embed/>
                </p:oleObj>
              </mc:Choice>
              <mc:Fallback>
                <p:oleObj name="Equation" r:id="rId4" imgW="14223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4114" y="1819087"/>
                        <a:ext cx="3443864" cy="5561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502" name="Text Box 5"/>
          <p:cNvSpPr txBox="1">
            <a:spLocks noChangeArrowheads="1"/>
          </p:cNvSpPr>
          <p:nvPr/>
        </p:nvSpPr>
        <p:spPr bwMode="auto">
          <a:xfrm>
            <a:off x="1637404" y="696793"/>
            <a:ext cx="793892" cy="479425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50000"/>
              </a:spcBef>
            </a:pPr>
            <a:r>
              <a:rPr kumimoji="1" lang="zh-CN" altLang="en-US" sz="28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例</a:t>
            </a:r>
            <a:r>
              <a:rPr kumimoji="1"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7</a:t>
            </a:r>
            <a:endParaRPr kumimoji="1" lang="en-US" altLang="zh-CN" sz="2800" b="1" dirty="0">
              <a:solidFill>
                <a:srgbClr val="FF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51238" name="Text Box 6"/>
          <p:cNvSpPr txBox="1">
            <a:spLocks noChangeArrowheads="1"/>
          </p:cNvSpPr>
          <p:nvPr/>
        </p:nvSpPr>
        <p:spPr bwMode="auto">
          <a:xfrm>
            <a:off x="1662980" y="1841073"/>
            <a:ext cx="3600450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kumimoji="1" lang="zh-CN" altLang="en-US" sz="2800" b="1" dirty="0">
                <a:latin typeface="Times New Roman" panose="02020603050405020304" pitchFamily="18" charset="0"/>
              </a:rPr>
              <a:t>对应齐次方程的通解</a:t>
            </a:r>
          </a:p>
        </p:txBody>
      </p:sp>
      <p:graphicFrame>
        <p:nvGraphicFramePr>
          <p:cNvPr id="351239" name="Object 7"/>
          <p:cNvGraphicFramePr>
            <a:graphicFrameLocks noChangeAspect="1"/>
          </p:cNvGraphicFramePr>
          <p:nvPr>
            <p:extLst/>
          </p:nvPr>
        </p:nvGraphicFramePr>
        <p:xfrm>
          <a:off x="3964244" y="1178905"/>
          <a:ext cx="1571625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33" name="Equation" r:id="rId6" imgW="685800" imgH="228600" progId="Equation.DSMT4">
                  <p:embed/>
                </p:oleObj>
              </mc:Choice>
              <mc:Fallback>
                <p:oleObj name="Equation" r:id="rId6" imgW="6858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4244" y="1178905"/>
                        <a:ext cx="1571625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1240" name="Text Box 8"/>
          <p:cNvSpPr txBox="1">
            <a:spLocks noChangeArrowheads="1"/>
          </p:cNvSpPr>
          <p:nvPr/>
        </p:nvSpPr>
        <p:spPr bwMode="auto">
          <a:xfrm>
            <a:off x="5549363" y="1200583"/>
            <a:ext cx="1295400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kumimoji="1" lang="zh-CN" altLang="en-US" sz="2800" b="1" dirty="0">
                <a:latin typeface="Times New Roman" panose="02020603050405020304" pitchFamily="18" charset="0"/>
              </a:rPr>
              <a:t>特征根</a:t>
            </a:r>
          </a:p>
        </p:txBody>
      </p:sp>
      <p:graphicFrame>
        <p:nvGraphicFramePr>
          <p:cNvPr id="351241" name="Object 9"/>
          <p:cNvGraphicFramePr>
            <a:graphicFrameLocks noChangeAspect="1"/>
          </p:cNvGraphicFramePr>
          <p:nvPr>
            <p:extLst/>
          </p:nvPr>
        </p:nvGraphicFramePr>
        <p:xfrm>
          <a:off x="6697305" y="1189033"/>
          <a:ext cx="1110021" cy="4431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34" name="Equation" r:id="rId8" imgW="444240" imgH="177480" progId="Equation.DSMT4">
                  <p:embed/>
                </p:oleObj>
              </mc:Choice>
              <mc:Fallback>
                <p:oleObj name="Equation" r:id="rId8" imgW="44424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7305" y="1189033"/>
                        <a:ext cx="1110021" cy="4431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1242" name="Object 10"/>
          <p:cNvGraphicFramePr>
            <a:graphicFrameLocks noChangeAspect="1"/>
          </p:cNvGraphicFramePr>
          <p:nvPr>
            <p:extLst/>
          </p:nvPr>
        </p:nvGraphicFramePr>
        <p:xfrm>
          <a:off x="1662980" y="2364277"/>
          <a:ext cx="5641975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35" name="Equation" r:id="rId10" imgW="2260440" imgH="228600" progId="Equation.DSMT4">
                  <p:embed/>
                </p:oleObj>
              </mc:Choice>
              <mc:Fallback>
                <p:oleObj name="Equation" r:id="rId10" imgW="22604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2980" y="2364277"/>
                        <a:ext cx="5641975" cy="573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1243" name="Object 11"/>
          <p:cNvGraphicFramePr>
            <a:graphicFrameLocks noChangeAspect="1"/>
          </p:cNvGraphicFramePr>
          <p:nvPr>
            <p:extLst/>
          </p:nvPr>
        </p:nvGraphicFramePr>
        <p:xfrm>
          <a:off x="1666875" y="2951163"/>
          <a:ext cx="882015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36" name="Equation" r:id="rId12" imgW="3517560" imgH="215640" progId="Equation.DSMT4">
                  <p:embed/>
                </p:oleObj>
              </mc:Choice>
              <mc:Fallback>
                <p:oleObj name="Equation" r:id="rId12" imgW="351756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6875" y="2951163"/>
                        <a:ext cx="882015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1244" name="Object 12"/>
          <p:cNvGraphicFramePr>
            <a:graphicFrameLocks noChangeAspect="1"/>
          </p:cNvGraphicFramePr>
          <p:nvPr>
            <p:extLst/>
          </p:nvPr>
        </p:nvGraphicFramePr>
        <p:xfrm>
          <a:off x="1662980" y="3657483"/>
          <a:ext cx="6899129" cy="5241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37" name="Equation" r:id="rId14" imgW="2844720" imgH="215640" progId="Equation.DSMT4">
                  <p:embed/>
                </p:oleObj>
              </mc:Choice>
              <mc:Fallback>
                <p:oleObj name="Equation" r:id="rId14" imgW="284472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2980" y="3657483"/>
                        <a:ext cx="6899129" cy="5241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1245" name="Object 13"/>
          <p:cNvGraphicFramePr>
            <a:graphicFrameLocks noChangeAspect="1"/>
          </p:cNvGraphicFramePr>
          <p:nvPr>
            <p:extLst/>
          </p:nvPr>
        </p:nvGraphicFramePr>
        <p:xfrm>
          <a:off x="1662980" y="4114047"/>
          <a:ext cx="4996439" cy="9618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38" name="Equation" r:id="rId16" imgW="2070000" imgH="406080" progId="Equation.DSMT4">
                  <p:embed/>
                </p:oleObj>
              </mc:Choice>
              <mc:Fallback>
                <p:oleObj name="Equation" r:id="rId16" imgW="207000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2980" y="4114047"/>
                        <a:ext cx="4996439" cy="9618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1246" name="Object 14"/>
          <p:cNvGraphicFramePr>
            <a:graphicFrameLocks noChangeAspect="1"/>
          </p:cNvGraphicFramePr>
          <p:nvPr>
            <p:extLst/>
          </p:nvPr>
        </p:nvGraphicFramePr>
        <p:xfrm>
          <a:off x="1662980" y="4776904"/>
          <a:ext cx="6682268" cy="9551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39" name="Equation" r:id="rId18" imgW="2158920" imgH="406080" progId="Equation.DSMT4">
                  <p:embed/>
                </p:oleObj>
              </mc:Choice>
              <mc:Fallback>
                <p:oleObj name="Equation" r:id="rId18" imgW="215892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2980" y="4776904"/>
                        <a:ext cx="6682268" cy="9551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1247" name="Text Box 15"/>
          <p:cNvSpPr txBox="1">
            <a:spLocks noChangeArrowheads="1"/>
          </p:cNvSpPr>
          <p:nvPr/>
        </p:nvSpPr>
        <p:spPr bwMode="auto">
          <a:xfrm>
            <a:off x="1652588" y="5732025"/>
            <a:ext cx="2362200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50000"/>
              </a:spcBef>
            </a:pPr>
            <a:r>
              <a:rPr kumimoji="1" lang="zh-CN" altLang="en-US" sz="2800" b="1" dirty="0">
                <a:latin typeface="Times New Roman" panose="02020603050405020304" pitchFamily="18" charset="0"/>
              </a:rPr>
              <a:t>原方程通解为</a:t>
            </a:r>
          </a:p>
        </p:txBody>
      </p:sp>
      <p:graphicFrame>
        <p:nvGraphicFramePr>
          <p:cNvPr id="351248" name="Object 16"/>
          <p:cNvGraphicFramePr>
            <a:graphicFrameLocks noChangeAspect="1"/>
          </p:cNvGraphicFramePr>
          <p:nvPr>
            <p:extLst/>
          </p:nvPr>
        </p:nvGraphicFramePr>
        <p:xfrm>
          <a:off x="3908933" y="5495518"/>
          <a:ext cx="6482524" cy="9237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40" name="Equation" r:id="rId20" imgW="2844720" imgH="406080" progId="Equation.DSMT4">
                  <p:embed/>
                </p:oleObj>
              </mc:Choice>
              <mc:Fallback>
                <p:oleObj name="Equation" r:id="rId20" imgW="284472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8933" y="5495518"/>
                        <a:ext cx="6482524" cy="9237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9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3144408"/>
              </p:ext>
            </p:extLst>
          </p:nvPr>
        </p:nvGraphicFramePr>
        <p:xfrm>
          <a:off x="2520115" y="651826"/>
          <a:ext cx="4967998" cy="5292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41" name="Equation" r:id="rId22" imgW="2108160" imgH="215640" progId="Equation.DSMT4">
                  <p:embed/>
                </p:oleObj>
              </mc:Choice>
              <mc:Fallback>
                <p:oleObj name="Equation" r:id="rId22" imgW="210816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0115" y="651826"/>
                        <a:ext cx="4967998" cy="52922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59175266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1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1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51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51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351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3000"/>
                                        <p:tgtEl>
                                          <p:spTgt spid="351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3000"/>
                                        <p:tgtEl>
                                          <p:spTgt spid="351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3000"/>
                                        <p:tgtEl>
                                          <p:spTgt spid="351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500"/>
                                        <p:tgtEl>
                                          <p:spTgt spid="351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000"/>
                                        <p:tgtEl>
                                          <p:spTgt spid="351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3000"/>
                                        <p:tgtEl>
                                          <p:spTgt spid="351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500"/>
                                        <p:tgtEl>
                                          <p:spTgt spid="351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75"/>
                                        <p:tgtEl>
                                          <p:spTgt spid="351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45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351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1234" grpId="0" autoUpdateAnimBg="0"/>
      <p:bldP spid="351235" grpId="0" autoUpdateAnimBg="0"/>
      <p:bldP spid="351238" grpId="0"/>
      <p:bldP spid="351240" grpId="0" autoUpdateAnimBg="0"/>
      <p:bldP spid="351247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/>
          <p:cNvGraphicFramePr>
            <a:graphicFrameLocks noChangeAspect="1"/>
          </p:cNvGraphicFramePr>
          <p:nvPr>
            <p:extLst/>
          </p:nvPr>
        </p:nvGraphicFramePr>
        <p:xfrm>
          <a:off x="1146564" y="1628344"/>
          <a:ext cx="9252352" cy="10163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58" name="Equation" r:id="rId3" imgW="4038480" imgH="444240" progId="Equation.DSMT4">
                  <p:embed/>
                </p:oleObj>
              </mc:Choice>
              <mc:Fallback>
                <p:oleObj name="Equation" r:id="rId3" imgW="403848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6564" y="1628344"/>
                        <a:ext cx="9252352" cy="101634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/>
          </p:nvPr>
        </p:nvGraphicFramePr>
        <p:xfrm>
          <a:off x="1146564" y="2908886"/>
          <a:ext cx="8783813" cy="8742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59" name="Equation" r:id="rId5" imgW="4051080" imgH="406080" progId="Equation.DSMT4">
                  <p:embed/>
                </p:oleObj>
              </mc:Choice>
              <mc:Fallback>
                <p:oleObj name="Equation" r:id="rId5" imgW="405108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6564" y="2908886"/>
                        <a:ext cx="8783813" cy="87425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1401832" y="2471529"/>
            <a:ext cx="51155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变换为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满足的微分方程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zh-CN" altLang="en-US" sz="2800" b="1" dirty="0"/>
          </a:p>
        </p:txBody>
      </p:sp>
      <p:grpSp>
        <p:nvGrpSpPr>
          <p:cNvPr id="15" name="组合 14"/>
          <p:cNvGrpSpPr/>
          <p:nvPr/>
        </p:nvGrpSpPr>
        <p:grpSpPr>
          <a:xfrm>
            <a:off x="1926647" y="764986"/>
            <a:ext cx="8143602" cy="542334"/>
            <a:chOff x="1285739" y="369907"/>
            <a:chExt cx="8143602" cy="542334"/>
          </a:xfrm>
        </p:grpSpPr>
        <p:graphicFrame>
          <p:nvGraphicFramePr>
            <p:cNvPr id="2" name="对象 1"/>
            <p:cNvGraphicFramePr>
              <a:graphicFrameLocks noChangeAspect="1"/>
            </p:cNvGraphicFramePr>
            <p:nvPr>
              <p:extLst/>
            </p:nvPr>
          </p:nvGraphicFramePr>
          <p:xfrm>
            <a:off x="3732213" y="430213"/>
            <a:ext cx="1352550" cy="4460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760" name="Equation" r:id="rId7" imgW="609480" imgH="203040" progId="Equation.DSMT4">
                    <p:embed/>
                  </p:oleObj>
                </mc:Choice>
                <mc:Fallback>
                  <p:oleObj name="Equation" r:id="rId7" imgW="60948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32213" y="430213"/>
                          <a:ext cx="1352550" cy="446087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" name="对象 2"/>
            <p:cNvGraphicFramePr>
              <a:graphicFrameLocks noChangeAspect="1"/>
            </p:cNvGraphicFramePr>
            <p:nvPr>
              <p:extLst/>
            </p:nvPr>
          </p:nvGraphicFramePr>
          <p:xfrm>
            <a:off x="8300001" y="369907"/>
            <a:ext cx="1129340" cy="5063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761" name="Equation" r:id="rId9" imgW="444240" imgH="203040" progId="Equation.DSMT4">
                    <p:embed/>
                  </p:oleObj>
                </mc:Choice>
                <mc:Fallback>
                  <p:oleObj name="Equation" r:id="rId9" imgW="44424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00001" y="369907"/>
                          <a:ext cx="1129340" cy="506394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文本框 11"/>
            <p:cNvSpPr txBox="1"/>
            <p:nvPr/>
          </p:nvSpPr>
          <p:spPr>
            <a:xfrm>
              <a:off x="1285739" y="389021"/>
              <a:ext cx="260199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设函数</a:t>
              </a:r>
              <a:r>
                <a:rPr lang="en-US" altLang="zh-CN" sz="28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zh-CN" sz="28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</a:t>
              </a:r>
              <a:r>
                <a:rPr lang="en-US" altLang="zh-CN" sz="28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zh-CN" sz="28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altLang="zh-CN" sz="28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r>
                <a:rPr lang="zh-CN" altLang="en-US" sz="28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在</a:t>
              </a:r>
              <a:endParaRPr lang="zh-CN" altLang="en-US" sz="2800" b="1" dirty="0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4990454" y="389021"/>
              <a:ext cx="341632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内具有二阶导数，</a:t>
              </a:r>
              <a:r>
                <a:rPr lang="zh-CN" altLang="zh-CN" sz="28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且</a:t>
              </a:r>
              <a:endParaRPr lang="zh-CN" altLang="en-US" sz="2800" b="1" dirty="0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586616" y="1276150"/>
            <a:ext cx="5301388" cy="559263"/>
            <a:chOff x="1398951" y="1184301"/>
            <a:chExt cx="5301388" cy="559263"/>
          </a:xfrm>
        </p:grpSpPr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2532063" y="1184301"/>
              <a:ext cx="4168276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>
              <a:lvl1pPr indent="266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26670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是</a:t>
              </a:r>
              <a:r>
                <a:rPr kumimoji="0" lang="en-US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kumimoji="0" lang="en-US" altLang="zh-CN" sz="2800" b="1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y</a:t>
              </a: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=</a:t>
              </a:r>
              <a:r>
                <a:rPr kumimoji="0" lang="en-US" altLang="zh-CN" sz="2800" b="1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y</a:t>
              </a:r>
              <a:r>
                <a:rPr kumimoji="0" lang="en-US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(</a:t>
              </a:r>
              <a:r>
                <a:rPr kumimoji="0" lang="en-US" altLang="zh-CN" sz="2800" b="1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x</a:t>
              </a:r>
              <a:r>
                <a:rPr kumimoji="0" lang="en-US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)</a:t>
              </a:r>
              <a:r>
                <a:rPr kumimoji="0" lang="zh-CN" altLang="en-US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的反函数</a:t>
              </a:r>
              <a:r>
                <a:rPr kumimoji="0" lang="en-US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.</a:t>
              </a:r>
              <a:endPara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graphicFrame>
          <p:nvGraphicFramePr>
            <p:cNvPr id="14" name="对象 13"/>
            <p:cNvGraphicFramePr>
              <a:graphicFrameLocks noChangeAspect="1"/>
            </p:cNvGraphicFramePr>
            <p:nvPr>
              <p:extLst/>
            </p:nvPr>
          </p:nvGraphicFramePr>
          <p:xfrm>
            <a:off x="1398951" y="1233171"/>
            <a:ext cx="1527130" cy="5103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762" name="Equation" r:id="rId11" imgW="596880" imgH="203040" progId="Equation.DSMT4">
                    <p:embed/>
                  </p:oleObj>
                </mc:Choice>
                <mc:Fallback>
                  <p:oleObj name="Equation" r:id="rId11" imgW="59688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8951" y="1233171"/>
                          <a:ext cx="1527130" cy="510393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7" name="文本框 16"/>
          <p:cNvSpPr txBox="1"/>
          <p:nvPr/>
        </p:nvSpPr>
        <p:spPr>
          <a:xfrm>
            <a:off x="1172575" y="764036"/>
            <a:ext cx="7280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>
            <p:extLst/>
          </p:nvPr>
        </p:nvGraphicFramePr>
        <p:xfrm>
          <a:off x="6079537" y="3528861"/>
          <a:ext cx="1436234" cy="10369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63" name="Equation" r:id="rId13" imgW="596880" imgH="431640" progId="Equation.DSMT4">
                  <p:embed/>
                </p:oleObj>
              </mc:Choice>
              <mc:Fallback>
                <p:oleObj name="Equation" r:id="rId13" imgW="5968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9537" y="3528861"/>
                        <a:ext cx="1436234" cy="103694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/>
          </p:nvPr>
        </p:nvGraphicFramePr>
        <p:xfrm>
          <a:off x="1413498" y="4501461"/>
          <a:ext cx="2189071" cy="10353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64" name="Equation" r:id="rId15" imgW="939600" imgH="444240" progId="Equation.DSMT4">
                  <p:embed/>
                </p:oleObj>
              </mc:Choice>
              <mc:Fallback>
                <p:oleObj name="Equation" r:id="rId15" imgW="93960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3498" y="4501461"/>
                        <a:ext cx="2189071" cy="103537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/>
          </p:nvPr>
        </p:nvGraphicFramePr>
        <p:xfrm>
          <a:off x="3602569" y="4560110"/>
          <a:ext cx="2088832" cy="10091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65" name="Equation" r:id="rId17" imgW="888840" imgH="431640" progId="Equation.DSMT4">
                  <p:embed/>
                </p:oleObj>
              </mc:Choice>
              <mc:Fallback>
                <p:oleObj name="Equation" r:id="rId17" imgW="88884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2569" y="4560110"/>
                        <a:ext cx="2088832" cy="100917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>
            <p:extLst/>
          </p:nvPr>
        </p:nvGraphicFramePr>
        <p:xfrm>
          <a:off x="5726760" y="4585572"/>
          <a:ext cx="158115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66" name="Equation" r:id="rId19" imgW="660240" imgH="431640" progId="Equation.DSMT4">
                  <p:embed/>
                </p:oleObj>
              </mc:Choice>
              <mc:Fallback>
                <p:oleObj name="Equation" r:id="rId19" imgW="66024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6760" y="4585572"/>
                        <a:ext cx="1581150" cy="10287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/>
          </p:nvPr>
        </p:nvGraphicFramePr>
        <p:xfrm>
          <a:off x="5273608" y="5662025"/>
          <a:ext cx="2487454" cy="5385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67" name="Equation" r:id="rId21" imgW="927000" imgH="203040" progId="Equation.DSMT4">
                  <p:embed/>
                </p:oleObj>
              </mc:Choice>
              <mc:Fallback>
                <p:oleObj name="Equation" r:id="rId21" imgW="9270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3608" y="5662025"/>
                        <a:ext cx="2487454" cy="53852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文本框 28"/>
          <p:cNvSpPr txBox="1"/>
          <p:nvPr/>
        </p:nvSpPr>
        <p:spPr>
          <a:xfrm>
            <a:off x="1129161" y="3745338"/>
            <a:ext cx="545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解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810853" y="3745338"/>
            <a:ext cx="42851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由反函数的求导公式知</a:t>
            </a:r>
            <a:endParaRPr lang="zh-CN" altLang="en-US" sz="2800" b="1" dirty="0"/>
          </a:p>
        </p:txBody>
      </p:sp>
      <p:sp>
        <p:nvSpPr>
          <p:cNvPr id="31" name="文本框 30"/>
          <p:cNvSpPr txBox="1"/>
          <p:nvPr/>
        </p:nvSpPr>
        <p:spPr>
          <a:xfrm>
            <a:off x="7467382" y="3694445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于是</a:t>
            </a:r>
            <a:r>
              <a:rPr lang="zh-CN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有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zh-CN" altLang="en-US" sz="2800" b="1" dirty="0"/>
          </a:p>
        </p:txBody>
      </p:sp>
      <p:graphicFrame>
        <p:nvGraphicFramePr>
          <p:cNvPr id="32" name="对象 31"/>
          <p:cNvGraphicFramePr>
            <a:graphicFrameLocks noChangeAspect="1"/>
          </p:cNvGraphicFramePr>
          <p:nvPr>
            <p:extLst/>
          </p:nvPr>
        </p:nvGraphicFramePr>
        <p:xfrm>
          <a:off x="7242175" y="4586288"/>
          <a:ext cx="1582738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68" name="Equation" r:id="rId23" imgW="660240" imgH="431640" progId="Equation.DSMT4">
                  <p:embed/>
                </p:oleObj>
              </mc:Choice>
              <mc:Fallback>
                <p:oleObj name="Equation" r:id="rId23" imgW="66024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42175" y="4586288"/>
                        <a:ext cx="1582738" cy="10287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文本框 32"/>
          <p:cNvSpPr txBox="1"/>
          <p:nvPr/>
        </p:nvSpPr>
        <p:spPr>
          <a:xfrm>
            <a:off x="1810853" y="5668661"/>
            <a:ext cx="30700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代入原微分方程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得</a:t>
            </a:r>
            <a:endParaRPr lang="zh-CN" altLang="en-US" sz="2800" b="1" dirty="0"/>
          </a:p>
        </p:txBody>
      </p:sp>
      <p:sp>
        <p:nvSpPr>
          <p:cNvPr id="34" name="文本框 33"/>
          <p:cNvSpPr txBox="1"/>
          <p:nvPr/>
        </p:nvSpPr>
        <p:spPr>
          <a:xfrm>
            <a:off x="8336256" y="5668661"/>
            <a:ext cx="6046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(*)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8887153" y="3679744"/>
            <a:ext cx="2861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(2003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年考研高数一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4348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1" grpId="0"/>
      <p:bldP spid="33" grpId="0"/>
      <p:bldP spid="34" grpId="0"/>
      <p:bldP spid="3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/>
          </p:nvPr>
        </p:nvGraphicFramePr>
        <p:xfrm>
          <a:off x="5815741" y="976407"/>
          <a:ext cx="1628502" cy="4956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82" name="Equation" r:id="rId3" imgW="660240" imgH="203040" progId="Equation.DSMT4">
                  <p:embed/>
                </p:oleObj>
              </mc:Choice>
              <mc:Fallback>
                <p:oleObj name="Equation" r:id="rId3" imgW="6602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5741" y="976407"/>
                        <a:ext cx="1628502" cy="49563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/>
          </p:nvPr>
        </p:nvGraphicFramePr>
        <p:xfrm>
          <a:off x="5143308" y="2019605"/>
          <a:ext cx="2652399" cy="5582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83" name="Equation" r:id="rId5" imgW="1143000" imgH="241200" progId="Equation.DSMT4">
                  <p:embed/>
                </p:oleObj>
              </mc:Choice>
              <mc:Fallback>
                <p:oleObj name="Equation" r:id="rId5" imgW="11430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3308" y="2019605"/>
                        <a:ext cx="2652399" cy="55820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/>
          </p:nvPr>
        </p:nvGraphicFramePr>
        <p:xfrm>
          <a:off x="1053737" y="2530952"/>
          <a:ext cx="6373969" cy="5234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84" name="Equation" r:id="rId7" imgW="2628720" imgH="215640" progId="Equation.DSMT4">
                  <p:embed/>
                </p:oleObj>
              </mc:Choice>
              <mc:Fallback>
                <p:oleObj name="Equation" r:id="rId7" imgW="262872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3737" y="2530952"/>
                        <a:ext cx="6373969" cy="52346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1034969" y="962613"/>
            <a:ext cx="52077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方程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* )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所对应的齐次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方程</a:t>
            </a:r>
            <a:endParaRPr lang="zh-CN" altLang="en-US" sz="2800" b="1" dirty="0"/>
          </a:p>
        </p:txBody>
      </p:sp>
      <p:sp>
        <p:nvSpPr>
          <p:cNvPr id="10" name="文本框 9"/>
          <p:cNvSpPr txBox="1"/>
          <p:nvPr/>
        </p:nvSpPr>
        <p:spPr>
          <a:xfrm>
            <a:off x="1034969" y="1981444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故对应齐次方程的通解为</a:t>
            </a:r>
            <a:endParaRPr lang="zh-CN" altLang="en-US" sz="2800" b="1" dirty="0"/>
          </a:p>
        </p:txBody>
      </p:sp>
      <p:sp>
        <p:nvSpPr>
          <p:cNvPr id="11" name="文本框 10"/>
          <p:cNvSpPr txBox="1"/>
          <p:nvPr/>
        </p:nvSpPr>
        <p:spPr>
          <a:xfrm>
            <a:off x="7427706" y="952495"/>
            <a:ext cx="2348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的特征方程为</a:t>
            </a:r>
            <a:endParaRPr lang="zh-CN" altLang="en-US" sz="2800" b="1" dirty="0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/>
          </p:nvPr>
        </p:nvGraphicFramePr>
        <p:xfrm>
          <a:off x="1436913" y="1487732"/>
          <a:ext cx="1665288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85" name="Equation" r:id="rId9" imgW="685800" imgH="203040" progId="Equation.DSMT4">
                  <p:embed/>
                </p:oleObj>
              </mc:Choice>
              <mc:Fallback>
                <p:oleObj name="Equation" r:id="rId9" imgW="6858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436913" y="1487732"/>
                        <a:ext cx="1665288" cy="493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/>
          </p:nvPr>
        </p:nvGraphicFramePr>
        <p:xfrm>
          <a:off x="3258924" y="1530920"/>
          <a:ext cx="3442270" cy="5582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86" name="Equation" r:id="rId11" imgW="1409400" imgH="228600" progId="Equation.DSMT4">
                  <p:embed/>
                </p:oleObj>
              </mc:Choice>
              <mc:Fallback>
                <p:oleObj name="Equation" r:id="rId11" imgW="14094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258924" y="1530920"/>
                        <a:ext cx="3442270" cy="5582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/>
          </p:nvPr>
        </p:nvGraphicFramePr>
        <p:xfrm>
          <a:off x="4315714" y="2960612"/>
          <a:ext cx="2198687" cy="906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87" name="Equation" r:id="rId13" imgW="977760" imgH="406080" progId="Equation.DSMT4">
                  <p:embed/>
                </p:oleObj>
              </mc:Choice>
              <mc:Fallback>
                <p:oleObj name="Equation" r:id="rId13" imgW="97776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5714" y="2960612"/>
                        <a:ext cx="2198687" cy="9064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/>
          </p:nvPr>
        </p:nvGraphicFramePr>
        <p:xfrm>
          <a:off x="6689725" y="2903538"/>
          <a:ext cx="2503488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88" name="Equation" r:id="rId15" imgW="1041120" imgH="406080" progId="Equation.DSMT4">
                  <p:embed/>
                </p:oleObj>
              </mc:Choice>
              <mc:Fallback>
                <p:oleObj name="Equation" r:id="rId15" imgW="104112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9725" y="2903538"/>
                        <a:ext cx="2503488" cy="965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/>
          </p:nvPr>
        </p:nvGraphicFramePr>
        <p:xfrm>
          <a:off x="1132115" y="3818518"/>
          <a:ext cx="4450080" cy="5053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89" name="Equation" r:id="rId17" imgW="1866600" imgH="215640" progId="Equation.DSMT4">
                  <p:embed/>
                </p:oleObj>
              </mc:Choice>
              <mc:Fallback>
                <p:oleObj name="Equation" r:id="rId17" imgW="186660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2115" y="3818518"/>
                        <a:ext cx="4450080" cy="50534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1053737" y="3152233"/>
            <a:ext cx="329769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代入方程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 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)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，求得</a:t>
            </a:r>
            <a:endParaRPr kumimoji="0" lang="zh-CN" alt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1" name="对象 20"/>
          <p:cNvGraphicFramePr>
            <a:graphicFrameLocks noChangeAspect="1"/>
          </p:cNvGraphicFramePr>
          <p:nvPr>
            <p:extLst/>
          </p:nvPr>
        </p:nvGraphicFramePr>
        <p:xfrm>
          <a:off x="3003550" y="4078288"/>
          <a:ext cx="5297488" cy="976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90" name="Equation" r:id="rId19" imgW="2184120" imgH="406080" progId="Equation.DSMT4">
                  <p:embed/>
                </p:oleObj>
              </mc:Choice>
              <mc:Fallback>
                <p:oleObj name="Equation" r:id="rId19" imgW="218412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3550" y="4078288"/>
                        <a:ext cx="5297488" cy="9763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/>
          </p:nvPr>
        </p:nvGraphicFramePr>
        <p:xfrm>
          <a:off x="1181310" y="4767155"/>
          <a:ext cx="3465875" cy="924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91" name="Equation" r:id="rId21" imgW="1511280" imgH="406080" progId="Equation.DSMT4">
                  <p:embed/>
                </p:oleObj>
              </mc:Choice>
              <mc:Fallback>
                <p:oleObj name="Equation" r:id="rId21" imgW="151128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1310" y="4767155"/>
                        <a:ext cx="3465875" cy="92471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>
            <p:extLst/>
          </p:nvPr>
        </p:nvGraphicFramePr>
        <p:xfrm>
          <a:off x="4646101" y="4959632"/>
          <a:ext cx="2339280" cy="5617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92" name="Equation" r:id="rId23" imgW="965160" imgH="228600" progId="Equation.DSMT4">
                  <p:embed/>
                </p:oleObj>
              </mc:Choice>
              <mc:Fallback>
                <p:oleObj name="Equation" r:id="rId23" imgW="9651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6101" y="4959632"/>
                        <a:ext cx="2339280" cy="56173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>
            <p:extLst/>
          </p:nvPr>
        </p:nvGraphicFramePr>
        <p:xfrm>
          <a:off x="5047691" y="5364471"/>
          <a:ext cx="3554375" cy="10377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93" name="Equation" r:id="rId25" imgW="1384200" imgH="406080" progId="Equation.DSMT4">
                  <p:embed/>
                </p:oleObj>
              </mc:Choice>
              <mc:Fallback>
                <p:oleObj name="Equation" r:id="rId25" imgW="138420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7691" y="5364471"/>
                        <a:ext cx="3554375" cy="103771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1214504" y="5673654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故所求初值问题的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解为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771525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7" grpId="0"/>
      <p:bldP spid="2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2244483" y="749081"/>
            <a:ext cx="74026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例</a:t>
            </a:r>
            <a:r>
              <a:rPr kumimoji="1"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kumimoji="1"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2771" name="Object 3"/>
          <p:cNvGraphicFramePr>
            <a:graphicFrameLocks noChangeAspect="1"/>
          </p:cNvGraphicFramePr>
          <p:nvPr>
            <p:extLst/>
          </p:nvPr>
        </p:nvGraphicFramePr>
        <p:xfrm>
          <a:off x="3526970" y="765097"/>
          <a:ext cx="5650881" cy="5306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72" name="Equation" r:id="rId3" imgW="2298700" imgH="228600" progId="Equation.3">
                  <p:embed/>
                </p:oleObj>
              </mc:Choice>
              <mc:Fallback>
                <p:oleObj name="Equation" r:id="rId3" imgW="22987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6970" y="765097"/>
                        <a:ext cx="5650881" cy="5306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2" name="Object 4"/>
          <p:cNvGraphicFramePr>
            <a:graphicFrameLocks noChangeAspect="1"/>
          </p:cNvGraphicFramePr>
          <p:nvPr>
            <p:extLst/>
          </p:nvPr>
        </p:nvGraphicFramePr>
        <p:xfrm>
          <a:off x="2908109" y="1206113"/>
          <a:ext cx="7462837" cy="760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73" name="Equation" r:id="rId5" imgW="3238200" imgH="330120" progId="Equation.DSMT4">
                  <p:embed/>
                </p:oleObj>
              </mc:Choice>
              <mc:Fallback>
                <p:oleObj name="Equation" r:id="rId5" imgW="323820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8109" y="1206113"/>
                        <a:ext cx="7462837" cy="760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3" name="Object 5"/>
          <p:cNvGraphicFramePr>
            <a:graphicFrameLocks noChangeAspect="1"/>
          </p:cNvGraphicFramePr>
          <p:nvPr>
            <p:extLst/>
          </p:nvPr>
        </p:nvGraphicFramePr>
        <p:xfrm>
          <a:off x="2244483" y="1902412"/>
          <a:ext cx="1675105" cy="4867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74" name="Equation" r:id="rId7" imgW="609336" imgH="215806" progId="Equation.3">
                  <p:embed/>
                </p:oleObj>
              </mc:Choice>
              <mc:Fallback>
                <p:oleObj name="Equation" r:id="rId7" imgW="609336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4483" y="1902412"/>
                        <a:ext cx="1675105" cy="4867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4" name="Text Box 6"/>
          <p:cNvSpPr txBox="1">
            <a:spLocks noChangeArrowheads="1"/>
          </p:cNvSpPr>
          <p:nvPr/>
        </p:nvSpPr>
        <p:spPr bwMode="auto">
          <a:xfrm>
            <a:off x="2244483" y="2445316"/>
            <a:ext cx="533400" cy="52322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解</a:t>
            </a:r>
          </a:p>
        </p:txBody>
      </p:sp>
      <p:sp>
        <p:nvSpPr>
          <p:cNvPr id="32775" name="Text Box 7"/>
          <p:cNvSpPr txBox="1">
            <a:spLocks noChangeArrowheads="1"/>
          </p:cNvSpPr>
          <p:nvPr/>
        </p:nvSpPr>
        <p:spPr bwMode="auto">
          <a:xfrm>
            <a:off x="2811491" y="2445316"/>
            <a:ext cx="246315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宋体" panose="02010600030101010101" pitchFamily="2" charset="-122"/>
              </a:rPr>
              <a:t>原方程可化为</a:t>
            </a:r>
          </a:p>
        </p:txBody>
      </p:sp>
      <p:graphicFrame>
        <p:nvGraphicFramePr>
          <p:cNvPr id="3277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3874868"/>
              </p:ext>
            </p:extLst>
          </p:nvPr>
        </p:nvGraphicFramePr>
        <p:xfrm>
          <a:off x="2811491" y="2913486"/>
          <a:ext cx="6668885" cy="760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75" name="Equation" r:id="rId9" imgW="3073320" imgH="330120" progId="Equation.DSMT4">
                  <p:embed/>
                </p:oleObj>
              </mc:Choice>
              <mc:Fallback>
                <p:oleObj name="Equation" r:id="rId9" imgW="307332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1491" y="2913486"/>
                        <a:ext cx="6668885" cy="760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7" name="Text Box 9"/>
          <p:cNvSpPr txBox="1">
            <a:spLocks noChangeArrowheads="1"/>
          </p:cNvSpPr>
          <p:nvPr/>
        </p:nvSpPr>
        <p:spPr bwMode="auto">
          <a:xfrm>
            <a:off x="2135188" y="3657601"/>
            <a:ext cx="31226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宋体" panose="02010600030101010101" pitchFamily="2" charset="-122"/>
              </a:rPr>
              <a:t>两端对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800" b="1" dirty="0">
                <a:latin typeface="宋体" panose="02010600030101010101" pitchFamily="2" charset="-122"/>
              </a:rPr>
              <a:t>求导得</a:t>
            </a:r>
          </a:p>
        </p:txBody>
      </p:sp>
      <p:graphicFrame>
        <p:nvGraphicFramePr>
          <p:cNvPr id="3277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14057"/>
              </p:ext>
            </p:extLst>
          </p:nvPr>
        </p:nvGraphicFramePr>
        <p:xfrm>
          <a:off x="2500501" y="4123581"/>
          <a:ext cx="6814715" cy="760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76" name="Equation" r:id="rId11" imgW="3365280" imgH="330120" progId="Equation.DSMT4">
                  <p:embed/>
                </p:oleObj>
              </mc:Choice>
              <mc:Fallback>
                <p:oleObj name="Equation" r:id="rId11" imgW="336528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0501" y="4123581"/>
                        <a:ext cx="6814715" cy="760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4959636"/>
              </p:ext>
            </p:extLst>
          </p:nvPr>
        </p:nvGraphicFramePr>
        <p:xfrm>
          <a:off x="4039644" y="4846379"/>
          <a:ext cx="6324600" cy="760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77" name="Equation" r:id="rId13" imgW="2984400" imgH="330120" progId="Equation.DSMT4">
                  <p:embed/>
                </p:oleObj>
              </mc:Choice>
              <mc:Fallback>
                <p:oleObj name="Equation" r:id="rId13" imgW="298440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9644" y="4846379"/>
                        <a:ext cx="6324600" cy="760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80" name="Text Box 12"/>
          <p:cNvSpPr txBox="1">
            <a:spLocks noChangeArrowheads="1"/>
          </p:cNvSpPr>
          <p:nvPr/>
        </p:nvSpPr>
        <p:spPr bwMode="auto">
          <a:xfrm>
            <a:off x="2135188" y="5024240"/>
            <a:ext cx="139178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宋体" panose="02010600030101010101" pitchFamily="2" charset="-122"/>
              </a:rPr>
              <a:t>整理得</a:t>
            </a:r>
          </a:p>
        </p:txBody>
      </p:sp>
      <p:sp>
        <p:nvSpPr>
          <p:cNvPr id="32781" name="Text Box 13"/>
          <p:cNvSpPr txBox="1">
            <a:spLocks noChangeArrowheads="1"/>
          </p:cNvSpPr>
          <p:nvPr/>
        </p:nvSpPr>
        <p:spPr bwMode="auto">
          <a:xfrm>
            <a:off x="2135188" y="5726444"/>
            <a:ext cx="34559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宋体" panose="02010600030101010101" pitchFamily="2" charset="-122"/>
              </a:rPr>
              <a:t>两端再对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800" b="1" dirty="0">
                <a:latin typeface="宋体" panose="02010600030101010101" pitchFamily="2" charset="-122"/>
              </a:rPr>
              <a:t>求导得</a:t>
            </a:r>
          </a:p>
        </p:txBody>
      </p:sp>
      <p:graphicFrame>
        <p:nvGraphicFramePr>
          <p:cNvPr id="32782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4758970"/>
              </p:ext>
            </p:extLst>
          </p:nvPr>
        </p:nvGraphicFramePr>
        <p:xfrm>
          <a:off x="5145883" y="5720094"/>
          <a:ext cx="3542405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78" name="公式" r:id="rId15" imgW="1651000" imgH="228600" progId="Equation.3">
                  <p:embed/>
                </p:oleObj>
              </mc:Choice>
              <mc:Fallback>
                <p:oleObj name="公式" r:id="rId15" imgW="16510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5883" y="5720094"/>
                        <a:ext cx="3542405" cy="525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33852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2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2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2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2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32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32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32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32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32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32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0" grpId="0"/>
      <p:bldP spid="32774" grpId="0"/>
      <p:bldP spid="32775" grpId="0"/>
      <p:bldP spid="32777" grpId="0"/>
      <p:bldP spid="32780" grpId="0"/>
      <p:bldP spid="3278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79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1385124"/>
              </p:ext>
            </p:extLst>
          </p:nvPr>
        </p:nvGraphicFramePr>
        <p:xfrm>
          <a:off x="2065273" y="995963"/>
          <a:ext cx="3480675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42" name="Equation" r:id="rId3" imgW="1676160" imgH="228600" progId="Equation.DSMT4">
                  <p:embed/>
                </p:oleObj>
              </mc:Choice>
              <mc:Fallback>
                <p:oleObj name="Equation" r:id="rId3" imgW="16761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5273" y="995963"/>
                        <a:ext cx="3480675" cy="525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5532225"/>
              </p:ext>
            </p:extLst>
          </p:nvPr>
        </p:nvGraphicFramePr>
        <p:xfrm>
          <a:off x="5447928" y="781198"/>
          <a:ext cx="4110069" cy="93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43" name="Equation" r:id="rId5" imgW="1981080" imgH="406080" progId="Equation.DSMT4">
                  <p:embed/>
                </p:oleObj>
              </mc:Choice>
              <mc:Fallback>
                <p:oleObj name="Equation" r:id="rId5" imgW="198108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7928" y="781198"/>
                        <a:ext cx="4110069" cy="935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1747805" y="1607039"/>
            <a:ext cx="80645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宋体" panose="02010600030101010101" pitchFamily="2" charset="-122"/>
              </a:rPr>
              <a:t>此为常系数线性微分方程，其对应的齐次方程为</a:t>
            </a:r>
          </a:p>
        </p:txBody>
      </p:sp>
      <p:graphicFrame>
        <p:nvGraphicFramePr>
          <p:cNvPr id="33797" name="Object 5"/>
          <p:cNvGraphicFramePr>
            <a:graphicFrameLocks noChangeAspect="1"/>
          </p:cNvGraphicFramePr>
          <p:nvPr>
            <p:extLst/>
          </p:nvPr>
        </p:nvGraphicFramePr>
        <p:xfrm>
          <a:off x="3334544" y="2050608"/>
          <a:ext cx="3144838" cy="9122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44" name="Equation" r:id="rId7" imgW="1396800" imgH="406080" progId="Equation.DSMT4">
                  <p:embed/>
                </p:oleObj>
              </mc:Choice>
              <mc:Fallback>
                <p:oleObj name="Equation" r:id="rId7" imgW="139680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4544" y="2050608"/>
                        <a:ext cx="3144838" cy="9122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8" name="Text Box 6"/>
          <p:cNvSpPr txBox="1">
            <a:spLocks noChangeArrowheads="1"/>
          </p:cNvSpPr>
          <p:nvPr/>
        </p:nvSpPr>
        <p:spPr bwMode="auto">
          <a:xfrm>
            <a:off x="1757441" y="3053066"/>
            <a:ext cx="21351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特征方程为</a:t>
            </a:r>
          </a:p>
        </p:txBody>
      </p:sp>
      <p:graphicFrame>
        <p:nvGraphicFramePr>
          <p:cNvPr id="33799" name="Object 7"/>
          <p:cNvGraphicFramePr>
            <a:graphicFrameLocks noChangeAspect="1"/>
          </p:cNvGraphicFramePr>
          <p:nvPr>
            <p:extLst/>
          </p:nvPr>
        </p:nvGraphicFramePr>
        <p:xfrm>
          <a:off x="3652773" y="2842795"/>
          <a:ext cx="2049463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45" name="Equation" r:id="rId9" imgW="888840" imgH="406080" progId="Equation.DSMT4">
                  <p:embed/>
                </p:oleObj>
              </mc:Choice>
              <mc:Fallback>
                <p:oleObj name="Equation" r:id="rId9" imgW="88884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2773" y="2842795"/>
                        <a:ext cx="2049463" cy="93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0" name="Object 8"/>
          <p:cNvGraphicFramePr>
            <a:graphicFrameLocks noChangeAspect="1"/>
          </p:cNvGraphicFramePr>
          <p:nvPr>
            <p:extLst/>
          </p:nvPr>
        </p:nvGraphicFramePr>
        <p:xfrm>
          <a:off x="5545948" y="2834430"/>
          <a:ext cx="4604787" cy="9225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46" name="Equation" r:id="rId11" imgW="1765080" imgH="406080" progId="Equation.DSMT4">
                  <p:embed/>
                </p:oleObj>
              </mc:Choice>
              <mc:Fallback>
                <p:oleObj name="Equation" r:id="rId11" imgW="176508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5948" y="2834430"/>
                        <a:ext cx="4604787" cy="9225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1" name="Rectangle 9"/>
          <p:cNvSpPr>
            <a:spLocks noChangeArrowheads="1"/>
          </p:cNvSpPr>
          <p:nvPr/>
        </p:nvSpPr>
        <p:spPr bwMode="auto">
          <a:xfrm>
            <a:off x="1685698" y="3730059"/>
            <a:ext cx="30416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故齐次方程通解为</a:t>
            </a:r>
          </a:p>
        </p:txBody>
      </p:sp>
      <p:graphicFrame>
        <p:nvGraphicFramePr>
          <p:cNvPr id="33802" name="Object 10"/>
          <p:cNvGraphicFramePr>
            <a:graphicFrameLocks noChangeAspect="1"/>
          </p:cNvGraphicFramePr>
          <p:nvPr>
            <p:extLst/>
          </p:nvPr>
        </p:nvGraphicFramePr>
        <p:xfrm>
          <a:off x="4727348" y="3453286"/>
          <a:ext cx="2984500" cy="788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47" name="公式" r:id="rId13" imgW="1295400" imgH="342900" progId="Equation.3">
                  <p:embed/>
                </p:oleObj>
              </mc:Choice>
              <mc:Fallback>
                <p:oleObj name="公式" r:id="rId13" imgW="1295400" imgH="342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7348" y="3453286"/>
                        <a:ext cx="2984500" cy="788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3" name="Object 11"/>
          <p:cNvGraphicFramePr>
            <a:graphicFrameLocks noChangeAspect="1"/>
          </p:cNvGraphicFramePr>
          <p:nvPr>
            <p:extLst/>
          </p:nvPr>
        </p:nvGraphicFramePr>
        <p:xfrm>
          <a:off x="1755060" y="4316825"/>
          <a:ext cx="2139950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48" name="公式" r:id="rId15" imgW="927100" imgH="228600" progId="Equation.3">
                  <p:embed/>
                </p:oleObj>
              </mc:Choice>
              <mc:Fallback>
                <p:oleObj name="公式" r:id="rId15" imgW="9271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5060" y="4316825"/>
                        <a:ext cx="2139950" cy="525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4" name="Object 12"/>
          <p:cNvGraphicFramePr>
            <a:graphicFrameLocks noChangeAspect="1"/>
          </p:cNvGraphicFramePr>
          <p:nvPr>
            <p:extLst/>
          </p:nvPr>
        </p:nvGraphicFramePr>
        <p:xfrm>
          <a:off x="3786089" y="4345635"/>
          <a:ext cx="2716213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49" name="Equation" r:id="rId17" imgW="1028520" imgH="203040" progId="Equation.DSMT4">
                  <p:embed/>
                </p:oleObj>
              </mc:Choice>
              <mc:Fallback>
                <p:oleObj name="Equation" r:id="rId17" imgW="10285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6089" y="4345635"/>
                        <a:ext cx="2716213" cy="465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5" name="Text Box 13"/>
          <p:cNvSpPr txBox="1">
            <a:spLocks noChangeArrowheads="1"/>
          </p:cNvSpPr>
          <p:nvPr/>
        </p:nvSpPr>
        <p:spPr bwMode="auto">
          <a:xfrm>
            <a:off x="6145782" y="4276153"/>
            <a:ext cx="42033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None/>
            </a:pPr>
            <a:r>
              <a:rPr kumimoji="1" lang="zh-CN" altLang="en-US" sz="2800" b="1" dirty="0" smtClean="0">
                <a:latin typeface="宋体" panose="02010600030101010101" pitchFamily="2" charset="-122"/>
              </a:rPr>
              <a:t>故自由</a:t>
            </a:r>
            <a:r>
              <a:rPr kumimoji="1" lang="zh-CN" altLang="en-US" sz="2800" b="1" dirty="0">
                <a:latin typeface="宋体" panose="02010600030101010101" pitchFamily="2" charset="-122"/>
              </a:rPr>
              <a:t>项</a:t>
            </a:r>
            <a:r>
              <a:rPr kumimoji="1" lang="zh-CN" altLang="en-US" sz="2800" b="1" dirty="0" smtClean="0">
                <a:latin typeface="宋体" panose="02010600030101010101" pitchFamily="2" charset="-122"/>
              </a:rPr>
              <a:t>为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1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时原方程</a:t>
            </a:r>
            <a:r>
              <a:rPr kumimoji="1" lang="zh-CN" altLang="en-US" sz="2800" b="1" dirty="0" smtClean="0">
                <a:latin typeface="Times New Roman" panose="02020603050405020304" pitchFamily="18" charset="0"/>
                <a:ea typeface="楷体_GB2312" pitchFamily="49" charset="-122"/>
              </a:rPr>
              <a:t>的</a:t>
            </a:r>
            <a:endParaRPr kumimoji="1" lang="zh-CN" altLang="en-US" sz="2800" b="1" dirty="0">
              <a:latin typeface="+mn-ea"/>
              <a:ea typeface="+mn-ea"/>
            </a:endParaRPr>
          </a:p>
        </p:txBody>
      </p:sp>
      <p:sp>
        <p:nvSpPr>
          <p:cNvPr id="33806" name="Text Box 14"/>
          <p:cNvSpPr txBox="1">
            <a:spLocks noChangeArrowheads="1"/>
          </p:cNvSpPr>
          <p:nvPr/>
        </p:nvSpPr>
        <p:spPr bwMode="auto">
          <a:xfrm>
            <a:off x="1685698" y="4817696"/>
            <a:ext cx="2205166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 smtClean="0">
                <a:latin typeface="Times New Roman" panose="02020603050405020304" pitchFamily="18" charset="0"/>
                <a:ea typeface="楷体_GB2312" pitchFamily="49" charset="-122"/>
              </a:rPr>
              <a:t>特解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可设为</a:t>
            </a:r>
          </a:p>
        </p:txBody>
      </p:sp>
      <p:graphicFrame>
        <p:nvGraphicFramePr>
          <p:cNvPr id="33807" name="Object 15"/>
          <p:cNvGraphicFramePr>
            <a:graphicFrameLocks noChangeAspect="1"/>
          </p:cNvGraphicFramePr>
          <p:nvPr>
            <p:extLst/>
          </p:nvPr>
        </p:nvGraphicFramePr>
        <p:xfrm>
          <a:off x="3685867" y="4759164"/>
          <a:ext cx="2133600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50" name="Equation" r:id="rId19" imgW="927000" imgH="241200" progId="Equation.DSMT4">
                  <p:embed/>
                </p:oleObj>
              </mc:Choice>
              <mc:Fallback>
                <p:oleObj name="Equation" r:id="rId19" imgW="9270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5867" y="4759164"/>
                        <a:ext cx="2133600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8" name="Object 16"/>
          <p:cNvGraphicFramePr>
            <a:graphicFrameLocks noChangeAspect="1"/>
          </p:cNvGraphicFramePr>
          <p:nvPr>
            <p:extLst/>
          </p:nvPr>
        </p:nvGraphicFramePr>
        <p:xfrm>
          <a:off x="5640161" y="4799373"/>
          <a:ext cx="3119437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51" name="Equation" r:id="rId21" imgW="1180800" imgH="203040" progId="Equation.DSMT4">
                  <p:embed/>
                </p:oleObj>
              </mc:Choice>
              <mc:Fallback>
                <p:oleObj name="Equation" r:id="rId21" imgW="11808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0161" y="4799373"/>
                        <a:ext cx="3119437" cy="46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9" name="Object 17"/>
          <p:cNvGraphicFramePr>
            <a:graphicFrameLocks noChangeAspect="1"/>
          </p:cNvGraphicFramePr>
          <p:nvPr>
            <p:extLst/>
          </p:nvPr>
        </p:nvGraphicFramePr>
        <p:xfrm>
          <a:off x="1755060" y="5231311"/>
          <a:ext cx="3521075" cy="931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52" name="Equation" r:id="rId23" imgW="1333440" imgH="406080" progId="Equation.DSMT4">
                  <p:embed/>
                </p:oleObj>
              </mc:Choice>
              <mc:Fallback>
                <p:oleObj name="Equation" r:id="rId23" imgW="133344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5060" y="5231311"/>
                        <a:ext cx="3521075" cy="931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2"/>
          <p:cNvGraphicFramePr>
            <a:graphicFrameLocks noChangeAspect="1"/>
          </p:cNvGraphicFramePr>
          <p:nvPr>
            <p:extLst/>
          </p:nvPr>
        </p:nvGraphicFramePr>
        <p:xfrm>
          <a:off x="5196341" y="5422104"/>
          <a:ext cx="6070600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53" name="Equation" r:id="rId25" imgW="2298600" imgH="241200" progId="Equation.DSMT4">
                  <p:embed/>
                </p:oleObj>
              </mc:Choice>
              <mc:Fallback>
                <p:oleObj name="Equation" r:id="rId25" imgW="22986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6341" y="5422104"/>
                        <a:ext cx="6070600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26957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3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3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3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3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3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3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33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33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33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33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33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33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33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000"/>
                                        <p:tgtEl>
                                          <p:spTgt spid="33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000"/>
                                        <p:tgtEl>
                                          <p:spTgt spid="33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6" grpId="0"/>
      <p:bldP spid="33798" grpId="0"/>
      <p:bldP spid="33801" grpId="0"/>
      <p:bldP spid="33805" grpId="0"/>
      <p:bldP spid="3380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819" name="Object 3"/>
          <p:cNvGraphicFramePr>
            <a:graphicFrameLocks noChangeAspect="1"/>
          </p:cNvGraphicFramePr>
          <p:nvPr/>
        </p:nvGraphicFramePr>
        <p:xfrm>
          <a:off x="8328025" y="333376"/>
          <a:ext cx="2046288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2" name="Equation" r:id="rId3" imgW="889000" imgH="228600" progId="Equation.3">
                  <p:embed/>
                </p:oleObj>
              </mc:Choice>
              <mc:Fallback>
                <p:oleObj name="Equation" r:id="rId3" imgW="8890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28025" y="333376"/>
                        <a:ext cx="2046288" cy="525463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968462"/>
              </p:ext>
            </p:extLst>
          </p:nvPr>
        </p:nvGraphicFramePr>
        <p:xfrm>
          <a:off x="2201863" y="908050"/>
          <a:ext cx="6774457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3" name="Equation" r:id="rId5" imgW="2933640" imgH="228600" progId="Equation.DSMT4">
                  <p:embed/>
                </p:oleObj>
              </mc:Choice>
              <mc:Fallback>
                <p:oleObj name="Equation" r:id="rId5" imgW="29336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1863" y="908050"/>
                        <a:ext cx="6774457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7075526"/>
              </p:ext>
            </p:extLst>
          </p:nvPr>
        </p:nvGraphicFramePr>
        <p:xfrm>
          <a:off x="2492377" y="1484314"/>
          <a:ext cx="2955552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4" name="Equation" r:id="rId7" imgW="1282700" imgH="228600" progId="Equation.3">
                  <p:embed/>
                </p:oleObj>
              </mc:Choice>
              <mc:Fallback>
                <p:oleObj name="Equation" r:id="rId7" imgW="12827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2377" y="1484314"/>
                        <a:ext cx="2955552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411511"/>
              </p:ext>
            </p:extLst>
          </p:nvPr>
        </p:nvGraphicFramePr>
        <p:xfrm>
          <a:off x="5427916" y="1484314"/>
          <a:ext cx="2300193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5" name="Equation" r:id="rId9" imgW="1054100" imgH="228600" progId="Equation.3">
                  <p:embed/>
                </p:oleObj>
              </mc:Choice>
              <mc:Fallback>
                <p:oleObj name="Equation" r:id="rId9" imgW="10541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7916" y="1484314"/>
                        <a:ext cx="2300193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3" name="Text Box 7"/>
          <p:cNvSpPr txBox="1">
            <a:spLocks noChangeArrowheads="1"/>
          </p:cNvSpPr>
          <p:nvPr/>
        </p:nvSpPr>
        <p:spPr bwMode="auto">
          <a:xfrm>
            <a:off x="2063751" y="2205038"/>
            <a:ext cx="251936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宋体" panose="02010600030101010101" pitchFamily="2" charset="-122"/>
              </a:rPr>
              <a:t>代入原方程得</a:t>
            </a:r>
          </a:p>
        </p:txBody>
      </p:sp>
      <p:graphicFrame>
        <p:nvGraphicFramePr>
          <p:cNvPr id="3482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4226271"/>
              </p:ext>
            </p:extLst>
          </p:nvPr>
        </p:nvGraphicFramePr>
        <p:xfrm>
          <a:off x="7529513" y="1966913"/>
          <a:ext cx="3751063" cy="93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6" name="Equation" r:id="rId11" imgW="1790640" imgH="406080" progId="Equation.DSMT4">
                  <p:embed/>
                </p:oleObj>
              </mc:Choice>
              <mc:Fallback>
                <p:oleObj name="Equation" r:id="rId11" imgW="179064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9513" y="1966913"/>
                        <a:ext cx="3751063" cy="935037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6911046"/>
              </p:ext>
            </p:extLst>
          </p:nvPr>
        </p:nvGraphicFramePr>
        <p:xfrm>
          <a:off x="2632076" y="2709070"/>
          <a:ext cx="4897437" cy="931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7" name="Equation" r:id="rId13" imgW="1854000" imgH="406080" progId="Equation.DSMT4">
                  <p:embed/>
                </p:oleObj>
              </mc:Choice>
              <mc:Fallback>
                <p:oleObj name="Equation" r:id="rId13" imgW="185400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2076" y="2709070"/>
                        <a:ext cx="4897437" cy="931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9054641"/>
              </p:ext>
            </p:extLst>
          </p:nvPr>
        </p:nvGraphicFramePr>
        <p:xfrm>
          <a:off x="2312988" y="3559175"/>
          <a:ext cx="4143052" cy="931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8" name="Equation" r:id="rId15" imgW="1650960" imgH="406080" progId="Equation.DSMT4">
                  <p:embed/>
                </p:oleObj>
              </mc:Choice>
              <mc:Fallback>
                <p:oleObj name="Equation" r:id="rId15" imgW="165096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2988" y="3559175"/>
                        <a:ext cx="4143052" cy="931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4624538"/>
              </p:ext>
            </p:extLst>
          </p:nvPr>
        </p:nvGraphicFramePr>
        <p:xfrm>
          <a:off x="6310759" y="3563939"/>
          <a:ext cx="2665561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9" name="Equation" r:id="rId17" imgW="1104840" imgH="406080" progId="Equation.DSMT4">
                  <p:embed/>
                </p:oleObj>
              </mc:Choice>
              <mc:Fallback>
                <p:oleObj name="Equation" r:id="rId17" imgW="110484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0759" y="3563939"/>
                        <a:ext cx="2665561" cy="93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9953333"/>
              </p:ext>
            </p:extLst>
          </p:nvPr>
        </p:nvGraphicFramePr>
        <p:xfrm>
          <a:off x="2170635" y="4302922"/>
          <a:ext cx="6000278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0" name="Equation" r:id="rId19" imgW="2450880" imgH="406080" progId="Equation.DSMT4">
                  <p:embed/>
                </p:oleObj>
              </mc:Choice>
              <mc:Fallback>
                <p:oleObj name="Equation" r:id="rId19" imgW="245088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0635" y="4302922"/>
                        <a:ext cx="6000278" cy="93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9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0252003"/>
              </p:ext>
            </p:extLst>
          </p:nvPr>
        </p:nvGraphicFramePr>
        <p:xfrm>
          <a:off x="2170635" y="5091366"/>
          <a:ext cx="7638553" cy="10064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1" name="公式" r:id="rId21" imgW="3175000" imgH="431800" progId="Equation.3">
                  <p:embed/>
                </p:oleObj>
              </mc:Choice>
              <mc:Fallback>
                <p:oleObj name="公式" r:id="rId21" imgW="31750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0635" y="5091366"/>
                        <a:ext cx="7638553" cy="10064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26905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4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4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4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4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4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4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34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34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34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34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84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4353868"/>
              </p:ext>
            </p:extLst>
          </p:nvPr>
        </p:nvGraphicFramePr>
        <p:xfrm>
          <a:off x="2188197" y="513976"/>
          <a:ext cx="7220171" cy="960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66" name="Equation" r:id="rId3" imgW="2869920" imgH="419040" progId="Equation.DSMT4">
                  <p:embed/>
                </p:oleObj>
              </mc:Choice>
              <mc:Fallback>
                <p:oleObj name="Equation" r:id="rId3" imgW="286992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8197" y="513976"/>
                        <a:ext cx="7220171" cy="960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1206006"/>
              </p:ext>
            </p:extLst>
          </p:nvPr>
        </p:nvGraphicFramePr>
        <p:xfrm>
          <a:off x="3552197" y="1254923"/>
          <a:ext cx="4176117" cy="989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67" name="公式" r:id="rId5" imgW="1892300" imgH="431800" progId="Equation.3">
                  <p:embed/>
                </p:oleObj>
              </mc:Choice>
              <mc:Fallback>
                <p:oleObj name="公式" r:id="rId5" imgW="18923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2197" y="1254923"/>
                        <a:ext cx="4176117" cy="989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2104197" y="1510132"/>
            <a:ext cx="13684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由此得</a:t>
            </a:r>
          </a:p>
        </p:txBody>
      </p:sp>
      <p:graphicFrame>
        <p:nvGraphicFramePr>
          <p:cNvPr id="35845" name="Object 5"/>
          <p:cNvGraphicFramePr>
            <a:graphicFrameLocks noChangeAspect="1"/>
          </p:cNvGraphicFramePr>
          <p:nvPr/>
        </p:nvGraphicFramePr>
        <p:xfrm>
          <a:off x="3575051" y="5189538"/>
          <a:ext cx="5472113" cy="760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68" name="Equation" r:id="rId7" imgW="2374900" imgH="330200" progId="Equation.3">
                  <p:embed/>
                </p:oleObj>
              </mc:Choice>
              <mc:Fallback>
                <p:oleObj name="Equation" r:id="rId7" imgW="2374900" imgH="330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5051" y="5189538"/>
                        <a:ext cx="5472113" cy="760412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6" name="Object 6"/>
          <p:cNvGraphicFramePr>
            <a:graphicFrameLocks noChangeAspect="1"/>
          </p:cNvGraphicFramePr>
          <p:nvPr/>
        </p:nvGraphicFramePr>
        <p:xfrm>
          <a:off x="3575051" y="5837238"/>
          <a:ext cx="4448175" cy="760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69" name="Equation" r:id="rId9" imgW="1930400" imgH="330200" progId="Equation.3">
                  <p:embed/>
                </p:oleObj>
              </mc:Choice>
              <mc:Fallback>
                <p:oleObj name="Equation" r:id="rId9" imgW="1930400" imgH="330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5051" y="5837238"/>
                        <a:ext cx="4448175" cy="760412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7" name="Text Box 7"/>
          <p:cNvSpPr txBox="1">
            <a:spLocks noChangeArrowheads="1"/>
          </p:cNvSpPr>
          <p:nvPr/>
        </p:nvSpPr>
        <p:spPr bwMode="auto">
          <a:xfrm>
            <a:off x="2108200" y="2188131"/>
            <a:ext cx="66246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注意到由方程</a:t>
            </a:r>
            <a:r>
              <a:rPr kumimoji="1" lang="zh-CN" altLang="en-US" sz="2800" b="1" dirty="0" smtClean="0">
                <a:latin typeface="Times New Roman" panose="02020603050405020304" pitchFamily="18" charset="0"/>
                <a:ea typeface="楷体_GB2312" pitchFamily="49" charset="-122"/>
              </a:rPr>
              <a:t>（</a:t>
            </a:r>
            <a:r>
              <a:rPr kumimoji="1" lang="en-US" altLang="zh-CN" sz="2800" b="1" dirty="0" smtClean="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1" lang="zh-CN" altLang="en-US" sz="2800" b="1" dirty="0" smtClean="0">
                <a:latin typeface="Times New Roman" panose="02020603050405020304" pitchFamily="18" charset="0"/>
                <a:ea typeface="楷体_GB2312" pitchFamily="49" charset="-122"/>
              </a:rPr>
              <a:t>）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、</a:t>
            </a:r>
            <a:r>
              <a:rPr kumimoji="1" lang="zh-CN" altLang="en-US" sz="2800" b="1" dirty="0" smtClean="0">
                <a:latin typeface="Times New Roman" panose="02020603050405020304" pitchFamily="18" charset="0"/>
                <a:ea typeface="楷体_GB2312" pitchFamily="49" charset="-122"/>
              </a:rPr>
              <a:t>（</a:t>
            </a:r>
            <a:r>
              <a:rPr kumimoji="1" lang="en-US" altLang="zh-CN" sz="2800" b="1" dirty="0" smtClean="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kumimoji="1" lang="zh-CN" altLang="en-US" sz="2800" b="1" dirty="0" smtClean="0">
                <a:latin typeface="Times New Roman" panose="02020603050405020304" pitchFamily="18" charset="0"/>
                <a:ea typeface="楷体_GB2312" pitchFamily="49" charset="-122"/>
              </a:rPr>
              <a:t>）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有</a:t>
            </a:r>
          </a:p>
        </p:txBody>
      </p:sp>
      <p:graphicFrame>
        <p:nvGraphicFramePr>
          <p:cNvPr id="3584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5012446"/>
              </p:ext>
            </p:extLst>
          </p:nvPr>
        </p:nvGraphicFramePr>
        <p:xfrm>
          <a:off x="3717745" y="2603503"/>
          <a:ext cx="3168129" cy="931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70" name="Equation" r:id="rId11" imgW="1307880" imgH="406080" progId="Equation.DSMT4">
                  <p:embed/>
                </p:oleObj>
              </mc:Choice>
              <mc:Fallback>
                <p:oleObj name="Equation" r:id="rId11" imgW="130788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7745" y="2603503"/>
                        <a:ext cx="3168129" cy="931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9" name="Text Box 9"/>
          <p:cNvSpPr txBox="1">
            <a:spLocks noChangeArrowheads="1"/>
          </p:cNvSpPr>
          <p:nvPr/>
        </p:nvSpPr>
        <p:spPr bwMode="auto">
          <a:xfrm>
            <a:off x="2108200" y="3632516"/>
            <a:ext cx="1657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所以有</a:t>
            </a:r>
          </a:p>
        </p:txBody>
      </p:sp>
      <p:graphicFrame>
        <p:nvGraphicFramePr>
          <p:cNvPr id="3585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9215500"/>
              </p:ext>
            </p:extLst>
          </p:nvPr>
        </p:nvGraphicFramePr>
        <p:xfrm>
          <a:off x="3670301" y="3384103"/>
          <a:ext cx="2209675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71" name="公式" r:id="rId13" imgW="977476" imgH="406224" progId="Equation.3">
                  <p:embed/>
                </p:oleObj>
              </mc:Choice>
              <mc:Fallback>
                <p:oleObj name="公式" r:id="rId13" imgW="977476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0301" y="3384103"/>
                        <a:ext cx="2209675" cy="930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5765158"/>
              </p:ext>
            </p:extLst>
          </p:nvPr>
        </p:nvGraphicFramePr>
        <p:xfrm>
          <a:off x="5938507" y="3406776"/>
          <a:ext cx="3221038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72" name="公式" r:id="rId15" imgW="1218671" imgH="406224" progId="Equation.3">
                  <p:embed/>
                </p:oleObj>
              </mc:Choice>
              <mc:Fallback>
                <p:oleObj name="公式" r:id="rId15" imgW="1218671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8507" y="3406776"/>
                        <a:ext cx="3221038" cy="930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52" name="Text Box 12"/>
          <p:cNvSpPr txBox="1">
            <a:spLocks noChangeArrowheads="1"/>
          </p:cNvSpPr>
          <p:nvPr/>
        </p:nvSpPr>
        <p:spPr bwMode="auto">
          <a:xfrm>
            <a:off x="2108200" y="4356964"/>
            <a:ext cx="15843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解之得</a:t>
            </a:r>
          </a:p>
        </p:txBody>
      </p:sp>
      <p:graphicFrame>
        <p:nvGraphicFramePr>
          <p:cNvPr id="3585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5170755"/>
              </p:ext>
            </p:extLst>
          </p:nvPr>
        </p:nvGraphicFramePr>
        <p:xfrm>
          <a:off x="3599657" y="4111438"/>
          <a:ext cx="2517775" cy="931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73" name="Equation" r:id="rId17" imgW="1091726" imgH="406224" progId="Equation.DSMT4">
                  <p:embed/>
                </p:oleObj>
              </mc:Choice>
              <mc:Fallback>
                <p:oleObj name="Equation" r:id="rId17" imgW="1091726" imgH="4062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9657" y="4111438"/>
                        <a:ext cx="2517775" cy="931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6751963"/>
              </p:ext>
            </p:extLst>
          </p:nvPr>
        </p:nvGraphicFramePr>
        <p:xfrm>
          <a:off x="2108200" y="4960938"/>
          <a:ext cx="76454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74" name="公式" r:id="rId19" imgW="2819400" imgH="431800" progId="Equation.3">
                  <p:embed/>
                </p:oleObj>
              </mc:Choice>
              <mc:Fallback>
                <p:oleObj name="公式" r:id="rId19" imgW="28194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8200" y="4960938"/>
                        <a:ext cx="7645400" cy="1016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2116898"/>
              </p:ext>
            </p:extLst>
          </p:nvPr>
        </p:nvGraphicFramePr>
        <p:xfrm>
          <a:off x="3216275" y="5908675"/>
          <a:ext cx="6337300" cy="833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75" name="Equation" r:id="rId21" imgW="114151" imgH="215619" progId="Equation.3">
                  <p:embed/>
                </p:oleObj>
              </mc:Choice>
              <mc:Fallback>
                <p:oleObj name="Equation" r:id="rId21" imgW="114151" imgH="21561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6275" y="5908675"/>
                        <a:ext cx="6337300" cy="83343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53114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5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5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5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5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5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5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35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35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35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35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35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35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35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4" grpId="0"/>
      <p:bldP spid="35847" grpId="0"/>
      <p:bldP spid="35849" grpId="0"/>
      <p:bldP spid="3585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68498" y="445294"/>
            <a:ext cx="6635931" cy="832825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600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高阶常系数线性方程常数变易法</a:t>
            </a:r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1647707" y="1278119"/>
            <a:ext cx="9302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FF3300"/>
                </a:solidFill>
              </a:rPr>
              <a:t>例</a:t>
            </a:r>
          </a:p>
        </p:txBody>
      </p:sp>
      <p:graphicFrame>
        <p:nvGraphicFramePr>
          <p:cNvPr id="21509" name="Object 5"/>
          <p:cNvGraphicFramePr>
            <a:graphicFrameLocks noChangeAspect="1"/>
          </p:cNvGraphicFramePr>
          <p:nvPr>
            <p:extLst/>
          </p:nvPr>
        </p:nvGraphicFramePr>
        <p:xfrm>
          <a:off x="2337797" y="1061425"/>
          <a:ext cx="4629061" cy="948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8" name="Equation" r:id="rId3" imgW="2044440" imgH="419040" progId="Equation.DSMT4">
                  <p:embed/>
                </p:oleObj>
              </mc:Choice>
              <mc:Fallback>
                <p:oleObj name="Equation" r:id="rId3" imgW="204444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7797" y="1061425"/>
                        <a:ext cx="4629061" cy="948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0" name="Text Box 6"/>
          <p:cNvSpPr txBox="1">
            <a:spLocks noChangeArrowheads="1"/>
          </p:cNvSpPr>
          <p:nvPr/>
        </p:nvSpPr>
        <p:spPr bwMode="auto">
          <a:xfrm>
            <a:off x="1668498" y="2010138"/>
            <a:ext cx="9060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FF3300"/>
                </a:solidFill>
              </a:rPr>
              <a:t>解：</a:t>
            </a:r>
          </a:p>
        </p:txBody>
      </p:sp>
      <p:graphicFrame>
        <p:nvGraphicFramePr>
          <p:cNvPr id="21511" name="Object 7"/>
          <p:cNvGraphicFramePr>
            <a:graphicFrameLocks noChangeAspect="1"/>
          </p:cNvGraphicFramePr>
          <p:nvPr>
            <p:extLst/>
          </p:nvPr>
        </p:nvGraphicFramePr>
        <p:xfrm>
          <a:off x="2421141" y="2010138"/>
          <a:ext cx="4775200" cy="1090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9" name="Equation" r:id="rId5" imgW="2057400" imgH="469800" progId="Equation.DSMT4">
                  <p:embed/>
                </p:oleObj>
              </mc:Choice>
              <mc:Fallback>
                <p:oleObj name="Equation" r:id="rId5" imgW="205740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1141" y="2010138"/>
                        <a:ext cx="4775200" cy="1090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2" name="Object 8"/>
          <p:cNvGraphicFramePr>
            <a:graphicFrameLocks noChangeAspect="1"/>
          </p:cNvGraphicFramePr>
          <p:nvPr>
            <p:extLst/>
          </p:nvPr>
        </p:nvGraphicFramePr>
        <p:xfrm>
          <a:off x="1668498" y="3009088"/>
          <a:ext cx="7864475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20" name="Equation" r:id="rId7" imgW="3301920" imgH="241200" progId="Equation.DSMT4">
                  <p:embed/>
                </p:oleObj>
              </mc:Choice>
              <mc:Fallback>
                <p:oleObj name="Equation" r:id="rId7" imgW="330192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8498" y="3009088"/>
                        <a:ext cx="7864475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5817805"/>
              </p:ext>
            </p:extLst>
          </p:nvPr>
        </p:nvGraphicFramePr>
        <p:xfrm>
          <a:off x="1644732" y="3532308"/>
          <a:ext cx="7748587" cy="307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21" name="Equation" r:id="rId9" imgW="3035160" imgH="1269720" progId="Equation.DSMT4">
                  <p:embed/>
                </p:oleObj>
              </mc:Choice>
              <mc:Fallback>
                <p:oleObj name="Equation" r:id="rId9" imgW="3035160" imgH="1269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4732" y="3532308"/>
                        <a:ext cx="7748587" cy="307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6764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8" grpId="0"/>
      <p:bldP spid="21510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Text Box 4"/>
          <p:cNvSpPr txBox="1">
            <a:spLocks noChangeArrowheads="1"/>
          </p:cNvSpPr>
          <p:nvPr/>
        </p:nvSpPr>
        <p:spPr bwMode="auto">
          <a:xfrm>
            <a:off x="1981108" y="939178"/>
            <a:ext cx="162736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/>
              <a:t>解之得，</a:t>
            </a:r>
          </a:p>
        </p:txBody>
      </p:sp>
      <p:graphicFrame>
        <p:nvGraphicFramePr>
          <p:cNvPr id="25605" name="Object 5"/>
          <p:cNvGraphicFramePr>
            <a:graphicFrameLocks noChangeAspect="1"/>
          </p:cNvGraphicFramePr>
          <p:nvPr>
            <p:extLst/>
          </p:nvPr>
        </p:nvGraphicFramePr>
        <p:xfrm>
          <a:off x="3672361" y="1594894"/>
          <a:ext cx="6005512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60" name="Equation" r:id="rId3" imgW="2412720" imgH="228600" progId="Equation.DSMT4">
                  <p:embed/>
                </p:oleObj>
              </mc:Choice>
              <mc:Fallback>
                <p:oleObj name="Equation" r:id="rId3" imgW="24127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2361" y="1594894"/>
                        <a:ext cx="6005512" cy="56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6" name="Object 6"/>
          <p:cNvGraphicFramePr>
            <a:graphicFrameLocks noChangeAspect="1"/>
          </p:cNvGraphicFramePr>
          <p:nvPr>
            <p:extLst/>
          </p:nvPr>
        </p:nvGraphicFramePr>
        <p:xfrm>
          <a:off x="3746501" y="657287"/>
          <a:ext cx="4271962" cy="1004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61" name="Equation" r:id="rId5" imgW="1726920" imgH="406080" progId="Equation.DSMT4">
                  <p:embed/>
                </p:oleObj>
              </mc:Choice>
              <mc:Fallback>
                <p:oleObj name="Equation" r:id="rId5" imgW="172692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6501" y="657287"/>
                        <a:ext cx="4271962" cy="1004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7" name="Text Box 7"/>
          <p:cNvSpPr txBox="1">
            <a:spLocks noChangeArrowheads="1"/>
          </p:cNvSpPr>
          <p:nvPr/>
        </p:nvSpPr>
        <p:spPr bwMode="auto">
          <a:xfrm>
            <a:off x="1981199" y="1569602"/>
            <a:ext cx="162736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/>
              <a:t>积分得，</a:t>
            </a:r>
          </a:p>
        </p:txBody>
      </p:sp>
      <p:sp>
        <p:nvSpPr>
          <p:cNvPr id="25608" name="Text Box 8"/>
          <p:cNvSpPr txBox="1">
            <a:spLocks noChangeArrowheads="1"/>
          </p:cNvSpPr>
          <p:nvPr/>
        </p:nvSpPr>
        <p:spPr bwMode="auto">
          <a:xfrm>
            <a:off x="1981200" y="2236415"/>
            <a:ext cx="307007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/>
              <a:t>故原方程的通解为</a:t>
            </a:r>
          </a:p>
        </p:txBody>
      </p:sp>
      <p:graphicFrame>
        <p:nvGraphicFramePr>
          <p:cNvPr id="25609" name="Object 9"/>
          <p:cNvGraphicFramePr>
            <a:graphicFrameLocks noChangeAspect="1"/>
          </p:cNvGraphicFramePr>
          <p:nvPr>
            <p:extLst/>
          </p:nvPr>
        </p:nvGraphicFramePr>
        <p:xfrm>
          <a:off x="3446282" y="2772866"/>
          <a:ext cx="5310187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62" name="Equation" r:id="rId7" imgW="2158920" imgH="241200" progId="Equation.DSMT4">
                  <p:embed/>
                </p:oleObj>
              </mc:Choice>
              <mc:Fallback>
                <p:oleObj name="Equation" r:id="rId7" imgW="215892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6282" y="2772866"/>
                        <a:ext cx="5310187" cy="592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0" name="Object 10"/>
          <p:cNvGraphicFramePr>
            <a:graphicFrameLocks noChangeAspect="1"/>
          </p:cNvGraphicFramePr>
          <p:nvPr>
            <p:extLst/>
          </p:nvPr>
        </p:nvGraphicFramePr>
        <p:xfrm>
          <a:off x="2052638" y="3497264"/>
          <a:ext cx="3471862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63" name="Equation" r:id="rId9" imgW="1485720" imgH="228600" progId="Equation.DSMT4">
                  <p:embed/>
                </p:oleObj>
              </mc:Choice>
              <mc:Fallback>
                <p:oleObj name="Equation" r:id="rId9" imgW="14857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2638" y="3497264"/>
                        <a:ext cx="3471862" cy="534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1" name="Text Box 11"/>
          <p:cNvSpPr txBox="1">
            <a:spLocks noChangeArrowheads="1"/>
          </p:cNvSpPr>
          <p:nvPr/>
        </p:nvSpPr>
        <p:spPr bwMode="auto">
          <a:xfrm>
            <a:off x="2044992" y="4164512"/>
            <a:ext cx="162736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/>
              <a:t>整理得，</a:t>
            </a:r>
          </a:p>
        </p:txBody>
      </p:sp>
      <p:graphicFrame>
        <p:nvGraphicFramePr>
          <p:cNvPr id="25612" name="Object 12"/>
          <p:cNvGraphicFramePr>
            <a:graphicFrameLocks noChangeAspect="1"/>
          </p:cNvGraphicFramePr>
          <p:nvPr>
            <p:extLst/>
          </p:nvPr>
        </p:nvGraphicFramePr>
        <p:xfrm>
          <a:off x="3260725" y="4595813"/>
          <a:ext cx="4757738" cy="62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64" name="Equation" r:id="rId11" imgW="1841400" imgH="241200" progId="Equation.DSMT4">
                  <p:embed/>
                </p:oleObj>
              </mc:Choice>
              <mc:Fallback>
                <p:oleObj name="Equation" r:id="rId11" imgW="18414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0725" y="4595813"/>
                        <a:ext cx="4757738" cy="623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3" name="Object 13"/>
          <p:cNvGraphicFramePr>
            <a:graphicFrameLocks noChangeAspect="1"/>
          </p:cNvGraphicFramePr>
          <p:nvPr>
            <p:extLst/>
          </p:nvPr>
        </p:nvGraphicFramePr>
        <p:xfrm>
          <a:off x="2052638" y="5250431"/>
          <a:ext cx="2530475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65" name="Equation" r:id="rId13" imgW="1041120" imgH="228600" progId="Equation.DSMT4">
                  <p:embed/>
                </p:oleObj>
              </mc:Choice>
              <mc:Fallback>
                <p:oleObj name="Equation" r:id="rId13" imgW="10411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2638" y="5250431"/>
                        <a:ext cx="2530475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74100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5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5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7" grpId="0"/>
      <p:bldP spid="25608" grpId="0"/>
      <p:bldP spid="256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1436111" y="2080568"/>
            <a:ext cx="90601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BF7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7A77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0C0C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</a:rPr>
              <a:t>定义</a:t>
            </a:r>
            <a:endParaRPr lang="zh-CN" altLang="en-US" sz="1800" b="1" dirty="0">
              <a:solidFill>
                <a:srgbClr val="FF0000"/>
              </a:solidFill>
            </a:endParaRP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1436111" y="1292198"/>
            <a:ext cx="4425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BF7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7A77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0C0C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0000FF"/>
                </a:solidFill>
              </a:rPr>
              <a:t>伏朗斯基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Wronsky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b="1" dirty="0">
                <a:solidFill>
                  <a:srgbClr val="0000FF"/>
                </a:solidFill>
              </a:rPr>
              <a:t>行列式</a:t>
            </a:r>
            <a:endParaRPr lang="zh-CN" altLang="en-US" sz="1800" b="1" dirty="0"/>
          </a:p>
        </p:txBody>
      </p:sp>
      <p:graphicFrame>
        <p:nvGraphicFramePr>
          <p:cNvPr id="16388" name="Object 4"/>
          <p:cNvGraphicFramePr>
            <a:graphicFrameLocks noChangeAspect="1"/>
          </p:cNvGraphicFramePr>
          <p:nvPr>
            <p:extLst/>
          </p:nvPr>
        </p:nvGraphicFramePr>
        <p:xfrm>
          <a:off x="1436111" y="2080568"/>
          <a:ext cx="8542337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0" name="Equation" r:id="rId3" imgW="3454200" imgH="444240" progId="Equation.DSMT4">
                  <p:embed/>
                </p:oleObj>
              </mc:Choice>
              <mc:Fallback>
                <p:oleObj name="Equation" r:id="rId3" imgW="345420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6111" y="2080568"/>
                        <a:ext cx="8542337" cy="1076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9" name="Object 5"/>
          <p:cNvGraphicFramePr>
            <a:graphicFrameLocks noChangeAspect="1"/>
          </p:cNvGraphicFramePr>
          <p:nvPr>
            <p:extLst/>
          </p:nvPr>
        </p:nvGraphicFramePr>
        <p:xfrm>
          <a:off x="2508250" y="3557452"/>
          <a:ext cx="3703638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1" name="Equation" r:id="rId5" imgW="1549400" imgH="228600" progId="Equation.DSMT4">
                  <p:embed/>
                </p:oleObj>
              </mc:Choice>
              <mc:Fallback>
                <p:oleObj name="Equation" r:id="rId5" imgW="15494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0" y="3557452"/>
                        <a:ext cx="3703638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EBF7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7A77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C0C0C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0" name="Object 6"/>
          <p:cNvGraphicFramePr>
            <a:graphicFrameLocks noChangeAspect="1"/>
          </p:cNvGraphicFramePr>
          <p:nvPr>
            <p:extLst/>
          </p:nvPr>
        </p:nvGraphicFramePr>
        <p:xfrm>
          <a:off x="6211888" y="3247096"/>
          <a:ext cx="25527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2" name="Equation" r:id="rId7" imgW="1054080" imgH="482400" progId="Equation.DSMT4">
                  <p:embed/>
                </p:oleObj>
              </mc:Choice>
              <mc:Fallback>
                <p:oleObj name="Equation" r:id="rId7" imgW="105408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1888" y="3247096"/>
                        <a:ext cx="25527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EBF7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7A77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C0C0C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1" name="Object 7"/>
          <p:cNvGraphicFramePr>
            <a:graphicFrameLocks noChangeAspect="1"/>
          </p:cNvGraphicFramePr>
          <p:nvPr>
            <p:extLst/>
          </p:nvPr>
        </p:nvGraphicFramePr>
        <p:xfrm>
          <a:off x="1436111" y="4830715"/>
          <a:ext cx="7947025" cy="54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3" name="Equation" r:id="rId9" imgW="3314520" imgH="228600" progId="Equation.DSMT4">
                  <p:embed/>
                </p:oleObj>
              </mc:Choice>
              <mc:Fallback>
                <p:oleObj name="Equation" r:id="rId9" imgW="33145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6111" y="4830715"/>
                        <a:ext cx="7947025" cy="547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92029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9" name="Text Box 2"/>
          <p:cNvSpPr>
            <a:spLocks noGrp="1" noChangeArrowheads="1"/>
          </p:cNvSpPr>
          <p:nvPr>
            <p:ph type="title"/>
          </p:nvPr>
        </p:nvSpPr>
        <p:spPr>
          <a:xfrm>
            <a:off x="2424115" y="1196976"/>
            <a:ext cx="1223614" cy="576263"/>
          </a:xfrm>
          <a:noFill/>
        </p:spPr>
        <p:txBody>
          <a:bodyPr anchor="ctr">
            <a:no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3600" b="1" dirty="0" smtClean="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小结</a:t>
            </a:r>
          </a:p>
        </p:txBody>
      </p:sp>
      <p:graphicFrame>
        <p:nvGraphicFramePr>
          <p:cNvPr id="329731" name="Object 3"/>
          <p:cNvGraphicFramePr>
            <a:graphicFrameLocks noChangeAspect="1"/>
          </p:cNvGraphicFramePr>
          <p:nvPr>
            <p:extLst/>
          </p:nvPr>
        </p:nvGraphicFramePr>
        <p:xfrm>
          <a:off x="2172855" y="1989828"/>
          <a:ext cx="3673763" cy="6460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78" name="Equation" r:id="rId4" imgW="1371600" imgH="241200" progId="Equation.DSMT4">
                  <p:embed/>
                </p:oleObj>
              </mc:Choice>
              <mc:Fallback>
                <p:oleObj name="Equation" r:id="rId4" imgW="13716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2855" y="1989828"/>
                        <a:ext cx="3673763" cy="6460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9732" name="Object 4"/>
          <p:cNvGraphicFramePr>
            <a:graphicFrameLocks noChangeAspect="1"/>
          </p:cNvGraphicFramePr>
          <p:nvPr>
            <p:extLst/>
          </p:nvPr>
        </p:nvGraphicFramePr>
        <p:xfrm>
          <a:off x="2306638" y="2716252"/>
          <a:ext cx="4698999" cy="66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79" name="Equation" r:id="rId6" imgW="1688760" imgH="241200" progId="Equation.DSMT4">
                  <p:embed/>
                </p:oleObj>
              </mc:Choice>
              <mc:Fallback>
                <p:oleObj name="Equation" r:id="rId6" imgW="16887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6638" y="2716252"/>
                        <a:ext cx="4698999" cy="66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9733" name="Object 5"/>
          <p:cNvGraphicFramePr>
            <a:graphicFrameLocks noChangeAspect="1"/>
          </p:cNvGraphicFramePr>
          <p:nvPr>
            <p:extLst/>
          </p:nvPr>
        </p:nvGraphicFramePr>
        <p:xfrm>
          <a:off x="2172855" y="3457627"/>
          <a:ext cx="6894513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80" name="公式" r:id="rId8" imgW="6654800" imgH="482600" progId="Equation.3">
                  <p:embed/>
                </p:oleObj>
              </mc:Choice>
              <mc:Fallback>
                <p:oleObj name="公式" r:id="rId8" imgW="66548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2855" y="3457627"/>
                        <a:ext cx="6894513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9734" name="Object 6"/>
          <p:cNvGraphicFramePr>
            <a:graphicFrameLocks noChangeAspect="1"/>
          </p:cNvGraphicFramePr>
          <p:nvPr>
            <p:extLst/>
          </p:nvPr>
        </p:nvGraphicFramePr>
        <p:xfrm>
          <a:off x="2306638" y="4040737"/>
          <a:ext cx="6902017" cy="6346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81" name="Equation" r:id="rId10" imgW="2705040" imgH="241200" progId="Equation.DSMT4">
                  <p:embed/>
                </p:oleObj>
              </mc:Choice>
              <mc:Fallback>
                <p:oleObj name="Equation" r:id="rId10" imgW="27050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6638" y="4040737"/>
                        <a:ext cx="6902017" cy="6346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9735" name="Text Box 7"/>
          <p:cNvSpPr txBox="1">
            <a:spLocks noChangeArrowheads="1"/>
          </p:cNvSpPr>
          <p:nvPr/>
        </p:nvSpPr>
        <p:spPr bwMode="auto">
          <a:xfrm>
            <a:off x="3638872" y="1293108"/>
            <a:ext cx="2590800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待定系数法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</a:p>
        </p:txBody>
      </p:sp>
      <p:graphicFrame>
        <p:nvGraphicFramePr>
          <p:cNvPr id="329737" name="Object 9"/>
          <p:cNvGraphicFramePr>
            <a:graphicFrameLocks noGrp="1" noChangeAspect="1"/>
          </p:cNvGraphicFramePr>
          <p:nvPr>
            <p:ph idx="1"/>
            <p:extLst/>
          </p:nvPr>
        </p:nvGraphicFramePr>
        <p:xfrm>
          <a:off x="2698750" y="4794249"/>
          <a:ext cx="1392959" cy="5438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82" name="Equation" r:id="rId12" imgW="520560" imgH="203040" progId="Equation.DSMT4">
                  <p:embed/>
                </p:oleObj>
              </mc:Choice>
              <mc:Fallback>
                <p:oleObj name="Equation" r:id="rId12" imgW="5205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8750" y="4794249"/>
                        <a:ext cx="1392959" cy="5438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22115245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9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9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9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29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29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29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9735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Text Box 2"/>
          <p:cNvSpPr txBox="1">
            <a:spLocks noChangeArrowheads="1"/>
          </p:cNvSpPr>
          <p:nvPr/>
        </p:nvSpPr>
        <p:spPr bwMode="auto">
          <a:xfrm>
            <a:off x="1559496" y="776853"/>
            <a:ext cx="2491509" cy="5355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3200" b="1" dirty="0"/>
              <a:t>、欧拉方程</a:t>
            </a:r>
          </a:p>
        </p:txBody>
      </p:sp>
      <p:sp>
        <p:nvSpPr>
          <p:cNvPr id="60419" name="Text Box 3"/>
          <p:cNvSpPr txBox="1">
            <a:spLocks noChangeArrowheads="1"/>
          </p:cNvSpPr>
          <p:nvPr/>
        </p:nvSpPr>
        <p:spPr bwMode="auto">
          <a:xfrm>
            <a:off x="1991544" y="1424763"/>
            <a:ext cx="958273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sz="2800" b="1" dirty="0"/>
              <a:t>形如</a:t>
            </a:r>
          </a:p>
        </p:txBody>
      </p:sp>
      <p:graphicFrame>
        <p:nvGraphicFramePr>
          <p:cNvPr id="6042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3091138"/>
              </p:ext>
            </p:extLst>
          </p:nvPr>
        </p:nvGraphicFramePr>
        <p:xfrm>
          <a:off x="2351807" y="1862720"/>
          <a:ext cx="8117550" cy="632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78" name="Equation" r:id="rId3" imgW="3098520" imgH="241200" progId="Equation.DSMT4">
                  <p:embed/>
                </p:oleObj>
              </mc:Choice>
              <mc:Fallback>
                <p:oleObj name="Equation" r:id="rId3" imgW="309852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807" y="1862720"/>
                        <a:ext cx="8117550" cy="6321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1430149" y="2549122"/>
            <a:ext cx="9986964" cy="533400"/>
            <a:chOff x="304" y="1206"/>
            <a:chExt cx="6291" cy="336"/>
          </a:xfrm>
        </p:grpSpPr>
        <p:sp>
          <p:nvSpPr>
            <p:cNvPr id="65548" name="Text Box 7"/>
            <p:cNvSpPr txBox="1">
              <a:spLocks noChangeArrowheads="1"/>
            </p:cNvSpPr>
            <p:nvPr/>
          </p:nvSpPr>
          <p:spPr bwMode="auto">
            <a:xfrm>
              <a:off x="304" y="1240"/>
              <a:ext cx="3632" cy="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</a:pPr>
              <a:r>
                <a:rPr lang="zh-CN" altLang="en-US" sz="2800" b="1" dirty="0"/>
                <a:t>的方程，称为</a:t>
              </a:r>
              <a:r>
                <a:rPr lang="zh-CN" altLang="en-US" sz="2800" b="1" i="1" dirty="0"/>
                <a:t> </a:t>
              </a:r>
              <a:r>
                <a:rPr lang="en-US" altLang="zh-CN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US" altLang="zh-CN" sz="2800" b="1" i="1" dirty="0"/>
                <a:t> </a:t>
              </a:r>
              <a:r>
                <a:rPr lang="zh-CN" altLang="en-US" sz="2800" b="1" dirty="0"/>
                <a:t>阶欧拉方程，其中</a:t>
              </a:r>
            </a:p>
          </p:txBody>
        </p:sp>
        <p:graphicFrame>
          <p:nvGraphicFramePr>
            <p:cNvPr id="65540" name="Object 8"/>
            <p:cNvGraphicFramePr>
              <a:graphicFrameLocks noChangeAspect="1"/>
            </p:cNvGraphicFramePr>
            <p:nvPr>
              <p:extLst/>
            </p:nvPr>
          </p:nvGraphicFramePr>
          <p:xfrm>
            <a:off x="3779" y="1206"/>
            <a:ext cx="2816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879" name="Equation" r:id="rId5" imgW="1917360" imgH="228600" progId="Equation.DSMT4">
                    <p:embed/>
                  </p:oleObj>
                </mc:Choice>
                <mc:Fallback>
                  <p:oleObj name="Equation" r:id="rId5" imgW="191736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79" y="1206"/>
                          <a:ext cx="2816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3647728" y="3675658"/>
            <a:ext cx="1920892" cy="587891"/>
            <a:chOff x="1392" y="2056"/>
            <a:chExt cx="1237" cy="362"/>
          </a:xfrm>
        </p:grpSpPr>
        <p:sp>
          <p:nvSpPr>
            <p:cNvPr id="65547" name="Rectangle 16"/>
            <p:cNvSpPr>
              <a:spLocks noChangeArrowheads="1"/>
            </p:cNvSpPr>
            <p:nvPr/>
          </p:nvSpPr>
          <p:spPr bwMode="auto">
            <a:xfrm>
              <a:off x="1392" y="2082"/>
              <a:ext cx="1200" cy="33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endParaRPr lang="zh-CN" altLang="en-US"/>
            </a:p>
          </p:txBody>
        </p:sp>
        <p:graphicFrame>
          <p:nvGraphicFramePr>
            <p:cNvPr id="65539" name="Object 14"/>
            <p:cNvGraphicFramePr>
              <a:graphicFrameLocks noChangeAspect="1"/>
            </p:cNvGraphicFramePr>
            <p:nvPr>
              <p:extLst/>
            </p:nvPr>
          </p:nvGraphicFramePr>
          <p:xfrm>
            <a:off x="1392" y="2056"/>
            <a:ext cx="1237" cy="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880" name="Equation" r:id="rId7" imgW="736560" imgH="215640" progId="Equation.DSMT4">
                    <p:embed/>
                  </p:oleObj>
                </mc:Choice>
                <mc:Fallback>
                  <p:oleObj name="Equation" r:id="rId7" imgW="736560" imgH="215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2056"/>
                          <a:ext cx="1237" cy="3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0431" name="AutoShape 15"/>
          <p:cNvSpPr>
            <a:spLocks noChangeArrowheads="1"/>
          </p:cNvSpPr>
          <p:nvPr/>
        </p:nvSpPr>
        <p:spPr bwMode="auto">
          <a:xfrm>
            <a:off x="5735960" y="3184661"/>
            <a:ext cx="152400" cy="1905000"/>
          </a:xfrm>
          <a:prstGeom prst="downArrow">
            <a:avLst>
              <a:gd name="adj1" fmla="val 50000"/>
              <a:gd name="adj2" fmla="val 312500"/>
            </a:avLst>
          </a:prstGeom>
          <a:solidFill>
            <a:srgbClr val="FF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vert="eaVert"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zh-CN" altLang="en-US"/>
          </a:p>
        </p:txBody>
      </p:sp>
      <p:sp>
        <p:nvSpPr>
          <p:cNvPr id="60434" name="Text Box 18"/>
          <p:cNvSpPr txBox="1">
            <a:spLocks noChangeArrowheads="1"/>
          </p:cNvSpPr>
          <p:nvPr/>
        </p:nvSpPr>
        <p:spPr bwMode="auto">
          <a:xfrm>
            <a:off x="3243019" y="5022212"/>
            <a:ext cx="6112164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sz="2800" b="1" dirty="0"/>
              <a:t>关于变量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b="1" i="1" dirty="0"/>
              <a:t>  </a:t>
            </a:r>
            <a:r>
              <a:rPr lang="zh-CN" altLang="en-US" sz="2800" b="1" dirty="0"/>
              <a:t>的常系数线性微分方程 </a:t>
            </a:r>
            <a:r>
              <a:rPr lang="en-US" altLang="zh-CN" sz="2800" b="1" dirty="0"/>
              <a:t>.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75572603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0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0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0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0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9" grpId="0" autoUpdateAnimBg="0"/>
      <p:bldP spid="60431" grpId="0" animBg="1"/>
      <p:bldP spid="60434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2"/>
          <p:cNvSpPr txBox="1">
            <a:spLocks noChangeArrowheads="1"/>
          </p:cNvSpPr>
          <p:nvPr/>
        </p:nvSpPr>
        <p:spPr bwMode="auto">
          <a:xfrm>
            <a:off x="1618314" y="1042557"/>
            <a:ext cx="2579914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sz="2800" b="1" dirty="0"/>
              <a:t>引入算子记号：</a:t>
            </a:r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8283574" y="722312"/>
            <a:ext cx="1797050" cy="1222375"/>
            <a:chOff x="3264" y="160"/>
            <a:chExt cx="1132" cy="770"/>
          </a:xfrm>
        </p:grpSpPr>
        <p:sp>
          <p:nvSpPr>
            <p:cNvPr id="66578" name="Freeform 6"/>
            <p:cNvSpPr>
              <a:spLocks/>
            </p:cNvSpPr>
            <p:nvPr/>
          </p:nvSpPr>
          <p:spPr bwMode="auto">
            <a:xfrm>
              <a:off x="3264" y="160"/>
              <a:ext cx="1132" cy="770"/>
            </a:xfrm>
            <a:custGeom>
              <a:avLst/>
              <a:gdLst>
                <a:gd name="T0" fmla="*/ 1173 w 962"/>
                <a:gd name="T1" fmla="*/ 708 h 770"/>
                <a:gd name="T2" fmla="*/ 878 w 962"/>
                <a:gd name="T3" fmla="*/ 770 h 770"/>
                <a:gd name="T4" fmla="*/ 585 w 962"/>
                <a:gd name="T5" fmla="*/ 762 h 770"/>
                <a:gd name="T6" fmla="*/ 400 w 962"/>
                <a:gd name="T7" fmla="*/ 717 h 770"/>
                <a:gd name="T8" fmla="*/ 118 w 962"/>
                <a:gd name="T9" fmla="*/ 638 h 770"/>
                <a:gd name="T10" fmla="*/ 179 w 962"/>
                <a:gd name="T11" fmla="*/ 159 h 770"/>
                <a:gd name="T12" fmla="*/ 277 w 962"/>
                <a:gd name="T13" fmla="*/ 106 h 770"/>
                <a:gd name="T14" fmla="*/ 437 w 962"/>
                <a:gd name="T15" fmla="*/ 132 h 770"/>
                <a:gd name="T16" fmla="*/ 620 w 962"/>
                <a:gd name="T17" fmla="*/ 88 h 770"/>
                <a:gd name="T18" fmla="*/ 671 w 962"/>
                <a:gd name="T19" fmla="*/ 62 h 770"/>
                <a:gd name="T20" fmla="*/ 927 w 962"/>
                <a:gd name="T21" fmla="*/ 0 h 770"/>
                <a:gd name="T22" fmla="*/ 1037 w 962"/>
                <a:gd name="T23" fmla="*/ 8 h 770"/>
                <a:gd name="T24" fmla="*/ 1112 w 962"/>
                <a:gd name="T25" fmla="*/ 44 h 770"/>
                <a:gd name="T26" fmla="*/ 1160 w 962"/>
                <a:gd name="T27" fmla="*/ 53 h 770"/>
                <a:gd name="T28" fmla="*/ 1271 w 962"/>
                <a:gd name="T29" fmla="*/ 97 h 770"/>
                <a:gd name="T30" fmla="*/ 1332 w 962"/>
                <a:gd name="T31" fmla="*/ 265 h 770"/>
                <a:gd name="T32" fmla="*/ 1296 w 962"/>
                <a:gd name="T33" fmla="*/ 407 h 770"/>
                <a:gd name="T34" fmla="*/ 1259 w 962"/>
                <a:gd name="T35" fmla="*/ 611 h 770"/>
                <a:gd name="T36" fmla="*/ 1185 w 962"/>
                <a:gd name="T37" fmla="*/ 691 h 770"/>
                <a:gd name="T38" fmla="*/ 1173 w 962"/>
                <a:gd name="T39" fmla="*/ 708 h 770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962"/>
                <a:gd name="T61" fmla="*/ 0 h 770"/>
                <a:gd name="T62" fmla="*/ 962 w 962"/>
                <a:gd name="T63" fmla="*/ 770 h 770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962" h="770">
                  <a:moveTo>
                    <a:pt x="847" y="708"/>
                  </a:moveTo>
                  <a:cubicBezTo>
                    <a:pt x="767" y="735"/>
                    <a:pt x="719" y="760"/>
                    <a:pt x="634" y="770"/>
                  </a:cubicBezTo>
                  <a:cubicBezTo>
                    <a:pt x="563" y="767"/>
                    <a:pt x="493" y="767"/>
                    <a:pt x="422" y="762"/>
                  </a:cubicBezTo>
                  <a:cubicBezTo>
                    <a:pt x="372" y="759"/>
                    <a:pt x="334" y="734"/>
                    <a:pt x="289" y="717"/>
                  </a:cubicBezTo>
                  <a:cubicBezTo>
                    <a:pt x="222" y="692"/>
                    <a:pt x="154" y="659"/>
                    <a:pt x="85" y="638"/>
                  </a:cubicBezTo>
                  <a:cubicBezTo>
                    <a:pt x="4" y="517"/>
                    <a:pt x="0" y="248"/>
                    <a:pt x="129" y="159"/>
                  </a:cubicBezTo>
                  <a:cubicBezTo>
                    <a:pt x="153" y="123"/>
                    <a:pt x="165" y="130"/>
                    <a:pt x="200" y="106"/>
                  </a:cubicBezTo>
                  <a:cubicBezTo>
                    <a:pt x="238" y="116"/>
                    <a:pt x="277" y="123"/>
                    <a:pt x="315" y="132"/>
                  </a:cubicBezTo>
                  <a:cubicBezTo>
                    <a:pt x="362" y="124"/>
                    <a:pt x="407" y="113"/>
                    <a:pt x="448" y="88"/>
                  </a:cubicBezTo>
                  <a:cubicBezTo>
                    <a:pt x="461" y="80"/>
                    <a:pt x="471" y="69"/>
                    <a:pt x="484" y="62"/>
                  </a:cubicBezTo>
                  <a:cubicBezTo>
                    <a:pt x="543" y="33"/>
                    <a:pt x="611" y="28"/>
                    <a:pt x="670" y="0"/>
                  </a:cubicBezTo>
                  <a:cubicBezTo>
                    <a:pt x="696" y="3"/>
                    <a:pt x="724" y="0"/>
                    <a:pt x="749" y="8"/>
                  </a:cubicBezTo>
                  <a:cubicBezTo>
                    <a:pt x="770" y="15"/>
                    <a:pt x="782" y="39"/>
                    <a:pt x="803" y="44"/>
                  </a:cubicBezTo>
                  <a:cubicBezTo>
                    <a:pt x="815" y="47"/>
                    <a:pt x="826" y="50"/>
                    <a:pt x="838" y="53"/>
                  </a:cubicBezTo>
                  <a:cubicBezTo>
                    <a:pt x="865" y="70"/>
                    <a:pt x="892" y="79"/>
                    <a:pt x="918" y="97"/>
                  </a:cubicBezTo>
                  <a:cubicBezTo>
                    <a:pt x="936" y="151"/>
                    <a:pt x="948" y="209"/>
                    <a:pt x="962" y="265"/>
                  </a:cubicBezTo>
                  <a:cubicBezTo>
                    <a:pt x="954" y="313"/>
                    <a:pt x="943" y="359"/>
                    <a:pt x="936" y="407"/>
                  </a:cubicBezTo>
                  <a:cubicBezTo>
                    <a:pt x="933" y="451"/>
                    <a:pt x="938" y="559"/>
                    <a:pt x="909" y="611"/>
                  </a:cubicBezTo>
                  <a:cubicBezTo>
                    <a:pt x="907" y="614"/>
                    <a:pt x="866" y="676"/>
                    <a:pt x="856" y="691"/>
                  </a:cubicBezTo>
                  <a:cubicBezTo>
                    <a:pt x="846" y="706"/>
                    <a:pt x="847" y="731"/>
                    <a:pt x="847" y="70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66572" name="Object 3"/>
            <p:cNvGraphicFramePr>
              <a:graphicFrameLocks noChangeAspect="1"/>
            </p:cNvGraphicFramePr>
            <p:nvPr>
              <p:extLst/>
            </p:nvPr>
          </p:nvGraphicFramePr>
          <p:xfrm>
            <a:off x="3336" y="287"/>
            <a:ext cx="1060" cy="5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87" name="Equation" r:id="rId3" imgW="838080" imgH="419040" progId="Equation.DSMT4">
                    <p:embed/>
                  </p:oleObj>
                </mc:Choice>
                <mc:Fallback>
                  <p:oleObj name="Equation" r:id="rId3" imgW="838080" imgH="419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36" y="287"/>
                          <a:ext cx="1060" cy="5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1444" name="Object 4"/>
          <p:cNvGraphicFramePr>
            <a:graphicFrameLocks noChangeAspect="1"/>
          </p:cNvGraphicFramePr>
          <p:nvPr>
            <p:extLst/>
          </p:nvPr>
        </p:nvGraphicFramePr>
        <p:xfrm>
          <a:off x="4109309" y="832477"/>
          <a:ext cx="1473200" cy="9002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88" name="Equation" r:id="rId5" imgW="685800" imgH="419040" progId="Equation.DSMT4">
                  <p:embed/>
                </p:oleObj>
              </mc:Choice>
              <mc:Fallback>
                <p:oleObj name="Equation" r:id="rId5" imgW="68580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9309" y="832477"/>
                        <a:ext cx="1473200" cy="9002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5" name="Object 5"/>
          <p:cNvGraphicFramePr>
            <a:graphicFrameLocks noChangeAspect="1"/>
          </p:cNvGraphicFramePr>
          <p:nvPr>
            <p:extLst/>
          </p:nvPr>
        </p:nvGraphicFramePr>
        <p:xfrm>
          <a:off x="5561540" y="1089094"/>
          <a:ext cx="2530078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89" name="Equation" r:id="rId7" imgW="1079280" imgH="203040" progId="Equation.DSMT4">
                  <p:embed/>
                </p:oleObj>
              </mc:Choice>
              <mc:Fallback>
                <p:oleObj name="Equation" r:id="rId7" imgW="10792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1540" y="1089094"/>
                        <a:ext cx="2530078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51" name="Object 11"/>
          <p:cNvGraphicFramePr>
            <a:graphicFrameLocks noChangeAspect="1"/>
          </p:cNvGraphicFramePr>
          <p:nvPr>
            <p:extLst/>
          </p:nvPr>
        </p:nvGraphicFramePr>
        <p:xfrm>
          <a:off x="1600200" y="1551666"/>
          <a:ext cx="2676236" cy="4929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90" name="Equation" r:id="rId9" imgW="1168200" imgH="215640" progId="Equation.DSMT4">
                  <p:embed/>
                </p:oleObj>
              </mc:Choice>
              <mc:Fallback>
                <p:oleObj name="Equation" r:id="rId9" imgW="116820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551666"/>
                        <a:ext cx="2676236" cy="4929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52" name="Object 12"/>
          <p:cNvGraphicFramePr>
            <a:graphicFrameLocks noChangeAspect="1"/>
          </p:cNvGraphicFramePr>
          <p:nvPr>
            <p:extLst/>
          </p:nvPr>
        </p:nvGraphicFramePr>
        <p:xfrm>
          <a:off x="1789294" y="2042478"/>
          <a:ext cx="4550566" cy="9394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91" name="Equation" r:id="rId11" imgW="1968480" imgH="406080" progId="Equation.DSMT4">
                  <p:embed/>
                </p:oleObj>
              </mc:Choice>
              <mc:Fallback>
                <p:oleObj name="Equation" r:id="rId11" imgW="196848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9294" y="2042478"/>
                        <a:ext cx="4550566" cy="9394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53" name="Object 13"/>
          <p:cNvGraphicFramePr>
            <a:graphicFrameLocks noChangeAspect="1"/>
          </p:cNvGraphicFramePr>
          <p:nvPr>
            <p:extLst/>
          </p:nvPr>
        </p:nvGraphicFramePr>
        <p:xfrm>
          <a:off x="1789294" y="2963009"/>
          <a:ext cx="4399973" cy="10195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92" name="Equation" r:id="rId13" imgW="2082600" imgH="482400" progId="Equation.DSMT4">
                  <p:embed/>
                </p:oleObj>
              </mc:Choice>
              <mc:Fallback>
                <p:oleObj name="Equation" r:id="rId13" imgW="208260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9294" y="2963009"/>
                        <a:ext cx="4399973" cy="10195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54" name="Object 14"/>
          <p:cNvGraphicFramePr>
            <a:graphicFrameLocks noChangeAspect="1"/>
          </p:cNvGraphicFramePr>
          <p:nvPr>
            <p:extLst/>
          </p:nvPr>
        </p:nvGraphicFramePr>
        <p:xfrm>
          <a:off x="1789294" y="3941641"/>
          <a:ext cx="5363268" cy="9523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93" name="Equation" r:id="rId15" imgW="2717640" imgH="482400" progId="Equation.DSMT4">
                  <p:embed/>
                </p:oleObj>
              </mc:Choice>
              <mc:Fallback>
                <p:oleObj name="Equation" r:id="rId15" imgW="271764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9294" y="3941641"/>
                        <a:ext cx="5363268" cy="9523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55" name="AutoShape 15"/>
          <p:cNvSpPr>
            <a:spLocks noChangeArrowheads="1"/>
          </p:cNvSpPr>
          <p:nvPr/>
        </p:nvSpPr>
        <p:spPr bwMode="auto">
          <a:xfrm>
            <a:off x="6477000" y="3373253"/>
            <a:ext cx="1295400" cy="228600"/>
          </a:xfrm>
          <a:prstGeom prst="rightArrow">
            <a:avLst>
              <a:gd name="adj1" fmla="val 50000"/>
              <a:gd name="adj2" fmla="val 141667"/>
            </a:avLst>
          </a:prstGeom>
          <a:solidFill>
            <a:srgbClr val="FF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zh-CN" altLang="en-US"/>
          </a:p>
        </p:txBody>
      </p:sp>
      <p:graphicFrame>
        <p:nvGraphicFramePr>
          <p:cNvPr id="61456" name="Object 16"/>
          <p:cNvGraphicFramePr>
            <a:graphicFrameLocks noChangeAspect="1"/>
          </p:cNvGraphicFramePr>
          <p:nvPr>
            <p:extLst/>
          </p:nvPr>
        </p:nvGraphicFramePr>
        <p:xfrm>
          <a:off x="8091618" y="2531401"/>
          <a:ext cx="1504951" cy="4721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94" name="Equation" r:id="rId17" imgW="647640" imgH="203040" progId="Equation.DSMT4">
                  <p:embed/>
                </p:oleObj>
              </mc:Choice>
              <mc:Fallback>
                <p:oleObj name="Equation" r:id="rId17" imgW="6476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91618" y="2531401"/>
                        <a:ext cx="1504951" cy="4721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57" name="Object 17"/>
          <p:cNvGraphicFramePr>
            <a:graphicFrameLocks noChangeAspect="1"/>
          </p:cNvGraphicFramePr>
          <p:nvPr>
            <p:extLst/>
          </p:nvPr>
        </p:nvGraphicFramePr>
        <p:xfrm>
          <a:off x="7906015" y="3252477"/>
          <a:ext cx="2552167" cy="5041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95" name="Equation" r:id="rId19" imgW="1155600" imgH="228600" progId="Equation.DSMT4">
                  <p:embed/>
                </p:oleObj>
              </mc:Choice>
              <mc:Fallback>
                <p:oleObj name="Equation" r:id="rId19" imgW="11556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06015" y="3252477"/>
                        <a:ext cx="2552167" cy="5041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58" name="Object 18"/>
          <p:cNvGraphicFramePr>
            <a:graphicFrameLocks noChangeAspect="1"/>
          </p:cNvGraphicFramePr>
          <p:nvPr>
            <p:extLst/>
          </p:nvPr>
        </p:nvGraphicFramePr>
        <p:xfrm>
          <a:off x="7590036" y="3989334"/>
          <a:ext cx="3686969" cy="518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96" name="Equation" r:id="rId21" imgW="1625400" imgH="228600" progId="Equation.DSMT4">
                  <p:embed/>
                </p:oleObj>
              </mc:Choice>
              <mc:Fallback>
                <p:oleObj name="Equation" r:id="rId21" imgW="16254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90036" y="3989334"/>
                        <a:ext cx="3686969" cy="5184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59" name="Text Box 19"/>
          <p:cNvSpPr txBox="1">
            <a:spLocks noChangeArrowheads="1"/>
          </p:cNvSpPr>
          <p:nvPr/>
        </p:nvSpPr>
        <p:spPr bwMode="auto">
          <a:xfrm>
            <a:off x="1600200" y="4902719"/>
            <a:ext cx="4495800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sz="2800" b="1" dirty="0"/>
              <a:t>由数学归纳法可以证明：</a:t>
            </a:r>
          </a:p>
        </p:txBody>
      </p:sp>
      <p:graphicFrame>
        <p:nvGraphicFramePr>
          <p:cNvPr id="61460" name="Object 20"/>
          <p:cNvGraphicFramePr>
            <a:graphicFrameLocks noChangeAspect="1"/>
          </p:cNvGraphicFramePr>
          <p:nvPr>
            <p:extLst/>
          </p:nvPr>
        </p:nvGraphicFramePr>
        <p:xfrm>
          <a:off x="2758478" y="5413775"/>
          <a:ext cx="6675043" cy="5804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97" name="Equation" r:id="rId23" imgW="2628720" imgH="228600" progId="Equation.DSMT4">
                  <p:embed/>
                </p:oleObj>
              </mc:Choice>
              <mc:Fallback>
                <p:oleObj name="Equation" r:id="rId23" imgW="26287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8478" y="5413775"/>
                        <a:ext cx="6675043" cy="580439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7432623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1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1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1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1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1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61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61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61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61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61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61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2" grpId="0" autoUpdateAnimBg="0"/>
      <p:bldP spid="61455" grpId="0" animBg="1"/>
      <p:bldP spid="61459" grpId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93" name="Text Box 8"/>
          <p:cNvSpPr txBox="1">
            <a:spLocks noChangeArrowheads="1"/>
          </p:cNvSpPr>
          <p:nvPr/>
        </p:nvSpPr>
        <p:spPr bwMode="auto">
          <a:xfrm>
            <a:off x="1850289" y="890308"/>
            <a:ext cx="1076643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en-US" sz="2800" b="1" dirty="0" smtClean="0">
                <a:solidFill>
                  <a:srgbClr val="FF0000"/>
                </a:solidFill>
                <a:latin typeface="楷体_GB2312"/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zh-CN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2475" name="Object 11"/>
          <p:cNvGraphicFramePr>
            <a:graphicFrameLocks noChangeAspect="1"/>
          </p:cNvGraphicFramePr>
          <p:nvPr>
            <p:extLst/>
          </p:nvPr>
        </p:nvGraphicFramePr>
        <p:xfrm>
          <a:off x="2699295" y="821684"/>
          <a:ext cx="6540500" cy="5400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67" name="Equation" r:id="rId3" imgW="2768400" imgH="228600" progId="Equation.DSMT4">
                  <p:embed/>
                </p:oleObj>
              </mc:Choice>
              <mc:Fallback>
                <p:oleObj name="Equation" r:id="rId3" imgW="27684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9295" y="821684"/>
                        <a:ext cx="6540500" cy="5400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2603500" y="1343028"/>
            <a:ext cx="7215188" cy="519113"/>
            <a:chOff x="680" y="846"/>
            <a:chExt cx="4545" cy="327"/>
          </a:xfrm>
        </p:grpSpPr>
        <p:sp>
          <p:nvSpPr>
            <p:cNvPr id="67599" name="Text Box 12"/>
            <p:cNvSpPr txBox="1">
              <a:spLocks noChangeArrowheads="1"/>
            </p:cNvSpPr>
            <p:nvPr/>
          </p:nvSpPr>
          <p:spPr bwMode="auto">
            <a:xfrm>
              <a:off x="680" y="871"/>
              <a:ext cx="2256" cy="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</a:pPr>
              <a:r>
                <a:rPr lang="zh-CN" altLang="en-US" sz="2800" b="1" dirty="0"/>
                <a:t>这是三阶欧拉方程，</a:t>
              </a:r>
            </a:p>
          </p:txBody>
        </p:sp>
        <p:graphicFrame>
          <p:nvGraphicFramePr>
            <p:cNvPr id="67592" name="Object 13"/>
            <p:cNvGraphicFramePr>
              <a:graphicFrameLocks noChangeAspect="1"/>
            </p:cNvGraphicFramePr>
            <p:nvPr>
              <p:extLst/>
            </p:nvPr>
          </p:nvGraphicFramePr>
          <p:xfrm>
            <a:off x="2698" y="846"/>
            <a:ext cx="2527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68" name="Equation" r:id="rId5" imgW="1701720" imgH="215640" progId="Equation.DSMT4">
                    <p:embed/>
                  </p:oleObj>
                </mc:Choice>
                <mc:Fallback>
                  <p:oleObj name="Equation" r:id="rId5" imgW="1701720" imgH="215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98" y="846"/>
                          <a:ext cx="2527" cy="3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2479" name="Object 15"/>
          <p:cNvGraphicFramePr>
            <a:graphicFrameLocks noChangeAspect="1"/>
          </p:cNvGraphicFramePr>
          <p:nvPr>
            <p:extLst/>
          </p:nvPr>
        </p:nvGraphicFramePr>
        <p:xfrm>
          <a:off x="2895918" y="1895057"/>
          <a:ext cx="7196123" cy="563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69" name="Equation" r:id="rId7" imgW="2920680" imgH="228600" progId="Equation.DSMT4">
                  <p:embed/>
                </p:oleObj>
              </mc:Choice>
              <mc:Fallback>
                <p:oleObj name="Equation" r:id="rId7" imgW="29206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918" y="1895057"/>
                        <a:ext cx="7196123" cy="563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80" name="Text Box 16"/>
          <p:cNvSpPr txBox="1">
            <a:spLocks noChangeArrowheads="1"/>
          </p:cNvSpPr>
          <p:nvPr/>
        </p:nvSpPr>
        <p:spPr bwMode="auto">
          <a:xfrm>
            <a:off x="1819275" y="2527340"/>
            <a:ext cx="3505200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sz="2800" b="1" dirty="0"/>
              <a:t>作代数运算后，得</a:t>
            </a:r>
          </a:p>
        </p:txBody>
      </p:sp>
      <p:graphicFrame>
        <p:nvGraphicFramePr>
          <p:cNvPr id="62481" name="Object 17"/>
          <p:cNvGraphicFramePr>
            <a:graphicFrameLocks noChangeAspect="1"/>
          </p:cNvGraphicFramePr>
          <p:nvPr>
            <p:extLst/>
          </p:nvPr>
        </p:nvGraphicFramePr>
        <p:xfrm>
          <a:off x="3664238" y="2955791"/>
          <a:ext cx="4285673" cy="5432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70" name="Equation" r:id="rId9" imgW="1803240" imgH="228600" progId="Equation.DSMT4">
                  <p:embed/>
                </p:oleObj>
              </mc:Choice>
              <mc:Fallback>
                <p:oleObj name="Equation" r:id="rId9" imgW="18032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4238" y="2955791"/>
                        <a:ext cx="4285673" cy="5432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82" name="Text Box 18"/>
          <p:cNvSpPr txBox="1">
            <a:spLocks noChangeArrowheads="1"/>
          </p:cNvSpPr>
          <p:nvPr/>
        </p:nvSpPr>
        <p:spPr bwMode="auto">
          <a:xfrm>
            <a:off x="1819275" y="3720532"/>
            <a:ext cx="659967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sz="2800" b="1" dirty="0"/>
              <a:t>即</a:t>
            </a:r>
          </a:p>
        </p:txBody>
      </p:sp>
      <p:graphicFrame>
        <p:nvGraphicFramePr>
          <p:cNvPr id="62483" name="Object 19"/>
          <p:cNvGraphicFramePr>
            <a:graphicFrameLocks noChangeAspect="1"/>
          </p:cNvGraphicFramePr>
          <p:nvPr>
            <p:extLst/>
          </p:nvPr>
        </p:nvGraphicFramePr>
        <p:xfrm>
          <a:off x="2926932" y="3443161"/>
          <a:ext cx="5624634" cy="10087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71" name="Equation" r:id="rId11" imgW="2336760" imgH="419040" progId="Equation.DSMT4">
                  <p:embed/>
                </p:oleObj>
              </mc:Choice>
              <mc:Fallback>
                <p:oleObj name="Equation" r:id="rId11" imgW="233676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6932" y="3443161"/>
                        <a:ext cx="5624634" cy="10087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84" name="Text Box 20"/>
          <p:cNvSpPr txBox="1">
            <a:spLocks noChangeArrowheads="1"/>
          </p:cNvSpPr>
          <p:nvPr/>
        </p:nvSpPr>
        <p:spPr bwMode="auto">
          <a:xfrm>
            <a:off x="1819275" y="4591912"/>
            <a:ext cx="7239000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sz="2800" b="1" dirty="0"/>
              <a:t>这是一个三阶常系数线性非齐微分方程，且</a:t>
            </a:r>
          </a:p>
        </p:txBody>
      </p:sp>
      <p:graphicFrame>
        <p:nvGraphicFramePr>
          <p:cNvPr id="62485" name="Object 21"/>
          <p:cNvGraphicFramePr>
            <a:graphicFrameLocks noChangeAspect="1"/>
          </p:cNvGraphicFramePr>
          <p:nvPr>
            <p:extLst/>
          </p:nvPr>
        </p:nvGraphicFramePr>
        <p:xfrm>
          <a:off x="1819275" y="5112320"/>
          <a:ext cx="5320877" cy="5025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72" name="Equation" r:id="rId13" imgW="2286000" imgH="215640" progId="Equation.DSMT4">
                  <p:embed/>
                </p:oleObj>
              </mc:Choice>
              <mc:Fallback>
                <p:oleObj name="Equation" r:id="rId13" imgW="228600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9275" y="5112320"/>
                        <a:ext cx="5320877" cy="5025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86" name="Object 22"/>
          <p:cNvGraphicFramePr>
            <a:graphicFrameLocks noChangeAspect="1"/>
          </p:cNvGraphicFramePr>
          <p:nvPr>
            <p:extLst/>
          </p:nvPr>
        </p:nvGraphicFramePr>
        <p:xfrm>
          <a:off x="1874838" y="5614847"/>
          <a:ext cx="6576436" cy="5430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73" name="Equation" r:id="rId15" imgW="2768400" imgH="228600" progId="Equation.DSMT4">
                  <p:embed/>
                </p:oleObj>
              </mc:Choice>
              <mc:Fallback>
                <p:oleObj name="Equation" r:id="rId15" imgW="27684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4838" y="5614847"/>
                        <a:ext cx="6576436" cy="5430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98" name="文本框 1"/>
          <p:cNvSpPr txBox="1">
            <a:spLocks noChangeArrowheads="1"/>
          </p:cNvSpPr>
          <p:nvPr/>
        </p:nvSpPr>
        <p:spPr bwMode="auto">
          <a:xfrm>
            <a:off x="1874838" y="1415632"/>
            <a:ext cx="54610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zh-CN" altLang="en-US" sz="2800" b="1" dirty="0">
                <a:solidFill>
                  <a:srgbClr val="FF0000"/>
                </a:solidFill>
              </a:rPr>
              <a:t>解</a:t>
            </a:r>
          </a:p>
        </p:txBody>
      </p:sp>
    </p:spTree>
    <p:extLst>
      <p:ext uri="{BB962C8B-B14F-4D97-AF65-F5344CB8AC3E}">
        <p14:creationId xmlns:p14="http://schemas.microsoft.com/office/powerpoint/2010/main" val="63336338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7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2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2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2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2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2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2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2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2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80" grpId="0" autoUpdateAnimBg="0"/>
      <p:bldP spid="62482" grpId="0" autoUpdateAnimBg="0"/>
      <p:bldP spid="62484" grpId="0" autoUpdateAnimBg="0"/>
      <p:bldP spid="67598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Text Box 2"/>
          <p:cNvSpPr txBox="1">
            <a:spLocks noChangeArrowheads="1"/>
          </p:cNvSpPr>
          <p:nvPr/>
        </p:nvSpPr>
        <p:spPr bwMode="auto">
          <a:xfrm>
            <a:off x="1460877" y="889273"/>
            <a:ext cx="5410200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sz="2800" b="1" dirty="0"/>
              <a:t>方程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</a:t>
            </a:r>
            <a:r>
              <a:rPr lang="zh-CN" altLang="en-US" sz="2800" b="1" dirty="0"/>
              <a:t>对应的齐方程的通解为</a:t>
            </a:r>
          </a:p>
        </p:txBody>
      </p:sp>
      <p:graphicFrame>
        <p:nvGraphicFramePr>
          <p:cNvPr id="106499" name="Object 3"/>
          <p:cNvGraphicFramePr>
            <a:graphicFrameLocks noChangeAspect="1"/>
          </p:cNvGraphicFramePr>
          <p:nvPr>
            <p:extLst/>
          </p:nvPr>
        </p:nvGraphicFramePr>
        <p:xfrm>
          <a:off x="4109176" y="1224901"/>
          <a:ext cx="3949700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91" name="Equation" r:id="rId3" imgW="1587240" imgH="241200" progId="Equation.DSMT4">
                  <p:embed/>
                </p:oleObj>
              </mc:Choice>
              <mc:Fallback>
                <p:oleObj name="Equation" r:id="rId3" imgW="15872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9176" y="1224901"/>
                        <a:ext cx="3949700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00" name="Object 4"/>
          <p:cNvGraphicFramePr>
            <a:graphicFrameLocks noChangeAspect="1"/>
          </p:cNvGraphicFramePr>
          <p:nvPr>
            <p:extLst/>
          </p:nvPr>
        </p:nvGraphicFramePr>
        <p:xfrm>
          <a:off x="1506506" y="1696334"/>
          <a:ext cx="9423752" cy="55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92" name="Equation" r:id="rId5" imgW="3886200" imgH="228600" progId="Equation.DSMT4">
                  <p:embed/>
                </p:oleObj>
              </mc:Choice>
              <mc:Fallback>
                <p:oleObj name="Equation" r:id="rId5" imgW="38862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6506" y="1696334"/>
                        <a:ext cx="9423752" cy="554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01" name="Object 5"/>
          <p:cNvGraphicFramePr>
            <a:graphicFrameLocks noChangeAspect="1"/>
          </p:cNvGraphicFramePr>
          <p:nvPr>
            <p:extLst/>
          </p:nvPr>
        </p:nvGraphicFramePr>
        <p:xfrm>
          <a:off x="4832214" y="2197299"/>
          <a:ext cx="1647825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93" name="Equation" r:id="rId7" imgW="596880" imgH="241200" progId="Equation.DSMT4">
                  <p:embed/>
                </p:oleObj>
              </mc:Choice>
              <mc:Fallback>
                <p:oleObj name="Equation" r:id="rId7" imgW="5968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2214" y="2197299"/>
                        <a:ext cx="1647825" cy="66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502" name="Text Box 6"/>
          <p:cNvSpPr txBox="1">
            <a:spLocks noChangeArrowheads="1"/>
          </p:cNvSpPr>
          <p:nvPr/>
        </p:nvSpPr>
        <p:spPr bwMode="auto">
          <a:xfrm>
            <a:off x="1460877" y="2763271"/>
            <a:ext cx="6934200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sz="2800" b="1" dirty="0"/>
              <a:t>为方程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en-US" altLang="zh-CN" sz="2800" b="1" dirty="0"/>
              <a:t> </a:t>
            </a:r>
            <a:r>
              <a:rPr lang="zh-CN" altLang="en-US" sz="2800" b="1" dirty="0"/>
              <a:t>特解形式，代入方程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en-US" altLang="zh-CN" sz="2800" b="1" dirty="0"/>
              <a:t> </a:t>
            </a:r>
            <a:r>
              <a:rPr lang="zh-CN" altLang="en-US" sz="2800" b="1" dirty="0"/>
              <a:t>中，得</a:t>
            </a:r>
          </a:p>
        </p:txBody>
      </p:sp>
      <p:graphicFrame>
        <p:nvGraphicFramePr>
          <p:cNvPr id="106503" name="Object 7"/>
          <p:cNvGraphicFramePr>
            <a:graphicFrameLocks noChangeAspect="1"/>
          </p:cNvGraphicFramePr>
          <p:nvPr>
            <p:extLst/>
          </p:nvPr>
        </p:nvGraphicFramePr>
        <p:xfrm>
          <a:off x="3979693" y="3187894"/>
          <a:ext cx="4604730" cy="5911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94" name="Equation" r:id="rId9" imgW="1879560" imgH="241200" progId="Equation.DSMT4">
                  <p:embed/>
                </p:oleObj>
              </mc:Choice>
              <mc:Fallback>
                <p:oleObj name="Equation" r:id="rId9" imgW="18795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9693" y="3187894"/>
                        <a:ext cx="4604730" cy="5911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504" name="Text Box 8"/>
          <p:cNvSpPr txBox="1">
            <a:spLocks noChangeArrowheads="1"/>
          </p:cNvSpPr>
          <p:nvPr/>
        </p:nvSpPr>
        <p:spPr bwMode="auto">
          <a:xfrm>
            <a:off x="1570182" y="3967942"/>
            <a:ext cx="960582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sz="2800" b="1" dirty="0"/>
              <a:t>从而</a:t>
            </a:r>
          </a:p>
        </p:txBody>
      </p:sp>
      <p:graphicFrame>
        <p:nvGraphicFramePr>
          <p:cNvPr id="106505" name="Object 9"/>
          <p:cNvGraphicFramePr>
            <a:graphicFrameLocks noChangeAspect="1"/>
          </p:cNvGraphicFramePr>
          <p:nvPr>
            <p:extLst/>
          </p:nvPr>
        </p:nvGraphicFramePr>
        <p:xfrm>
          <a:off x="4207601" y="3686209"/>
          <a:ext cx="3752850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95" name="Equation" r:id="rId11" imgW="1650960" imgH="406080" progId="Equation.DSMT4">
                  <p:embed/>
                </p:oleObj>
              </mc:Choice>
              <mc:Fallback>
                <p:oleObj name="Equation" r:id="rId11" imgW="165096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7601" y="3686209"/>
                        <a:ext cx="3752850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506" name="Text Box 10"/>
          <p:cNvSpPr txBox="1">
            <a:spLocks noChangeArrowheads="1"/>
          </p:cNvSpPr>
          <p:nvPr/>
        </p:nvSpPr>
        <p:spPr bwMode="auto">
          <a:xfrm>
            <a:off x="1570182" y="4589812"/>
            <a:ext cx="4648200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sz="2800" b="1" dirty="0"/>
              <a:t>故原欧拉方程的通解为</a:t>
            </a:r>
          </a:p>
        </p:txBody>
      </p:sp>
      <p:graphicFrame>
        <p:nvGraphicFramePr>
          <p:cNvPr id="106507" name="Object 11"/>
          <p:cNvGraphicFramePr>
            <a:graphicFrameLocks noChangeAspect="1"/>
          </p:cNvGraphicFramePr>
          <p:nvPr>
            <p:extLst/>
          </p:nvPr>
        </p:nvGraphicFramePr>
        <p:xfrm>
          <a:off x="3264231" y="4771018"/>
          <a:ext cx="5639590" cy="9595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96" name="Equation" r:id="rId13" imgW="2387520" imgH="406080" progId="Equation.DSMT4">
                  <p:embed/>
                </p:oleObj>
              </mc:Choice>
              <mc:Fallback>
                <p:oleObj name="Equation" r:id="rId13" imgW="238752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4231" y="4771018"/>
                        <a:ext cx="5639590" cy="9595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08" name="Object 12"/>
          <p:cNvGraphicFramePr>
            <a:graphicFrameLocks noChangeAspect="1"/>
          </p:cNvGraphicFramePr>
          <p:nvPr>
            <p:extLst/>
          </p:nvPr>
        </p:nvGraphicFramePr>
        <p:xfrm>
          <a:off x="3554825" y="5424878"/>
          <a:ext cx="4045530" cy="9116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97" name="Equation" r:id="rId15" imgW="1803240" imgH="406080" progId="Equation.DSMT4">
                  <p:embed/>
                </p:oleObj>
              </mc:Choice>
              <mc:Fallback>
                <p:oleObj name="Equation" r:id="rId15" imgW="180324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4825" y="5424878"/>
                        <a:ext cx="4045530" cy="9116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4714202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6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6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6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6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6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6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6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6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6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6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06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498" grpId="0" autoUpdateAnimBg="0"/>
      <p:bldP spid="106502" grpId="0" autoUpdateAnimBg="0"/>
      <p:bldP spid="106504" grpId="0" autoUpdateAnimBg="0"/>
      <p:bldP spid="106506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93" name="Text Box 8"/>
          <p:cNvSpPr txBox="1">
            <a:spLocks noChangeArrowheads="1"/>
          </p:cNvSpPr>
          <p:nvPr/>
        </p:nvSpPr>
        <p:spPr bwMode="auto">
          <a:xfrm>
            <a:off x="1341120" y="667914"/>
            <a:ext cx="1076643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en-US" sz="2800" b="1" dirty="0" smtClean="0">
                <a:solidFill>
                  <a:srgbClr val="FF0000"/>
                </a:solidFill>
                <a:latin typeface="楷体_GB2312"/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altLang="zh-CN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2475" name="Object 11"/>
          <p:cNvGraphicFramePr>
            <a:graphicFrameLocks noChangeAspect="1"/>
          </p:cNvGraphicFramePr>
          <p:nvPr>
            <p:extLst/>
          </p:nvPr>
        </p:nvGraphicFramePr>
        <p:xfrm>
          <a:off x="2223083" y="617425"/>
          <a:ext cx="7680325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18" name="Equation" r:id="rId3" imgW="3174840" imgH="228600" progId="Equation.DSMT4">
                  <p:embed/>
                </p:oleObj>
              </mc:Choice>
              <mc:Fallback>
                <p:oleObj name="Equation" r:id="rId3" imgW="31748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3083" y="617425"/>
                        <a:ext cx="7680325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2" name="Object 13"/>
          <p:cNvGraphicFramePr>
            <a:graphicFrameLocks noChangeAspect="1"/>
          </p:cNvGraphicFramePr>
          <p:nvPr>
            <p:extLst/>
          </p:nvPr>
        </p:nvGraphicFramePr>
        <p:xfrm>
          <a:off x="2023256" y="1732707"/>
          <a:ext cx="4011613" cy="5080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19" name="Equation" r:id="rId5" imgW="1701720" imgH="215640" progId="Equation.DSMT4">
                  <p:embed/>
                </p:oleObj>
              </mc:Choice>
              <mc:Fallback>
                <p:oleObj name="Equation" r:id="rId5" imgW="170172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3256" y="1732707"/>
                        <a:ext cx="4011613" cy="5080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9" name="Object 15"/>
          <p:cNvGraphicFramePr>
            <a:graphicFrameLocks noChangeAspect="1"/>
          </p:cNvGraphicFramePr>
          <p:nvPr>
            <p:extLst/>
          </p:nvPr>
        </p:nvGraphicFramePr>
        <p:xfrm>
          <a:off x="5623379" y="1759162"/>
          <a:ext cx="4256088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20" name="Equation" r:id="rId7" imgW="1726920" imgH="203040" progId="Equation.DSMT4">
                  <p:embed/>
                </p:oleObj>
              </mc:Choice>
              <mc:Fallback>
                <p:oleObj name="Equation" r:id="rId7" imgW="17269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3379" y="1759162"/>
                        <a:ext cx="4256088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80" name="Text Box 16"/>
          <p:cNvSpPr txBox="1">
            <a:spLocks noChangeArrowheads="1"/>
          </p:cNvSpPr>
          <p:nvPr/>
        </p:nvSpPr>
        <p:spPr bwMode="auto">
          <a:xfrm>
            <a:off x="1252450" y="2514761"/>
            <a:ext cx="3505200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sz="2800" b="1" dirty="0"/>
              <a:t>作代数运算后，得</a:t>
            </a:r>
          </a:p>
        </p:txBody>
      </p:sp>
      <p:graphicFrame>
        <p:nvGraphicFramePr>
          <p:cNvPr id="62481" name="Object 17"/>
          <p:cNvGraphicFramePr>
            <a:graphicFrameLocks noChangeAspect="1"/>
          </p:cNvGraphicFramePr>
          <p:nvPr>
            <p:extLst/>
          </p:nvPr>
        </p:nvGraphicFramePr>
        <p:xfrm>
          <a:off x="4219529" y="2446922"/>
          <a:ext cx="2414587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21" name="Equation" r:id="rId9" imgW="1015920" imgH="228600" progId="Equation.DSMT4">
                  <p:embed/>
                </p:oleObj>
              </mc:Choice>
              <mc:Fallback>
                <p:oleObj name="Equation" r:id="rId9" imgW="10159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9529" y="2446922"/>
                        <a:ext cx="2414587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82" name="Text Box 18"/>
          <p:cNvSpPr txBox="1">
            <a:spLocks noChangeArrowheads="1"/>
          </p:cNvSpPr>
          <p:nvPr/>
        </p:nvSpPr>
        <p:spPr bwMode="auto">
          <a:xfrm>
            <a:off x="6476163" y="2512238"/>
            <a:ext cx="659967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sz="2800" b="1" dirty="0"/>
              <a:t>即</a:t>
            </a:r>
          </a:p>
        </p:txBody>
      </p:sp>
      <p:graphicFrame>
        <p:nvGraphicFramePr>
          <p:cNvPr id="62483" name="Object 19"/>
          <p:cNvGraphicFramePr>
            <a:graphicFrameLocks noChangeAspect="1"/>
          </p:cNvGraphicFramePr>
          <p:nvPr>
            <p:extLst/>
          </p:nvPr>
        </p:nvGraphicFramePr>
        <p:xfrm>
          <a:off x="7136130" y="2162400"/>
          <a:ext cx="2659063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22" name="Equation" r:id="rId11" imgW="1104840" imgH="419040" progId="Equation.DSMT4">
                  <p:embed/>
                </p:oleObj>
              </mc:Choice>
              <mc:Fallback>
                <p:oleObj name="Equation" r:id="rId11" imgW="110484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36130" y="2162400"/>
                        <a:ext cx="2659063" cy="1008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84" name="Text Box 20"/>
          <p:cNvSpPr txBox="1">
            <a:spLocks noChangeArrowheads="1"/>
          </p:cNvSpPr>
          <p:nvPr/>
        </p:nvSpPr>
        <p:spPr bwMode="auto">
          <a:xfrm>
            <a:off x="1341120" y="3207496"/>
            <a:ext cx="7239000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sz="2800" b="1" dirty="0"/>
              <a:t>这是一</a:t>
            </a:r>
            <a:r>
              <a:rPr lang="zh-CN" altLang="en-US" sz="2800" b="1" dirty="0" smtClean="0"/>
              <a:t>个二阶</a:t>
            </a:r>
            <a:r>
              <a:rPr lang="zh-CN" altLang="en-US" sz="2800" b="1" dirty="0"/>
              <a:t>常系数</a:t>
            </a:r>
            <a:r>
              <a:rPr lang="zh-CN" altLang="en-US" sz="2800" b="1" dirty="0" smtClean="0"/>
              <a:t>线性齐</a:t>
            </a:r>
            <a:r>
              <a:rPr lang="zh-CN" altLang="en-US" sz="2800" b="1" dirty="0"/>
              <a:t>微分方程，且</a:t>
            </a:r>
          </a:p>
        </p:txBody>
      </p:sp>
      <p:graphicFrame>
        <p:nvGraphicFramePr>
          <p:cNvPr id="62485" name="Object 21"/>
          <p:cNvGraphicFramePr>
            <a:graphicFrameLocks noChangeAspect="1"/>
          </p:cNvGraphicFramePr>
          <p:nvPr>
            <p:extLst/>
          </p:nvPr>
        </p:nvGraphicFramePr>
        <p:xfrm>
          <a:off x="1449822" y="3810111"/>
          <a:ext cx="3915290" cy="5124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23" name="Equation" r:id="rId13" imgW="1650960" imgH="215640" progId="Equation.DSMT4">
                  <p:embed/>
                </p:oleObj>
              </mc:Choice>
              <mc:Fallback>
                <p:oleObj name="Equation" r:id="rId13" imgW="165096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9822" y="3810111"/>
                        <a:ext cx="3915290" cy="5124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86" name="Object 22"/>
          <p:cNvGraphicFramePr>
            <a:graphicFrameLocks noChangeAspect="1"/>
          </p:cNvGraphicFramePr>
          <p:nvPr>
            <p:extLst/>
          </p:nvPr>
        </p:nvGraphicFramePr>
        <p:xfrm>
          <a:off x="5101578" y="3801807"/>
          <a:ext cx="4485769" cy="5207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24" name="Equation" r:id="rId15" imgW="1968480" imgH="228600" progId="Equation.DSMT4">
                  <p:embed/>
                </p:oleObj>
              </mc:Choice>
              <mc:Fallback>
                <p:oleObj name="Equation" r:id="rId15" imgW="19684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1578" y="3801807"/>
                        <a:ext cx="4485769" cy="5207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98" name="文本框 1"/>
          <p:cNvSpPr txBox="1">
            <a:spLocks noChangeArrowheads="1"/>
          </p:cNvSpPr>
          <p:nvPr/>
        </p:nvSpPr>
        <p:spPr bwMode="auto">
          <a:xfrm>
            <a:off x="1341120" y="1787562"/>
            <a:ext cx="54610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zh-CN" altLang="en-US" sz="2800" b="1" dirty="0">
                <a:solidFill>
                  <a:srgbClr val="FF0000"/>
                </a:solidFill>
              </a:rPr>
              <a:t>解</a:t>
            </a:r>
          </a:p>
        </p:txBody>
      </p:sp>
      <p:graphicFrame>
        <p:nvGraphicFramePr>
          <p:cNvPr id="16" name="Object 11"/>
          <p:cNvGraphicFramePr>
            <a:graphicFrameLocks noChangeAspect="1"/>
          </p:cNvGraphicFramePr>
          <p:nvPr>
            <p:extLst/>
          </p:nvPr>
        </p:nvGraphicFramePr>
        <p:xfrm>
          <a:off x="2023256" y="1214842"/>
          <a:ext cx="374650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25" name="Equation" r:id="rId17" imgW="1549080" imgH="241200" progId="Equation.DSMT4">
                  <p:embed/>
                </p:oleObj>
              </mc:Choice>
              <mc:Fallback>
                <p:oleObj name="Equation" r:id="rId17" imgW="15490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3256" y="1214842"/>
                        <a:ext cx="3746500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/>
          </p:nvPr>
        </p:nvGraphicFramePr>
        <p:xfrm>
          <a:off x="1469231" y="4520911"/>
          <a:ext cx="2687133" cy="508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26" name="Equation" r:id="rId19" imgW="1143000" imgH="215640" progId="Equation.DSMT4">
                  <p:embed/>
                </p:oleObj>
              </mc:Choice>
              <mc:Fallback>
                <p:oleObj name="Equation" r:id="rId19" imgW="114300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469231" y="4520911"/>
                        <a:ext cx="2687133" cy="5082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/>
          </p:nvPr>
        </p:nvGraphicFramePr>
        <p:xfrm>
          <a:off x="4029063" y="4446894"/>
          <a:ext cx="3188633" cy="5822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27" name="Equation" r:id="rId21" imgW="1320480" imgH="241200" progId="Equation.DSMT4">
                  <p:embed/>
                </p:oleObj>
              </mc:Choice>
              <mc:Fallback>
                <p:oleObj name="Equation" r:id="rId21" imgW="13204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4029063" y="4446894"/>
                        <a:ext cx="3188633" cy="5822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/>
          </p:nvPr>
        </p:nvGraphicFramePr>
        <p:xfrm>
          <a:off x="7136130" y="4246629"/>
          <a:ext cx="2268248" cy="93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28" name="Equation" r:id="rId23" imgW="990360" imgH="406080" progId="Equation.DSMT4">
                  <p:embed/>
                </p:oleObj>
              </mc:Choice>
              <mc:Fallback>
                <p:oleObj name="Equation" r:id="rId23" imgW="99036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7136130" y="4246629"/>
                        <a:ext cx="2268248" cy="930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7350980"/>
              </p:ext>
            </p:extLst>
          </p:nvPr>
        </p:nvGraphicFramePr>
        <p:xfrm>
          <a:off x="1423503" y="5177192"/>
          <a:ext cx="3064994" cy="49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29" name="Equation" r:id="rId25" imgW="1333440" imgH="215640" progId="Equation.DSMT4">
                  <p:embed/>
                </p:oleObj>
              </mc:Choice>
              <mc:Fallback>
                <p:oleObj name="Equation" r:id="rId25" imgW="133344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1423503" y="5177192"/>
                        <a:ext cx="3064994" cy="4962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0702390"/>
              </p:ext>
            </p:extLst>
          </p:nvPr>
        </p:nvGraphicFramePr>
        <p:xfrm>
          <a:off x="4543879" y="5187943"/>
          <a:ext cx="3038735" cy="5362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30" name="Equation" r:id="rId27" imgW="1295280" imgH="228600" progId="Equation.DSMT4">
                  <p:embed/>
                </p:oleObj>
              </mc:Choice>
              <mc:Fallback>
                <p:oleObj name="Equation" r:id="rId27" imgW="12952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4543879" y="5187943"/>
                        <a:ext cx="3038735" cy="5362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1105130"/>
              </p:ext>
            </p:extLst>
          </p:nvPr>
        </p:nvGraphicFramePr>
        <p:xfrm>
          <a:off x="7693378" y="5148859"/>
          <a:ext cx="1544566" cy="524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31" name="Equation" r:id="rId29" imgW="672840" imgH="228600" progId="Equation.DSMT4">
                  <p:embed/>
                </p:oleObj>
              </mc:Choice>
              <mc:Fallback>
                <p:oleObj name="Equation" r:id="rId29" imgW="6728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7693378" y="5148859"/>
                        <a:ext cx="1544566" cy="5245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>
            <p:extLst/>
          </p:nvPr>
        </p:nvGraphicFramePr>
        <p:xfrm>
          <a:off x="4543879" y="1181552"/>
          <a:ext cx="107950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32" name="Equation" r:id="rId31" imgW="469800" imgH="228600" progId="Equation.DSMT4">
                  <p:embed/>
                </p:oleObj>
              </mc:Choice>
              <mc:Fallback>
                <p:oleObj name="Equation" r:id="rId31" imgW="4698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4543879" y="1181552"/>
                        <a:ext cx="1079500" cy="523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4644314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7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7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2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2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2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2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2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2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2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2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80" grpId="0" autoUpdateAnimBg="0"/>
      <p:bldP spid="62482" grpId="0" autoUpdateAnimBg="0"/>
      <p:bldP spid="62484" grpId="0" autoUpdateAnimBg="0"/>
      <p:bldP spid="6759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"/>
          <p:cNvGrpSpPr>
            <a:grpSpLocks/>
          </p:cNvGrpSpPr>
          <p:nvPr/>
        </p:nvGrpSpPr>
        <p:grpSpPr bwMode="auto">
          <a:xfrm>
            <a:off x="911896" y="2795167"/>
            <a:ext cx="9935649" cy="1137807"/>
            <a:chOff x="635" y="277"/>
            <a:chExt cx="4956" cy="4667"/>
          </a:xfrm>
        </p:grpSpPr>
        <p:sp>
          <p:nvSpPr>
            <p:cNvPr id="24" name="Rectangle 3"/>
            <p:cNvSpPr>
              <a:spLocks noChangeArrowheads="1"/>
            </p:cNvSpPr>
            <p:nvPr/>
          </p:nvSpPr>
          <p:spPr bwMode="auto">
            <a:xfrm>
              <a:off x="635" y="277"/>
              <a:ext cx="4956" cy="4667"/>
            </a:xfrm>
            <a:prstGeom prst="rect">
              <a:avLst/>
            </a:prstGeom>
            <a:gradFill rotWithShape="0">
              <a:gsLst>
                <a:gs pos="92000">
                  <a:schemeClr val="accent6">
                    <a:lumMod val="60000"/>
                    <a:lumOff val="40000"/>
                  </a:schemeClr>
                </a:gs>
                <a:gs pos="100000">
                  <a:srgbClr val="0000CC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5" name="Rectangle 4"/>
            <p:cNvSpPr>
              <a:spLocks noChangeArrowheads="1"/>
            </p:cNvSpPr>
            <p:nvPr/>
          </p:nvSpPr>
          <p:spPr bwMode="auto">
            <a:xfrm>
              <a:off x="773" y="694"/>
              <a:ext cx="4683" cy="3711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21" name="Rectangle 3"/>
          <p:cNvSpPr>
            <a:spLocks noChangeArrowheads="1"/>
          </p:cNvSpPr>
          <p:nvPr/>
        </p:nvSpPr>
        <p:spPr bwMode="auto">
          <a:xfrm>
            <a:off x="911424" y="1124744"/>
            <a:ext cx="9937104" cy="1463192"/>
          </a:xfrm>
          <a:prstGeom prst="rect">
            <a:avLst/>
          </a:prstGeom>
          <a:gradFill rotWithShape="0">
            <a:gsLst>
              <a:gs pos="92000">
                <a:schemeClr val="accent6">
                  <a:lumMod val="60000"/>
                  <a:lumOff val="40000"/>
                </a:schemeClr>
              </a:gs>
              <a:gs pos="100000">
                <a:srgbClr val="0000CC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183075" y="1278365"/>
            <a:ext cx="9393801" cy="111397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>
            <a:solidFill>
              <a:srgbClr val="FF0000"/>
            </a:solidFill>
          </a:ln>
          <a:effectLst/>
        </p:spPr>
        <p:txBody>
          <a:bodyPr wrap="square" rtlCol="0" anchor="ctr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endParaRPr lang="zh-CN" altLang="en-US" sz="4400" b="1" dirty="0" smtClean="0">
              <a:ln w="11430"/>
              <a:solidFill>
                <a:srgbClr val="002060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graphicFrame>
        <p:nvGraphicFramePr>
          <p:cNvPr id="17" name="Object 6"/>
          <p:cNvGraphicFramePr>
            <a:graphicFrameLocks noChangeAspect="1"/>
          </p:cNvGraphicFramePr>
          <p:nvPr>
            <p:extLst/>
          </p:nvPr>
        </p:nvGraphicFramePr>
        <p:xfrm>
          <a:off x="1271464" y="1894059"/>
          <a:ext cx="4685421" cy="4852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4" name="Equation" r:id="rId3" imgW="2019240" imgH="228600" progId="Equation.DSMT4">
                  <p:embed/>
                </p:oleObj>
              </mc:Choice>
              <mc:Fallback>
                <p:oleObj name="Equation" r:id="rId3" imgW="20192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1464" y="1894059"/>
                        <a:ext cx="4685421" cy="4852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6"/>
          <p:cNvGraphicFramePr>
            <a:graphicFrameLocks noChangeAspect="1"/>
          </p:cNvGraphicFramePr>
          <p:nvPr>
            <p:extLst/>
          </p:nvPr>
        </p:nvGraphicFramePr>
        <p:xfrm>
          <a:off x="5879975" y="1849891"/>
          <a:ext cx="4418013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5" name="Equation" r:id="rId5" imgW="1790640" imgH="228600" progId="Equation.DSMT4">
                  <p:embed/>
                </p:oleObj>
              </mc:Choice>
              <mc:Fallback>
                <p:oleObj name="Equation" r:id="rId5" imgW="17906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9975" y="1849891"/>
                        <a:ext cx="4418013" cy="515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5"/>
          <p:cNvGraphicFramePr>
            <a:graphicFrameLocks noChangeAspect="1"/>
          </p:cNvGraphicFramePr>
          <p:nvPr>
            <p:extLst/>
          </p:nvPr>
        </p:nvGraphicFramePr>
        <p:xfrm>
          <a:off x="1343472" y="1278365"/>
          <a:ext cx="3648075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6" name="Equation" r:id="rId7" imgW="1587240" imgH="228600" progId="Equation.DSMT4">
                  <p:embed/>
                </p:oleObj>
              </mc:Choice>
              <mc:Fallback>
                <p:oleObj name="Equation" r:id="rId7" imgW="15872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3472" y="1278365"/>
                        <a:ext cx="3648075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4775664"/>
              </p:ext>
            </p:extLst>
          </p:nvPr>
        </p:nvGraphicFramePr>
        <p:xfrm>
          <a:off x="1754188" y="3071814"/>
          <a:ext cx="7726188" cy="5391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7" name="Equation" r:id="rId9" imgW="3035160" imgH="215640" progId="Equation.DSMT4">
                  <p:embed/>
                </p:oleObj>
              </mc:Choice>
              <mc:Fallback>
                <p:oleObj name="Equation" r:id="rId9" imgW="303516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4188" y="3071814"/>
                        <a:ext cx="7726188" cy="5391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3611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2"/>
          <p:cNvGrpSpPr>
            <a:grpSpLocks/>
          </p:cNvGrpSpPr>
          <p:nvPr/>
        </p:nvGrpSpPr>
        <p:grpSpPr bwMode="auto">
          <a:xfrm>
            <a:off x="917617" y="1772816"/>
            <a:ext cx="10297144" cy="3818453"/>
            <a:chOff x="469" y="480"/>
            <a:chExt cx="5341" cy="4118"/>
          </a:xfrm>
        </p:grpSpPr>
        <p:sp>
          <p:nvSpPr>
            <p:cNvPr id="11" name="Rectangle 3"/>
            <p:cNvSpPr>
              <a:spLocks noChangeArrowheads="1"/>
            </p:cNvSpPr>
            <p:nvPr/>
          </p:nvSpPr>
          <p:spPr bwMode="auto">
            <a:xfrm>
              <a:off x="469" y="480"/>
              <a:ext cx="5341" cy="4118"/>
            </a:xfrm>
            <a:prstGeom prst="rect">
              <a:avLst/>
            </a:prstGeom>
            <a:gradFill rotWithShape="0">
              <a:gsLst>
                <a:gs pos="92000">
                  <a:schemeClr val="accent6">
                    <a:lumMod val="60000"/>
                    <a:lumOff val="40000"/>
                  </a:schemeClr>
                </a:gs>
                <a:gs pos="100000">
                  <a:srgbClr val="0000CC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" name="Rectangle 4"/>
            <p:cNvSpPr>
              <a:spLocks noChangeArrowheads="1"/>
            </p:cNvSpPr>
            <p:nvPr/>
          </p:nvSpPr>
          <p:spPr bwMode="auto">
            <a:xfrm>
              <a:off x="625" y="694"/>
              <a:ext cx="5023" cy="3711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25605" name="Text Box 5"/>
          <p:cNvSpPr txBox="1">
            <a:spLocks noChangeArrowheads="1"/>
          </p:cNvSpPr>
          <p:nvPr/>
        </p:nvSpPr>
        <p:spPr bwMode="auto">
          <a:xfrm>
            <a:off x="3647728" y="944640"/>
            <a:ext cx="435407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BF7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7A77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0C0C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奇次方程通解</a:t>
            </a:r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的结构</a:t>
            </a:r>
          </a:p>
        </p:txBody>
      </p:sp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1778395" y="2018279"/>
            <a:ext cx="152157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BF7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7A77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0C0C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C00000"/>
                </a:solidFill>
              </a:rPr>
              <a:t>定理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2.6</a:t>
            </a:r>
          </a:p>
        </p:txBody>
      </p:sp>
      <p:graphicFrame>
        <p:nvGraphicFramePr>
          <p:cNvPr id="25607" name="Object 7"/>
          <p:cNvGraphicFramePr>
            <a:graphicFrameLocks noChangeAspect="1"/>
          </p:cNvGraphicFramePr>
          <p:nvPr>
            <p:extLst/>
          </p:nvPr>
        </p:nvGraphicFramePr>
        <p:xfrm>
          <a:off x="1824389" y="1998833"/>
          <a:ext cx="8483600" cy="1249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4" name="Equation" r:id="rId3" imgW="3187440" imgH="469800" progId="Equation.DSMT4">
                  <p:embed/>
                </p:oleObj>
              </mc:Choice>
              <mc:Fallback>
                <p:oleObj name="Equation" r:id="rId3" imgW="318744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4389" y="1998833"/>
                        <a:ext cx="8483600" cy="1249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8" name="Object 8"/>
          <p:cNvGraphicFramePr>
            <a:graphicFrameLocks noChangeAspect="1"/>
          </p:cNvGraphicFramePr>
          <p:nvPr>
            <p:extLst/>
          </p:nvPr>
        </p:nvGraphicFramePr>
        <p:xfrm>
          <a:off x="3791744" y="3268655"/>
          <a:ext cx="5219989" cy="6808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5" name="Equation" r:id="rId5" imgW="1752600" imgH="228600" progId="Equation.DSMT4">
                  <p:embed/>
                </p:oleObj>
              </mc:Choice>
              <mc:Fallback>
                <p:oleObj name="Equation" r:id="rId5" imgW="17526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1744" y="3268655"/>
                        <a:ext cx="5219989" cy="6808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0106037"/>
              </p:ext>
            </p:extLst>
          </p:nvPr>
        </p:nvGraphicFramePr>
        <p:xfrm>
          <a:off x="1824389" y="3995736"/>
          <a:ext cx="8664449" cy="12436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6" name="Equation" r:id="rId7" imgW="2997000" imgH="469800" progId="Equation.DSMT4">
                  <p:embed/>
                </p:oleObj>
              </mc:Choice>
              <mc:Fallback>
                <p:oleObj name="Equation" r:id="rId7" imgW="299700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4389" y="3995736"/>
                        <a:ext cx="8664449" cy="12436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32488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6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6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5" grpId="0" autoUpdateAnimBg="0"/>
      <p:bldP spid="25606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2"/>
          <p:cNvGrpSpPr>
            <a:grpSpLocks/>
          </p:cNvGrpSpPr>
          <p:nvPr/>
        </p:nvGrpSpPr>
        <p:grpSpPr bwMode="auto">
          <a:xfrm>
            <a:off x="1055439" y="1412776"/>
            <a:ext cx="10081121" cy="3055856"/>
            <a:chOff x="469" y="480"/>
            <a:chExt cx="5341" cy="4118"/>
          </a:xfrm>
        </p:grpSpPr>
        <p:sp>
          <p:nvSpPr>
            <p:cNvPr id="14" name="Rectangle 3"/>
            <p:cNvSpPr>
              <a:spLocks noChangeArrowheads="1"/>
            </p:cNvSpPr>
            <p:nvPr/>
          </p:nvSpPr>
          <p:spPr bwMode="auto">
            <a:xfrm>
              <a:off x="469" y="480"/>
              <a:ext cx="5341" cy="4118"/>
            </a:xfrm>
            <a:prstGeom prst="rect">
              <a:avLst/>
            </a:prstGeom>
            <a:gradFill rotWithShape="0">
              <a:gsLst>
                <a:gs pos="91000">
                  <a:schemeClr val="accent6">
                    <a:lumMod val="60000"/>
                    <a:lumOff val="40000"/>
                  </a:schemeClr>
                </a:gs>
                <a:gs pos="92000">
                  <a:schemeClr val="accent2"/>
                </a:gs>
                <a:gs pos="100000">
                  <a:srgbClr val="0000CC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" name="Rectangle 4"/>
            <p:cNvSpPr>
              <a:spLocks noChangeArrowheads="1"/>
            </p:cNvSpPr>
            <p:nvPr/>
          </p:nvSpPr>
          <p:spPr bwMode="auto">
            <a:xfrm>
              <a:off x="677" y="694"/>
              <a:ext cx="4904" cy="3711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3431704" y="630092"/>
            <a:ext cx="481734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BF7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7A77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0C0C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非齐次方程通解</a:t>
            </a:r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的结构</a:t>
            </a:r>
          </a:p>
        </p:txBody>
      </p:sp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1609160" y="1903268"/>
            <a:ext cx="156961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BF7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7A77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0C0C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C00000"/>
                </a:solidFill>
              </a:rPr>
              <a:t>定理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2.8</a:t>
            </a:r>
          </a:p>
        </p:txBody>
      </p:sp>
      <p:graphicFrame>
        <p:nvGraphicFramePr>
          <p:cNvPr id="38916" name="Object 4"/>
          <p:cNvGraphicFramePr>
            <a:graphicFrameLocks noChangeAspect="1"/>
          </p:cNvGraphicFramePr>
          <p:nvPr>
            <p:extLst/>
          </p:nvPr>
        </p:nvGraphicFramePr>
        <p:xfrm>
          <a:off x="1631504" y="1908653"/>
          <a:ext cx="8734431" cy="11196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8" name="Equation" r:id="rId3" imgW="3670200" imgH="469800" progId="Equation.DSMT4">
                  <p:embed/>
                </p:oleObj>
              </mc:Choice>
              <mc:Fallback>
                <p:oleObj name="Equation" r:id="rId3" imgW="367020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1504" y="1908653"/>
                        <a:ext cx="8734431" cy="11196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7" name="Object 5"/>
          <p:cNvGraphicFramePr>
            <a:graphicFrameLocks noChangeAspect="1"/>
          </p:cNvGraphicFramePr>
          <p:nvPr>
            <p:extLst/>
          </p:nvPr>
        </p:nvGraphicFramePr>
        <p:xfrm>
          <a:off x="2393966" y="3033686"/>
          <a:ext cx="6745437" cy="5726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9" name="Equation" r:id="rId5" imgW="2692080" imgH="228600" progId="Equation.DSMT4">
                  <p:embed/>
                </p:oleObj>
              </mc:Choice>
              <mc:Fallback>
                <p:oleObj name="Equation" r:id="rId5" imgW="26920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3966" y="3033686"/>
                        <a:ext cx="6745437" cy="5726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8" name="Object 6"/>
          <p:cNvGraphicFramePr>
            <a:graphicFrameLocks noChangeAspect="1"/>
          </p:cNvGraphicFramePr>
          <p:nvPr>
            <p:extLst/>
          </p:nvPr>
        </p:nvGraphicFramePr>
        <p:xfrm>
          <a:off x="1447905" y="3618615"/>
          <a:ext cx="8595291" cy="5492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20" name="Equation" r:id="rId7" imgW="3492360" imgH="228600" progId="Equation.DSMT4">
                  <p:embed/>
                </p:oleObj>
              </mc:Choice>
              <mc:Fallback>
                <p:oleObj name="Equation" r:id="rId7" imgW="34923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905" y="3618615"/>
                        <a:ext cx="8595291" cy="5492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36726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9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9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2"/>
          <p:cNvGrpSpPr>
            <a:grpSpLocks/>
          </p:cNvGrpSpPr>
          <p:nvPr/>
        </p:nvGrpSpPr>
        <p:grpSpPr bwMode="auto">
          <a:xfrm>
            <a:off x="623392" y="1050052"/>
            <a:ext cx="11160495" cy="5727785"/>
            <a:chOff x="469" y="480"/>
            <a:chExt cx="5341" cy="4118"/>
          </a:xfrm>
        </p:grpSpPr>
        <p:sp>
          <p:nvSpPr>
            <p:cNvPr id="14" name="Rectangle 3"/>
            <p:cNvSpPr>
              <a:spLocks noChangeArrowheads="1"/>
            </p:cNvSpPr>
            <p:nvPr/>
          </p:nvSpPr>
          <p:spPr bwMode="auto">
            <a:xfrm>
              <a:off x="469" y="480"/>
              <a:ext cx="5341" cy="4118"/>
            </a:xfrm>
            <a:prstGeom prst="rect">
              <a:avLst/>
            </a:prstGeom>
            <a:gradFill rotWithShape="0">
              <a:gsLst>
                <a:gs pos="87000">
                  <a:schemeClr val="accent6">
                    <a:lumMod val="40000"/>
                    <a:lumOff val="60000"/>
                  </a:schemeClr>
                </a:gs>
                <a:gs pos="100000">
                  <a:schemeClr val="accent2"/>
                </a:gs>
                <a:gs pos="100000">
                  <a:srgbClr val="0000CC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" name="Rectangle 4"/>
            <p:cNvSpPr>
              <a:spLocks noChangeArrowheads="1"/>
            </p:cNvSpPr>
            <p:nvPr/>
          </p:nvSpPr>
          <p:spPr bwMode="auto">
            <a:xfrm>
              <a:off x="625" y="694"/>
              <a:ext cx="5023" cy="3711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52226" name="Text Box 4"/>
          <p:cNvSpPr txBox="1">
            <a:spLocks noChangeArrowheads="1"/>
          </p:cNvSpPr>
          <p:nvPr/>
        </p:nvSpPr>
        <p:spPr bwMode="auto">
          <a:xfrm>
            <a:off x="2639616" y="266620"/>
            <a:ext cx="6912768" cy="646331"/>
          </a:xfrm>
          <a:prstGeom prst="rect">
            <a:avLst/>
          </a:prstGeom>
          <a:solidFill>
            <a:schemeClr val="bg1"/>
          </a:solidFill>
          <a:ln w="50800" cmpd="thickThin">
            <a:solidFill>
              <a:srgbClr val="FF0000"/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常数变易法求解非齐次方程步骤</a:t>
            </a:r>
            <a:endParaRPr lang="zh-CN" altLang="en-US" sz="3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52233" name="Object 9"/>
          <p:cNvGraphicFramePr>
            <a:graphicFrameLocks noChangeAspect="1"/>
          </p:cNvGraphicFramePr>
          <p:nvPr>
            <p:extLst/>
          </p:nvPr>
        </p:nvGraphicFramePr>
        <p:xfrm>
          <a:off x="1598116" y="1430418"/>
          <a:ext cx="8751842" cy="5507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50" name="Equation" r:id="rId3" imgW="3632040" imgH="228600" progId="Equation.DSMT4">
                  <p:embed/>
                </p:oleObj>
              </mc:Choice>
              <mc:Fallback>
                <p:oleObj name="Equation" r:id="rId3" imgW="36320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8116" y="1430418"/>
                        <a:ext cx="8751842" cy="5507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4" name="Object 10"/>
          <p:cNvGraphicFramePr>
            <a:graphicFrameLocks noChangeAspect="1"/>
          </p:cNvGraphicFramePr>
          <p:nvPr>
            <p:extLst/>
          </p:nvPr>
        </p:nvGraphicFramePr>
        <p:xfrm>
          <a:off x="1600201" y="1981200"/>
          <a:ext cx="6030913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51" name="Equation" r:id="rId5" imgW="2412720" imgH="457200" progId="Equation.DSMT4">
                  <p:embed/>
                </p:oleObj>
              </mc:Choice>
              <mc:Fallback>
                <p:oleObj name="Equation" r:id="rId5" imgW="241272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1" y="1981200"/>
                        <a:ext cx="6030913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5" name="Object 11"/>
          <p:cNvGraphicFramePr>
            <a:graphicFrameLocks noChangeAspect="1"/>
          </p:cNvGraphicFramePr>
          <p:nvPr>
            <p:extLst/>
          </p:nvPr>
        </p:nvGraphicFramePr>
        <p:xfrm>
          <a:off x="1614488" y="3124200"/>
          <a:ext cx="6348412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52" name="Equation" r:id="rId7" imgW="2692080" imgH="711000" progId="Equation.DSMT4">
                  <p:embed/>
                </p:oleObj>
              </mc:Choice>
              <mc:Fallback>
                <p:oleObj name="Equation" r:id="rId7" imgW="2692080" imgH="71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4488" y="3124200"/>
                        <a:ext cx="6348412" cy="167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6" name="Object 12"/>
          <p:cNvGraphicFramePr>
            <a:graphicFrameLocks noChangeAspect="1"/>
          </p:cNvGraphicFramePr>
          <p:nvPr>
            <p:extLst/>
          </p:nvPr>
        </p:nvGraphicFramePr>
        <p:xfrm>
          <a:off x="1647825" y="4800600"/>
          <a:ext cx="8374062" cy="1081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53" name="Equation" r:id="rId9" imgW="3543120" imgH="457200" progId="Equation.DSMT4">
                  <p:embed/>
                </p:oleObj>
              </mc:Choice>
              <mc:Fallback>
                <p:oleObj name="Equation" r:id="rId9" imgW="354312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7825" y="4800600"/>
                        <a:ext cx="8374062" cy="1081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7" name="Object 13"/>
          <p:cNvGraphicFramePr>
            <a:graphicFrameLocks noChangeAspect="1"/>
          </p:cNvGraphicFramePr>
          <p:nvPr>
            <p:extLst/>
          </p:nvPr>
        </p:nvGraphicFramePr>
        <p:xfrm>
          <a:off x="1647825" y="5867400"/>
          <a:ext cx="7486650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54" name="Equation" r:id="rId11" imgW="3200400" imgH="228600" progId="Equation.DSMT4">
                  <p:embed/>
                </p:oleObj>
              </mc:Choice>
              <mc:Fallback>
                <p:oleObj name="Equation" r:id="rId11" imgW="32004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7825" y="5867400"/>
                        <a:ext cx="7486650" cy="534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39267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36" name="Rectangle 28"/>
          <p:cNvSpPr>
            <a:spLocks noChangeArrowheads="1"/>
          </p:cNvSpPr>
          <p:nvPr/>
        </p:nvSpPr>
        <p:spPr bwMode="auto">
          <a:xfrm>
            <a:off x="4995429" y="3394179"/>
            <a:ext cx="5113338" cy="647700"/>
          </a:xfrm>
          <a:prstGeom prst="rect">
            <a:avLst/>
          </a:prstGeom>
          <a:solidFill>
            <a:srgbClr val="FFFF00">
              <a:alpha val="6196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zh-CN" altLang="en-US"/>
          </a:p>
        </p:txBody>
      </p:sp>
      <p:sp>
        <p:nvSpPr>
          <p:cNvPr id="273435" name="Rectangle 27"/>
          <p:cNvSpPr>
            <a:spLocks noChangeArrowheads="1"/>
          </p:cNvSpPr>
          <p:nvPr/>
        </p:nvSpPr>
        <p:spPr bwMode="auto">
          <a:xfrm>
            <a:off x="3922713" y="2092326"/>
            <a:ext cx="4824412" cy="647700"/>
          </a:xfrm>
          <a:prstGeom prst="rect">
            <a:avLst/>
          </a:prstGeom>
          <a:solidFill>
            <a:srgbClr val="FFFF00">
              <a:alpha val="6196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zh-CN" altLang="en-US"/>
          </a:p>
        </p:txBody>
      </p:sp>
      <p:sp>
        <p:nvSpPr>
          <p:cNvPr id="41992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814097"/>
            <a:ext cx="5765800" cy="561584"/>
          </a:xfrm>
        </p:spPr>
        <p:txBody>
          <a:bodyPr>
            <a:noAutofit/>
          </a:bodyPr>
          <a:lstStyle/>
          <a:p>
            <a:pPr algn="l" eaLnBrk="1" hangingPunct="1"/>
            <a:r>
              <a:rPr lang="en-US" altLang="zh-C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2.3</a:t>
            </a:r>
            <a:r>
              <a:rPr lang="zh-CN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、</a:t>
            </a:r>
            <a:r>
              <a:rPr lang="zh-CN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二阶常系数线性微分方程</a:t>
            </a:r>
          </a:p>
        </p:txBody>
      </p:sp>
      <p:sp>
        <p:nvSpPr>
          <p:cNvPr id="273414" name="Rectangle 6"/>
          <p:cNvSpPr>
            <a:spLocks noChangeArrowheads="1"/>
          </p:cNvSpPr>
          <p:nvPr/>
        </p:nvSpPr>
        <p:spPr bwMode="auto">
          <a:xfrm>
            <a:off x="2288382" y="1572066"/>
            <a:ext cx="935037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kumimoji="1" lang="zh-CN" altLang="en-US" sz="2800" b="1" dirty="0">
                <a:latin typeface="Times New Roman" panose="02020603050405020304" pitchFamily="18" charset="0"/>
              </a:rPr>
              <a:t>形如</a:t>
            </a:r>
          </a:p>
        </p:txBody>
      </p:sp>
      <p:sp>
        <p:nvSpPr>
          <p:cNvPr id="41994" name="Rectangle 16"/>
          <p:cNvSpPr>
            <a:spLocks noChangeArrowheads="1"/>
          </p:cNvSpPr>
          <p:nvPr/>
        </p:nvSpPr>
        <p:spPr bwMode="auto">
          <a:xfrm>
            <a:off x="1524001" y="2988034"/>
            <a:ext cx="184731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zh-CN" altLang="en-US"/>
          </a:p>
        </p:txBody>
      </p:sp>
      <p:graphicFrame>
        <p:nvGraphicFramePr>
          <p:cNvPr id="273423" name="Object 15"/>
          <p:cNvGraphicFramePr>
            <a:graphicFrameLocks noChangeAspect="1"/>
          </p:cNvGraphicFramePr>
          <p:nvPr>
            <p:extLst/>
          </p:nvPr>
        </p:nvGraphicFramePr>
        <p:xfrm>
          <a:off x="3223419" y="1522413"/>
          <a:ext cx="5684838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70" name="Equation" r:id="rId4" imgW="2082600" imgH="215640" progId="Equation.DSMT4">
                  <p:embed/>
                </p:oleObj>
              </mc:Choice>
              <mc:Fallback>
                <p:oleObj name="Equation" r:id="rId4" imgW="208260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3419" y="1522413"/>
                        <a:ext cx="5684838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3427" name="Rectangle 19"/>
          <p:cNvSpPr>
            <a:spLocks noChangeArrowheads="1"/>
          </p:cNvSpPr>
          <p:nvPr/>
        </p:nvSpPr>
        <p:spPr bwMode="auto">
          <a:xfrm>
            <a:off x="8904288" y="1554750"/>
            <a:ext cx="1439862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kumimoji="1" lang="zh-CN" altLang="en-US" sz="2800" b="1" dirty="0">
                <a:latin typeface="Times New Roman" panose="02020603050405020304" pitchFamily="18" charset="0"/>
              </a:rPr>
              <a:t>这样的</a:t>
            </a:r>
          </a:p>
        </p:txBody>
      </p:sp>
      <p:sp>
        <p:nvSpPr>
          <p:cNvPr id="273428" name="Rectangle 20"/>
          <p:cNvSpPr>
            <a:spLocks noChangeArrowheads="1"/>
          </p:cNvSpPr>
          <p:nvPr/>
        </p:nvSpPr>
        <p:spPr bwMode="auto">
          <a:xfrm>
            <a:off x="1703389" y="2183221"/>
            <a:ext cx="7981950" cy="48013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kumimoji="1" lang="zh-CN" altLang="en-US" sz="2800" b="1" dirty="0">
                <a:latin typeface="Times New Roman" pitchFamily="18" charset="0"/>
              </a:rPr>
              <a:t>微分方程称为</a:t>
            </a: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二阶常系数齐次线性微分方程</a:t>
            </a:r>
            <a:r>
              <a:rPr kumimoji="1" lang="zh-CN" altLang="en-US" sz="2800" b="1" dirty="0">
                <a:latin typeface="Times New Roman" pitchFamily="18" charset="0"/>
              </a:rPr>
              <a:t>．</a:t>
            </a:r>
          </a:p>
        </p:txBody>
      </p:sp>
      <p:sp>
        <p:nvSpPr>
          <p:cNvPr id="273429" name="Rectangle 21"/>
          <p:cNvSpPr>
            <a:spLocks noChangeArrowheads="1"/>
          </p:cNvSpPr>
          <p:nvPr/>
        </p:nvSpPr>
        <p:spPr bwMode="auto">
          <a:xfrm>
            <a:off x="2333625" y="2894134"/>
            <a:ext cx="935037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kumimoji="1"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形如</a:t>
            </a:r>
          </a:p>
        </p:txBody>
      </p:sp>
      <p:sp>
        <p:nvSpPr>
          <p:cNvPr id="273432" name="Rectangle 24"/>
          <p:cNvSpPr>
            <a:spLocks noChangeArrowheads="1"/>
          </p:cNvSpPr>
          <p:nvPr/>
        </p:nvSpPr>
        <p:spPr bwMode="auto">
          <a:xfrm>
            <a:off x="1673225" y="3498879"/>
            <a:ext cx="8785225" cy="48013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kumimoji="1" lang="zh-CN" altLang="en-US" sz="2800" b="1" dirty="0">
                <a:latin typeface="Times New Roman" pitchFamily="18" charset="0"/>
              </a:rPr>
              <a:t>这样的微分方程称为</a:t>
            </a: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二阶常系数非齐次线性微分方程</a:t>
            </a:r>
            <a:r>
              <a:rPr kumimoji="1" lang="zh-CN" altLang="en-US" sz="2800" b="1" dirty="0">
                <a:latin typeface="Times New Roman" pitchFamily="18" charset="0"/>
              </a:rPr>
              <a:t>．</a:t>
            </a:r>
          </a:p>
        </p:txBody>
      </p:sp>
      <p:sp>
        <p:nvSpPr>
          <p:cNvPr id="273437" name="Text Box 29"/>
          <p:cNvSpPr txBox="1">
            <a:spLocks noChangeArrowheads="1"/>
          </p:cNvSpPr>
          <p:nvPr/>
        </p:nvSpPr>
        <p:spPr bwMode="auto">
          <a:xfrm>
            <a:off x="2341432" y="4229751"/>
            <a:ext cx="1257300" cy="48013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  <a:defRPr/>
            </a:pPr>
            <a:r>
              <a:rPr kumimoji="1"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例如</a:t>
            </a:r>
          </a:p>
        </p:txBody>
      </p:sp>
      <p:graphicFrame>
        <p:nvGraphicFramePr>
          <p:cNvPr id="273438" name="Object 30"/>
          <p:cNvGraphicFramePr>
            <a:graphicFrameLocks noChangeAspect="1"/>
          </p:cNvGraphicFramePr>
          <p:nvPr>
            <p:extLst/>
          </p:nvPr>
        </p:nvGraphicFramePr>
        <p:xfrm>
          <a:off x="3213100" y="4243747"/>
          <a:ext cx="2654300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71" name="Equation" r:id="rId6" imgW="1091880" imgH="203040" progId="Equation.DSMT4">
                  <p:embed/>
                </p:oleObj>
              </mc:Choice>
              <mc:Fallback>
                <p:oleObj name="Equation" r:id="rId6" imgW="10918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3100" y="4243747"/>
                        <a:ext cx="2654300" cy="487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3442" name="Rectangle 34"/>
          <p:cNvSpPr>
            <a:spLocks noChangeArrowheads="1"/>
          </p:cNvSpPr>
          <p:nvPr/>
        </p:nvSpPr>
        <p:spPr bwMode="auto">
          <a:xfrm>
            <a:off x="5735638" y="4291658"/>
            <a:ext cx="4608512" cy="48013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kumimoji="1" lang="zh-CN" altLang="en-US" sz="2800" b="1" dirty="0">
                <a:latin typeface="Times New Roman" pitchFamily="18" charset="0"/>
              </a:rPr>
              <a:t>是二阶常系数齐次线性微分</a:t>
            </a:r>
          </a:p>
        </p:txBody>
      </p:sp>
      <p:sp>
        <p:nvSpPr>
          <p:cNvPr id="273443" name="Rectangle 35"/>
          <p:cNvSpPr>
            <a:spLocks noChangeArrowheads="1"/>
          </p:cNvSpPr>
          <p:nvPr/>
        </p:nvSpPr>
        <p:spPr bwMode="auto">
          <a:xfrm>
            <a:off x="1752600" y="4852060"/>
            <a:ext cx="1266693" cy="48013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kumimoji="1" lang="zh-CN" altLang="en-US" sz="2800" b="1" dirty="0"/>
              <a:t>方程；</a:t>
            </a:r>
          </a:p>
        </p:txBody>
      </p:sp>
      <p:graphicFrame>
        <p:nvGraphicFramePr>
          <p:cNvPr id="273444" name="Object 36"/>
          <p:cNvGraphicFramePr>
            <a:graphicFrameLocks noChangeAspect="1"/>
          </p:cNvGraphicFramePr>
          <p:nvPr>
            <p:extLst/>
          </p:nvPr>
        </p:nvGraphicFramePr>
        <p:xfrm>
          <a:off x="2813778" y="4812802"/>
          <a:ext cx="2838450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72" name="Equation" r:id="rId8" imgW="1168200" imgH="228600" progId="Equation.DSMT4">
                  <p:embed/>
                </p:oleObj>
              </mc:Choice>
              <mc:Fallback>
                <p:oleObj name="Equation" r:id="rId8" imgW="11682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3778" y="4812802"/>
                        <a:ext cx="2838450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3445" name="Rectangle 37"/>
          <p:cNvSpPr>
            <a:spLocks noChangeArrowheads="1"/>
          </p:cNvSpPr>
          <p:nvPr/>
        </p:nvSpPr>
        <p:spPr bwMode="auto">
          <a:xfrm>
            <a:off x="5446712" y="4932978"/>
            <a:ext cx="4897438" cy="48013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kumimoji="1" lang="zh-CN" altLang="en-US" sz="2800" b="1" dirty="0" smtClean="0">
                <a:latin typeface="Times New Roman" pitchFamily="18" charset="0"/>
              </a:rPr>
              <a:t>是</a:t>
            </a:r>
            <a:r>
              <a:rPr kumimoji="1" lang="zh-CN" altLang="en-US" sz="2800" b="1" dirty="0">
                <a:latin typeface="Times New Roman" pitchFamily="18" charset="0"/>
              </a:rPr>
              <a:t>二阶常系数非齐次线性微分</a:t>
            </a:r>
          </a:p>
        </p:txBody>
      </p:sp>
      <p:sp>
        <p:nvSpPr>
          <p:cNvPr id="273446" name="Rectangle 38"/>
          <p:cNvSpPr>
            <a:spLocks noChangeArrowheads="1"/>
          </p:cNvSpPr>
          <p:nvPr/>
        </p:nvSpPr>
        <p:spPr bwMode="auto">
          <a:xfrm>
            <a:off x="1752600" y="5504255"/>
            <a:ext cx="1266693" cy="48013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kumimoji="1" lang="zh-CN" altLang="en-US" sz="2800" b="1" dirty="0"/>
              <a:t>方程．</a:t>
            </a:r>
          </a:p>
        </p:txBody>
      </p:sp>
      <p:graphicFrame>
        <p:nvGraphicFramePr>
          <p:cNvPr id="41989" name="Object 22"/>
          <p:cNvGraphicFramePr>
            <a:graphicFrameLocks noChangeAspect="1"/>
          </p:cNvGraphicFramePr>
          <p:nvPr>
            <p:extLst/>
          </p:nvPr>
        </p:nvGraphicFramePr>
        <p:xfrm>
          <a:off x="3268662" y="2834211"/>
          <a:ext cx="7075488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73" name="Equation" r:id="rId10" imgW="2781000" imgH="215640" progId="Equation.DSMT4">
                  <p:embed/>
                </p:oleObj>
              </mc:Choice>
              <mc:Fallback>
                <p:oleObj name="Equation" r:id="rId10" imgW="278100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8662" y="2834211"/>
                        <a:ext cx="7075488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92154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3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3000"/>
                                        <p:tgtEl>
                                          <p:spTgt spid="273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73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3000"/>
                                        <p:tgtEl>
                                          <p:spTgt spid="273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repeatCount="indefinite" fill="hold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000"/>
                                        <p:tgtEl>
                                          <p:spTgt spid="273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73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250"/>
                                        <p:tgtEl>
                                          <p:spTgt spid="41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25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750"/>
                                        <p:tgtEl>
                                          <p:spTgt spid="273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repeatCount="indefinite" fill="hold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000"/>
                                        <p:tgtEl>
                                          <p:spTgt spid="273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73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273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750"/>
                                        <p:tgtEl>
                                          <p:spTgt spid="273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25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750"/>
                                        <p:tgtEl>
                                          <p:spTgt spid="273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500"/>
                                        <p:tgtEl>
                                          <p:spTgt spid="273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5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750"/>
                                        <p:tgtEl>
                                          <p:spTgt spid="273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25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73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3436" grpId="0" animBg="1"/>
      <p:bldP spid="273435" grpId="0" animBg="1"/>
      <p:bldP spid="273414" grpId="0" autoUpdateAnimBg="0"/>
      <p:bldP spid="273427" grpId="0" autoUpdateAnimBg="0"/>
      <p:bldP spid="273428" grpId="0" autoUpdateAnimBg="0"/>
      <p:bldP spid="273429" grpId="0" autoUpdateAnimBg="0"/>
      <p:bldP spid="273432" grpId="0" autoUpdateAnimBg="0"/>
      <p:bldP spid="273437" grpId="0" autoUpdateAnimBg="0"/>
      <p:bldP spid="273442" grpId="0" autoUpdateAnimBg="0"/>
      <p:bldP spid="273443" grpId="0"/>
      <p:bldP spid="273445" grpId="0" autoUpdateAnimBg="0"/>
      <p:bldP spid="273446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effectLst/>
      </a:spPr>
      <a:bodyPr wrap="square">
        <a:spAutoFit/>
        <a:scene3d>
          <a:camera prst="orthographicFront"/>
          <a:lightRig rig="glow" dir="tl">
            <a:rot lat="0" lon="0" rev="5400000"/>
          </a:lightRig>
        </a:scene3d>
        <a:sp3d contourW="12700">
          <a:bevelT w="25400" h="25400"/>
          <a:contourClr>
            <a:schemeClr val="accent6">
              <a:shade val="73000"/>
            </a:schemeClr>
          </a:contourClr>
        </a:sp3d>
      </a:bodyPr>
      <a:lstStyle>
        <a:defPPr algn="ctr">
          <a:defRPr sz="4400" b="1" dirty="0" smtClean="0">
            <a:ln w="11430"/>
            <a:solidFill>
              <a:srgbClr val="002060"/>
            </a:solidFill>
            <a:effectLst>
              <a:outerShdw blurRad="80000" dist="40000" dir="5040000" algn="tl">
                <a:srgbClr val="000000">
                  <a:alpha val="30000"/>
                </a:srgbClr>
              </a:outerShdw>
            </a:effectLst>
            <a:latin typeface="等线" panose="02010600030101010101" pitchFamily="2" charset="-122"/>
            <a:ea typeface="等线" panose="02010600030101010101" pitchFamily="2" charset="-122"/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778</TotalTime>
  <Words>886</Words>
  <Application>Microsoft Office PowerPoint</Application>
  <PresentationFormat>宽屏</PresentationFormat>
  <Paragraphs>208</Paragraphs>
  <Slides>45</Slides>
  <Notes>18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45</vt:i4>
      </vt:variant>
    </vt:vector>
  </HeadingPairs>
  <TitlesOfParts>
    <vt:vector size="59" baseType="lpstr">
      <vt:lpstr>Monotype Sorts</vt:lpstr>
      <vt:lpstr>等线</vt:lpstr>
      <vt:lpstr>黑体</vt:lpstr>
      <vt:lpstr>华文楷体</vt:lpstr>
      <vt:lpstr>楷体_GB2312</vt:lpstr>
      <vt:lpstr>宋体</vt:lpstr>
      <vt:lpstr>Arial</vt:lpstr>
      <vt:lpstr>Calibri</vt:lpstr>
      <vt:lpstr>Times New Roman</vt:lpstr>
      <vt:lpstr>Office 主题</vt:lpstr>
      <vt:lpstr>MathType 6.0 Equation</vt:lpstr>
      <vt:lpstr>Equation</vt:lpstr>
      <vt:lpstr>公式</vt:lpstr>
      <vt:lpstr>Document</vt:lpstr>
      <vt:lpstr>PowerPoint 演示文稿</vt:lpstr>
      <vt:lpstr>解的存在唯一性定理</vt:lpstr>
      <vt:lpstr>定义 (线性相关与线性无关)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2.3、二阶常系数线性微分方程</vt:lpstr>
      <vt:lpstr>1．二阶常系数齐次线性微分方程解法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小结</vt:lpstr>
      <vt:lpstr>2．二阶常系数非齐次线性微分方程解法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高阶常系数线性方程常数变易法</vt:lpstr>
      <vt:lpstr>PowerPoint 演示文稿</vt:lpstr>
      <vt:lpstr>小结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*</dc:creator>
  <cp:lastModifiedBy>Microsoft 帐户</cp:lastModifiedBy>
  <cp:revision>74</cp:revision>
  <dcterms:created xsi:type="dcterms:W3CDTF">2009-06-13T01:14:34Z</dcterms:created>
  <dcterms:modified xsi:type="dcterms:W3CDTF">2021-12-12T11:57:41Z</dcterms:modified>
</cp:coreProperties>
</file>