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61" r:id="rId2"/>
    <p:sldId id="262"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89" r:id="rId19"/>
    <p:sldId id="290" r:id="rId20"/>
    <p:sldId id="291" r:id="rId21"/>
    <p:sldId id="278" r:id="rId22"/>
    <p:sldId id="279" r:id="rId23"/>
    <p:sldId id="280" r:id="rId24"/>
    <p:sldId id="281" r:id="rId25"/>
    <p:sldId id="282" r:id="rId26"/>
    <p:sldId id="283" r:id="rId27"/>
    <p:sldId id="284" r:id="rId28"/>
    <p:sldId id="285" r:id="rId29"/>
    <p:sldId id="287" r:id="rId30"/>
    <p:sldId id="288" r:id="rId31"/>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317" autoAdjust="0"/>
    <p:restoredTop sz="94238" autoAdjust="0"/>
  </p:normalViewPr>
  <p:slideViewPr>
    <p:cSldViewPr>
      <p:cViewPr varScale="1">
        <p:scale>
          <a:sx n="114" d="100"/>
          <a:sy n="114" d="100"/>
        </p:scale>
        <p:origin x="108" y="15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2" d="100"/>
          <a:sy n="52" d="100"/>
        </p:scale>
        <p:origin x="2064"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6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emf"/><Relationship Id="rId4" Type="http://schemas.openxmlformats.org/officeDocument/2006/relationships/image" Target="../media/image49.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2.wmf"/><Relationship Id="rId7" Type="http://schemas.openxmlformats.org/officeDocument/2006/relationships/image" Target="../media/image56.wmf"/><Relationship Id="rId2" Type="http://schemas.openxmlformats.org/officeDocument/2006/relationships/image" Target="../media/image51.wmf"/><Relationship Id="rId1" Type="http://schemas.openxmlformats.org/officeDocument/2006/relationships/image" Target="../media/image50.wmf"/><Relationship Id="rId6" Type="http://schemas.openxmlformats.org/officeDocument/2006/relationships/image" Target="../media/image55.wmf"/><Relationship Id="rId5" Type="http://schemas.openxmlformats.org/officeDocument/2006/relationships/image" Target="../media/image54.wmf"/><Relationship Id="rId4" Type="http://schemas.openxmlformats.org/officeDocument/2006/relationships/image" Target="../media/image53.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64.wmf"/><Relationship Id="rId3" Type="http://schemas.openxmlformats.org/officeDocument/2006/relationships/image" Target="../media/image59.wmf"/><Relationship Id="rId7" Type="http://schemas.openxmlformats.org/officeDocument/2006/relationships/image" Target="../media/image63.wmf"/><Relationship Id="rId2" Type="http://schemas.openxmlformats.org/officeDocument/2006/relationships/image" Target="../media/image58.wmf"/><Relationship Id="rId1" Type="http://schemas.openxmlformats.org/officeDocument/2006/relationships/image" Target="../media/image57.wmf"/><Relationship Id="rId6" Type="http://schemas.openxmlformats.org/officeDocument/2006/relationships/image" Target="../media/image62.wmf"/><Relationship Id="rId5" Type="http://schemas.openxmlformats.org/officeDocument/2006/relationships/image" Target="../media/image61.wmf"/><Relationship Id="rId4" Type="http://schemas.openxmlformats.org/officeDocument/2006/relationships/image" Target="../media/image60.wmf"/><Relationship Id="rId9" Type="http://schemas.openxmlformats.org/officeDocument/2006/relationships/image" Target="../media/image65.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67.wmf"/><Relationship Id="rId1" Type="http://schemas.openxmlformats.org/officeDocument/2006/relationships/image" Target="../media/image66.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emf"/><Relationship Id="rId6" Type="http://schemas.openxmlformats.org/officeDocument/2006/relationships/image" Target="../media/image73.wmf"/><Relationship Id="rId5" Type="http://schemas.openxmlformats.org/officeDocument/2006/relationships/image" Target="../media/image72.wmf"/><Relationship Id="rId4" Type="http://schemas.openxmlformats.org/officeDocument/2006/relationships/image" Target="../media/image71.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emf"/><Relationship Id="rId5" Type="http://schemas.openxmlformats.org/officeDocument/2006/relationships/image" Target="../media/image78.wmf"/><Relationship Id="rId4" Type="http://schemas.openxmlformats.org/officeDocument/2006/relationships/image" Target="../media/image77.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emf"/><Relationship Id="rId5" Type="http://schemas.openxmlformats.org/officeDocument/2006/relationships/image" Target="../media/image83.wmf"/><Relationship Id="rId4" Type="http://schemas.openxmlformats.org/officeDocument/2006/relationships/image" Target="../media/image82.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wmf"/><Relationship Id="rId5" Type="http://schemas.openxmlformats.org/officeDocument/2006/relationships/image" Target="../media/image88.wmf"/><Relationship Id="rId4" Type="http://schemas.openxmlformats.org/officeDocument/2006/relationships/image" Target="../media/image87.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96.wmf"/><Relationship Id="rId3" Type="http://schemas.openxmlformats.org/officeDocument/2006/relationships/image" Target="../media/image91.wmf"/><Relationship Id="rId7" Type="http://schemas.openxmlformats.org/officeDocument/2006/relationships/image" Target="../media/image95.wmf"/><Relationship Id="rId2" Type="http://schemas.openxmlformats.org/officeDocument/2006/relationships/image" Target="../media/image90.wmf"/><Relationship Id="rId1" Type="http://schemas.openxmlformats.org/officeDocument/2006/relationships/image" Target="../media/image89.wmf"/><Relationship Id="rId6" Type="http://schemas.openxmlformats.org/officeDocument/2006/relationships/image" Target="../media/image94.wmf"/><Relationship Id="rId5" Type="http://schemas.openxmlformats.org/officeDocument/2006/relationships/image" Target="../media/image93.wmf"/><Relationship Id="rId10" Type="http://schemas.openxmlformats.org/officeDocument/2006/relationships/image" Target="../media/image98.wmf"/><Relationship Id="rId4" Type="http://schemas.openxmlformats.org/officeDocument/2006/relationships/image" Target="../media/image92.wmf"/><Relationship Id="rId9" Type="http://schemas.openxmlformats.org/officeDocument/2006/relationships/image" Target="../media/image97.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105.wmf"/><Relationship Id="rId3" Type="http://schemas.openxmlformats.org/officeDocument/2006/relationships/image" Target="../media/image100.wmf"/><Relationship Id="rId7" Type="http://schemas.openxmlformats.org/officeDocument/2006/relationships/image" Target="../media/image104.wmf"/><Relationship Id="rId2" Type="http://schemas.openxmlformats.org/officeDocument/2006/relationships/image" Target="../media/image99.wmf"/><Relationship Id="rId1" Type="http://schemas.openxmlformats.org/officeDocument/2006/relationships/image" Target="../media/image89.wmf"/><Relationship Id="rId6" Type="http://schemas.openxmlformats.org/officeDocument/2006/relationships/image" Target="../media/image103.wmf"/><Relationship Id="rId11" Type="http://schemas.openxmlformats.org/officeDocument/2006/relationships/image" Target="../media/image108.wmf"/><Relationship Id="rId5" Type="http://schemas.openxmlformats.org/officeDocument/2006/relationships/image" Target="../media/image102.wmf"/><Relationship Id="rId10" Type="http://schemas.openxmlformats.org/officeDocument/2006/relationships/image" Target="../media/image107.wmf"/><Relationship Id="rId4" Type="http://schemas.openxmlformats.org/officeDocument/2006/relationships/image" Target="../media/image101.wmf"/><Relationship Id="rId9" Type="http://schemas.openxmlformats.org/officeDocument/2006/relationships/image" Target="../media/image10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7" Type="http://schemas.openxmlformats.org/officeDocument/2006/relationships/image" Target="../media/image10.w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10.wmf"/><Relationship Id="rId7" Type="http://schemas.openxmlformats.org/officeDocument/2006/relationships/image" Target="../media/image114.wmf"/><Relationship Id="rId2" Type="http://schemas.openxmlformats.org/officeDocument/2006/relationships/image" Target="../media/image109.wmf"/><Relationship Id="rId1" Type="http://schemas.openxmlformats.org/officeDocument/2006/relationships/image" Target="../media/image89.wmf"/><Relationship Id="rId6" Type="http://schemas.openxmlformats.org/officeDocument/2006/relationships/image" Target="../media/image113.wmf"/><Relationship Id="rId5" Type="http://schemas.openxmlformats.org/officeDocument/2006/relationships/image" Target="../media/image112.wmf"/><Relationship Id="rId4" Type="http://schemas.openxmlformats.org/officeDocument/2006/relationships/image" Target="../media/image111.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17.wmf"/><Relationship Id="rId2" Type="http://schemas.openxmlformats.org/officeDocument/2006/relationships/image" Target="../media/image116.wmf"/><Relationship Id="rId1" Type="http://schemas.openxmlformats.org/officeDocument/2006/relationships/image" Target="../media/image115.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125.wmf"/><Relationship Id="rId3" Type="http://schemas.openxmlformats.org/officeDocument/2006/relationships/image" Target="../media/image120.wmf"/><Relationship Id="rId7" Type="http://schemas.openxmlformats.org/officeDocument/2006/relationships/image" Target="../media/image124.wmf"/><Relationship Id="rId2" Type="http://schemas.openxmlformats.org/officeDocument/2006/relationships/image" Target="../media/image119.wmf"/><Relationship Id="rId1" Type="http://schemas.openxmlformats.org/officeDocument/2006/relationships/image" Target="../media/image118.emf"/><Relationship Id="rId6" Type="http://schemas.openxmlformats.org/officeDocument/2006/relationships/image" Target="../media/image123.wmf"/><Relationship Id="rId5" Type="http://schemas.openxmlformats.org/officeDocument/2006/relationships/image" Target="../media/image122.wmf"/><Relationship Id="rId10" Type="http://schemas.openxmlformats.org/officeDocument/2006/relationships/image" Target="../media/image127.wmf"/><Relationship Id="rId4" Type="http://schemas.openxmlformats.org/officeDocument/2006/relationships/image" Target="../media/image121.wmf"/><Relationship Id="rId9" Type="http://schemas.openxmlformats.org/officeDocument/2006/relationships/image" Target="../media/image126.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129.wmf"/><Relationship Id="rId1" Type="http://schemas.openxmlformats.org/officeDocument/2006/relationships/image" Target="../media/image128.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32.emf"/><Relationship Id="rId7" Type="http://schemas.openxmlformats.org/officeDocument/2006/relationships/image" Target="../media/image136.wmf"/><Relationship Id="rId2" Type="http://schemas.openxmlformats.org/officeDocument/2006/relationships/image" Target="../media/image131.emf"/><Relationship Id="rId1" Type="http://schemas.openxmlformats.org/officeDocument/2006/relationships/image" Target="../media/image130.emf"/><Relationship Id="rId6" Type="http://schemas.openxmlformats.org/officeDocument/2006/relationships/image" Target="../media/image135.emf"/><Relationship Id="rId5" Type="http://schemas.openxmlformats.org/officeDocument/2006/relationships/image" Target="../media/image134.emf"/><Relationship Id="rId4" Type="http://schemas.openxmlformats.org/officeDocument/2006/relationships/image" Target="../media/image133.e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144.wmf"/><Relationship Id="rId13" Type="http://schemas.openxmlformats.org/officeDocument/2006/relationships/image" Target="../media/image149.emf"/><Relationship Id="rId18" Type="http://schemas.openxmlformats.org/officeDocument/2006/relationships/image" Target="../media/image154.emf"/><Relationship Id="rId3" Type="http://schemas.openxmlformats.org/officeDocument/2006/relationships/image" Target="../media/image139.emf"/><Relationship Id="rId7" Type="http://schemas.openxmlformats.org/officeDocument/2006/relationships/image" Target="../media/image143.emf"/><Relationship Id="rId12" Type="http://schemas.openxmlformats.org/officeDocument/2006/relationships/image" Target="../media/image148.emf"/><Relationship Id="rId17" Type="http://schemas.openxmlformats.org/officeDocument/2006/relationships/image" Target="../media/image153.emf"/><Relationship Id="rId2" Type="http://schemas.openxmlformats.org/officeDocument/2006/relationships/image" Target="../media/image138.emf"/><Relationship Id="rId16" Type="http://schemas.openxmlformats.org/officeDocument/2006/relationships/image" Target="../media/image152.wmf"/><Relationship Id="rId20" Type="http://schemas.openxmlformats.org/officeDocument/2006/relationships/image" Target="../media/image156.emf"/><Relationship Id="rId1" Type="http://schemas.openxmlformats.org/officeDocument/2006/relationships/image" Target="../media/image137.emf"/><Relationship Id="rId6" Type="http://schemas.openxmlformats.org/officeDocument/2006/relationships/image" Target="../media/image142.emf"/><Relationship Id="rId11" Type="http://schemas.openxmlformats.org/officeDocument/2006/relationships/image" Target="../media/image147.emf"/><Relationship Id="rId5" Type="http://schemas.openxmlformats.org/officeDocument/2006/relationships/image" Target="../media/image141.emf"/><Relationship Id="rId15" Type="http://schemas.openxmlformats.org/officeDocument/2006/relationships/image" Target="../media/image151.wmf"/><Relationship Id="rId10" Type="http://schemas.openxmlformats.org/officeDocument/2006/relationships/image" Target="../media/image146.emf"/><Relationship Id="rId19" Type="http://schemas.openxmlformats.org/officeDocument/2006/relationships/image" Target="../media/image155.emf"/><Relationship Id="rId4" Type="http://schemas.openxmlformats.org/officeDocument/2006/relationships/image" Target="../media/image140.wmf"/><Relationship Id="rId9" Type="http://schemas.openxmlformats.org/officeDocument/2006/relationships/image" Target="../media/image145.wmf"/><Relationship Id="rId14" Type="http://schemas.openxmlformats.org/officeDocument/2006/relationships/image" Target="../media/image150.e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164.emf"/><Relationship Id="rId3" Type="http://schemas.openxmlformats.org/officeDocument/2006/relationships/image" Target="../media/image159.wmf"/><Relationship Id="rId7" Type="http://schemas.openxmlformats.org/officeDocument/2006/relationships/image" Target="../media/image163.wmf"/><Relationship Id="rId2" Type="http://schemas.openxmlformats.org/officeDocument/2006/relationships/image" Target="../media/image158.wmf"/><Relationship Id="rId1" Type="http://schemas.openxmlformats.org/officeDocument/2006/relationships/image" Target="../media/image157.wmf"/><Relationship Id="rId6" Type="http://schemas.openxmlformats.org/officeDocument/2006/relationships/image" Target="../media/image162.wmf"/><Relationship Id="rId11" Type="http://schemas.openxmlformats.org/officeDocument/2006/relationships/image" Target="../media/image167.wmf"/><Relationship Id="rId5" Type="http://schemas.openxmlformats.org/officeDocument/2006/relationships/image" Target="../media/image161.wmf"/><Relationship Id="rId10" Type="http://schemas.openxmlformats.org/officeDocument/2006/relationships/image" Target="../media/image166.emf"/><Relationship Id="rId4" Type="http://schemas.openxmlformats.org/officeDocument/2006/relationships/image" Target="../media/image160.wmf"/><Relationship Id="rId9" Type="http://schemas.openxmlformats.org/officeDocument/2006/relationships/image" Target="../media/image165.w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175.wmf"/><Relationship Id="rId3" Type="http://schemas.openxmlformats.org/officeDocument/2006/relationships/image" Target="../media/image170.wmf"/><Relationship Id="rId7" Type="http://schemas.openxmlformats.org/officeDocument/2006/relationships/image" Target="../media/image174.wmf"/><Relationship Id="rId2" Type="http://schemas.openxmlformats.org/officeDocument/2006/relationships/image" Target="../media/image169.wmf"/><Relationship Id="rId1" Type="http://schemas.openxmlformats.org/officeDocument/2006/relationships/image" Target="../media/image168.wmf"/><Relationship Id="rId6" Type="http://schemas.openxmlformats.org/officeDocument/2006/relationships/image" Target="../media/image173.wmf"/><Relationship Id="rId5" Type="http://schemas.openxmlformats.org/officeDocument/2006/relationships/image" Target="../media/image172.wmf"/><Relationship Id="rId4" Type="http://schemas.openxmlformats.org/officeDocument/2006/relationships/image" Target="../media/image171.wmf"/><Relationship Id="rId9" Type="http://schemas.openxmlformats.org/officeDocument/2006/relationships/image" Target="../media/image176.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79.wmf"/><Relationship Id="rId2" Type="http://schemas.openxmlformats.org/officeDocument/2006/relationships/image" Target="../media/image178.wmf"/><Relationship Id="rId1" Type="http://schemas.openxmlformats.org/officeDocument/2006/relationships/image" Target="../media/image177.wmf"/><Relationship Id="rId6" Type="http://schemas.openxmlformats.org/officeDocument/2006/relationships/image" Target="../media/image182.wmf"/><Relationship Id="rId5" Type="http://schemas.openxmlformats.org/officeDocument/2006/relationships/image" Target="../media/image181.wmf"/><Relationship Id="rId4" Type="http://schemas.openxmlformats.org/officeDocument/2006/relationships/image" Target="../media/image180.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85.wmf"/><Relationship Id="rId7" Type="http://schemas.openxmlformats.org/officeDocument/2006/relationships/image" Target="../media/image189.wmf"/><Relationship Id="rId2" Type="http://schemas.openxmlformats.org/officeDocument/2006/relationships/image" Target="../media/image184.wmf"/><Relationship Id="rId1" Type="http://schemas.openxmlformats.org/officeDocument/2006/relationships/image" Target="../media/image183.wmf"/><Relationship Id="rId6" Type="http://schemas.openxmlformats.org/officeDocument/2006/relationships/image" Target="../media/image188.wmf"/><Relationship Id="rId5" Type="http://schemas.openxmlformats.org/officeDocument/2006/relationships/image" Target="../media/image187.wmf"/><Relationship Id="rId4" Type="http://schemas.openxmlformats.org/officeDocument/2006/relationships/image" Target="../media/image18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image" Target="../media/image15.wmf"/><Relationship Id="rId7" Type="http://schemas.openxmlformats.org/officeDocument/2006/relationships/image" Target="../media/image19.wmf"/><Relationship Id="rId2" Type="http://schemas.openxmlformats.org/officeDocument/2006/relationships/image" Target="../media/image14.wmf"/><Relationship Id="rId1" Type="http://schemas.openxmlformats.org/officeDocument/2006/relationships/image" Target="../media/image13.wmf"/><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image" Target="../media/image24.wmf"/><Relationship Id="rId7" Type="http://schemas.openxmlformats.org/officeDocument/2006/relationships/image" Target="../media/image28.wmf"/><Relationship Id="rId2" Type="http://schemas.openxmlformats.org/officeDocument/2006/relationships/image" Target="../media/image23.emf"/><Relationship Id="rId1" Type="http://schemas.openxmlformats.org/officeDocument/2006/relationships/image" Target="../media/image22.wmf"/><Relationship Id="rId6" Type="http://schemas.openxmlformats.org/officeDocument/2006/relationships/image" Target="../media/image27.wmf"/><Relationship Id="rId5" Type="http://schemas.openxmlformats.org/officeDocument/2006/relationships/image" Target="../media/image26.wmf"/><Relationship Id="rId10" Type="http://schemas.openxmlformats.org/officeDocument/2006/relationships/image" Target="../media/image31.wmf"/><Relationship Id="rId4" Type="http://schemas.openxmlformats.org/officeDocument/2006/relationships/image" Target="../media/image25.wmf"/><Relationship Id="rId9" Type="http://schemas.openxmlformats.org/officeDocument/2006/relationships/image" Target="../media/image30.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image" Target="../media/image38.wmf"/><Relationship Id="rId7" Type="http://schemas.openxmlformats.org/officeDocument/2006/relationships/image" Target="../media/image42.wmf"/><Relationship Id="rId2" Type="http://schemas.openxmlformats.org/officeDocument/2006/relationships/image" Target="../media/image37.wmf"/><Relationship Id="rId1" Type="http://schemas.openxmlformats.org/officeDocument/2006/relationships/image" Target="../media/image36.wmf"/><Relationship Id="rId6" Type="http://schemas.openxmlformats.org/officeDocument/2006/relationships/image" Target="../media/image41.wmf"/><Relationship Id="rId5" Type="http://schemas.openxmlformats.org/officeDocument/2006/relationships/image" Target="../media/image40.wmf"/><Relationship Id="rId10" Type="http://schemas.openxmlformats.org/officeDocument/2006/relationships/image" Target="../media/image45.wmf"/><Relationship Id="rId4" Type="http://schemas.openxmlformats.org/officeDocument/2006/relationships/image" Target="../media/image39.wmf"/><Relationship Id="rId9" Type="http://schemas.openxmlformats.org/officeDocument/2006/relationships/image" Target="../media/image4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xmlns="" id="{8235AF77-A18C-44A2-9887-BA6837F1F88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xmlns="" id="{906F8879-FA83-46F1-812C-B351FEB30C6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A9B71D-1A20-4120-9CE9-BFA7C6A041E6}" type="datetimeFigureOut">
              <a:rPr lang="zh-CN" altLang="en-US" smtClean="0"/>
              <a:t>2022/1/28</a:t>
            </a:fld>
            <a:endParaRPr lang="zh-CN" altLang="en-US"/>
          </a:p>
        </p:txBody>
      </p:sp>
      <p:sp>
        <p:nvSpPr>
          <p:cNvPr id="4" name="页脚占位符 3">
            <a:extLst>
              <a:ext uri="{FF2B5EF4-FFF2-40B4-BE49-F238E27FC236}">
                <a16:creationId xmlns:a16="http://schemas.microsoft.com/office/drawing/2014/main" xmlns="" id="{743EA16B-B790-4A8F-BAFF-8C48811E818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xmlns="" id="{7B0E1DF2-7039-41CB-9779-BF80C8DA71D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A40DB9D-6B41-4D78-B091-AADE897B35C6}" type="slidenum">
              <a:rPr lang="zh-CN" altLang="en-US" smtClean="0"/>
              <a:t>‹#›</a:t>
            </a:fld>
            <a:endParaRPr lang="zh-CN" altLang="en-US"/>
          </a:p>
        </p:txBody>
      </p:sp>
    </p:spTree>
    <p:extLst>
      <p:ext uri="{BB962C8B-B14F-4D97-AF65-F5344CB8AC3E}">
        <p14:creationId xmlns:p14="http://schemas.microsoft.com/office/powerpoint/2010/main" val="31073500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xmlns="" id="{C5F9DC52-4B07-4CFC-87D5-490AC862F55A}"/>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xmlns="" id="{34031DDA-4355-4854-8C5C-C2AC2978D353}"/>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BA5888E0-7D9B-4110-B86E-D837CC8393A8}" type="datetimeFigureOut">
              <a:rPr lang="zh-CN" altLang="en-US"/>
              <a:pPr>
                <a:defRPr/>
              </a:pPr>
              <a:t>2022/1/28</a:t>
            </a:fld>
            <a:endParaRPr lang="zh-CN" altLang="en-US"/>
          </a:p>
        </p:txBody>
      </p:sp>
      <p:sp>
        <p:nvSpPr>
          <p:cNvPr id="4" name="幻灯片图像占位符 3">
            <a:extLst>
              <a:ext uri="{FF2B5EF4-FFF2-40B4-BE49-F238E27FC236}">
                <a16:creationId xmlns:a16="http://schemas.microsoft.com/office/drawing/2014/main" xmlns="" id="{362A9837-FF55-4611-8E76-055748A93185}"/>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xmlns="" id="{B51D619C-3C9F-4618-AFB2-907B7021A003}"/>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xmlns="" id="{B31C88CE-468D-4237-9B49-B2395263C3FC}"/>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xmlns="" id="{8A2225A2-C182-4197-9D89-D94D3291980A}"/>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3E0C2EFB-E6F0-4526-A71E-3BEE9C081B90}" type="slidenum">
              <a:rPr lang="zh-CN" altLang="en-US"/>
              <a:pPr/>
              <a:t>‹#›</a:t>
            </a:fld>
            <a:endParaRPr lang="en-US" altLang="zh-CN"/>
          </a:p>
        </p:txBody>
      </p:sp>
    </p:spTree>
    <p:extLst>
      <p:ext uri="{BB962C8B-B14F-4D97-AF65-F5344CB8AC3E}">
        <p14:creationId xmlns:p14="http://schemas.microsoft.com/office/powerpoint/2010/main" val="3162232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lvl1pPr algn="ctr">
              <a:defRPr/>
            </a:lvl1pPr>
          </a:lstStyle>
          <a:p>
            <a:r>
              <a:rPr lang="zh-CN" altLang="en-US"/>
              <a:t>单击此处编辑母版标题样式</a:t>
            </a:r>
          </a:p>
        </p:txBody>
      </p:sp>
      <p:sp>
        <p:nvSpPr>
          <p:cNvPr id="3" name="副标题 2"/>
          <p:cNvSpPr>
            <a:spLocks noGrp="1"/>
          </p:cNvSpPr>
          <p:nvPr>
            <p:ph type="subTitle" idx="1"/>
          </p:nvPr>
        </p:nvSpPr>
        <p:spPr>
          <a:xfrm>
            <a:off x="1679509" y="4077072"/>
            <a:ext cx="8534400" cy="622920"/>
          </a:xfrm>
        </p:spPr>
        <p:txBody>
          <a:bodyPr/>
          <a:lstStyle>
            <a:lvl1pPr marL="0" indent="0" algn="ctr">
              <a:buNone/>
              <a:defRPr>
                <a:solidFill>
                  <a:schemeClr val="bg2">
                    <a:lumMod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C01C6A41-90A8-4EB9-8C2B-1723944C0923}"/>
              </a:ext>
            </a:extLst>
          </p:cNvPr>
          <p:cNvSpPr>
            <a:spLocks noGrp="1"/>
          </p:cNvSpPr>
          <p:nvPr>
            <p:ph type="dt" sz="half" idx="10"/>
          </p:nvPr>
        </p:nvSpPr>
        <p:spPr/>
        <p:txBody>
          <a:bodyPr/>
          <a:lstStyle>
            <a:lvl1pPr>
              <a:defRPr/>
            </a:lvl1pPr>
          </a:lstStyle>
          <a:p>
            <a:pPr>
              <a:defRPr/>
            </a:pPr>
            <a:fld id="{63845C3B-12B8-44A0-8F52-0F6EF65AD41E}" type="datetimeFigureOut">
              <a:rPr lang="zh-CN" altLang="en-US"/>
              <a:pPr>
                <a:defRPr/>
              </a:pPr>
              <a:t>2022/1/28</a:t>
            </a:fld>
            <a:endParaRPr lang="zh-CN" altLang="en-US"/>
          </a:p>
        </p:txBody>
      </p:sp>
      <p:sp>
        <p:nvSpPr>
          <p:cNvPr id="5" name="页脚占位符 4">
            <a:extLst>
              <a:ext uri="{FF2B5EF4-FFF2-40B4-BE49-F238E27FC236}">
                <a16:creationId xmlns:a16="http://schemas.microsoft.com/office/drawing/2014/main" xmlns="" id="{853C8C8E-1B6A-40F4-967D-EA7CEF9613E6}"/>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xmlns="" id="{A1B00CDE-2600-49A6-8D88-57F034EF80FC}"/>
              </a:ext>
            </a:extLst>
          </p:cNvPr>
          <p:cNvSpPr>
            <a:spLocks noGrp="1"/>
          </p:cNvSpPr>
          <p:nvPr>
            <p:ph type="sldNum" sz="quarter" idx="12"/>
          </p:nvPr>
        </p:nvSpPr>
        <p:spPr/>
        <p:txBody>
          <a:bodyPr/>
          <a:lstStyle>
            <a:lvl1pPr>
              <a:defRPr/>
            </a:lvl1pPr>
          </a:lstStyle>
          <a:p>
            <a:fld id="{7BF8BE23-9125-4FCC-9C73-BD04F861CF2C}" type="slidenum">
              <a:rPr lang="zh-CN" altLang="en-US"/>
              <a:pPr/>
              <a:t>‹#›</a:t>
            </a:fld>
            <a:endParaRPr lang="en-US" altLang="zh-CN"/>
          </a:p>
        </p:txBody>
      </p:sp>
    </p:spTree>
    <p:extLst>
      <p:ext uri="{BB962C8B-B14F-4D97-AF65-F5344CB8AC3E}">
        <p14:creationId xmlns:p14="http://schemas.microsoft.com/office/powerpoint/2010/main" val="3383872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D3BDD4BC-D884-4375-89CE-7EEF4EC53C2E}"/>
              </a:ext>
            </a:extLst>
          </p:cNvPr>
          <p:cNvSpPr>
            <a:spLocks noGrp="1"/>
          </p:cNvSpPr>
          <p:nvPr>
            <p:ph type="dt" sz="half" idx="10"/>
          </p:nvPr>
        </p:nvSpPr>
        <p:spPr/>
        <p:txBody>
          <a:bodyPr/>
          <a:lstStyle>
            <a:lvl1pPr>
              <a:defRPr/>
            </a:lvl1pPr>
          </a:lstStyle>
          <a:p>
            <a:pPr>
              <a:defRPr/>
            </a:pPr>
            <a:fld id="{5CEC063F-A2BC-463C-8CAF-B19EA2F9C491}" type="datetimeFigureOut">
              <a:rPr lang="zh-CN" altLang="en-US"/>
              <a:pPr>
                <a:defRPr/>
              </a:pPr>
              <a:t>2022/1/28</a:t>
            </a:fld>
            <a:endParaRPr lang="zh-CN" altLang="en-US"/>
          </a:p>
        </p:txBody>
      </p:sp>
      <p:sp>
        <p:nvSpPr>
          <p:cNvPr id="5" name="页脚占位符 4">
            <a:extLst>
              <a:ext uri="{FF2B5EF4-FFF2-40B4-BE49-F238E27FC236}">
                <a16:creationId xmlns:a16="http://schemas.microsoft.com/office/drawing/2014/main" xmlns="" id="{7E74256A-0E7D-4754-A912-FD07C6E297DF}"/>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xmlns="" id="{4B7BAAEC-0BA9-41DF-8EBD-836A6ACE670F}"/>
              </a:ext>
            </a:extLst>
          </p:cNvPr>
          <p:cNvSpPr>
            <a:spLocks noGrp="1"/>
          </p:cNvSpPr>
          <p:nvPr>
            <p:ph type="sldNum" sz="quarter" idx="12"/>
          </p:nvPr>
        </p:nvSpPr>
        <p:spPr/>
        <p:txBody>
          <a:bodyPr/>
          <a:lstStyle>
            <a:lvl1pPr>
              <a:defRPr/>
            </a:lvl1pPr>
          </a:lstStyle>
          <a:p>
            <a:fld id="{2C21D670-47FF-458F-87A7-4A231FD2161E}" type="slidenum">
              <a:rPr lang="zh-CN" altLang="en-US"/>
              <a:pPr/>
              <a:t>‹#›</a:t>
            </a:fld>
            <a:endParaRPr lang="en-US" altLang="zh-CN"/>
          </a:p>
        </p:txBody>
      </p:sp>
    </p:spTree>
    <p:extLst>
      <p:ext uri="{BB962C8B-B14F-4D97-AF65-F5344CB8AC3E}">
        <p14:creationId xmlns:p14="http://schemas.microsoft.com/office/powerpoint/2010/main" val="135475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950080B1-3975-480E-95BC-F6D48504CFD7}"/>
              </a:ext>
            </a:extLst>
          </p:cNvPr>
          <p:cNvSpPr>
            <a:spLocks noGrp="1"/>
          </p:cNvSpPr>
          <p:nvPr>
            <p:ph type="dt" sz="half" idx="10"/>
          </p:nvPr>
        </p:nvSpPr>
        <p:spPr/>
        <p:txBody>
          <a:bodyPr/>
          <a:lstStyle>
            <a:lvl1pPr>
              <a:defRPr/>
            </a:lvl1pPr>
          </a:lstStyle>
          <a:p>
            <a:pPr>
              <a:defRPr/>
            </a:pPr>
            <a:fld id="{9FC66B24-CA97-439F-AA6D-C5F31D508A43}" type="datetimeFigureOut">
              <a:rPr lang="zh-CN" altLang="en-US"/>
              <a:pPr>
                <a:defRPr/>
              </a:pPr>
              <a:t>2022/1/28</a:t>
            </a:fld>
            <a:endParaRPr lang="zh-CN" altLang="en-US"/>
          </a:p>
        </p:txBody>
      </p:sp>
      <p:sp>
        <p:nvSpPr>
          <p:cNvPr id="5" name="页脚占位符 4">
            <a:extLst>
              <a:ext uri="{FF2B5EF4-FFF2-40B4-BE49-F238E27FC236}">
                <a16:creationId xmlns:a16="http://schemas.microsoft.com/office/drawing/2014/main" xmlns="" id="{30ABF498-AFF6-428E-A696-509856D70FD3}"/>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xmlns="" id="{1541D49B-DC10-4DDF-98D3-3D985A27ACC6}"/>
              </a:ext>
            </a:extLst>
          </p:cNvPr>
          <p:cNvSpPr>
            <a:spLocks noGrp="1"/>
          </p:cNvSpPr>
          <p:nvPr>
            <p:ph type="sldNum" sz="quarter" idx="12"/>
          </p:nvPr>
        </p:nvSpPr>
        <p:spPr/>
        <p:txBody>
          <a:bodyPr/>
          <a:lstStyle>
            <a:lvl1pPr>
              <a:defRPr/>
            </a:lvl1pPr>
          </a:lstStyle>
          <a:p>
            <a:fld id="{B0EDF25B-788C-4C3E-95C0-95CF9C7F2840}" type="slidenum">
              <a:rPr lang="zh-CN" altLang="en-US"/>
              <a:pPr/>
              <a:t>‹#›</a:t>
            </a:fld>
            <a:endParaRPr lang="en-US" altLang="zh-CN"/>
          </a:p>
        </p:txBody>
      </p:sp>
    </p:spTree>
    <p:extLst>
      <p:ext uri="{BB962C8B-B14F-4D97-AF65-F5344CB8AC3E}">
        <p14:creationId xmlns:p14="http://schemas.microsoft.com/office/powerpoint/2010/main" val="2797956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679509" y="255569"/>
            <a:ext cx="9422837" cy="1143000"/>
          </a:xfrm>
        </p:spPr>
        <p:txBody>
          <a:bodyPr/>
          <a:lstStyle>
            <a:lvl1pPr algn="r">
              <a:defRPr sz="3200" b="0">
                <a:solidFill>
                  <a:schemeClr val="bg2">
                    <a:lumMod val="10000"/>
                  </a:schemeClr>
                </a:solidFill>
              </a:defRPr>
            </a:lvl1pPr>
          </a:lstStyle>
          <a:p>
            <a:r>
              <a:rPr lang="zh-CN" altLang="en-US"/>
              <a:t>单击此处编辑母版标题样式</a:t>
            </a:r>
          </a:p>
        </p:txBody>
      </p:sp>
      <p:sp>
        <p:nvSpPr>
          <p:cNvPr id="3" name="内容占位符 2"/>
          <p:cNvSpPr>
            <a:spLocks noGrp="1"/>
          </p:cNvSpPr>
          <p:nvPr>
            <p:ph idx="1"/>
          </p:nvPr>
        </p:nvSpPr>
        <p:spPr>
          <a:xfrm>
            <a:off x="1295467" y="1403652"/>
            <a:ext cx="9601067" cy="4608512"/>
          </a:xfrm>
        </p:spPr>
        <p:txBody>
          <a:bodyPr/>
          <a:lstStyle>
            <a:lvl1pPr>
              <a:defRPr sz="2000">
                <a:solidFill>
                  <a:schemeClr val="bg2">
                    <a:lumMod val="10000"/>
                  </a:schemeClr>
                </a:solidFill>
              </a:defRPr>
            </a:lvl1pPr>
            <a:lvl2pPr>
              <a:defRPr sz="2000">
                <a:solidFill>
                  <a:schemeClr val="bg2">
                    <a:lumMod val="10000"/>
                  </a:schemeClr>
                </a:solidFill>
              </a:defRPr>
            </a:lvl2pPr>
            <a:lvl3pPr>
              <a:defRPr sz="2000">
                <a:solidFill>
                  <a:schemeClr val="bg2">
                    <a:lumMod val="10000"/>
                  </a:schemeClr>
                </a:solidFill>
              </a:defRPr>
            </a:lvl3pPr>
            <a:lvl4pPr>
              <a:defRPr sz="2000">
                <a:solidFill>
                  <a:schemeClr val="bg2">
                    <a:lumMod val="10000"/>
                  </a:schemeClr>
                </a:solidFill>
              </a:defRPr>
            </a:lvl4pPr>
            <a:lvl5pPr>
              <a:defRPr sz="2000">
                <a:solidFill>
                  <a:schemeClr val="bg2">
                    <a:lumMod val="10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a:extLst>
              <a:ext uri="{FF2B5EF4-FFF2-40B4-BE49-F238E27FC236}">
                <a16:creationId xmlns:a16="http://schemas.microsoft.com/office/drawing/2014/main" xmlns="" id="{DDC941AA-1ED0-47DF-A392-EB5BA0987008}"/>
              </a:ext>
            </a:extLst>
          </p:cNvPr>
          <p:cNvSpPr>
            <a:spLocks noGrp="1"/>
          </p:cNvSpPr>
          <p:nvPr>
            <p:ph type="dt" sz="half" idx="10"/>
          </p:nvPr>
        </p:nvSpPr>
        <p:spPr>
          <a:xfrm>
            <a:off x="656299" y="6481752"/>
            <a:ext cx="2844800" cy="365125"/>
          </a:xfrm>
        </p:spPr>
        <p:txBody>
          <a:bodyPr/>
          <a:lstStyle>
            <a:lvl1pPr>
              <a:defRPr/>
            </a:lvl1pPr>
          </a:lstStyle>
          <a:p>
            <a:pPr>
              <a:defRPr/>
            </a:pPr>
            <a:fld id="{73CD22F5-A067-4F1D-9696-0D3DAD59E1FE}" type="datetimeFigureOut">
              <a:rPr lang="zh-CN" altLang="en-US"/>
              <a:pPr>
                <a:defRPr/>
              </a:pPr>
              <a:t>2022/1/28</a:t>
            </a:fld>
            <a:endParaRPr lang="zh-CN" altLang="en-US"/>
          </a:p>
        </p:txBody>
      </p:sp>
      <p:sp>
        <p:nvSpPr>
          <p:cNvPr id="5" name="页脚占位符 4">
            <a:extLst>
              <a:ext uri="{FF2B5EF4-FFF2-40B4-BE49-F238E27FC236}">
                <a16:creationId xmlns:a16="http://schemas.microsoft.com/office/drawing/2014/main" xmlns="" id="{B2C16850-0787-4BA6-8B93-4879708DC8CD}"/>
              </a:ext>
            </a:extLst>
          </p:cNvPr>
          <p:cNvSpPr>
            <a:spLocks noGrp="1"/>
          </p:cNvSpPr>
          <p:nvPr>
            <p:ph type="ftr" sz="quarter" idx="11"/>
          </p:nvPr>
        </p:nvSpPr>
        <p:spPr>
          <a:xfrm>
            <a:off x="4212299" y="6481752"/>
            <a:ext cx="3860800" cy="365125"/>
          </a:xfrm>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xmlns="" id="{6F464477-EFEA-449A-8B4F-EF7109AFDBBB}"/>
              </a:ext>
            </a:extLst>
          </p:cNvPr>
          <p:cNvSpPr>
            <a:spLocks noGrp="1"/>
          </p:cNvSpPr>
          <p:nvPr>
            <p:ph type="sldNum" sz="quarter" idx="12"/>
          </p:nvPr>
        </p:nvSpPr>
        <p:spPr>
          <a:xfrm>
            <a:off x="8784299" y="6481752"/>
            <a:ext cx="2844800" cy="365125"/>
          </a:xfrm>
        </p:spPr>
        <p:txBody>
          <a:bodyPr/>
          <a:lstStyle>
            <a:lvl1pPr>
              <a:defRPr/>
            </a:lvl1pPr>
          </a:lstStyle>
          <a:p>
            <a:fld id="{DF241AFB-9D3F-4C35-906A-8E91BE352314}" type="slidenum">
              <a:rPr lang="zh-CN" altLang="en-US"/>
              <a:pPr/>
              <a:t>‹#›</a:t>
            </a:fld>
            <a:endParaRPr lang="en-US" altLang="zh-CN"/>
          </a:p>
        </p:txBody>
      </p:sp>
    </p:spTree>
    <p:extLst>
      <p:ext uri="{BB962C8B-B14F-4D97-AF65-F5344CB8AC3E}">
        <p14:creationId xmlns:p14="http://schemas.microsoft.com/office/powerpoint/2010/main" val="3157654261"/>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xmlns="" id="{1228ECEA-04CA-4B21-AFB4-9A8C45439556}"/>
              </a:ext>
            </a:extLst>
          </p:cNvPr>
          <p:cNvSpPr>
            <a:spLocks noGrp="1"/>
          </p:cNvSpPr>
          <p:nvPr>
            <p:ph type="dt" sz="half" idx="10"/>
          </p:nvPr>
        </p:nvSpPr>
        <p:spPr/>
        <p:txBody>
          <a:bodyPr/>
          <a:lstStyle>
            <a:lvl1pPr>
              <a:defRPr/>
            </a:lvl1pPr>
          </a:lstStyle>
          <a:p>
            <a:pPr>
              <a:defRPr/>
            </a:pPr>
            <a:fld id="{A2DCCDB1-F5E8-418A-A2C7-83965C4D6368}" type="datetimeFigureOut">
              <a:rPr lang="zh-CN" altLang="en-US"/>
              <a:pPr>
                <a:defRPr/>
              </a:pPr>
              <a:t>2022/1/28</a:t>
            </a:fld>
            <a:endParaRPr lang="zh-CN" altLang="en-US"/>
          </a:p>
        </p:txBody>
      </p:sp>
      <p:sp>
        <p:nvSpPr>
          <p:cNvPr id="5" name="页脚占位符 4">
            <a:extLst>
              <a:ext uri="{FF2B5EF4-FFF2-40B4-BE49-F238E27FC236}">
                <a16:creationId xmlns:a16="http://schemas.microsoft.com/office/drawing/2014/main" xmlns="" id="{FB54874D-11CB-4CF1-9596-B4E872E3E274}"/>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xmlns="" id="{9922F02F-58AC-46A9-A73D-43486DC6F87C}"/>
              </a:ext>
            </a:extLst>
          </p:cNvPr>
          <p:cNvSpPr>
            <a:spLocks noGrp="1"/>
          </p:cNvSpPr>
          <p:nvPr>
            <p:ph type="sldNum" sz="quarter" idx="12"/>
          </p:nvPr>
        </p:nvSpPr>
        <p:spPr/>
        <p:txBody>
          <a:bodyPr/>
          <a:lstStyle>
            <a:lvl1pPr>
              <a:defRPr/>
            </a:lvl1pPr>
          </a:lstStyle>
          <a:p>
            <a:fld id="{728E686A-6D74-4894-BF7D-7F6AFA86EB66}" type="slidenum">
              <a:rPr lang="zh-CN" altLang="en-US"/>
              <a:pPr/>
              <a:t>‹#›</a:t>
            </a:fld>
            <a:endParaRPr lang="en-US" altLang="zh-CN"/>
          </a:p>
        </p:txBody>
      </p:sp>
    </p:spTree>
    <p:extLst>
      <p:ext uri="{BB962C8B-B14F-4D97-AF65-F5344CB8AC3E}">
        <p14:creationId xmlns:p14="http://schemas.microsoft.com/office/powerpoint/2010/main" val="2782149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xmlns="" id="{46847E57-A096-49E6-A2EF-E7EA8C2B08B3}"/>
              </a:ext>
            </a:extLst>
          </p:cNvPr>
          <p:cNvSpPr>
            <a:spLocks noGrp="1"/>
          </p:cNvSpPr>
          <p:nvPr>
            <p:ph type="dt" sz="half" idx="10"/>
          </p:nvPr>
        </p:nvSpPr>
        <p:spPr/>
        <p:txBody>
          <a:bodyPr/>
          <a:lstStyle>
            <a:lvl1pPr>
              <a:defRPr/>
            </a:lvl1pPr>
          </a:lstStyle>
          <a:p>
            <a:pPr>
              <a:defRPr/>
            </a:pPr>
            <a:fld id="{73892DE1-FD72-4770-9694-E5AE515EAF4B}" type="datetimeFigureOut">
              <a:rPr lang="zh-CN" altLang="en-US"/>
              <a:pPr>
                <a:defRPr/>
              </a:pPr>
              <a:t>2022/1/28</a:t>
            </a:fld>
            <a:endParaRPr lang="zh-CN" altLang="en-US"/>
          </a:p>
        </p:txBody>
      </p:sp>
      <p:sp>
        <p:nvSpPr>
          <p:cNvPr id="6" name="页脚占位符 4">
            <a:extLst>
              <a:ext uri="{FF2B5EF4-FFF2-40B4-BE49-F238E27FC236}">
                <a16:creationId xmlns:a16="http://schemas.microsoft.com/office/drawing/2014/main" xmlns="" id="{632BB91C-E4B0-4A76-A6B2-45ECDDABB15B}"/>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xmlns="" id="{F624A061-66EC-4D77-90B7-FB0F65A2372F}"/>
              </a:ext>
            </a:extLst>
          </p:cNvPr>
          <p:cNvSpPr>
            <a:spLocks noGrp="1"/>
          </p:cNvSpPr>
          <p:nvPr>
            <p:ph type="sldNum" sz="quarter" idx="12"/>
          </p:nvPr>
        </p:nvSpPr>
        <p:spPr/>
        <p:txBody>
          <a:bodyPr/>
          <a:lstStyle>
            <a:lvl1pPr>
              <a:defRPr/>
            </a:lvl1pPr>
          </a:lstStyle>
          <a:p>
            <a:fld id="{299B45CD-C86B-48D4-829F-F0E1BCAACD99}" type="slidenum">
              <a:rPr lang="zh-CN" altLang="en-US"/>
              <a:pPr/>
              <a:t>‹#›</a:t>
            </a:fld>
            <a:endParaRPr lang="en-US" altLang="zh-CN"/>
          </a:p>
        </p:txBody>
      </p:sp>
    </p:spTree>
    <p:extLst>
      <p:ext uri="{BB962C8B-B14F-4D97-AF65-F5344CB8AC3E}">
        <p14:creationId xmlns:p14="http://schemas.microsoft.com/office/powerpoint/2010/main" val="2275928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xmlns="" id="{63275422-D8EF-4BAE-9CAF-14D514E1A635}"/>
              </a:ext>
            </a:extLst>
          </p:cNvPr>
          <p:cNvSpPr>
            <a:spLocks noGrp="1"/>
          </p:cNvSpPr>
          <p:nvPr>
            <p:ph type="dt" sz="half" idx="10"/>
          </p:nvPr>
        </p:nvSpPr>
        <p:spPr/>
        <p:txBody>
          <a:bodyPr/>
          <a:lstStyle>
            <a:lvl1pPr>
              <a:defRPr/>
            </a:lvl1pPr>
          </a:lstStyle>
          <a:p>
            <a:pPr>
              <a:defRPr/>
            </a:pPr>
            <a:fld id="{79DA1612-B0FE-4D56-B49C-D574DB53E80D}" type="datetimeFigureOut">
              <a:rPr lang="zh-CN" altLang="en-US"/>
              <a:pPr>
                <a:defRPr/>
              </a:pPr>
              <a:t>2022/1/28</a:t>
            </a:fld>
            <a:endParaRPr lang="zh-CN" altLang="en-US"/>
          </a:p>
        </p:txBody>
      </p:sp>
      <p:sp>
        <p:nvSpPr>
          <p:cNvPr id="8" name="页脚占位符 4">
            <a:extLst>
              <a:ext uri="{FF2B5EF4-FFF2-40B4-BE49-F238E27FC236}">
                <a16:creationId xmlns:a16="http://schemas.microsoft.com/office/drawing/2014/main" xmlns="" id="{65A91C3E-A2DD-4326-8D3C-ACB03C5AC810}"/>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xmlns="" id="{A4120A65-DE4C-46BF-9E2E-93AA9EF11A3A}"/>
              </a:ext>
            </a:extLst>
          </p:cNvPr>
          <p:cNvSpPr>
            <a:spLocks noGrp="1"/>
          </p:cNvSpPr>
          <p:nvPr>
            <p:ph type="sldNum" sz="quarter" idx="12"/>
          </p:nvPr>
        </p:nvSpPr>
        <p:spPr/>
        <p:txBody>
          <a:bodyPr/>
          <a:lstStyle>
            <a:lvl1pPr>
              <a:defRPr/>
            </a:lvl1pPr>
          </a:lstStyle>
          <a:p>
            <a:fld id="{E9A9F5F6-6DAB-47EB-B335-FB1D716CB78D}" type="slidenum">
              <a:rPr lang="zh-CN" altLang="en-US"/>
              <a:pPr/>
              <a:t>‹#›</a:t>
            </a:fld>
            <a:endParaRPr lang="en-US" altLang="zh-CN"/>
          </a:p>
        </p:txBody>
      </p:sp>
    </p:spTree>
    <p:extLst>
      <p:ext uri="{BB962C8B-B14F-4D97-AF65-F5344CB8AC3E}">
        <p14:creationId xmlns:p14="http://schemas.microsoft.com/office/powerpoint/2010/main" val="2920942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xmlns="" id="{2611C3E3-61F8-4E46-9A1B-C756B9458733}"/>
              </a:ext>
            </a:extLst>
          </p:cNvPr>
          <p:cNvSpPr>
            <a:spLocks noGrp="1"/>
          </p:cNvSpPr>
          <p:nvPr>
            <p:ph type="dt" sz="half" idx="10"/>
          </p:nvPr>
        </p:nvSpPr>
        <p:spPr/>
        <p:txBody>
          <a:bodyPr/>
          <a:lstStyle>
            <a:lvl1pPr>
              <a:defRPr/>
            </a:lvl1pPr>
          </a:lstStyle>
          <a:p>
            <a:pPr>
              <a:defRPr/>
            </a:pPr>
            <a:fld id="{F247D166-22B7-43BF-88F6-B15BC8903EDD}" type="datetimeFigureOut">
              <a:rPr lang="zh-CN" altLang="en-US"/>
              <a:pPr>
                <a:defRPr/>
              </a:pPr>
              <a:t>2022/1/28</a:t>
            </a:fld>
            <a:endParaRPr lang="zh-CN" altLang="en-US"/>
          </a:p>
        </p:txBody>
      </p:sp>
      <p:sp>
        <p:nvSpPr>
          <p:cNvPr id="4" name="页脚占位符 4">
            <a:extLst>
              <a:ext uri="{FF2B5EF4-FFF2-40B4-BE49-F238E27FC236}">
                <a16:creationId xmlns:a16="http://schemas.microsoft.com/office/drawing/2014/main" xmlns="" id="{5BCF57CF-0598-438E-8A5D-EB1085F7F5AB}"/>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xmlns="" id="{6784F4FC-7E57-4D41-95ED-DE546C1D1E6F}"/>
              </a:ext>
            </a:extLst>
          </p:cNvPr>
          <p:cNvSpPr>
            <a:spLocks noGrp="1"/>
          </p:cNvSpPr>
          <p:nvPr>
            <p:ph type="sldNum" sz="quarter" idx="12"/>
          </p:nvPr>
        </p:nvSpPr>
        <p:spPr/>
        <p:txBody>
          <a:bodyPr/>
          <a:lstStyle>
            <a:lvl1pPr>
              <a:defRPr/>
            </a:lvl1pPr>
          </a:lstStyle>
          <a:p>
            <a:fld id="{AE187150-5C3E-4439-B216-5F65A4C7C309}" type="slidenum">
              <a:rPr lang="zh-CN" altLang="en-US"/>
              <a:pPr/>
              <a:t>‹#›</a:t>
            </a:fld>
            <a:endParaRPr lang="en-US" altLang="zh-CN"/>
          </a:p>
        </p:txBody>
      </p:sp>
    </p:spTree>
    <p:extLst>
      <p:ext uri="{BB962C8B-B14F-4D97-AF65-F5344CB8AC3E}">
        <p14:creationId xmlns:p14="http://schemas.microsoft.com/office/powerpoint/2010/main" val="2446437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xmlns="" id="{D650A1EE-2A09-45A9-A90D-1144FEDD09DF}"/>
              </a:ext>
            </a:extLst>
          </p:cNvPr>
          <p:cNvSpPr>
            <a:spLocks noGrp="1"/>
          </p:cNvSpPr>
          <p:nvPr>
            <p:ph type="dt" sz="half" idx="10"/>
          </p:nvPr>
        </p:nvSpPr>
        <p:spPr/>
        <p:txBody>
          <a:bodyPr/>
          <a:lstStyle>
            <a:lvl1pPr>
              <a:defRPr/>
            </a:lvl1pPr>
          </a:lstStyle>
          <a:p>
            <a:pPr>
              <a:defRPr/>
            </a:pPr>
            <a:fld id="{D2DF86F0-0B1E-4EF6-96EB-165C1041BE10}" type="datetimeFigureOut">
              <a:rPr lang="zh-CN" altLang="en-US"/>
              <a:pPr>
                <a:defRPr/>
              </a:pPr>
              <a:t>2022/1/28</a:t>
            </a:fld>
            <a:endParaRPr lang="zh-CN" altLang="en-US"/>
          </a:p>
        </p:txBody>
      </p:sp>
      <p:sp>
        <p:nvSpPr>
          <p:cNvPr id="3" name="页脚占位符 4">
            <a:extLst>
              <a:ext uri="{FF2B5EF4-FFF2-40B4-BE49-F238E27FC236}">
                <a16:creationId xmlns:a16="http://schemas.microsoft.com/office/drawing/2014/main" xmlns="" id="{56F56139-E9D8-452A-AFCD-9F64CECF99F9}"/>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xmlns="" id="{A52E69B4-70FF-4B93-ACD9-39CB35DA83A4}"/>
              </a:ext>
            </a:extLst>
          </p:cNvPr>
          <p:cNvSpPr>
            <a:spLocks noGrp="1"/>
          </p:cNvSpPr>
          <p:nvPr>
            <p:ph type="sldNum" sz="quarter" idx="12"/>
          </p:nvPr>
        </p:nvSpPr>
        <p:spPr/>
        <p:txBody>
          <a:bodyPr/>
          <a:lstStyle>
            <a:lvl1pPr>
              <a:defRPr/>
            </a:lvl1pPr>
          </a:lstStyle>
          <a:p>
            <a:fld id="{44FDD63B-992A-4963-B4FF-3D8E2E9E157C}" type="slidenum">
              <a:rPr lang="zh-CN" altLang="en-US"/>
              <a:pPr/>
              <a:t>‹#›</a:t>
            </a:fld>
            <a:endParaRPr lang="en-US" altLang="zh-CN"/>
          </a:p>
        </p:txBody>
      </p:sp>
    </p:spTree>
    <p:extLst>
      <p:ext uri="{BB962C8B-B14F-4D97-AF65-F5344CB8AC3E}">
        <p14:creationId xmlns:p14="http://schemas.microsoft.com/office/powerpoint/2010/main" val="1811666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xmlns="" id="{39CBEA3F-5ADC-4C9C-A7B1-7FB6BA5916C5}"/>
              </a:ext>
            </a:extLst>
          </p:cNvPr>
          <p:cNvSpPr>
            <a:spLocks noGrp="1"/>
          </p:cNvSpPr>
          <p:nvPr>
            <p:ph type="dt" sz="half" idx="10"/>
          </p:nvPr>
        </p:nvSpPr>
        <p:spPr/>
        <p:txBody>
          <a:bodyPr/>
          <a:lstStyle>
            <a:lvl1pPr>
              <a:defRPr/>
            </a:lvl1pPr>
          </a:lstStyle>
          <a:p>
            <a:pPr>
              <a:defRPr/>
            </a:pPr>
            <a:fld id="{68207046-A6C2-4564-973D-5B55C77B7634}" type="datetimeFigureOut">
              <a:rPr lang="zh-CN" altLang="en-US"/>
              <a:pPr>
                <a:defRPr/>
              </a:pPr>
              <a:t>2022/1/28</a:t>
            </a:fld>
            <a:endParaRPr lang="zh-CN" altLang="en-US"/>
          </a:p>
        </p:txBody>
      </p:sp>
      <p:sp>
        <p:nvSpPr>
          <p:cNvPr id="6" name="页脚占位符 4">
            <a:extLst>
              <a:ext uri="{FF2B5EF4-FFF2-40B4-BE49-F238E27FC236}">
                <a16:creationId xmlns:a16="http://schemas.microsoft.com/office/drawing/2014/main" xmlns="" id="{5E3A7A82-C3EA-4E48-ADF2-C9F0F4B9F6F4}"/>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xmlns="" id="{B8977483-C766-4A38-B965-E3487DBB55A7}"/>
              </a:ext>
            </a:extLst>
          </p:cNvPr>
          <p:cNvSpPr>
            <a:spLocks noGrp="1"/>
          </p:cNvSpPr>
          <p:nvPr>
            <p:ph type="sldNum" sz="quarter" idx="12"/>
          </p:nvPr>
        </p:nvSpPr>
        <p:spPr/>
        <p:txBody>
          <a:bodyPr/>
          <a:lstStyle>
            <a:lvl1pPr>
              <a:defRPr/>
            </a:lvl1pPr>
          </a:lstStyle>
          <a:p>
            <a:fld id="{717B350A-96DE-4831-A299-8751279B269F}" type="slidenum">
              <a:rPr lang="zh-CN" altLang="en-US"/>
              <a:pPr/>
              <a:t>‹#›</a:t>
            </a:fld>
            <a:endParaRPr lang="en-US" altLang="zh-CN"/>
          </a:p>
        </p:txBody>
      </p:sp>
    </p:spTree>
    <p:extLst>
      <p:ext uri="{BB962C8B-B14F-4D97-AF65-F5344CB8AC3E}">
        <p14:creationId xmlns:p14="http://schemas.microsoft.com/office/powerpoint/2010/main" val="3436191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xmlns="" id="{CA563FC7-0B6C-423B-B295-147E40F18344}"/>
              </a:ext>
            </a:extLst>
          </p:cNvPr>
          <p:cNvSpPr>
            <a:spLocks noGrp="1"/>
          </p:cNvSpPr>
          <p:nvPr>
            <p:ph type="dt" sz="half" idx="10"/>
          </p:nvPr>
        </p:nvSpPr>
        <p:spPr/>
        <p:txBody>
          <a:bodyPr/>
          <a:lstStyle>
            <a:lvl1pPr>
              <a:defRPr/>
            </a:lvl1pPr>
          </a:lstStyle>
          <a:p>
            <a:pPr>
              <a:defRPr/>
            </a:pPr>
            <a:fld id="{50AC7F67-FFBA-4598-A363-5A1E3E73D1E5}" type="datetimeFigureOut">
              <a:rPr lang="zh-CN" altLang="en-US"/>
              <a:pPr>
                <a:defRPr/>
              </a:pPr>
              <a:t>2022/1/28</a:t>
            </a:fld>
            <a:endParaRPr lang="zh-CN" altLang="en-US"/>
          </a:p>
        </p:txBody>
      </p:sp>
      <p:sp>
        <p:nvSpPr>
          <p:cNvPr id="6" name="页脚占位符 4">
            <a:extLst>
              <a:ext uri="{FF2B5EF4-FFF2-40B4-BE49-F238E27FC236}">
                <a16:creationId xmlns:a16="http://schemas.microsoft.com/office/drawing/2014/main" xmlns="" id="{A5076843-BAB1-4854-A445-A0137A160D0A}"/>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xmlns="" id="{91EF6D50-E79D-49FA-B76A-6BA66596A773}"/>
              </a:ext>
            </a:extLst>
          </p:cNvPr>
          <p:cNvSpPr>
            <a:spLocks noGrp="1"/>
          </p:cNvSpPr>
          <p:nvPr>
            <p:ph type="sldNum" sz="quarter" idx="12"/>
          </p:nvPr>
        </p:nvSpPr>
        <p:spPr/>
        <p:txBody>
          <a:bodyPr/>
          <a:lstStyle>
            <a:lvl1pPr>
              <a:defRPr/>
            </a:lvl1pPr>
          </a:lstStyle>
          <a:p>
            <a:fld id="{678F5F28-11E1-4F09-953A-DB09D1BF2502}" type="slidenum">
              <a:rPr lang="zh-CN" altLang="en-US"/>
              <a:pPr/>
              <a:t>‹#›</a:t>
            </a:fld>
            <a:endParaRPr lang="en-US" altLang="zh-CN"/>
          </a:p>
        </p:txBody>
      </p:sp>
    </p:spTree>
    <p:extLst>
      <p:ext uri="{BB962C8B-B14F-4D97-AF65-F5344CB8AC3E}">
        <p14:creationId xmlns:p14="http://schemas.microsoft.com/office/powerpoint/2010/main" val="4168039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25">
          <a:fgClr>
            <a:schemeClr val="bg1"/>
          </a:fgClr>
          <a:bgClr>
            <a:schemeClr val="accent6">
              <a:lumMod val="20000"/>
              <a:lumOff val="80000"/>
            </a:schemeClr>
          </a:bgClr>
        </a:patt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xmlns="" id="{C7EC5E42-6E5D-407E-9066-783F041463F3}"/>
              </a:ext>
            </a:extLst>
          </p:cNvPr>
          <p:cNvSpPr>
            <a:spLocks noGrp="1"/>
          </p:cNvSpPr>
          <p:nvPr>
            <p:ph type="title"/>
          </p:nvPr>
        </p:nvSpPr>
        <p:spPr bwMode="auto">
          <a:xfrm>
            <a:off x="911424" y="273844"/>
            <a:ext cx="1026484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xmlns="" id="{9D24FB56-6E7A-4776-AD9A-1053A7134CA2}"/>
              </a:ext>
            </a:extLst>
          </p:cNvPr>
          <p:cNvSpPr>
            <a:spLocks noGrp="1"/>
          </p:cNvSpPr>
          <p:nvPr>
            <p:ph type="body" idx="1"/>
          </p:nvPr>
        </p:nvSpPr>
        <p:spPr bwMode="auto">
          <a:xfrm>
            <a:off x="1295467" y="1438518"/>
            <a:ext cx="9697077"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a:extLst>
              <a:ext uri="{FF2B5EF4-FFF2-40B4-BE49-F238E27FC236}">
                <a16:creationId xmlns:a16="http://schemas.microsoft.com/office/drawing/2014/main" xmlns="" id="{0544D87F-9B01-43C0-BA99-2ADBDACEAF64}"/>
              </a:ext>
            </a:extLst>
          </p:cNvPr>
          <p:cNvSpPr>
            <a:spLocks noGrp="1"/>
          </p:cNvSpPr>
          <p:nvPr>
            <p:ph type="dt" sz="half" idx="2"/>
          </p:nvPr>
        </p:nvSpPr>
        <p:spPr>
          <a:xfrm>
            <a:off x="612484" y="6492876"/>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18EFB23F-41D9-4BBE-8B93-E6BE8754B72C}" type="datetimeFigureOut">
              <a:rPr lang="zh-CN" altLang="en-US"/>
              <a:pPr>
                <a:defRPr/>
              </a:pPr>
              <a:t>2022/1/28</a:t>
            </a:fld>
            <a:endParaRPr lang="zh-CN" altLang="en-US"/>
          </a:p>
        </p:txBody>
      </p:sp>
      <p:sp>
        <p:nvSpPr>
          <p:cNvPr id="5" name="页脚占位符 4">
            <a:extLst>
              <a:ext uri="{FF2B5EF4-FFF2-40B4-BE49-F238E27FC236}">
                <a16:creationId xmlns:a16="http://schemas.microsoft.com/office/drawing/2014/main" xmlns="" id="{1DA00A20-4C62-4617-A875-61759F786CAD}"/>
              </a:ext>
            </a:extLst>
          </p:cNvPr>
          <p:cNvSpPr>
            <a:spLocks noGrp="1"/>
          </p:cNvSpPr>
          <p:nvPr>
            <p:ph type="ftr" sz="quarter" idx="3"/>
          </p:nvPr>
        </p:nvSpPr>
        <p:spPr>
          <a:xfrm>
            <a:off x="4168484" y="6492876"/>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a:extLst>
              <a:ext uri="{FF2B5EF4-FFF2-40B4-BE49-F238E27FC236}">
                <a16:creationId xmlns:a16="http://schemas.microsoft.com/office/drawing/2014/main" xmlns="" id="{0A342A9B-B8D3-4025-AFBA-96BF91BF62F4}"/>
              </a:ext>
            </a:extLst>
          </p:cNvPr>
          <p:cNvSpPr>
            <a:spLocks noGrp="1"/>
          </p:cNvSpPr>
          <p:nvPr>
            <p:ph type="sldNum" sz="quarter" idx="4"/>
          </p:nvPr>
        </p:nvSpPr>
        <p:spPr>
          <a:xfrm>
            <a:off x="8740484" y="6492876"/>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F25E571C-9FBD-4713-AA8D-FC2F4955C767}"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r" rtl="0" eaLnBrk="0" fontAlgn="base" hangingPunct="0">
        <a:spcBef>
          <a:spcPct val="0"/>
        </a:spcBef>
        <a:spcAft>
          <a:spcPct val="0"/>
        </a:spcAft>
        <a:defRPr sz="3600" b="0" kern="1200">
          <a:solidFill>
            <a:schemeClr val="bg2">
              <a:lumMod val="10000"/>
            </a:schemeClr>
          </a:solidFill>
          <a:latin typeface="华文楷体" panose="02010600040101010101" pitchFamily="2" charset="-122"/>
          <a:ea typeface="华文楷体" panose="02010600040101010101" pitchFamily="2" charset="-122"/>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2000" kern="1200">
          <a:solidFill>
            <a:schemeClr val="bg2">
              <a:lumMod val="10000"/>
            </a:schemeClr>
          </a:solidFill>
          <a:latin typeface="华文楷体" panose="02010600040101010101" pitchFamily="2" charset="-122"/>
          <a:ea typeface="华文楷体" panose="02010600040101010101" pitchFamily="2"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2000" kern="1200">
          <a:solidFill>
            <a:schemeClr val="bg2">
              <a:lumMod val="10000"/>
            </a:schemeClr>
          </a:solidFill>
          <a:latin typeface="华文楷体" panose="02010600040101010101" pitchFamily="2" charset="-122"/>
          <a:ea typeface="华文楷体" panose="02010600040101010101" pitchFamily="2"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bg2">
              <a:lumMod val="10000"/>
            </a:schemeClr>
          </a:solidFill>
          <a:latin typeface="华文楷体" panose="02010600040101010101" pitchFamily="2" charset="-122"/>
          <a:ea typeface="华文楷体" panose="02010600040101010101" pitchFamily="2"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bg2">
              <a:lumMod val="10000"/>
            </a:schemeClr>
          </a:solidFill>
          <a:latin typeface="华文楷体" panose="02010600040101010101" pitchFamily="2" charset="-122"/>
          <a:ea typeface="华文楷体" panose="02010600040101010101" pitchFamily="2"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bg2">
              <a:lumMod val="10000"/>
            </a:schemeClr>
          </a:solidFill>
          <a:latin typeface="华文楷体" panose="02010600040101010101" pitchFamily="2" charset="-122"/>
          <a:ea typeface="华文楷体" panose="02010600040101010101"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slideLayout" Target="../slideLayouts/slideLayout7.xml"/><Relationship Id="rId7" Type="http://schemas.openxmlformats.org/officeDocument/2006/relationships/image" Target="../media/image2.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emf"/><Relationship Id="rId4" Type="http://schemas.openxmlformats.org/officeDocument/2006/relationships/oleObject" Target="../embeddings/oleObject1.bin"/><Relationship Id="rId9" Type="http://schemas.openxmlformats.org/officeDocument/2006/relationships/image" Target="../media/image3.emf"/></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47.bin"/><Relationship Id="rId3" Type="http://schemas.openxmlformats.org/officeDocument/2006/relationships/oleObject" Target="../embeddings/oleObject45.bin"/><Relationship Id="rId7" Type="http://schemas.openxmlformats.org/officeDocument/2006/relationships/image" Target="../media/image47.w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46.bin"/><Relationship Id="rId11" Type="http://schemas.openxmlformats.org/officeDocument/2006/relationships/image" Target="../media/image49.wmf"/><Relationship Id="rId5" Type="http://schemas.openxmlformats.org/officeDocument/2006/relationships/image" Target="../media/image46.emf"/><Relationship Id="rId10" Type="http://schemas.openxmlformats.org/officeDocument/2006/relationships/oleObject" Target="../embeddings/oleObject48.bin"/><Relationship Id="rId4" Type="http://schemas.openxmlformats.org/officeDocument/2006/relationships/oleObject" Target="../embeddings/Microsoft_Word_97_-_2003___3.doc"/><Relationship Id="rId9" Type="http://schemas.openxmlformats.org/officeDocument/2006/relationships/image" Target="../media/image48.wmf"/></Relationships>
</file>

<file path=ppt/slides/_rels/slide11.xml.rels><?xml version="1.0" encoding="UTF-8" standalone="yes"?>
<Relationships xmlns="http://schemas.openxmlformats.org/package/2006/relationships"><Relationship Id="rId8" Type="http://schemas.openxmlformats.org/officeDocument/2006/relationships/image" Target="../media/image52.wmf"/><Relationship Id="rId13" Type="http://schemas.openxmlformats.org/officeDocument/2006/relationships/oleObject" Target="../embeddings/oleObject54.bin"/><Relationship Id="rId3" Type="http://schemas.openxmlformats.org/officeDocument/2006/relationships/oleObject" Target="../embeddings/oleObject49.bin"/><Relationship Id="rId7" Type="http://schemas.openxmlformats.org/officeDocument/2006/relationships/oleObject" Target="../embeddings/oleObject51.bin"/><Relationship Id="rId12" Type="http://schemas.openxmlformats.org/officeDocument/2006/relationships/image" Target="../media/image54.wmf"/><Relationship Id="rId2" Type="http://schemas.openxmlformats.org/officeDocument/2006/relationships/slideLayout" Target="../slideLayouts/slideLayout7.xml"/><Relationship Id="rId16" Type="http://schemas.openxmlformats.org/officeDocument/2006/relationships/image" Target="../media/image56.wmf"/><Relationship Id="rId1" Type="http://schemas.openxmlformats.org/officeDocument/2006/relationships/vmlDrawing" Target="../drawings/vmlDrawing11.vml"/><Relationship Id="rId6" Type="http://schemas.openxmlformats.org/officeDocument/2006/relationships/image" Target="../media/image51.wmf"/><Relationship Id="rId11" Type="http://schemas.openxmlformats.org/officeDocument/2006/relationships/oleObject" Target="../embeddings/oleObject53.bin"/><Relationship Id="rId5" Type="http://schemas.openxmlformats.org/officeDocument/2006/relationships/oleObject" Target="../embeddings/oleObject50.bin"/><Relationship Id="rId15" Type="http://schemas.openxmlformats.org/officeDocument/2006/relationships/oleObject" Target="../embeddings/oleObject55.bin"/><Relationship Id="rId10" Type="http://schemas.openxmlformats.org/officeDocument/2006/relationships/image" Target="../media/image53.wmf"/><Relationship Id="rId4" Type="http://schemas.openxmlformats.org/officeDocument/2006/relationships/image" Target="../media/image50.wmf"/><Relationship Id="rId9" Type="http://schemas.openxmlformats.org/officeDocument/2006/relationships/oleObject" Target="../embeddings/oleObject52.bin"/><Relationship Id="rId14" Type="http://schemas.openxmlformats.org/officeDocument/2006/relationships/image" Target="../media/image55.wmf"/></Relationships>
</file>

<file path=ppt/slides/_rels/slide12.xml.rels><?xml version="1.0" encoding="UTF-8" standalone="yes"?>
<Relationships xmlns="http://schemas.openxmlformats.org/package/2006/relationships"><Relationship Id="rId8" Type="http://schemas.openxmlformats.org/officeDocument/2006/relationships/image" Target="../media/image59.wmf"/><Relationship Id="rId13" Type="http://schemas.openxmlformats.org/officeDocument/2006/relationships/oleObject" Target="../embeddings/oleObject61.bin"/><Relationship Id="rId18" Type="http://schemas.openxmlformats.org/officeDocument/2006/relationships/image" Target="../media/image64.wmf"/><Relationship Id="rId3" Type="http://schemas.openxmlformats.org/officeDocument/2006/relationships/oleObject" Target="../embeddings/oleObject56.bin"/><Relationship Id="rId7" Type="http://schemas.openxmlformats.org/officeDocument/2006/relationships/oleObject" Target="../embeddings/oleObject58.bin"/><Relationship Id="rId12" Type="http://schemas.openxmlformats.org/officeDocument/2006/relationships/image" Target="../media/image61.wmf"/><Relationship Id="rId17" Type="http://schemas.openxmlformats.org/officeDocument/2006/relationships/oleObject" Target="../embeddings/oleObject63.bin"/><Relationship Id="rId2" Type="http://schemas.openxmlformats.org/officeDocument/2006/relationships/slideLayout" Target="../slideLayouts/slideLayout7.xml"/><Relationship Id="rId16" Type="http://schemas.openxmlformats.org/officeDocument/2006/relationships/image" Target="../media/image63.wmf"/><Relationship Id="rId20" Type="http://schemas.openxmlformats.org/officeDocument/2006/relationships/image" Target="../media/image65.wmf"/><Relationship Id="rId1" Type="http://schemas.openxmlformats.org/officeDocument/2006/relationships/vmlDrawing" Target="../drawings/vmlDrawing12.vml"/><Relationship Id="rId6" Type="http://schemas.openxmlformats.org/officeDocument/2006/relationships/image" Target="../media/image58.wmf"/><Relationship Id="rId11" Type="http://schemas.openxmlformats.org/officeDocument/2006/relationships/oleObject" Target="../embeddings/oleObject60.bin"/><Relationship Id="rId5" Type="http://schemas.openxmlformats.org/officeDocument/2006/relationships/oleObject" Target="../embeddings/oleObject57.bin"/><Relationship Id="rId15" Type="http://schemas.openxmlformats.org/officeDocument/2006/relationships/oleObject" Target="../embeddings/oleObject62.bin"/><Relationship Id="rId10" Type="http://schemas.openxmlformats.org/officeDocument/2006/relationships/image" Target="../media/image60.wmf"/><Relationship Id="rId19" Type="http://schemas.openxmlformats.org/officeDocument/2006/relationships/oleObject" Target="../embeddings/oleObject64.bin"/><Relationship Id="rId4" Type="http://schemas.openxmlformats.org/officeDocument/2006/relationships/image" Target="../media/image57.wmf"/><Relationship Id="rId9" Type="http://schemas.openxmlformats.org/officeDocument/2006/relationships/oleObject" Target="../embeddings/oleObject59.bin"/><Relationship Id="rId14" Type="http://schemas.openxmlformats.org/officeDocument/2006/relationships/image" Target="../media/image62.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6.xml"/><Relationship Id="rId1" Type="http://schemas.openxmlformats.org/officeDocument/2006/relationships/vmlDrawing" Target="../drawings/vmlDrawing13.vml"/><Relationship Id="rId6" Type="http://schemas.openxmlformats.org/officeDocument/2006/relationships/image" Target="../media/image67.wmf"/><Relationship Id="rId5" Type="http://schemas.openxmlformats.org/officeDocument/2006/relationships/oleObject" Target="../embeddings/oleObject66.bin"/><Relationship Id="rId4" Type="http://schemas.openxmlformats.org/officeDocument/2006/relationships/image" Target="../media/image66.w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69.bin"/><Relationship Id="rId13" Type="http://schemas.openxmlformats.org/officeDocument/2006/relationships/image" Target="../media/image72.wmf"/><Relationship Id="rId3" Type="http://schemas.openxmlformats.org/officeDocument/2006/relationships/oleObject" Target="../embeddings/oleObject67.bin"/><Relationship Id="rId7" Type="http://schemas.openxmlformats.org/officeDocument/2006/relationships/image" Target="../media/image69.wmf"/><Relationship Id="rId12" Type="http://schemas.openxmlformats.org/officeDocument/2006/relationships/oleObject" Target="../embeddings/oleObject71.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oleObject" Target="../embeddings/oleObject68.bin"/><Relationship Id="rId11" Type="http://schemas.openxmlformats.org/officeDocument/2006/relationships/image" Target="../media/image71.wmf"/><Relationship Id="rId5" Type="http://schemas.openxmlformats.org/officeDocument/2006/relationships/image" Target="../media/image68.emf"/><Relationship Id="rId15" Type="http://schemas.openxmlformats.org/officeDocument/2006/relationships/image" Target="../media/image73.wmf"/><Relationship Id="rId10" Type="http://schemas.openxmlformats.org/officeDocument/2006/relationships/oleObject" Target="../embeddings/oleObject70.bin"/><Relationship Id="rId4" Type="http://schemas.openxmlformats.org/officeDocument/2006/relationships/oleObject" Target="../embeddings/Microsoft_Word_97_-_2003___4.doc"/><Relationship Id="rId9" Type="http://schemas.openxmlformats.org/officeDocument/2006/relationships/image" Target="../media/image70.wmf"/><Relationship Id="rId14" Type="http://schemas.openxmlformats.org/officeDocument/2006/relationships/oleObject" Target="../embeddings/oleObject72.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75.bin"/><Relationship Id="rId13" Type="http://schemas.openxmlformats.org/officeDocument/2006/relationships/image" Target="../media/image78.wmf"/><Relationship Id="rId3" Type="http://schemas.openxmlformats.org/officeDocument/2006/relationships/oleObject" Target="../embeddings/oleObject73.bin"/><Relationship Id="rId7" Type="http://schemas.openxmlformats.org/officeDocument/2006/relationships/image" Target="../media/image75.wmf"/><Relationship Id="rId12" Type="http://schemas.openxmlformats.org/officeDocument/2006/relationships/oleObject" Target="../embeddings/oleObject77.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74.bin"/><Relationship Id="rId11" Type="http://schemas.openxmlformats.org/officeDocument/2006/relationships/image" Target="../media/image77.wmf"/><Relationship Id="rId5" Type="http://schemas.openxmlformats.org/officeDocument/2006/relationships/image" Target="../media/image74.emf"/><Relationship Id="rId10" Type="http://schemas.openxmlformats.org/officeDocument/2006/relationships/oleObject" Target="../embeddings/oleObject76.bin"/><Relationship Id="rId4" Type="http://schemas.openxmlformats.org/officeDocument/2006/relationships/oleObject" Target="../embeddings/Microsoft_Word_97_-_2003___5.doc"/><Relationship Id="rId9" Type="http://schemas.openxmlformats.org/officeDocument/2006/relationships/image" Target="../media/image76.w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80.bin"/><Relationship Id="rId13" Type="http://schemas.openxmlformats.org/officeDocument/2006/relationships/image" Target="../media/image83.wmf"/><Relationship Id="rId3" Type="http://schemas.openxmlformats.org/officeDocument/2006/relationships/oleObject" Target="../embeddings/oleObject78.bin"/><Relationship Id="rId7" Type="http://schemas.openxmlformats.org/officeDocument/2006/relationships/image" Target="../media/image80.wmf"/><Relationship Id="rId12" Type="http://schemas.openxmlformats.org/officeDocument/2006/relationships/oleObject" Target="../embeddings/oleObject82.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oleObject" Target="../embeddings/oleObject79.bin"/><Relationship Id="rId11" Type="http://schemas.openxmlformats.org/officeDocument/2006/relationships/image" Target="../media/image82.wmf"/><Relationship Id="rId5" Type="http://schemas.openxmlformats.org/officeDocument/2006/relationships/image" Target="../media/image79.emf"/><Relationship Id="rId10" Type="http://schemas.openxmlformats.org/officeDocument/2006/relationships/oleObject" Target="../embeddings/oleObject81.bin"/><Relationship Id="rId4" Type="http://schemas.openxmlformats.org/officeDocument/2006/relationships/oleObject" Target="../embeddings/Microsoft_Word_97_-_2003___6.doc"/><Relationship Id="rId9" Type="http://schemas.openxmlformats.org/officeDocument/2006/relationships/image" Target="../media/image81.wmf"/></Relationships>
</file>

<file path=ppt/slides/_rels/slide17.xml.rels><?xml version="1.0" encoding="UTF-8" standalone="yes"?>
<Relationships xmlns="http://schemas.openxmlformats.org/package/2006/relationships"><Relationship Id="rId8" Type="http://schemas.openxmlformats.org/officeDocument/2006/relationships/image" Target="../media/image86.wmf"/><Relationship Id="rId3" Type="http://schemas.openxmlformats.org/officeDocument/2006/relationships/oleObject" Target="../embeddings/oleObject83.bin"/><Relationship Id="rId7" Type="http://schemas.openxmlformats.org/officeDocument/2006/relationships/oleObject" Target="../embeddings/oleObject85.bin"/><Relationship Id="rId12" Type="http://schemas.openxmlformats.org/officeDocument/2006/relationships/image" Target="../media/image88.wmf"/><Relationship Id="rId2" Type="http://schemas.openxmlformats.org/officeDocument/2006/relationships/slideLayout" Target="../slideLayouts/slideLayout6.xml"/><Relationship Id="rId1" Type="http://schemas.openxmlformats.org/officeDocument/2006/relationships/vmlDrawing" Target="../drawings/vmlDrawing17.vml"/><Relationship Id="rId6" Type="http://schemas.openxmlformats.org/officeDocument/2006/relationships/image" Target="../media/image85.wmf"/><Relationship Id="rId11" Type="http://schemas.openxmlformats.org/officeDocument/2006/relationships/oleObject" Target="../embeddings/oleObject87.bin"/><Relationship Id="rId5" Type="http://schemas.openxmlformats.org/officeDocument/2006/relationships/oleObject" Target="../embeddings/oleObject84.bin"/><Relationship Id="rId10" Type="http://schemas.openxmlformats.org/officeDocument/2006/relationships/image" Target="../media/image87.wmf"/><Relationship Id="rId4" Type="http://schemas.openxmlformats.org/officeDocument/2006/relationships/image" Target="../media/image84.wmf"/><Relationship Id="rId9" Type="http://schemas.openxmlformats.org/officeDocument/2006/relationships/oleObject" Target="../embeddings/oleObject86.bin"/></Relationships>
</file>

<file path=ppt/slides/_rels/slide18.xml.rels><?xml version="1.0" encoding="UTF-8" standalone="yes"?>
<Relationships xmlns="http://schemas.openxmlformats.org/package/2006/relationships"><Relationship Id="rId8" Type="http://schemas.openxmlformats.org/officeDocument/2006/relationships/image" Target="../media/image91.wmf"/><Relationship Id="rId13" Type="http://schemas.openxmlformats.org/officeDocument/2006/relationships/oleObject" Target="../embeddings/oleObject93.bin"/><Relationship Id="rId18" Type="http://schemas.openxmlformats.org/officeDocument/2006/relationships/image" Target="../media/image96.wmf"/><Relationship Id="rId3" Type="http://schemas.openxmlformats.org/officeDocument/2006/relationships/oleObject" Target="../embeddings/oleObject88.bin"/><Relationship Id="rId21" Type="http://schemas.openxmlformats.org/officeDocument/2006/relationships/oleObject" Target="../embeddings/oleObject97.bin"/><Relationship Id="rId7" Type="http://schemas.openxmlformats.org/officeDocument/2006/relationships/oleObject" Target="../embeddings/oleObject90.bin"/><Relationship Id="rId12" Type="http://schemas.openxmlformats.org/officeDocument/2006/relationships/image" Target="../media/image93.wmf"/><Relationship Id="rId17" Type="http://schemas.openxmlformats.org/officeDocument/2006/relationships/oleObject" Target="../embeddings/oleObject95.bin"/><Relationship Id="rId2" Type="http://schemas.openxmlformats.org/officeDocument/2006/relationships/slideLayout" Target="../slideLayouts/slideLayout7.xml"/><Relationship Id="rId16" Type="http://schemas.openxmlformats.org/officeDocument/2006/relationships/image" Target="../media/image95.wmf"/><Relationship Id="rId20" Type="http://schemas.openxmlformats.org/officeDocument/2006/relationships/image" Target="../media/image97.wmf"/><Relationship Id="rId1" Type="http://schemas.openxmlformats.org/officeDocument/2006/relationships/vmlDrawing" Target="../drawings/vmlDrawing18.vml"/><Relationship Id="rId6" Type="http://schemas.openxmlformats.org/officeDocument/2006/relationships/image" Target="../media/image90.wmf"/><Relationship Id="rId11" Type="http://schemas.openxmlformats.org/officeDocument/2006/relationships/oleObject" Target="../embeddings/oleObject92.bin"/><Relationship Id="rId5" Type="http://schemas.openxmlformats.org/officeDocument/2006/relationships/oleObject" Target="../embeddings/oleObject89.bin"/><Relationship Id="rId15" Type="http://schemas.openxmlformats.org/officeDocument/2006/relationships/oleObject" Target="../embeddings/oleObject94.bin"/><Relationship Id="rId10" Type="http://schemas.openxmlformats.org/officeDocument/2006/relationships/image" Target="../media/image92.wmf"/><Relationship Id="rId19" Type="http://schemas.openxmlformats.org/officeDocument/2006/relationships/oleObject" Target="../embeddings/oleObject96.bin"/><Relationship Id="rId4" Type="http://schemas.openxmlformats.org/officeDocument/2006/relationships/image" Target="../media/image89.wmf"/><Relationship Id="rId9" Type="http://schemas.openxmlformats.org/officeDocument/2006/relationships/oleObject" Target="../embeddings/oleObject91.bin"/><Relationship Id="rId14" Type="http://schemas.openxmlformats.org/officeDocument/2006/relationships/image" Target="../media/image94.wmf"/><Relationship Id="rId22" Type="http://schemas.openxmlformats.org/officeDocument/2006/relationships/image" Target="../media/image98.wmf"/></Relationships>
</file>

<file path=ppt/slides/_rels/slide19.xml.rels><?xml version="1.0" encoding="UTF-8" standalone="yes"?>
<Relationships xmlns="http://schemas.openxmlformats.org/package/2006/relationships"><Relationship Id="rId8" Type="http://schemas.openxmlformats.org/officeDocument/2006/relationships/image" Target="../media/image100.wmf"/><Relationship Id="rId13" Type="http://schemas.openxmlformats.org/officeDocument/2006/relationships/oleObject" Target="../embeddings/oleObject103.bin"/><Relationship Id="rId18" Type="http://schemas.openxmlformats.org/officeDocument/2006/relationships/image" Target="../media/image105.wmf"/><Relationship Id="rId3" Type="http://schemas.openxmlformats.org/officeDocument/2006/relationships/oleObject" Target="../embeddings/oleObject98.bin"/><Relationship Id="rId21" Type="http://schemas.openxmlformats.org/officeDocument/2006/relationships/oleObject" Target="../embeddings/oleObject107.bin"/><Relationship Id="rId7" Type="http://schemas.openxmlformats.org/officeDocument/2006/relationships/oleObject" Target="../embeddings/oleObject100.bin"/><Relationship Id="rId12" Type="http://schemas.openxmlformats.org/officeDocument/2006/relationships/image" Target="../media/image102.wmf"/><Relationship Id="rId17" Type="http://schemas.openxmlformats.org/officeDocument/2006/relationships/oleObject" Target="../embeddings/oleObject105.bin"/><Relationship Id="rId2" Type="http://schemas.openxmlformats.org/officeDocument/2006/relationships/slideLayout" Target="../slideLayouts/slideLayout7.xml"/><Relationship Id="rId16" Type="http://schemas.openxmlformats.org/officeDocument/2006/relationships/image" Target="../media/image104.wmf"/><Relationship Id="rId20" Type="http://schemas.openxmlformats.org/officeDocument/2006/relationships/image" Target="../media/image106.wmf"/><Relationship Id="rId1" Type="http://schemas.openxmlformats.org/officeDocument/2006/relationships/vmlDrawing" Target="../drawings/vmlDrawing19.vml"/><Relationship Id="rId6" Type="http://schemas.openxmlformats.org/officeDocument/2006/relationships/image" Target="../media/image99.wmf"/><Relationship Id="rId11" Type="http://schemas.openxmlformats.org/officeDocument/2006/relationships/oleObject" Target="../embeddings/oleObject102.bin"/><Relationship Id="rId24" Type="http://schemas.openxmlformats.org/officeDocument/2006/relationships/image" Target="../media/image108.wmf"/><Relationship Id="rId5" Type="http://schemas.openxmlformats.org/officeDocument/2006/relationships/oleObject" Target="../embeddings/oleObject99.bin"/><Relationship Id="rId15" Type="http://schemas.openxmlformats.org/officeDocument/2006/relationships/oleObject" Target="../embeddings/oleObject104.bin"/><Relationship Id="rId23" Type="http://schemas.openxmlformats.org/officeDocument/2006/relationships/oleObject" Target="../embeddings/oleObject108.bin"/><Relationship Id="rId10" Type="http://schemas.openxmlformats.org/officeDocument/2006/relationships/image" Target="../media/image101.wmf"/><Relationship Id="rId19" Type="http://schemas.openxmlformats.org/officeDocument/2006/relationships/oleObject" Target="../embeddings/oleObject106.bin"/><Relationship Id="rId4" Type="http://schemas.openxmlformats.org/officeDocument/2006/relationships/image" Target="../media/image89.wmf"/><Relationship Id="rId9" Type="http://schemas.openxmlformats.org/officeDocument/2006/relationships/oleObject" Target="../embeddings/oleObject101.bin"/><Relationship Id="rId14" Type="http://schemas.openxmlformats.org/officeDocument/2006/relationships/image" Target="../media/image103.wmf"/><Relationship Id="rId22" Type="http://schemas.openxmlformats.org/officeDocument/2006/relationships/image" Target="../media/image107.wmf"/></Relationships>
</file>

<file path=ppt/slides/_rels/slide2.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oleObject" Target="../embeddings/oleObject9.bin"/><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8.wmf"/><Relationship Id="rId2" Type="http://schemas.openxmlformats.org/officeDocument/2006/relationships/slideLayout" Target="../slideLayouts/slideLayout6.xml"/><Relationship Id="rId16" Type="http://schemas.openxmlformats.org/officeDocument/2006/relationships/image" Target="../media/image10.wmf"/><Relationship Id="rId1" Type="http://schemas.openxmlformats.org/officeDocument/2006/relationships/vmlDrawing" Target="../drawings/vmlDrawing2.vml"/><Relationship Id="rId6" Type="http://schemas.openxmlformats.org/officeDocument/2006/relationships/image" Target="../media/image5.wmf"/><Relationship Id="rId11" Type="http://schemas.openxmlformats.org/officeDocument/2006/relationships/oleObject" Target="../embeddings/oleObject8.bin"/><Relationship Id="rId5" Type="http://schemas.openxmlformats.org/officeDocument/2006/relationships/oleObject" Target="../embeddings/oleObject5.bin"/><Relationship Id="rId15" Type="http://schemas.openxmlformats.org/officeDocument/2006/relationships/oleObject" Target="../embeddings/oleObject10.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7.bin"/><Relationship Id="rId14" Type="http://schemas.openxmlformats.org/officeDocument/2006/relationships/image" Target="../media/image9.wmf"/></Relationships>
</file>

<file path=ppt/slides/_rels/slide20.xml.rels><?xml version="1.0" encoding="UTF-8" standalone="yes"?>
<Relationships xmlns="http://schemas.openxmlformats.org/package/2006/relationships"><Relationship Id="rId8" Type="http://schemas.openxmlformats.org/officeDocument/2006/relationships/image" Target="../media/image110.wmf"/><Relationship Id="rId13" Type="http://schemas.openxmlformats.org/officeDocument/2006/relationships/oleObject" Target="../embeddings/oleObject114.bin"/><Relationship Id="rId3" Type="http://schemas.openxmlformats.org/officeDocument/2006/relationships/oleObject" Target="../embeddings/oleObject109.bin"/><Relationship Id="rId7" Type="http://schemas.openxmlformats.org/officeDocument/2006/relationships/oleObject" Target="../embeddings/oleObject111.bin"/><Relationship Id="rId12" Type="http://schemas.openxmlformats.org/officeDocument/2006/relationships/image" Target="../media/image112.wmf"/><Relationship Id="rId2" Type="http://schemas.openxmlformats.org/officeDocument/2006/relationships/slideLayout" Target="../slideLayouts/slideLayout7.xml"/><Relationship Id="rId16" Type="http://schemas.openxmlformats.org/officeDocument/2006/relationships/image" Target="../media/image114.wmf"/><Relationship Id="rId1" Type="http://schemas.openxmlformats.org/officeDocument/2006/relationships/vmlDrawing" Target="../drawings/vmlDrawing20.vml"/><Relationship Id="rId6" Type="http://schemas.openxmlformats.org/officeDocument/2006/relationships/image" Target="../media/image109.wmf"/><Relationship Id="rId11" Type="http://schemas.openxmlformats.org/officeDocument/2006/relationships/oleObject" Target="../embeddings/oleObject113.bin"/><Relationship Id="rId5" Type="http://schemas.openxmlformats.org/officeDocument/2006/relationships/oleObject" Target="../embeddings/oleObject110.bin"/><Relationship Id="rId15" Type="http://schemas.openxmlformats.org/officeDocument/2006/relationships/oleObject" Target="../embeddings/oleObject115.bin"/><Relationship Id="rId10" Type="http://schemas.openxmlformats.org/officeDocument/2006/relationships/image" Target="../media/image111.wmf"/><Relationship Id="rId4" Type="http://schemas.openxmlformats.org/officeDocument/2006/relationships/image" Target="../media/image89.wmf"/><Relationship Id="rId9" Type="http://schemas.openxmlformats.org/officeDocument/2006/relationships/oleObject" Target="../embeddings/oleObject112.bin"/><Relationship Id="rId14" Type="http://schemas.openxmlformats.org/officeDocument/2006/relationships/image" Target="../media/image113.wmf"/></Relationships>
</file>

<file path=ppt/slides/_rels/slide21.xml.rels><?xml version="1.0" encoding="UTF-8" standalone="yes"?>
<Relationships xmlns="http://schemas.openxmlformats.org/package/2006/relationships"><Relationship Id="rId8" Type="http://schemas.openxmlformats.org/officeDocument/2006/relationships/image" Target="../media/image117.wmf"/><Relationship Id="rId3" Type="http://schemas.openxmlformats.org/officeDocument/2006/relationships/oleObject" Target="../embeddings/oleObject116.bin"/><Relationship Id="rId7" Type="http://schemas.openxmlformats.org/officeDocument/2006/relationships/oleObject" Target="../embeddings/oleObject118.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116.wmf"/><Relationship Id="rId5" Type="http://schemas.openxmlformats.org/officeDocument/2006/relationships/oleObject" Target="../embeddings/oleObject117.bin"/><Relationship Id="rId4" Type="http://schemas.openxmlformats.org/officeDocument/2006/relationships/image" Target="../media/image115.wmf"/></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21.bin"/><Relationship Id="rId13" Type="http://schemas.openxmlformats.org/officeDocument/2006/relationships/image" Target="../media/image122.wmf"/><Relationship Id="rId18" Type="http://schemas.openxmlformats.org/officeDocument/2006/relationships/oleObject" Target="../embeddings/oleObject126.bin"/><Relationship Id="rId3" Type="http://schemas.openxmlformats.org/officeDocument/2006/relationships/oleObject" Target="../embeddings/oleObject119.bin"/><Relationship Id="rId21" Type="http://schemas.openxmlformats.org/officeDocument/2006/relationships/image" Target="../media/image126.wmf"/><Relationship Id="rId7" Type="http://schemas.openxmlformats.org/officeDocument/2006/relationships/image" Target="../media/image119.wmf"/><Relationship Id="rId12" Type="http://schemas.openxmlformats.org/officeDocument/2006/relationships/oleObject" Target="../embeddings/oleObject123.bin"/><Relationship Id="rId17" Type="http://schemas.openxmlformats.org/officeDocument/2006/relationships/image" Target="../media/image124.wmf"/><Relationship Id="rId2" Type="http://schemas.openxmlformats.org/officeDocument/2006/relationships/slideLayout" Target="../slideLayouts/slideLayout7.xml"/><Relationship Id="rId16" Type="http://schemas.openxmlformats.org/officeDocument/2006/relationships/oleObject" Target="../embeddings/oleObject125.bin"/><Relationship Id="rId20" Type="http://schemas.openxmlformats.org/officeDocument/2006/relationships/oleObject" Target="../embeddings/oleObject127.bin"/><Relationship Id="rId1" Type="http://schemas.openxmlformats.org/officeDocument/2006/relationships/vmlDrawing" Target="../drawings/vmlDrawing22.vml"/><Relationship Id="rId6" Type="http://schemas.openxmlformats.org/officeDocument/2006/relationships/oleObject" Target="../embeddings/oleObject120.bin"/><Relationship Id="rId11" Type="http://schemas.openxmlformats.org/officeDocument/2006/relationships/image" Target="../media/image121.wmf"/><Relationship Id="rId5" Type="http://schemas.openxmlformats.org/officeDocument/2006/relationships/image" Target="../media/image118.emf"/><Relationship Id="rId15" Type="http://schemas.openxmlformats.org/officeDocument/2006/relationships/image" Target="../media/image123.wmf"/><Relationship Id="rId23" Type="http://schemas.openxmlformats.org/officeDocument/2006/relationships/image" Target="../media/image127.wmf"/><Relationship Id="rId10" Type="http://schemas.openxmlformats.org/officeDocument/2006/relationships/oleObject" Target="../embeddings/oleObject122.bin"/><Relationship Id="rId19" Type="http://schemas.openxmlformats.org/officeDocument/2006/relationships/image" Target="../media/image125.wmf"/><Relationship Id="rId4" Type="http://schemas.openxmlformats.org/officeDocument/2006/relationships/oleObject" Target="../embeddings/Microsoft_Word_97_-_2003___7.doc"/><Relationship Id="rId9" Type="http://schemas.openxmlformats.org/officeDocument/2006/relationships/image" Target="../media/image120.wmf"/><Relationship Id="rId14" Type="http://schemas.openxmlformats.org/officeDocument/2006/relationships/oleObject" Target="../embeddings/oleObject124.bin"/><Relationship Id="rId22" Type="http://schemas.openxmlformats.org/officeDocument/2006/relationships/oleObject" Target="../embeddings/oleObject128.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29.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129.wmf"/><Relationship Id="rId5" Type="http://schemas.openxmlformats.org/officeDocument/2006/relationships/oleObject" Target="../embeddings/oleObject130.bin"/><Relationship Id="rId4" Type="http://schemas.openxmlformats.org/officeDocument/2006/relationships/image" Target="../media/image128.wmf"/></Relationships>
</file>

<file path=ppt/slides/_rels/slide25.xml.rels><?xml version="1.0" encoding="UTF-8" standalone="yes"?>
<Relationships xmlns="http://schemas.openxmlformats.org/package/2006/relationships"><Relationship Id="rId8" Type="http://schemas.openxmlformats.org/officeDocument/2006/relationships/image" Target="../media/image132.emf"/><Relationship Id="rId13" Type="http://schemas.openxmlformats.org/officeDocument/2006/relationships/oleObject" Target="../embeddings/oleObject136.bin"/><Relationship Id="rId3" Type="http://schemas.openxmlformats.org/officeDocument/2006/relationships/oleObject" Target="../embeddings/oleObject131.bin"/><Relationship Id="rId7" Type="http://schemas.openxmlformats.org/officeDocument/2006/relationships/oleObject" Target="../embeddings/oleObject133.bin"/><Relationship Id="rId12" Type="http://schemas.openxmlformats.org/officeDocument/2006/relationships/image" Target="../media/image134.emf"/><Relationship Id="rId2" Type="http://schemas.openxmlformats.org/officeDocument/2006/relationships/slideLayout" Target="../slideLayouts/slideLayout7.xml"/><Relationship Id="rId16" Type="http://schemas.openxmlformats.org/officeDocument/2006/relationships/image" Target="../media/image136.wmf"/><Relationship Id="rId1" Type="http://schemas.openxmlformats.org/officeDocument/2006/relationships/vmlDrawing" Target="../drawings/vmlDrawing24.vml"/><Relationship Id="rId6" Type="http://schemas.openxmlformats.org/officeDocument/2006/relationships/image" Target="../media/image131.emf"/><Relationship Id="rId11" Type="http://schemas.openxmlformats.org/officeDocument/2006/relationships/oleObject" Target="../embeddings/oleObject135.bin"/><Relationship Id="rId5" Type="http://schemas.openxmlformats.org/officeDocument/2006/relationships/oleObject" Target="../embeddings/oleObject132.bin"/><Relationship Id="rId15" Type="http://schemas.openxmlformats.org/officeDocument/2006/relationships/oleObject" Target="../embeddings/oleObject137.bin"/><Relationship Id="rId10" Type="http://schemas.openxmlformats.org/officeDocument/2006/relationships/image" Target="../media/image133.emf"/><Relationship Id="rId4" Type="http://schemas.openxmlformats.org/officeDocument/2006/relationships/image" Target="../media/image130.emf"/><Relationship Id="rId9" Type="http://schemas.openxmlformats.org/officeDocument/2006/relationships/oleObject" Target="../embeddings/oleObject134.bin"/><Relationship Id="rId14" Type="http://schemas.openxmlformats.org/officeDocument/2006/relationships/image" Target="../media/image135.emf"/></Relationships>
</file>

<file path=ppt/slides/_rels/slide26.xml.rels><?xml version="1.0" encoding="UTF-8" standalone="yes"?>
<Relationships xmlns="http://schemas.openxmlformats.org/package/2006/relationships"><Relationship Id="rId13" Type="http://schemas.openxmlformats.org/officeDocument/2006/relationships/oleObject" Target="../embeddings/oleObject143.bin"/><Relationship Id="rId18" Type="http://schemas.openxmlformats.org/officeDocument/2006/relationships/image" Target="../media/image144.wmf"/><Relationship Id="rId26" Type="http://schemas.openxmlformats.org/officeDocument/2006/relationships/image" Target="../media/image148.emf"/><Relationship Id="rId39" Type="http://schemas.openxmlformats.org/officeDocument/2006/relationships/oleObject" Target="../embeddings/oleObject156.bin"/><Relationship Id="rId21" Type="http://schemas.openxmlformats.org/officeDocument/2006/relationships/oleObject" Target="../embeddings/oleObject147.bin"/><Relationship Id="rId34" Type="http://schemas.openxmlformats.org/officeDocument/2006/relationships/image" Target="../media/image152.wmf"/><Relationship Id="rId42" Type="http://schemas.openxmlformats.org/officeDocument/2006/relationships/image" Target="../media/image156.emf"/><Relationship Id="rId7" Type="http://schemas.openxmlformats.org/officeDocument/2006/relationships/oleObject" Target="../embeddings/oleObject140.bin"/><Relationship Id="rId2" Type="http://schemas.openxmlformats.org/officeDocument/2006/relationships/slideLayout" Target="../slideLayouts/slideLayout7.xml"/><Relationship Id="rId16" Type="http://schemas.openxmlformats.org/officeDocument/2006/relationships/image" Target="../media/image143.emf"/><Relationship Id="rId20" Type="http://schemas.openxmlformats.org/officeDocument/2006/relationships/image" Target="../media/image145.wmf"/><Relationship Id="rId29" Type="http://schemas.openxmlformats.org/officeDocument/2006/relationships/oleObject" Target="../embeddings/oleObject151.bin"/><Relationship Id="rId41" Type="http://schemas.openxmlformats.org/officeDocument/2006/relationships/oleObject" Target="../embeddings/oleObject157.bin"/><Relationship Id="rId1" Type="http://schemas.openxmlformats.org/officeDocument/2006/relationships/vmlDrawing" Target="../drawings/vmlDrawing25.vml"/><Relationship Id="rId6" Type="http://schemas.openxmlformats.org/officeDocument/2006/relationships/image" Target="../media/image138.emf"/><Relationship Id="rId11" Type="http://schemas.openxmlformats.org/officeDocument/2006/relationships/oleObject" Target="../embeddings/oleObject142.bin"/><Relationship Id="rId24" Type="http://schemas.openxmlformats.org/officeDocument/2006/relationships/image" Target="../media/image147.emf"/><Relationship Id="rId32" Type="http://schemas.openxmlformats.org/officeDocument/2006/relationships/image" Target="../media/image151.wmf"/><Relationship Id="rId37" Type="http://schemas.openxmlformats.org/officeDocument/2006/relationships/oleObject" Target="../embeddings/oleObject155.bin"/><Relationship Id="rId40" Type="http://schemas.openxmlformats.org/officeDocument/2006/relationships/image" Target="../media/image155.emf"/><Relationship Id="rId5" Type="http://schemas.openxmlformats.org/officeDocument/2006/relationships/oleObject" Target="../embeddings/oleObject139.bin"/><Relationship Id="rId15" Type="http://schemas.openxmlformats.org/officeDocument/2006/relationships/oleObject" Target="../embeddings/oleObject144.bin"/><Relationship Id="rId23" Type="http://schemas.openxmlformats.org/officeDocument/2006/relationships/oleObject" Target="../embeddings/oleObject148.bin"/><Relationship Id="rId28" Type="http://schemas.openxmlformats.org/officeDocument/2006/relationships/image" Target="../media/image149.emf"/><Relationship Id="rId36" Type="http://schemas.openxmlformats.org/officeDocument/2006/relationships/image" Target="../media/image153.emf"/><Relationship Id="rId10" Type="http://schemas.openxmlformats.org/officeDocument/2006/relationships/image" Target="../media/image140.wmf"/><Relationship Id="rId19" Type="http://schemas.openxmlformats.org/officeDocument/2006/relationships/oleObject" Target="../embeddings/oleObject146.bin"/><Relationship Id="rId31" Type="http://schemas.openxmlformats.org/officeDocument/2006/relationships/oleObject" Target="../embeddings/oleObject152.bin"/><Relationship Id="rId4" Type="http://schemas.openxmlformats.org/officeDocument/2006/relationships/image" Target="../media/image137.emf"/><Relationship Id="rId9" Type="http://schemas.openxmlformats.org/officeDocument/2006/relationships/oleObject" Target="../embeddings/oleObject141.bin"/><Relationship Id="rId14" Type="http://schemas.openxmlformats.org/officeDocument/2006/relationships/image" Target="../media/image142.emf"/><Relationship Id="rId22" Type="http://schemas.openxmlformats.org/officeDocument/2006/relationships/image" Target="../media/image146.emf"/><Relationship Id="rId27" Type="http://schemas.openxmlformats.org/officeDocument/2006/relationships/oleObject" Target="../embeddings/oleObject150.bin"/><Relationship Id="rId30" Type="http://schemas.openxmlformats.org/officeDocument/2006/relationships/image" Target="../media/image150.emf"/><Relationship Id="rId35" Type="http://schemas.openxmlformats.org/officeDocument/2006/relationships/oleObject" Target="../embeddings/oleObject154.bin"/><Relationship Id="rId8" Type="http://schemas.openxmlformats.org/officeDocument/2006/relationships/image" Target="../media/image139.emf"/><Relationship Id="rId3" Type="http://schemas.openxmlformats.org/officeDocument/2006/relationships/oleObject" Target="../embeddings/oleObject138.bin"/><Relationship Id="rId12" Type="http://schemas.openxmlformats.org/officeDocument/2006/relationships/image" Target="../media/image141.emf"/><Relationship Id="rId17" Type="http://schemas.openxmlformats.org/officeDocument/2006/relationships/oleObject" Target="../embeddings/oleObject145.bin"/><Relationship Id="rId25" Type="http://schemas.openxmlformats.org/officeDocument/2006/relationships/oleObject" Target="../embeddings/oleObject149.bin"/><Relationship Id="rId33" Type="http://schemas.openxmlformats.org/officeDocument/2006/relationships/oleObject" Target="../embeddings/oleObject153.bin"/><Relationship Id="rId38" Type="http://schemas.openxmlformats.org/officeDocument/2006/relationships/image" Target="../media/image154.emf"/></Relationships>
</file>

<file path=ppt/slides/_rels/slide27.xml.rels><?xml version="1.0" encoding="UTF-8" standalone="yes"?>
<Relationships xmlns="http://schemas.openxmlformats.org/package/2006/relationships"><Relationship Id="rId8" Type="http://schemas.openxmlformats.org/officeDocument/2006/relationships/image" Target="../media/image159.wmf"/><Relationship Id="rId13" Type="http://schemas.openxmlformats.org/officeDocument/2006/relationships/oleObject" Target="../embeddings/oleObject163.bin"/><Relationship Id="rId18" Type="http://schemas.openxmlformats.org/officeDocument/2006/relationships/image" Target="../media/image164.emf"/><Relationship Id="rId3" Type="http://schemas.openxmlformats.org/officeDocument/2006/relationships/oleObject" Target="../embeddings/oleObject158.bin"/><Relationship Id="rId21" Type="http://schemas.openxmlformats.org/officeDocument/2006/relationships/oleObject" Target="../embeddings/oleObject167.bin"/><Relationship Id="rId7" Type="http://schemas.openxmlformats.org/officeDocument/2006/relationships/oleObject" Target="../embeddings/oleObject160.bin"/><Relationship Id="rId12" Type="http://schemas.openxmlformats.org/officeDocument/2006/relationships/image" Target="../media/image161.wmf"/><Relationship Id="rId17" Type="http://schemas.openxmlformats.org/officeDocument/2006/relationships/oleObject" Target="../embeddings/oleObject165.bin"/><Relationship Id="rId2" Type="http://schemas.openxmlformats.org/officeDocument/2006/relationships/slideLayout" Target="../slideLayouts/slideLayout7.xml"/><Relationship Id="rId16" Type="http://schemas.openxmlformats.org/officeDocument/2006/relationships/image" Target="../media/image163.wmf"/><Relationship Id="rId20" Type="http://schemas.openxmlformats.org/officeDocument/2006/relationships/image" Target="../media/image165.wmf"/><Relationship Id="rId1" Type="http://schemas.openxmlformats.org/officeDocument/2006/relationships/vmlDrawing" Target="../drawings/vmlDrawing26.vml"/><Relationship Id="rId6" Type="http://schemas.openxmlformats.org/officeDocument/2006/relationships/image" Target="../media/image158.wmf"/><Relationship Id="rId11" Type="http://schemas.openxmlformats.org/officeDocument/2006/relationships/oleObject" Target="../embeddings/oleObject162.bin"/><Relationship Id="rId24" Type="http://schemas.openxmlformats.org/officeDocument/2006/relationships/image" Target="../media/image167.wmf"/><Relationship Id="rId5" Type="http://schemas.openxmlformats.org/officeDocument/2006/relationships/oleObject" Target="../embeddings/oleObject159.bin"/><Relationship Id="rId15" Type="http://schemas.openxmlformats.org/officeDocument/2006/relationships/oleObject" Target="../embeddings/oleObject164.bin"/><Relationship Id="rId23" Type="http://schemas.openxmlformats.org/officeDocument/2006/relationships/oleObject" Target="../embeddings/oleObject168.bin"/><Relationship Id="rId10" Type="http://schemas.openxmlformats.org/officeDocument/2006/relationships/image" Target="../media/image160.wmf"/><Relationship Id="rId19" Type="http://schemas.openxmlformats.org/officeDocument/2006/relationships/oleObject" Target="../embeddings/oleObject166.bin"/><Relationship Id="rId4" Type="http://schemas.openxmlformats.org/officeDocument/2006/relationships/image" Target="../media/image157.wmf"/><Relationship Id="rId9" Type="http://schemas.openxmlformats.org/officeDocument/2006/relationships/oleObject" Target="../embeddings/oleObject161.bin"/><Relationship Id="rId14" Type="http://schemas.openxmlformats.org/officeDocument/2006/relationships/image" Target="../media/image162.wmf"/><Relationship Id="rId22" Type="http://schemas.openxmlformats.org/officeDocument/2006/relationships/image" Target="../media/image166.emf"/></Relationships>
</file>

<file path=ppt/slides/_rels/slide28.xml.rels><?xml version="1.0" encoding="UTF-8" standalone="yes"?>
<Relationships xmlns="http://schemas.openxmlformats.org/package/2006/relationships"><Relationship Id="rId8" Type="http://schemas.openxmlformats.org/officeDocument/2006/relationships/image" Target="../media/image170.wmf"/><Relationship Id="rId13" Type="http://schemas.openxmlformats.org/officeDocument/2006/relationships/oleObject" Target="../embeddings/oleObject174.bin"/><Relationship Id="rId18" Type="http://schemas.openxmlformats.org/officeDocument/2006/relationships/image" Target="../media/image175.wmf"/><Relationship Id="rId3" Type="http://schemas.openxmlformats.org/officeDocument/2006/relationships/oleObject" Target="../embeddings/oleObject169.bin"/><Relationship Id="rId7" Type="http://schemas.openxmlformats.org/officeDocument/2006/relationships/oleObject" Target="../embeddings/oleObject171.bin"/><Relationship Id="rId12" Type="http://schemas.openxmlformats.org/officeDocument/2006/relationships/image" Target="../media/image172.wmf"/><Relationship Id="rId17" Type="http://schemas.openxmlformats.org/officeDocument/2006/relationships/oleObject" Target="../embeddings/oleObject176.bin"/><Relationship Id="rId2" Type="http://schemas.openxmlformats.org/officeDocument/2006/relationships/slideLayout" Target="../slideLayouts/slideLayout7.xml"/><Relationship Id="rId16" Type="http://schemas.openxmlformats.org/officeDocument/2006/relationships/image" Target="../media/image174.wmf"/><Relationship Id="rId20" Type="http://schemas.openxmlformats.org/officeDocument/2006/relationships/image" Target="../media/image176.wmf"/><Relationship Id="rId1" Type="http://schemas.openxmlformats.org/officeDocument/2006/relationships/vmlDrawing" Target="../drawings/vmlDrawing27.vml"/><Relationship Id="rId6" Type="http://schemas.openxmlformats.org/officeDocument/2006/relationships/image" Target="../media/image169.wmf"/><Relationship Id="rId11" Type="http://schemas.openxmlformats.org/officeDocument/2006/relationships/oleObject" Target="../embeddings/oleObject173.bin"/><Relationship Id="rId5" Type="http://schemas.openxmlformats.org/officeDocument/2006/relationships/oleObject" Target="../embeddings/oleObject170.bin"/><Relationship Id="rId15" Type="http://schemas.openxmlformats.org/officeDocument/2006/relationships/oleObject" Target="../embeddings/oleObject175.bin"/><Relationship Id="rId10" Type="http://schemas.openxmlformats.org/officeDocument/2006/relationships/image" Target="../media/image171.wmf"/><Relationship Id="rId19" Type="http://schemas.openxmlformats.org/officeDocument/2006/relationships/oleObject" Target="../embeddings/oleObject177.bin"/><Relationship Id="rId4" Type="http://schemas.openxmlformats.org/officeDocument/2006/relationships/image" Target="../media/image168.wmf"/><Relationship Id="rId9" Type="http://schemas.openxmlformats.org/officeDocument/2006/relationships/oleObject" Target="../embeddings/oleObject172.bin"/><Relationship Id="rId14" Type="http://schemas.openxmlformats.org/officeDocument/2006/relationships/image" Target="../media/image173.wmf"/></Relationships>
</file>

<file path=ppt/slides/_rels/slide29.xml.rels><?xml version="1.0" encoding="UTF-8" standalone="yes"?>
<Relationships xmlns="http://schemas.openxmlformats.org/package/2006/relationships"><Relationship Id="rId8" Type="http://schemas.openxmlformats.org/officeDocument/2006/relationships/image" Target="../media/image179.wmf"/><Relationship Id="rId13" Type="http://schemas.openxmlformats.org/officeDocument/2006/relationships/oleObject" Target="../embeddings/oleObject183.bin"/><Relationship Id="rId3" Type="http://schemas.openxmlformats.org/officeDocument/2006/relationships/oleObject" Target="../embeddings/oleObject178.bin"/><Relationship Id="rId7" Type="http://schemas.openxmlformats.org/officeDocument/2006/relationships/oleObject" Target="../embeddings/oleObject180.bin"/><Relationship Id="rId12" Type="http://schemas.openxmlformats.org/officeDocument/2006/relationships/image" Target="../media/image181.wmf"/><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178.wmf"/><Relationship Id="rId11" Type="http://schemas.openxmlformats.org/officeDocument/2006/relationships/oleObject" Target="../embeddings/oleObject182.bin"/><Relationship Id="rId5" Type="http://schemas.openxmlformats.org/officeDocument/2006/relationships/oleObject" Target="../embeddings/oleObject179.bin"/><Relationship Id="rId10" Type="http://schemas.openxmlformats.org/officeDocument/2006/relationships/image" Target="../media/image180.wmf"/><Relationship Id="rId4" Type="http://schemas.openxmlformats.org/officeDocument/2006/relationships/image" Target="../media/image177.wmf"/><Relationship Id="rId9" Type="http://schemas.openxmlformats.org/officeDocument/2006/relationships/oleObject" Target="../embeddings/oleObject181.bin"/><Relationship Id="rId14" Type="http://schemas.openxmlformats.org/officeDocument/2006/relationships/image" Target="../media/image182.w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1.emf"/></Relationships>
</file>

<file path=ppt/slides/_rels/slide30.xml.rels><?xml version="1.0" encoding="UTF-8" standalone="yes"?>
<Relationships xmlns="http://schemas.openxmlformats.org/package/2006/relationships"><Relationship Id="rId8" Type="http://schemas.openxmlformats.org/officeDocument/2006/relationships/image" Target="../media/image185.wmf"/><Relationship Id="rId13" Type="http://schemas.openxmlformats.org/officeDocument/2006/relationships/oleObject" Target="../embeddings/oleObject189.bin"/><Relationship Id="rId3" Type="http://schemas.openxmlformats.org/officeDocument/2006/relationships/oleObject" Target="../embeddings/oleObject184.bin"/><Relationship Id="rId7" Type="http://schemas.openxmlformats.org/officeDocument/2006/relationships/oleObject" Target="../embeddings/oleObject186.bin"/><Relationship Id="rId12" Type="http://schemas.openxmlformats.org/officeDocument/2006/relationships/image" Target="../media/image187.wmf"/><Relationship Id="rId2" Type="http://schemas.openxmlformats.org/officeDocument/2006/relationships/slideLayout" Target="../slideLayouts/slideLayout7.xml"/><Relationship Id="rId16" Type="http://schemas.openxmlformats.org/officeDocument/2006/relationships/image" Target="../media/image189.wmf"/><Relationship Id="rId1" Type="http://schemas.openxmlformats.org/officeDocument/2006/relationships/vmlDrawing" Target="../drawings/vmlDrawing29.vml"/><Relationship Id="rId6" Type="http://schemas.openxmlformats.org/officeDocument/2006/relationships/image" Target="../media/image184.wmf"/><Relationship Id="rId11" Type="http://schemas.openxmlformats.org/officeDocument/2006/relationships/oleObject" Target="../embeddings/oleObject188.bin"/><Relationship Id="rId5" Type="http://schemas.openxmlformats.org/officeDocument/2006/relationships/oleObject" Target="../embeddings/oleObject185.bin"/><Relationship Id="rId15" Type="http://schemas.openxmlformats.org/officeDocument/2006/relationships/oleObject" Target="../embeddings/oleObject190.bin"/><Relationship Id="rId10" Type="http://schemas.openxmlformats.org/officeDocument/2006/relationships/image" Target="../media/image186.wmf"/><Relationship Id="rId4" Type="http://schemas.openxmlformats.org/officeDocument/2006/relationships/image" Target="../media/image183.wmf"/><Relationship Id="rId9" Type="http://schemas.openxmlformats.org/officeDocument/2006/relationships/oleObject" Target="../embeddings/oleObject187.bin"/><Relationship Id="rId14" Type="http://schemas.openxmlformats.org/officeDocument/2006/relationships/image" Target="../media/image188.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6.xml"/><Relationship Id="rId1" Type="http://schemas.openxmlformats.org/officeDocument/2006/relationships/vmlDrawing" Target="../drawings/vmlDrawing4.vml"/><Relationship Id="rId5" Type="http://schemas.openxmlformats.org/officeDocument/2006/relationships/image" Target="../media/image12.emf"/><Relationship Id="rId4" Type="http://schemas.openxmlformats.org/officeDocument/2006/relationships/oleObject" Target="../embeddings/Microsoft_Word_97_-_2003___1.doc"/></Relationships>
</file>

<file path=ppt/slides/_rels/slide5.xml.rels><?xml version="1.0" encoding="UTF-8" standalone="yes"?>
<Relationships xmlns="http://schemas.openxmlformats.org/package/2006/relationships"><Relationship Id="rId8" Type="http://schemas.openxmlformats.org/officeDocument/2006/relationships/image" Target="../media/image15.wmf"/><Relationship Id="rId13" Type="http://schemas.openxmlformats.org/officeDocument/2006/relationships/oleObject" Target="../embeddings/oleObject18.bin"/><Relationship Id="rId18" Type="http://schemas.openxmlformats.org/officeDocument/2006/relationships/image" Target="../media/image20.wmf"/><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image" Target="../media/image17.wmf"/><Relationship Id="rId17" Type="http://schemas.openxmlformats.org/officeDocument/2006/relationships/oleObject" Target="../embeddings/oleObject20.bin"/><Relationship Id="rId2" Type="http://schemas.openxmlformats.org/officeDocument/2006/relationships/slideLayout" Target="../slideLayouts/slideLayout7.xml"/><Relationship Id="rId16" Type="http://schemas.openxmlformats.org/officeDocument/2006/relationships/image" Target="../media/image19.wmf"/><Relationship Id="rId1" Type="http://schemas.openxmlformats.org/officeDocument/2006/relationships/vmlDrawing" Target="../drawings/vmlDrawing5.vml"/><Relationship Id="rId6" Type="http://schemas.openxmlformats.org/officeDocument/2006/relationships/image" Target="../media/image14.wmf"/><Relationship Id="rId11" Type="http://schemas.openxmlformats.org/officeDocument/2006/relationships/oleObject" Target="../embeddings/oleObject17.bin"/><Relationship Id="rId5" Type="http://schemas.openxmlformats.org/officeDocument/2006/relationships/oleObject" Target="../embeddings/oleObject14.bin"/><Relationship Id="rId15" Type="http://schemas.openxmlformats.org/officeDocument/2006/relationships/oleObject" Target="../embeddings/oleObject19.bin"/><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16.bin"/><Relationship Id="rId14" Type="http://schemas.openxmlformats.org/officeDocument/2006/relationships/image" Target="../media/image18.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6.xml"/><Relationship Id="rId1" Type="http://schemas.openxmlformats.org/officeDocument/2006/relationships/vmlDrawing" Target="../drawings/vmlDrawing6.vml"/><Relationship Id="rId5" Type="http://schemas.openxmlformats.org/officeDocument/2006/relationships/image" Target="../media/image21.emf"/><Relationship Id="rId4" Type="http://schemas.openxmlformats.org/officeDocument/2006/relationships/oleObject" Target="../embeddings/Microsoft_Word_97_-_2003___2.doc"/></Relationships>
</file>

<file path=ppt/slides/_rels/slide7.xml.rels><?xml version="1.0" encoding="UTF-8" standalone="yes"?>
<Relationships xmlns="http://schemas.openxmlformats.org/package/2006/relationships"><Relationship Id="rId8" Type="http://schemas.openxmlformats.org/officeDocument/2006/relationships/image" Target="../media/image24.wmf"/><Relationship Id="rId13" Type="http://schemas.openxmlformats.org/officeDocument/2006/relationships/oleObject" Target="../embeddings/oleObject27.bin"/><Relationship Id="rId18" Type="http://schemas.openxmlformats.org/officeDocument/2006/relationships/image" Target="../media/image29.wmf"/><Relationship Id="rId3" Type="http://schemas.openxmlformats.org/officeDocument/2006/relationships/oleObject" Target="../embeddings/oleObject22.bin"/><Relationship Id="rId21" Type="http://schemas.openxmlformats.org/officeDocument/2006/relationships/oleObject" Target="../embeddings/oleObject31.bin"/><Relationship Id="rId7" Type="http://schemas.openxmlformats.org/officeDocument/2006/relationships/oleObject" Target="../embeddings/oleObject24.bin"/><Relationship Id="rId12" Type="http://schemas.openxmlformats.org/officeDocument/2006/relationships/image" Target="../media/image26.wmf"/><Relationship Id="rId17" Type="http://schemas.openxmlformats.org/officeDocument/2006/relationships/oleObject" Target="../embeddings/oleObject29.bin"/><Relationship Id="rId2" Type="http://schemas.openxmlformats.org/officeDocument/2006/relationships/slideLayout" Target="../slideLayouts/slideLayout7.xml"/><Relationship Id="rId16" Type="http://schemas.openxmlformats.org/officeDocument/2006/relationships/image" Target="../media/image28.wmf"/><Relationship Id="rId20" Type="http://schemas.openxmlformats.org/officeDocument/2006/relationships/image" Target="../media/image30.wmf"/><Relationship Id="rId1" Type="http://schemas.openxmlformats.org/officeDocument/2006/relationships/vmlDrawing" Target="../drawings/vmlDrawing7.vml"/><Relationship Id="rId6" Type="http://schemas.openxmlformats.org/officeDocument/2006/relationships/image" Target="../media/image23.emf"/><Relationship Id="rId11" Type="http://schemas.openxmlformats.org/officeDocument/2006/relationships/oleObject" Target="../embeddings/oleObject26.bin"/><Relationship Id="rId5" Type="http://schemas.openxmlformats.org/officeDocument/2006/relationships/oleObject" Target="../embeddings/oleObject23.bin"/><Relationship Id="rId15" Type="http://schemas.openxmlformats.org/officeDocument/2006/relationships/oleObject" Target="../embeddings/oleObject28.bin"/><Relationship Id="rId10" Type="http://schemas.openxmlformats.org/officeDocument/2006/relationships/image" Target="../media/image25.wmf"/><Relationship Id="rId19" Type="http://schemas.openxmlformats.org/officeDocument/2006/relationships/oleObject" Target="../embeddings/oleObject30.bin"/><Relationship Id="rId4" Type="http://schemas.openxmlformats.org/officeDocument/2006/relationships/image" Target="../media/image22.wmf"/><Relationship Id="rId9" Type="http://schemas.openxmlformats.org/officeDocument/2006/relationships/oleObject" Target="../embeddings/oleObject25.bin"/><Relationship Id="rId14" Type="http://schemas.openxmlformats.org/officeDocument/2006/relationships/image" Target="../media/image27.wmf"/><Relationship Id="rId22" Type="http://schemas.openxmlformats.org/officeDocument/2006/relationships/image" Target="../media/image31.w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34.bin"/><Relationship Id="rId3" Type="http://schemas.openxmlformats.org/officeDocument/2006/relationships/image" Target="../media/image35.png"/><Relationship Id="rId7" Type="http://schemas.openxmlformats.org/officeDocument/2006/relationships/image" Target="../media/image33.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33.bin"/><Relationship Id="rId5" Type="http://schemas.openxmlformats.org/officeDocument/2006/relationships/image" Target="../media/image32.wmf"/><Relationship Id="rId4" Type="http://schemas.openxmlformats.org/officeDocument/2006/relationships/oleObject" Target="../embeddings/oleObject32.bin"/><Relationship Id="rId9" Type="http://schemas.openxmlformats.org/officeDocument/2006/relationships/image" Target="../media/image34.wmf"/></Relationships>
</file>

<file path=ppt/slides/_rels/slide9.xml.rels><?xml version="1.0" encoding="UTF-8" standalone="yes"?>
<Relationships xmlns="http://schemas.openxmlformats.org/package/2006/relationships"><Relationship Id="rId8" Type="http://schemas.openxmlformats.org/officeDocument/2006/relationships/image" Target="../media/image38.wmf"/><Relationship Id="rId13" Type="http://schemas.openxmlformats.org/officeDocument/2006/relationships/oleObject" Target="../embeddings/oleObject40.bin"/><Relationship Id="rId18" Type="http://schemas.openxmlformats.org/officeDocument/2006/relationships/image" Target="../media/image43.wmf"/><Relationship Id="rId3" Type="http://schemas.openxmlformats.org/officeDocument/2006/relationships/oleObject" Target="../embeddings/oleObject35.bin"/><Relationship Id="rId21" Type="http://schemas.openxmlformats.org/officeDocument/2006/relationships/oleObject" Target="../embeddings/oleObject44.bin"/><Relationship Id="rId7" Type="http://schemas.openxmlformats.org/officeDocument/2006/relationships/oleObject" Target="../embeddings/oleObject37.bin"/><Relationship Id="rId12" Type="http://schemas.openxmlformats.org/officeDocument/2006/relationships/image" Target="../media/image40.wmf"/><Relationship Id="rId17" Type="http://schemas.openxmlformats.org/officeDocument/2006/relationships/oleObject" Target="../embeddings/oleObject42.bin"/><Relationship Id="rId2" Type="http://schemas.openxmlformats.org/officeDocument/2006/relationships/slideLayout" Target="../slideLayouts/slideLayout7.xml"/><Relationship Id="rId16" Type="http://schemas.openxmlformats.org/officeDocument/2006/relationships/image" Target="../media/image42.wmf"/><Relationship Id="rId20" Type="http://schemas.openxmlformats.org/officeDocument/2006/relationships/image" Target="../media/image44.wmf"/><Relationship Id="rId1" Type="http://schemas.openxmlformats.org/officeDocument/2006/relationships/vmlDrawing" Target="../drawings/vmlDrawing9.vml"/><Relationship Id="rId6" Type="http://schemas.openxmlformats.org/officeDocument/2006/relationships/image" Target="../media/image37.wmf"/><Relationship Id="rId11" Type="http://schemas.openxmlformats.org/officeDocument/2006/relationships/oleObject" Target="../embeddings/oleObject39.bin"/><Relationship Id="rId5" Type="http://schemas.openxmlformats.org/officeDocument/2006/relationships/oleObject" Target="../embeddings/oleObject36.bin"/><Relationship Id="rId15" Type="http://schemas.openxmlformats.org/officeDocument/2006/relationships/oleObject" Target="../embeddings/oleObject41.bin"/><Relationship Id="rId10" Type="http://schemas.openxmlformats.org/officeDocument/2006/relationships/image" Target="../media/image39.wmf"/><Relationship Id="rId19" Type="http://schemas.openxmlformats.org/officeDocument/2006/relationships/oleObject" Target="../embeddings/oleObject43.bin"/><Relationship Id="rId4" Type="http://schemas.openxmlformats.org/officeDocument/2006/relationships/image" Target="../media/image36.wmf"/><Relationship Id="rId9" Type="http://schemas.openxmlformats.org/officeDocument/2006/relationships/oleObject" Target="../embeddings/oleObject38.bin"/><Relationship Id="rId14" Type="http://schemas.openxmlformats.org/officeDocument/2006/relationships/image" Target="../media/image41.wmf"/><Relationship Id="rId22" Type="http://schemas.openxmlformats.org/officeDocument/2006/relationships/image" Target="../media/image45.wmf"/></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4018" name="Text Box 2"/>
          <p:cNvSpPr txBox="1">
            <a:spLocks noChangeArrowheads="1"/>
          </p:cNvSpPr>
          <p:nvPr/>
        </p:nvSpPr>
        <p:spPr bwMode="auto">
          <a:xfrm>
            <a:off x="3822736" y="5299626"/>
            <a:ext cx="619111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3200" b="1" baseline="30000" dirty="0">
                <a:ea typeface="楷体_GB2312" pitchFamily="49" charset="-122"/>
              </a:rPr>
              <a:t>*</a:t>
            </a:r>
            <a:r>
              <a:rPr lang="zh-CN" altLang="en-US" sz="3200" b="1" dirty="0">
                <a:ea typeface="楷体_GB2312" pitchFamily="49" charset="-122"/>
              </a:rPr>
              <a:t>三、全微分在数值计算中的应用 </a:t>
            </a:r>
          </a:p>
        </p:txBody>
      </p:sp>
      <p:sp>
        <p:nvSpPr>
          <p:cNvPr id="214020" name="Text Box 4"/>
          <p:cNvSpPr txBox="1">
            <a:spLocks noChangeArrowheads="1"/>
          </p:cNvSpPr>
          <p:nvPr/>
        </p:nvSpPr>
        <p:spPr bwMode="auto">
          <a:xfrm>
            <a:off x="6918295" y="3324833"/>
            <a:ext cx="88036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b="1" dirty="0">
                <a:solidFill>
                  <a:schemeClr val="accent2"/>
                </a:solidFill>
                <a:ea typeface="楷体_GB2312" pitchFamily="49" charset="-122"/>
              </a:rPr>
              <a:t>应用 </a:t>
            </a:r>
          </a:p>
        </p:txBody>
      </p:sp>
      <p:sp>
        <p:nvSpPr>
          <p:cNvPr id="214022" name="Text Box 6"/>
          <p:cNvSpPr txBox="1">
            <a:spLocks noChangeArrowheads="1"/>
          </p:cNvSpPr>
          <p:nvPr/>
        </p:nvSpPr>
        <p:spPr bwMode="auto">
          <a:xfrm>
            <a:off x="3363220" y="1725868"/>
            <a:ext cx="44958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ea typeface="楷体_GB2312" pitchFamily="49" charset="-122"/>
              </a:rPr>
              <a:t>一元函数  </a:t>
            </a:r>
            <a:r>
              <a:rPr lang="en-US" altLang="zh-CN" sz="2800" b="1" i="1" dirty="0">
                <a:ea typeface="楷体_GB2312" pitchFamily="49" charset="-122"/>
              </a:rPr>
              <a:t>y = f</a:t>
            </a:r>
            <a:r>
              <a:rPr lang="en-US" altLang="zh-CN" sz="2800" b="1" dirty="0">
                <a:ea typeface="楷体_GB2312" pitchFamily="49" charset="-122"/>
              </a:rPr>
              <a:t> (</a:t>
            </a:r>
            <a:r>
              <a:rPr lang="en-US" altLang="zh-CN" sz="2800" b="1" i="1" dirty="0">
                <a:ea typeface="楷体_GB2312" pitchFamily="49" charset="-122"/>
              </a:rPr>
              <a:t>x</a:t>
            </a:r>
            <a:r>
              <a:rPr lang="en-US" altLang="zh-CN" sz="2800" b="1" dirty="0">
                <a:ea typeface="楷体_GB2312" pitchFamily="49" charset="-122"/>
              </a:rPr>
              <a:t>) </a:t>
            </a:r>
            <a:r>
              <a:rPr lang="zh-CN" altLang="en-US" sz="2800" b="1" dirty="0">
                <a:ea typeface="楷体_GB2312" pitchFamily="49" charset="-122"/>
              </a:rPr>
              <a:t>的微分</a:t>
            </a:r>
          </a:p>
        </p:txBody>
      </p:sp>
      <p:graphicFrame>
        <p:nvGraphicFramePr>
          <p:cNvPr id="214023" name="Object 7"/>
          <p:cNvGraphicFramePr>
            <a:graphicFrameLocks noChangeAspect="1"/>
          </p:cNvGraphicFramePr>
          <p:nvPr>
            <p:extLst>
              <p:ext uri="{D42A27DB-BD31-4B8C-83A1-F6EECF244321}">
                <p14:modId xmlns:p14="http://schemas.microsoft.com/office/powerpoint/2010/main" val="3642826775"/>
              </p:ext>
            </p:extLst>
          </p:nvPr>
        </p:nvGraphicFramePr>
        <p:xfrm>
          <a:off x="4705081" y="2418737"/>
          <a:ext cx="2716212" cy="393700"/>
        </p:xfrm>
        <a:graphic>
          <a:graphicData uri="http://schemas.openxmlformats.org/presentationml/2006/ole">
            <mc:AlternateContent xmlns:mc="http://schemas.openxmlformats.org/markup-compatibility/2006">
              <mc:Choice xmlns:v="urn:schemas-microsoft-com:vml" Requires="v">
                <p:oleObj spid="_x0000_s1086" name="公式" r:id="rId4" imgW="2705028" imgH="380897" progId="Equation.3">
                  <p:embed/>
                </p:oleObj>
              </mc:Choice>
              <mc:Fallback>
                <p:oleObj name="公式" r:id="rId4" imgW="2705028" imgH="380897"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05081" y="2418737"/>
                        <a:ext cx="2716212"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4024" name="Object 8"/>
          <p:cNvGraphicFramePr>
            <a:graphicFrameLocks noChangeAspect="1"/>
          </p:cNvGraphicFramePr>
          <p:nvPr>
            <p:extLst>
              <p:ext uri="{D42A27DB-BD31-4B8C-83A1-F6EECF244321}">
                <p14:modId xmlns:p14="http://schemas.microsoft.com/office/powerpoint/2010/main" val="1417017798"/>
              </p:ext>
            </p:extLst>
          </p:nvPr>
        </p:nvGraphicFramePr>
        <p:xfrm>
          <a:off x="4764089" y="3410387"/>
          <a:ext cx="2055812" cy="406400"/>
        </p:xfrm>
        <a:graphic>
          <a:graphicData uri="http://schemas.openxmlformats.org/presentationml/2006/ole">
            <mc:AlternateContent xmlns:mc="http://schemas.openxmlformats.org/markup-compatibility/2006">
              <mc:Choice xmlns:v="urn:schemas-microsoft-com:vml" Requires="v">
                <p:oleObj spid="_x0000_s1087" name="公式" r:id="rId6" imgW="2047770" imgH="400011" progId="Equation.3">
                  <p:embed/>
                </p:oleObj>
              </mc:Choice>
              <mc:Fallback>
                <p:oleObj name="公式" r:id="rId6" imgW="2047770" imgH="400011"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64089" y="3410387"/>
                        <a:ext cx="2055812"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4025" name="Line 9"/>
          <p:cNvSpPr>
            <a:spLocks noChangeShapeType="1"/>
          </p:cNvSpPr>
          <p:nvPr/>
        </p:nvSpPr>
        <p:spPr bwMode="auto">
          <a:xfrm>
            <a:off x="6918295" y="3773129"/>
            <a:ext cx="838200" cy="0"/>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14026" name="Object 10"/>
          <p:cNvGraphicFramePr>
            <a:graphicFrameLocks noChangeAspect="1"/>
          </p:cNvGraphicFramePr>
          <p:nvPr>
            <p:extLst>
              <p:ext uri="{D42A27DB-BD31-4B8C-83A1-F6EECF244321}">
                <p14:modId xmlns:p14="http://schemas.microsoft.com/office/powerpoint/2010/main" val="1388664355"/>
              </p:ext>
            </p:extLst>
          </p:nvPr>
        </p:nvGraphicFramePr>
        <p:xfrm>
          <a:off x="7900912" y="3061137"/>
          <a:ext cx="414338" cy="1104900"/>
        </p:xfrm>
        <a:graphic>
          <a:graphicData uri="http://schemas.openxmlformats.org/presentationml/2006/ole">
            <mc:AlternateContent xmlns:mc="http://schemas.openxmlformats.org/markup-compatibility/2006">
              <mc:Choice xmlns:v="urn:schemas-microsoft-com:vml" Requires="v">
                <p:oleObj spid="_x0000_s1088" name="公式" r:id="rId8" imgW="181145" imgH="495236" progId="Equation.3">
                  <p:embed/>
                </p:oleObj>
              </mc:Choice>
              <mc:Fallback>
                <p:oleObj name="公式" r:id="rId8" imgW="181145" imgH="495236" progId="Equation.3">
                  <p:embed/>
                  <p:pic>
                    <p:nvPicPr>
                      <p:cNvPr id="0" name=""/>
                      <p:cNvPicPr>
                        <a:picLocks noChangeAspect="1" noChangeArrowheads="1"/>
                      </p:cNvPicPr>
                      <p:nvPr/>
                    </p:nvPicPr>
                    <p:blipFill>
                      <a:blip r:embed="rId9">
                        <a:grayscl/>
                        <a:biLevel thresh="50000"/>
                        <a:extLst>
                          <a:ext uri="{28A0092B-C50C-407E-A947-70E740481C1C}">
                            <a14:useLocalDpi xmlns:a14="http://schemas.microsoft.com/office/drawing/2010/main" val="0"/>
                          </a:ext>
                        </a:extLst>
                      </a:blip>
                      <a:srcRect/>
                      <a:stretch>
                        <a:fillRect/>
                      </a:stretch>
                    </p:blipFill>
                    <p:spPr bwMode="auto">
                      <a:xfrm>
                        <a:off x="7900912" y="3061137"/>
                        <a:ext cx="414338" cy="1104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4027" name="Text Box 11"/>
          <p:cNvSpPr txBox="1">
            <a:spLocks noChangeArrowheads="1"/>
          </p:cNvSpPr>
          <p:nvPr/>
        </p:nvSpPr>
        <p:spPr bwMode="auto">
          <a:xfrm>
            <a:off x="8077200" y="3094475"/>
            <a:ext cx="18288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ea typeface="楷体_GB2312" pitchFamily="49" charset="-122"/>
              </a:rPr>
              <a:t>近似计算</a:t>
            </a:r>
          </a:p>
        </p:txBody>
      </p:sp>
      <p:sp>
        <p:nvSpPr>
          <p:cNvPr id="214028" name="Text Box 12"/>
          <p:cNvSpPr txBox="1">
            <a:spLocks noChangeArrowheads="1"/>
          </p:cNvSpPr>
          <p:nvPr/>
        </p:nvSpPr>
        <p:spPr bwMode="auto">
          <a:xfrm>
            <a:off x="8077200" y="3642917"/>
            <a:ext cx="19050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ea typeface="楷体_GB2312" pitchFamily="49" charset="-122"/>
              </a:rPr>
              <a:t>估计误差</a:t>
            </a:r>
          </a:p>
        </p:txBody>
      </p:sp>
      <p:grpSp>
        <p:nvGrpSpPr>
          <p:cNvPr id="214029" name="Group 13"/>
          <p:cNvGrpSpPr>
            <a:grpSpLocks/>
          </p:cNvGrpSpPr>
          <p:nvPr/>
        </p:nvGrpSpPr>
        <p:grpSpPr bwMode="auto">
          <a:xfrm>
            <a:off x="5486400" y="2837297"/>
            <a:ext cx="838200" cy="533400"/>
            <a:chOff x="1584" y="1968"/>
            <a:chExt cx="528" cy="240"/>
          </a:xfrm>
        </p:grpSpPr>
        <p:sp>
          <p:nvSpPr>
            <p:cNvPr id="74778" name="Line 14"/>
            <p:cNvSpPr>
              <a:spLocks noChangeShapeType="1"/>
            </p:cNvSpPr>
            <p:nvPr/>
          </p:nvSpPr>
          <p:spPr bwMode="auto">
            <a:xfrm>
              <a:off x="1584" y="1968"/>
              <a:ext cx="528" cy="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79" name="Line 15"/>
            <p:cNvSpPr>
              <a:spLocks noChangeShapeType="1"/>
            </p:cNvSpPr>
            <p:nvPr/>
          </p:nvSpPr>
          <p:spPr bwMode="auto">
            <a:xfrm>
              <a:off x="1824" y="1968"/>
              <a:ext cx="0" cy="240"/>
            </a:xfrm>
            <a:prstGeom prst="line">
              <a:avLst/>
            </a:prstGeom>
            <a:noFill/>
            <a:ln w="127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14039" name="Text Box 23"/>
          <p:cNvSpPr txBox="1">
            <a:spLocks noChangeArrowheads="1"/>
          </p:cNvSpPr>
          <p:nvPr/>
        </p:nvSpPr>
        <p:spPr bwMode="auto">
          <a:xfrm>
            <a:off x="2171679" y="4065237"/>
            <a:ext cx="1828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800" b="1" dirty="0">
                <a:solidFill>
                  <a:srgbClr val="FF0000"/>
                </a:solidFill>
                <a:ea typeface="楷体_GB2312" pitchFamily="49" charset="-122"/>
              </a:rPr>
              <a:t>本节内容</a:t>
            </a:r>
            <a:r>
              <a:rPr lang="en-US" altLang="zh-CN" sz="2800" b="1" dirty="0">
                <a:solidFill>
                  <a:srgbClr val="FF0000"/>
                </a:solidFill>
                <a:ea typeface="楷体_GB2312" pitchFamily="49" charset="-122"/>
              </a:rPr>
              <a:t>:</a:t>
            </a:r>
          </a:p>
        </p:txBody>
      </p:sp>
      <p:sp>
        <p:nvSpPr>
          <p:cNvPr id="214040" name="Text Box 24"/>
          <p:cNvSpPr txBox="1">
            <a:spLocks noChangeArrowheads="1"/>
          </p:cNvSpPr>
          <p:nvPr/>
        </p:nvSpPr>
        <p:spPr bwMode="auto">
          <a:xfrm>
            <a:off x="4000479" y="3999574"/>
            <a:ext cx="358303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3200" b="1" dirty="0">
                <a:ea typeface="楷体_GB2312" pitchFamily="49" charset="-122"/>
              </a:rPr>
              <a:t>一、全微分的定义 </a:t>
            </a:r>
          </a:p>
        </p:txBody>
      </p:sp>
      <p:sp>
        <p:nvSpPr>
          <p:cNvPr id="74775" name="Text Box 25"/>
          <p:cNvSpPr txBox="1">
            <a:spLocks noChangeArrowheads="1"/>
          </p:cNvSpPr>
          <p:nvPr/>
        </p:nvSpPr>
        <p:spPr bwMode="auto">
          <a:xfrm>
            <a:off x="3766447" y="817563"/>
            <a:ext cx="4134465" cy="769441"/>
          </a:xfrm>
          <a:prstGeom prst="rect">
            <a:avLst/>
          </a:prstGeom>
          <a:noFill/>
          <a:ln w="50800" cmpd="thickThin">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4400" b="1" dirty="0" smtClean="0">
                <a:solidFill>
                  <a:srgbClr val="FF0000"/>
                </a:solidFill>
                <a:latin typeface="华文行楷" panose="02010800040101010101" pitchFamily="2" charset="-122"/>
                <a:ea typeface="华文行楷" panose="02010800040101010101" pitchFamily="2" charset="-122"/>
              </a:rPr>
              <a:t>全微分</a:t>
            </a:r>
            <a:r>
              <a:rPr lang="zh-CN" altLang="en-US" sz="4400" b="1" dirty="0">
                <a:solidFill>
                  <a:srgbClr val="FF0000"/>
                </a:solidFill>
                <a:latin typeface="华文行楷" panose="02010800040101010101" pitchFamily="2" charset="-122"/>
                <a:ea typeface="华文行楷" panose="02010800040101010101" pitchFamily="2" charset="-122"/>
              </a:rPr>
              <a:t>及其应用</a:t>
            </a:r>
          </a:p>
        </p:txBody>
      </p:sp>
      <p:sp>
        <p:nvSpPr>
          <p:cNvPr id="74777" name="Rectangle 27"/>
          <p:cNvSpPr>
            <a:spLocks noChangeArrowheads="1"/>
          </p:cNvSpPr>
          <p:nvPr/>
        </p:nvSpPr>
        <p:spPr bwMode="auto">
          <a:xfrm>
            <a:off x="4000479" y="4648600"/>
            <a:ext cx="41036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3200" b="1" dirty="0">
                <a:ea typeface="楷体_GB2312" pitchFamily="49" charset="-122"/>
              </a:rPr>
              <a:t>二、全微分的条件</a:t>
            </a:r>
          </a:p>
        </p:txBody>
      </p:sp>
      <p:sp>
        <p:nvSpPr>
          <p:cNvPr id="18" name="文本框 17"/>
          <p:cNvSpPr txBox="1"/>
          <p:nvPr/>
        </p:nvSpPr>
        <p:spPr>
          <a:xfrm>
            <a:off x="10056440" y="404664"/>
            <a:ext cx="1375698" cy="523220"/>
          </a:xfrm>
          <a:prstGeom prst="rect">
            <a:avLst/>
          </a:prstGeom>
          <a:noFill/>
          <a:ln w="19050">
            <a:solidFill>
              <a:srgbClr val="FF0000"/>
            </a:solidFill>
          </a:ln>
        </p:spPr>
        <p:txBody>
          <a:bodyPr wrap="none" rtlCol="0">
            <a:spAutoFit/>
          </a:bodyPr>
          <a:lstStyle/>
          <a:p>
            <a:r>
              <a:rPr lang="en-US" altLang="zh-CN" sz="2800" dirty="0" smtClean="0">
                <a:solidFill>
                  <a:srgbClr val="FF0000"/>
                </a:solidFill>
                <a:latin typeface="华文行楷" panose="02010800040101010101" pitchFamily="2" charset="-122"/>
                <a:ea typeface="华文行楷" panose="02010800040101010101" pitchFamily="2" charset="-122"/>
              </a:rPr>
              <a:t>Chapter 8</a:t>
            </a:r>
            <a:endParaRPr lang="zh-CN" altLang="en-US" sz="2800" dirty="0">
              <a:solidFill>
                <a:srgbClr val="FF0000"/>
              </a:solidFill>
              <a:latin typeface="华文行楷" panose="02010800040101010101" pitchFamily="2" charset="-122"/>
              <a:ea typeface="华文行楷" panose="02010800040101010101" pitchFamily="2" charset="-122"/>
            </a:endParaRPr>
          </a:p>
        </p:txBody>
      </p:sp>
    </p:spTree>
    <p:custDataLst>
      <p:tags r:id="rId2"/>
    </p:custDataLst>
    <p:extLst>
      <p:ext uri="{BB962C8B-B14F-4D97-AF65-F5344CB8AC3E}">
        <p14:creationId xmlns:p14="http://schemas.microsoft.com/office/powerpoint/2010/main" val="399619268"/>
      </p:ext>
    </p:extLst>
  </p:cSld>
  <p:clrMapOvr>
    <a:masterClrMapping/>
  </p:clrMapOvr>
  <mc:AlternateContent xmlns:mc="http://schemas.openxmlformats.org/markup-compatibility/2006" xmlns:p14="http://schemas.microsoft.com/office/powerpoint/2010/main">
    <mc:Choice Requires="p14">
      <p:transition spd="slow" p14:dur="999" advTm="18000"/>
    </mc:Choice>
    <mc:Fallback xmlns="">
      <p:transition spd="slow" advTm="1800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4022"/>
                                        </p:tgtEl>
                                        <p:attrNameLst>
                                          <p:attrName>style.visibility</p:attrName>
                                        </p:attrNameLst>
                                      </p:cBhvr>
                                      <p:to>
                                        <p:strVal val="visible"/>
                                      </p:to>
                                    </p:set>
                                    <p:animEffect transition="in" filter="wipe(left)">
                                      <p:cBhvr>
                                        <p:cTn id="7" dur="500"/>
                                        <p:tgtEl>
                                          <p:spTgt spid="2140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14023"/>
                                        </p:tgtEl>
                                        <p:attrNameLst>
                                          <p:attrName>style.visibility</p:attrName>
                                        </p:attrNameLst>
                                      </p:cBhvr>
                                      <p:to>
                                        <p:strVal val="visible"/>
                                      </p:to>
                                    </p:set>
                                    <p:animEffect transition="in" filter="wipe(left)">
                                      <p:cBhvr>
                                        <p:cTn id="12" dur="500"/>
                                        <p:tgtEl>
                                          <p:spTgt spid="2140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14029"/>
                                        </p:tgtEl>
                                        <p:attrNameLst>
                                          <p:attrName>style.visibility</p:attrName>
                                        </p:attrNameLst>
                                      </p:cBhvr>
                                      <p:to>
                                        <p:strVal val="visible"/>
                                      </p:to>
                                    </p:set>
                                    <p:animEffect transition="in" filter="wipe(up)">
                                      <p:cBhvr>
                                        <p:cTn id="17" dur="500"/>
                                        <p:tgtEl>
                                          <p:spTgt spid="214029"/>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214024"/>
                                        </p:tgtEl>
                                        <p:attrNameLst>
                                          <p:attrName>style.visibility</p:attrName>
                                        </p:attrNameLst>
                                      </p:cBhvr>
                                      <p:to>
                                        <p:strVal val="visible"/>
                                      </p:to>
                                    </p:set>
                                    <p:animEffect transition="in" filter="wipe(left)">
                                      <p:cBhvr>
                                        <p:cTn id="21" dur="500"/>
                                        <p:tgtEl>
                                          <p:spTgt spid="21402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14020">
                                            <p:txEl>
                                              <p:pRg st="0" end="0"/>
                                            </p:txEl>
                                          </p:spTgt>
                                        </p:tgtEl>
                                        <p:attrNameLst>
                                          <p:attrName>style.visibility</p:attrName>
                                        </p:attrNameLst>
                                      </p:cBhvr>
                                      <p:to>
                                        <p:strVal val="visible"/>
                                      </p:to>
                                    </p:set>
                                    <p:animEffect transition="in" filter="wipe(left)">
                                      <p:cBhvr>
                                        <p:cTn id="26" dur="500"/>
                                        <p:tgtEl>
                                          <p:spTgt spid="214020">
                                            <p:txEl>
                                              <p:pRg st="0" end="0"/>
                                            </p:txEl>
                                          </p:spTgt>
                                        </p:tgtEl>
                                      </p:cBhvr>
                                    </p:animEffect>
                                  </p:childTnLst>
                                </p:cTn>
                              </p:par>
                            </p:childTnLst>
                          </p:cTn>
                        </p:par>
                        <p:par>
                          <p:cTn id="27" fill="hold" nodeType="afterGroup">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214025"/>
                                        </p:tgtEl>
                                        <p:attrNameLst>
                                          <p:attrName>style.visibility</p:attrName>
                                        </p:attrNameLst>
                                      </p:cBhvr>
                                      <p:to>
                                        <p:strVal val="visible"/>
                                      </p:to>
                                    </p:set>
                                    <p:animEffect transition="in" filter="wipe(left)">
                                      <p:cBhvr>
                                        <p:cTn id="30" dur="500"/>
                                        <p:tgtEl>
                                          <p:spTgt spid="21402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nodeType="clickEffect">
                                  <p:stCondLst>
                                    <p:cond delay="0"/>
                                  </p:stCondLst>
                                  <p:childTnLst>
                                    <p:set>
                                      <p:cBhvr>
                                        <p:cTn id="34" dur="1" fill="hold">
                                          <p:stCondLst>
                                            <p:cond delay="0"/>
                                          </p:stCondLst>
                                        </p:cTn>
                                        <p:tgtEl>
                                          <p:spTgt spid="214026"/>
                                        </p:tgtEl>
                                        <p:attrNameLst>
                                          <p:attrName>style.visibility</p:attrName>
                                        </p:attrNameLst>
                                      </p:cBhvr>
                                      <p:to>
                                        <p:strVal val="visible"/>
                                      </p:to>
                                    </p:set>
                                    <p:animEffect transition="in" filter="wipe(up)">
                                      <p:cBhvr>
                                        <p:cTn id="35" dur="500"/>
                                        <p:tgtEl>
                                          <p:spTgt spid="214026"/>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14027"/>
                                        </p:tgtEl>
                                        <p:attrNameLst>
                                          <p:attrName>style.visibility</p:attrName>
                                        </p:attrNameLst>
                                      </p:cBhvr>
                                      <p:to>
                                        <p:strVal val="visible"/>
                                      </p:to>
                                    </p:set>
                                    <p:animEffect transition="in" filter="wipe(left)">
                                      <p:cBhvr>
                                        <p:cTn id="40" dur="500"/>
                                        <p:tgtEl>
                                          <p:spTgt spid="214027"/>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14028"/>
                                        </p:tgtEl>
                                        <p:attrNameLst>
                                          <p:attrName>style.visibility</p:attrName>
                                        </p:attrNameLst>
                                      </p:cBhvr>
                                      <p:to>
                                        <p:strVal val="visible"/>
                                      </p:to>
                                    </p:set>
                                    <p:animEffect transition="in" filter="wipe(left)">
                                      <p:cBhvr>
                                        <p:cTn id="45" dur="500"/>
                                        <p:tgtEl>
                                          <p:spTgt spid="214028"/>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14039">
                                            <p:txEl>
                                              <p:pRg st="0" end="0"/>
                                            </p:txEl>
                                          </p:spTgt>
                                        </p:tgtEl>
                                        <p:attrNameLst>
                                          <p:attrName>style.visibility</p:attrName>
                                        </p:attrNameLst>
                                      </p:cBhvr>
                                      <p:to>
                                        <p:strVal val="visible"/>
                                      </p:to>
                                    </p:set>
                                    <p:animEffect transition="in" filter="wipe(left)">
                                      <p:cBhvr>
                                        <p:cTn id="50" dur="500"/>
                                        <p:tgtEl>
                                          <p:spTgt spid="214039">
                                            <p:txEl>
                                              <p:pRg st="0" end="0"/>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14040">
                                            <p:txEl>
                                              <p:pRg st="0" end="0"/>
                                            </p:txEl>
                                          </p:spTgt>
                                        </p:tgtEl>
                                        <p:attrNameLst>
                                          <p:attrName>style.visibility</p:attrName>
                                        </p:attrNameLst>
                                      </p:cBhvr>
                                      <p:to>
                                        <p:strVal val="visible"/>
                                      </p:to>
                                    </p:set>
                                    <p:animEffect transition="in" filter="wipe(left)">
                                      <p:cBhvr>
                                        <p:cTn id="55" dur="500"/>
                                        <p:tgtEl>
                                          <p:spTgt spid="214040">
                                            <p:txEl>
                                              <p:pRg st="0" end="0"/>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74777"/>
                                        </p:tgtEl>
                                        <p:attrNameLst>
                                          <p:attrName>style.visibility</p:attrName>
                                        </p:attrNameLst>
                                      </p:cBhvr>
                                      <p:to>
                                        <p:strVal val="visible"/>
                                      </p:to>
                                    </p:set>
                                    <p:animEffect transition="in" filter="wipe(left)">
                                      <p:cBhvr>
                                        <p:cTn id="60" dur="500"/>
                                        <p:tgtEl>
                                          <p:spTgt spid="74777"/>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214018">
                                            <p:txEl>
                                              <p:pRg st="0" end="0"/>
                                            </p:txEl>
                                          </p:spTgt>
                                        </p:tgtEl>
                                        <p:attrNameLst>
                                          <p:attrName>style.visibility</p:attrName>
                                        </p:attrNameLst>
                                      </p:cBhvr>
                                      <p:to>
                                        <p:strVal val="visible"/>
                                      </p:to>
                                    </p:set>
                                    <p:animEffect transition="in" filter="wipe(left)">
                                      <p:cBhvr>
                                        <p:cTn id="65" dur="500"/>
                                        <p:tgtEl>
                                          <p:spTgt spid="2140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8" grpId="0" build="p" autoUpdateAnimBg="0"/>
      <p:bldP spid="214020" grpId="0" build="p" autoUpdateAnimBg="0"/>
      <p:bldP spid="214022" grpId="0" autoUpdateAnimBg="0"/>
      <p:bldP spid="214025" grpId="0" animBg="1"/>
      <p:bldP spid="214027" grpId="0" autoUpdateAnimBg="0"/>
      <p:bldP spid="214028" grpId="0" autoUpdateAnimBg="0"/>
      <p:bldP spid="214039" grpId="0" build="p" autoUpdateAnimBg="0"/>
      <p:bldP spid="214040" grpId="0" build="p" autoUpdateAnimBg="0"/>
      <p:bldP spid="7477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2"/>
          <p:cNvSpPr txBox="1">
            <a:spLocks noChangeArrowheads="1"/>
          </p:cNvSpPr>
          <p:nvPr/>
        </p:nvSpPr>
        <p:spPr bwMode="auto">
          <a:xfrm>
            <a:off x="2347172" y="807234"/>
            <a:ext cx="773455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FF0000"/>
                </a:solidFill>
              </a:rPr>
              <a:t>说明</a:t>
            </a:r>
            <a:r>
              <a:rPr lang="zh-CN" altLang="en-US" sz="2800" b="1" dirty="0"/>
              <a:t>：多元函数的各偏导数存在并不能保证</a:t>
            </a:r>
            <a:r>
              <a:rPr lang="zh-CN" altLang="en-US" sz="2800" b="1" dirty="0" smtClean="0"/>
              <a:t>全           </a:t>
            </a:r>
            <a:r>
              <a:rPr lang="zh-CN" altLang="en-US" sz="2800" b="1" dirty="0"/>
              <a:t>微分存在，</a:t>
            </a:r>
          </a:p>
        </p:txBody>
      </p:sp>
      <p:graphicFrame>
        <p:nvGraphicFramePr>
          <p:cNvPr id="223235" name="Object 3"/>
          <p:cNvGraphicFramePr>
            <a:graphicFrameLocks noChangeAspect="1"/>
          </p:cNvGraphicFramePr>
          <p:nvPr>
            <p:extLst>
              <p:ext uri="{D42A27DB-BD31-4B8C-83A1-F6EECF244321}">
                <p14:modId xmlns:p14="http://schemas.microsoft.com/office/powerpoint/2010/main" val="435397580"/>
              </p:ext>
            </p:extLst>
          </p:nvPr>
        </p:nvGraphicFramePr>
        <p:xfrm>
          <a:off x="2347172" y="2052832"/>
          <a:ext cx="7599363" cy="1885950"/>
        </p:xfrm>
        <a:graphic>
          <a:graphicData uri="http://schemas.openxmlformats.org/presentationml/2006/ole">
            <mc:AlternateContent xmlns:mc="http://schemas.openxmlformats.org/markup-compatibility/2006">
              <mc:Choice xmlns:v="urn:schemas-microsoft-com:vml" Requires="v">
                <p:oleObj spid="_x0000_s10326" name="Document" r:id="rId4" imgW="7623274" imgH="1911190" progId="Word.Document.8">
                  <p:embed/>
                </p:oleObj>
              </mc:Choice>
              <mc:Fallback>
                <p:oleObj name="Document" r:id="rId4" imgW="7623274" imgH="1911190" progId="Word.Document.8">
                  <p:embed/>
                  <p:pic>
                    <p:nvPicPr>
                      <p:cNvPr id="0" name=""/>
                      <p:cNvPicPr>
                        <a:picLocks noChangeAspect="1" noChangeArrowheads="1"/>
                      </p:cNvPicPr>
                      <p:nvPr/>
                    </p:nvPicPr>
                    <p:blipFill>
                      <a:blip r:embed="rId5"/>
                      <a:srcRect/>
                      <a:stretch>
                        <a:fillRect/>
                      </a:stretch>
                    </p:blipFill>
                    <p:spPr bwMode="auto">
                      <a:xfrm>
                        <a:off x="2347172" y="2052832"/>
                        <a:ext cx="7599363" cy="188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23236" name="Text Box 4"/>
          <p:cNvSpPr txBox="1">
            <a:spLocks noChangeArrowheads="1"/>
          </p:cNvSpPr>
          <p:nvPr/>
        </p:nvSpPr>
        <p:spPr bwMode="auto">
          <a:xfrm>
            <a:off x="2400300" y="4267201"/>
            <a:ext cx="106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FF0000"/>
                </a:solidFill>
                <a:ea typeface="黑体" panose="02010609060101010101" pitchFamily="49" charset="-122"/>
              </a:rPr>
              <a:t>证</a:t>
            </a:r>
          </a:p>
        </p:txBody>
      </p:sp>
      <p:graphicFrame>
        <p:nvGraphicFramePr>
          <p:cNvPr id="223237" name="Object 5"/>
          <p:cNvGraphicFramePr>
            <a:graphicFrameLocks noChangeAspect="1"/>
          </p:cNvGraphicFramePr>
          <p:nvPr/>
        </p:nvGraphicFramePr>
        <p:xfrm>
          <a:off x="3175000" y="4351338"/>
          <a:ext cx="5092700" cy="404812"/>
        </p:xfrm>
        <a:graphic>
          <a:graphicData uri="http://schemas.openxmlformats.org/presentationml/2006/ole">
            <mc:AlternateContent xmlns:mc="http://schemas.openxmlformats.org/markup-compatibility/2006">
              <mc:Choice xmlns:v="urn:schemas-microsoft-com:vml" Requires="v">
                <p:oleObj spid="_x0000_s10327" name="公式" r:id="rId6" imgW="5092700" imgH="406400" progId="Equation.3">
                  <p:embed/>
                </p:oleObj>
              </mc:Choice>
              <mc:Fallback>
                <p:oleObj name="公式" r:id="rId6" imgW="5092700" imgH="4064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75000" y="4351338"/>
                        <a:ext cx="5092700" cy="40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3238" name="Object 6"/>
          <p:cNvGraphicFramePr>
            <a:graphicFrameLocks noChangeAspect="1"/>
          </p:cNvGraphicFramePr>
          <p:nvPr/>
        </p:nvGraphicFramePr>
        <p:xfrm>
          <a:off x="3657600" y="5029201"/>
          <a:ext cx="5600700" cy="404813"/>
        </p:xfrm>
        <a:graphic>
          <a:graphicData uri="http://schemas.openxmlformats.org/presentationml/2006/ole">
            <mc:AlternateContent xmlns:mc="http://schemas.openxmlformats.org/markup-compatibility/2006">
              <mc:Choice xmlns:v="urn:schemas-microsoft-com:vml" Requires="v">
                <p:oleObj spid="_x0000_s10328" name="公式" r:id="rId8" imgW="5600700" imgH="406400" progId="Equation.3">
                  <p:embed/>
                </p:oleObj>
              </mc:Choice>
              <mc:Fallback>
                <p:oleObj name="公式" r:id="rId8" imgW="5600700" imgH="4064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57600" y="5029201"/>
                        <a:ext cx="5600700" cy="40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3239" name="Object 7"/>
          <p:cNvGraphicFramePr>
            <a:graphicFrameLocks noChangeAspect="1"/>
          </p:cNvGraphicFramePr>
          <p:nvPr/>
        </p:nvGraphicFramePr>
        <p:xfrm>
          <a:off x="5930900" y="5697538"/>
          <a:ext cx="3873500" cy="392112"/>
        </p:xfrm>
        <a:graphic>
          <a:graphicData uri="http://schemas.openxmlformats.org/presentationml/2006/ole">
            <mc:AlternateContent xmlns:mc="http://schemas.openxmlformats.org/markup-compatibility/2006">
              <mc:Choice xmlns:v="urn:schemas-microsoft-com:vml" Requires="v">
                <p:oleObj spid="_x0000_s10329" name="公式" r:id="rId10" imgW="3873500" imgH="393700" progId="Equation.3">
                  <p:embed/>
                </p:oleObj>
              </mc:Choice>
              <mc:Fallback>
                <p:oleObj name="公式" r:id="rId10" imgW="3873500" imgH="3937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30900" y="5697538"/>
                        <a:ext cx="3873500"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3240" name="Line 8"/>
          <p:cNvSpPr>
            <a:spLocks noChangeShapeType="1"/>
          </p:cNvSpPr>
          <p:nvPr/>
        </p:nvSpPr>
        <p:spPr bwMode="auto">
          <a:xfrm>
            <a:off x="7200900" y="5489575"/>
            <a:ext cx="18288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722286769"/>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23235"/>
                                        </p:tgtEl>
                                        <p:attrNameLst>
                                          <p:attrName>style.visibility</p:attrName>
                                        </p:attrNameLst>
                                      </p:cBhvr>
                                      <p:to>
                                        <p:strVal val="visible"/>
                                      </p:to>
                                    </p:set>
                                    <p:animEffect transition="in" filter="wipe(left)">
                                      <p:cBhvr>
                                        <p:cTn id="7" dur="500"/>
                                        <p:tgtEl>
                                          <p:spTgt spid="2232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3236"/>
                                        </p:tgtEl>
                                        <p:attrNameLst>
                                          <p:attrName>style.visibility</p:attrName>
                                        </p:attrNameLst>
                                      </p:cBhvr>
                                      <p:to>
                                        <p:strVal val="visible"/>
                                      </p:to>
                                    </p:set>
                                    <p:animEffect transition="in" filter="wipe(left)">
                                      <p:cBhvr>
                                        <p:cTn id="12" dur="500"/>
                                        <p:tgtEl>
                                          <p:spTgt spid="2232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23237"/>
                                        </p:tgtEl>
                                        <p:attrNameLst>
                                          <p:attrName>style.visibility</p:attrName>
                                        </p:attrNameLst>
                                      </p:cBhvr>
                                      <p:to>
                                        <p:strVal val="visible"/>
                                      </p:to>
                                    </p:set>
                                    <p:animEffect transition="in" filter="wipe(left)">
                                      <p:cBhvr>
                                        <p:cTn id="17" dur="500"/>
                                        <p:tgtEl>
                                          <p:spTgt spid="22323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23238"/>
                                        </p:tgtEl>
                                        <p:attrNameLst>
                                          <p:attrName>style.visibility</p:attrName>
                                        </p:attrNameLst>
                                      </p:cBhvr>
                                      <p:to>
                                        <p:strVal val="visible"/>
                                      </p:to>
                                    </p:set>
                                    <p:animEffect transition="in" filter="wipe(left)">
                                      <p:cBhvr>
                                        <p:cTn id="22" dur="500"/>
                                        <p:tgtEl>
                                          <p:spTgt spid="223238"/>
                                        </p:tgtEl>
                                      </p:cBhvr>
                                    </p:animEffect>
                                  </p:childTnLst>
                                </p:cTn>
                              </p:par>
                            </p:childTnLst>
                          </p:cTn>
                        </p:par>
                        <p:par>
                          <p:cTn id="23" fill="hold" nodeType="afterGroup">
                            <p:stCondLst>
                              <p:cond delay="500"/>
                            </p:stCondLst>
                            <p:childTnLst>
                              <p:par>
                                <p:cTn id="24" presetID="22" presetClass="entr" presetSubtype="8" fill="hold" nodeType="afterEffect">
                                  <p:stCondLst>
                                    <p:cond delay="0"/>
                                  </p:stCondLst>
                                  <p:childTnLst>
                                    <p:set>
                                      <p:cBhvr>
                                        <p:cTn id="25" dur="1" fill="hold">
                                          <p:stCondLst>
                                            <p:cond delay="0"/>
                                          </p:stCondLst>
                                        </p:cTn>
                                        <p:tgtEl>
                                          <p:spTgt spid="223239"/>
                                        </p:tgtEl>
                                        <p:attrNameLst>
                                          <p:attrName>style.visibility</p:attrName>
                                        </p:attrNameLst>
                                      </p:cBhvr>
                                      <p:to>
                                        <p:strVal val="visible"/>
                                      </p:to>
                                    </p:set>
                                    <p:animEffect transition="in" filter="wipe(left)">
                                      <p:cBhvr>
                                        <p:cTn id="26" dur="500"/>
                                        <p:tgtEl>
                                          <p:spTgt spid="223239"/>
                                        </p:tgtEl>
                                      </p:cBhvr>
                                    </p:animEffect>
                                  </p:childTnLst>
                                </p:cTn>
                              </p:par>
                            </p:childTnLst>
                          </p:cTn>
                        </p:par>
                        <p:par>
                          <p:cTn id="27" fill="hold" nodeType="afterGroup">
                            <p:stCondLst>
                              <p:cond delay="1000"/>
                            </p:stCondLst>
                            <p:childTnLst>
                              <p:par>
                                <p:cTn id="28" presetID="22" presetClass="entr" presetSubtype="8" fill="hold" grpId="0" nodeType="afterEffect">
                                  <p:stCondLst>
                                    <p:cond delay="0"/>
                                  </p:stCondLst>
                                  <p:childTnLst>
                                    <p:set>
                                      <p:cBhvr>
                                        <p:cTn id="29" dur="1" fill="hold">
                                          <p:stCondLst>
                                            <p:cond delay="0"/>
                                          </p:stCondLst>
                                        </p:cTn>
                                        <p:tgtEl>
                                          <p:spTgt spid="223240"/>
                                        </p:tgtEl>
                                        <p:attrNameLst>
                                          <p:attrName>style.visibility</p:attrName>
                                        </p:attrNameLst>
                                      </p:cBhvr>
                                      <p:to>
                                        <p:strVal val="visible"/>
                                      </p:to>
                                    </p:set>
                                    <p:animEffect transition="in" filter="wipe(left)">
                                      <p:cBhvr>
                                        <p:cTn id="30" dur="500"/>
                                        <p:tgtEl>
                                          <p:spTgt spid="2232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6" grpId="0" autoUpdateAnimBg="0"/>
      <p:bldP spid="22324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4258" name="Object 2"/>
          <p:cNvGraphicFramePr>
            <a:graphicFrameLocks noChangeAspect="1"/>
          </p:cNvGraphicFramePr>
          <p:nvPr/>
        </p:nvGraphicFramePr>
        <p:xfrm>
          <a:off x="2895600" y="1804988"/>
          <a:ext cx="5067300" cy="404812"/>
        </p:xfrm>
        <a:graphic>
          <a:graphicData uri="http://schemas.openxmlformats.org/presentationml/2006/ole">
            <mc:AlternateContent xmlns:mc="http://schemas.openxmlformats.org/markup-compatibility/2006">
              <mc:Choice xmlns:v="urn:schemas-microsoft-com:vml" Requires="v">
                <p:oleObj spid="_x0000_s11413" name="公式" r:id="rId3" imgW="5067300" imgH="406400" progId="Equation.3">
                  <p:embed/>
                </p:oleObj>
              </mc:Choice>
              <mc:Fallback>
                <p:oleObj name="公式" r:id="rId3" imgW="5067300" imgH="406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1804988"/>
                        <a:ext cx="5067300" cy="40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4259" name="Object 3"/>
          <p:cNvGraphicFramePr>
            <a:graphicFrameLocks noChangeAspect="1"/>
          </p:cNvGraphicFramePr>
          <p:nvPr>
            <p:extLst>
              <p:ext uri="{D42A27DB-BD31-4B8C-83A1-F6EECF244321}">
                <p14:modId xmlns:p14="http://schemas.microsoft.com/office/powerpoint/2010/main" val="776374731"/>
              </p:ext>
            </p:extLst>
          </p:nvPr>
        </p:nvGraphicFramePr>
        <p:xfrm>
          <a:off x="2895600" y="2513066"/>
          <a:ext cx="4064496" cy="576070"/>
        </p:xfrm>
        <a:graphic>
          <a:graphicData uri="http://schemas.openxmlformats.org/presentationml/2006/ole">
            <mc:AlternateContent xmlns:mc="http://schemas.openxmlformats.org/markup-compatibility/2006">
              <mc:Choice xmlns:v="urn:schemas-microsoft-com:vml" Requires="v">
                <p:oleObj spid="_x0000_s11414" name="Equation" r:id="rId5" imgW="1612800" imgH="228600" progId="Equation.DSMT4">
                  <p:embed/>
                </p:oleObj>
              </mc:Choice>
              <mc:Fallback>
                <p:oleObj name="Equation" r:id="rId5" imgW="1612800" imgH="228600" progId="Equation.DSMT4">
                  <p:embed/>
                  <p:pic>
                    <p:nvPicPr>
                      <p:cNvPr id="0" name=""/>
                      <p:cNvPicPr>
                        <a:picLocks noChangeAspect="1" noChangeArrowheads="1"/>
                      </p:cNvPicPr>
                      <p:nvPr/>
                    </p:nvPicPr>
                    <p:blipFill>
                      <a:blip r:embed="rId6"/>
                      <a:srcRect/>
                      <a:stretch>
                        <a:fillRect/>
                      </a:stretch>
                    </p:blipFill>
                    <p:spPr bwMode="auto">
                      <a:xfrm>
                        <a:off x="2895600" y="2513066"/>
                        <a:ext cx="4064496" cy="576070"/>
                      </a:xfrm>
                      <a:prstGeom prst="rect">
                        <a:avLst/>
                      </a:prstGeom>
                      <a:noFill/>
                      <a:ln>
                        <a:noFill/>
                      </a:ln>
                      <a:effectLst/>
                    </p:spPr>
                  </p:pic>
                </p:oleObj>
              </mc:Fallback>
            </mc:AlternateContent>
          </a:graphicData>
        </a:graphic>
      </p:graphicFrame>
      <p:graphicFrame>
        <p:nvGraphicFramePr>
          <p:cNvPr id="224260" name="Object 4"/>
          <p:cNvGraphicFramePr>
            <a:graphicFrameLocks noChangeAspect="1"/>
          </p:cNvGraphicFramePr>
          <p:nvPr/>
        </p:nvGraphicFramePr>
        <p:xfrm>
          <a:off x="7315200" y="2514600"/>
          <a:ext cx="1727200" cy="457200"/>
        </p:xfrm>
        <a:graphic>
          <a:graphicData uri="http://schemas.openxmlformats.org/presentationml/2006/ole">
            <mc:AlternateContent xmlns:mc="http://schemas.openxmlformats.org/markup-compatibility/2006">
              <mc:Choice xmlns:v="urn:schemas-microsoft-com:vml" Requires="v">
                <p:oleObj spid="_x0000_s11415" name="公式" r:id="rId7" imgW="1727200" imgH="457200" progId="Equation.3">
                  <p:embed/>
                </p:oleObj>
              </mc:Choice>
              <mc:Fallback>
                <p:oleObj name="公式" r:id="rId7" imgW="1727200" imgH="457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15200" y="2514600"/>
                        <a:ext cx="172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4997" name="Object 5"/>
          <p:cNvGraphicFramePr>
            <a:graphicFrameLocks noChangeAspect="1"/>
          </p:cNvGraphicFramePr>
          <p:nvPr/>
        </p:nvGraphicFramePr>
        <p:xfrm>
          <a:off x="2819400" y="1058864"/>
          <a:ext cx="6781800" cy="498475"/>
        </p:xfrm>
        <a:graphic>
          <a:graphicData uri="http://schemas.openxmlformats.org/presentationml/2006/ole">
            <mc:AlternateContent xmlns:mc="http://schemas.openxmlformats.org/markup-compatibility/2006">
              <mc:Choice xmlns:v="urn:schemas-microsoft-com:vml" Requires="v">
                <p:oleObj spid="_x0000_s11416" name="文档" r:id="rId9" imgW="6437560" imgH="473282" progId="Word.Document.8">
                  <p:embed/>
                </p:oleObj>
              </mc:Choice>
              <mc:Fallback>
                <p:oleObj name="文档" r:id="rId9" imgW="6437560" imgH="473282" progId="Word.Document.8">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19400" y="1058864"/>
                        <a:ext cx="6781800"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4262" name="Object 6"/>
          <p:cNvGraphicFramePr>
            <a:graphicFrameLocks noChangeAspect="1"/>
          </p:cNvGraphicFramePr>
          <p:nvPr>
            <p:extLst>
              <p:ext uri="{D42A27DB-BD31-4B8C-83A1-F6EECF244321}">
                <p14:modId xmlns:p14="http://schemas.microsoft.com/office/powerpoint/2010/main" val="136398681"/>
              </p:ext>
            </p:extLst>
          </p:nvPr>
        </p:nvGraphicFramePr>
        <p:xfrm>
          <a:off x="2926700" y="3371055"/>
          <a:ext cx="3333852" cy="582615"/>
        </p:xfrm>
        <a:graphic>
          <a:graphicData uri="http://schemas.openxmlformats.org/presentationml/2006/ole">
            <mc:AlternateContent xmlns:mc="http://schemas.openxmlformats.org/markup-compatibility/2006">
              <mc:Choice xmlns:v="urn:schemas-microsoft-com:vml" Requires="v">
                <p:oleObj spid="_x0000_s11417" name="Equation" r:id="rId11" imgW="1307880" imgH="228600" progId="Equation.DSMT4">
                  <p:embed/>
                </p:oleObj>
              </mc:Choice>
              <mc:Fallback>
                <p:oleObj name="Equation" r:id="rId11" imgW="1307880" imgH="228600" progId="Equation.DSMT4">
                  <p:embed/>
                  <p:pic>
                    <p:nvPicPr>
                      <p:cNvPr id="0" name=""/>
                      <p:cNvPicPr>
                        <a:picLocks noChangeAspect="1" noChangeArrowheads="1"/>
                      </p:cNvPicPr>
                      <p:nvPr/>
                    </p:nvPicPr>
                    <p:blipFill>
                      <a:blip r:embed="rId12"/>
                      <a:srcRect/>
                      <a:stretch>
                        <a:fillRect/>
                      </a:stretch>
                    </p:blipFill>
                    <p:spPr bwMode="auto">
                      <a:xfrm>
                        <a:off x="2926700" y="3371055"/>
                        <a:ext cx="3333852" cy="582615"/>
                      </a:xfrm>
                      <a:prstGeom prst="rect">
                        <a:avLst/>
                      </a:prstGeom>
                      <a:noFill/>
                      <a:ln>
                        <a:noFill/>
                      </a:ln>
                      <a:effectLst/>
                    </p:spPr>
                  </p:pic>
                </p:oleObj>
              </mc:Fallback>
            </mc:AlternateContent>
          </a:graphicData>
        </a:graphic>
      </p:graphicFrame>
      <p:sp>
        <p:nvSpPr>
          <p:cNvPr id="224263" name="Text Box 7"/>
          <p:cNvSpPr txBox="1">
            <a:spLocks noChangeArrowheads="1"/>
          </p:cNvSpPr>
          <p:nvPr/>
        </p:nvSpPr>
        <p:spPr bwMode="auto">
          <a:xfrm>
            <a:off x="6096000" y="3324226"/>
            <a:ext cx="441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t>（依偏导数的连续性）</a:t>
            </a:r>
          </a:p>
        </p:txBody>
      </p:sp>
      <p:graphicFrame>
        <p:nvGraphicFramePr>
          <p:cNvPr id="224264" name="Object 8"/>
          <p:cNvGraphicFramePr>
            <a:graphicFrameLocks noChangeAspect="1"/>
          </p:cNvGraphicFramePr>
          <p:nvPr/>
        </p:nvGraphicFramePr>
        <p:xfrm>
          <a:off x="2962275" y="4945063"/>
          <a:ext cx="5492750" cy="608012"/>
        </p:xfrm>
        <a:graphic>
          <a:graphicData uri="http://schemas.openxmlformats.org/presentationml/2006/ole">
            <mc:AlternateContent xmlns:mc="http://schemas.openxmlformats.org/markup-compatibility/2006">
              <mc:Choice xmlns:v="urn:schemas-microsoft-com:vml" Requires="v">
                <p:oleObj spid="_x0000_s11418" name="文档" r:id="rId13" imgW="5273040" imgH="594360" progId="Word.Document.8">
                  <p:embed/>
                </p:oleObj>
              </mc:Choice>
              <mc:Fallback>
                <p:oleObj name="文档" r:id="rId13" imgW="5273040" imgH="594360" progId="Word.Document.8">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62275" y="4945063"/>
                        <a:ext cx="5492750" cy="608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4265" name="Object 9"/>
          <p:cNvGraphicFramePr>
            <a:graphicFrameLocks noChangeAspect="1"/>
          </p:cNvGraphicFramePr>
          <p:nvPr/>
        </p:nvGraphicFramePr>
        <p:xfrm>
          <a:off x="2895600" y="4106864"/>
          <a:ext cx="5486400" cy="617537"/>
        </p:xfrm>
        <a:graphic>
          <a:graphicData uri="http://schemas.openxmlformats.org/presentationml/2006/ole">
            <mc:AlternateContent xmlns:mc="http://schemas.openxmlformats.org/markup-compatibility/2006">
              <mc:Choice xmlns:v="urn:schemas-microsoft-com:vml" Requires="v">
                <p:oleObj spid="_x0000_s11419" name="文档" r:id="rId15" imgW="5273040" imgH="594360" progId="Word.Document.8">
                  <p:embed/>
                </p:oleObj>
              </mc:Choice>
              <mc:Fallback>
                <p:oleObj name="文档" r:id="rId15" imgW="5273040" imgH="594360" progId="Word.Document.8">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95600" y="4106864"/>
                        <a:ext cx="5486400" cy="617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281698621"/>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24258"/>
                                        </p:tgtEl>
                                        <p:attrNameLst>
                                          <p:attrName>style.visibility</p:attrName>
                                        </p:attrNameLst>
                                      </p:cBhvr>
                                      <p:to>
                                        <p:strVal val="visible"/>
                                      </p:to>
                                    </p:set>
                                    <p:animEffect transition="in" filter="wipe(left)">
                                      <p:cBhvr>
                                        <p:cTn id="7" dur="500"/>
                                        <p:tgtEl>
                                          <p:spTgt spid="224258"/>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24259"/>
                                        </p:tgtEl>
                                        <p:attrNameLst>
                                          <p:attrName>style.visibility</p:attrName>
                                        </p:attrNameLst>
                                      </p:cBhvr>
                                      <p:to>
                                        <p:strVal val="visible"/>
                                      </p:to>
                                    </p:set>
                                    <p:animEffect transition="in" filter="wipe(left)">
                                      <p:cBhvr>
                                        <p:cTn id="11" dur="500"/>
                                        <p:tgtEl>
                                          <p:spTgt spid="224259"/>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224260"/>
                                        </p:tgtEl>
                                        <p:attrNameLst>
                                          <p:attrName>style.visibility</p:attrName>
                                        </p:attrNameLst>
                                      </p:cBhvr>
                                      <p:to>
                                        <p:strVal val="visible"/>
                                      </p:to>
                                    </p:set>
                                    <p:animEffect transition="in" filter="wipe(left)">
                                      <p:cBhvr>
                                        <p:cTn id="15" dur="500"/>
                                        <p:tgtEl>
                                          <p:spTgt spid="22426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224262"/>
                                        </p:tgtEl>
                                        <p:attrNameLst>
                                          <p:attrName>style.visibility</p:attrName>
                                        </p:attrNameLst>
                                      </p:cBhvr>
                                      <p:to>
                                        <p:strVal val="visible"/>
                                      </p:to>
                                    </p:set>
                                    <p:animEffect transition="in" filter="wipe(left)">
                                      <p:cBhvr>
                                        <p:cTn id="20" dur="500"/>
                                        <p:tgtEl>
                                          <p:spTgt spid="224262"/>
                                        </p:tgtEl>
                                      </p:cBhvr>
                                    </p:animEffect>
                                  </p:childTnLst>
                                </p:cTn>
                              </p:par>
                            </p:childTnLst>
                          </p:cTn>
                        </p:par>
                        <p:par>
                          <p:cTn id="21" fill="hold" nodeType="afterGroup">
                            <p:stCondLst>
                              <p:cond delay="500"/>
                            </p:stCondLst>
                            <p:childTnLst>
                              <p:par>
                                <p:cTn id="22" presetID="22" presetClass="entr" presetSubtype="8" fill="hold" grpId="0" nodeType="afterEffect">
                                  <p:stCondLst>
                                    <p:cond delay="0"/>
                                  </p:stCondLst>
                                  <p:iterate type="lt">
                                    <p:tmPct val="100000"/>
                                  </p:iterate>
                                  <p:childTnLst>
                                    <p:set>
                                      <p:cBhvr>
                                        <p:cTn id="23" dur="1" fill="hold">
                                          <p:stCondLst>
                                            <p:cond delay="0"/>
                                          </p:stCondLst>
                                        </p:cTn>
                                        <p:tgtEl>
                                          <p:spTgt spid="224263"/>
                                        </p:tgtEl>
                                        <p:attrNameLst>
                                          <p:attrName>style.visibility</p:attrName>
                                        </p:attrNameLst>
                                      </p:cBhvr>
                                      <p:to>
                                        <p:strVal val="visible"/>
                                      </p:to>
                                    </p:set>
                                    <p:animEffect transition="in" filter="wipe(left)">
                                      <p:cBhvr>
                                        <p:cTn id="24" dur="75"/>
                                        <p:tgtEl>
                                          <p:spTgt spid="224263"/>
                                        </p:tgtEl>
                                      </p:cBhvr>
                                    </p:animEffect>
                                  </p:childTnLst>
                                </p:cTn>
                              </p:par>
                            </p:childTnLst>
                          </p:cTn>
                        </p:par>
                        <p:par>
                          <p:cTn id="25" fill="hold" nodeType="afterGroup">
                            <p:stCondLst>
                              <p:cond delay="1250"/>
                            </p:stCondLst>
                            <p:childTnLst>
                              <p:par>
                                <p:cTn id="26" presetID="22" presetClass="entr" presetSubtype="8" fill="hold" nodeType="afterEffect">
                                  <p:stCondLst>
                                    <p:cond delay="0"/>
                                  </p:stCondLst>
                                  <p:childTnLst>
                                    <p:set>
                                      <p:cBhvr>
                                        <p:cTn id="27" dur="1" fill="hold">
                                          <p:stCondLst>
                                            <p:cond delay="0"/>
                                          </p:stCondLst>
                                        </p:cTn>
                                        <p:tgtEl>
                                          <p:spTgt spid="224265"/>
                                        </p:tgtEl>
                                        <p:attrNameLst>
                                          <p:attrName>style.visibility</p:attrName>
                                        </p:attrNameLst>
                                      </p:cBhvr>
                                      <p:to>
                                        <p:strVal val="visible"/>
                                      </p:to>
                                    </p:set>
                                    <p:animEffect transition="in" filter="wipe(left)">
                                      <p:cBhvr>
                                        <p:cTn id="28" dur="500"/>
                                        <p:tgtEl>
                                          <p:spTgt spid="224265"/>
                                        </p:tgtEl>
                                      </p:cBhvr>
                                    </p:animEffect>
                                  </p:childTnLst>
                                </p:cTn>
                              </p:par>
                            </p:childTnLst>
                          </p:cTn>
                        </p:par>
                        <p:par>
                          <p:cTn id="29" fill="hold" nodeType="afterGroup">
                            <p:stCondLst>
                              <p:cond delay="1750"/>
                            </p:stCondLst>
                            <p:childTnLst>
                              <p:par>
                                <p:cTn id="30" presetID="22" presetClass="entr" presetSubtype="8" fill="hold" nodeType="afterEffect">
                                  <p:stCondLst>
                                    <p:cond delay="0"/>
                                  </p:stCondLst>
                                  <p:childTnLst>
                                    <p:set>
                                      <p:cBhvr>
                                        <p:cTn id="31" dur="1" fill="hold">
                                          <p:stCondLst>
                                            <p:cond delay="0"/>
                                          </p:stCondLst>
                                        </p:cTn>
                                        <p:tgtEl>
                                          <p:spTgt spid="224264"/>
                                        </p:tgtEl>
                                        <p:attrNameLst>
                                          <p:attrName>style.visibility</p:attrName>
                                        </p:attrNameLst>
                                      </p:cBhvr>
                                      <p:to>
                                        <p:strVal val="visible"/>
                                      </p:to>
                                    </p:set>
                                    <p:animEffect transition="in" filter="wipe(left)">
                                      <p:cBhvr>
                                        <p:cTn id="32" dur="500"/>
                                        <p:tgtEl>
                                          <p:spTgt spid="224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63"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282" name="Object 2"/>
          <p:cNvGraphicFramePr>
            <a:graphicFrameLocks noChangeAspect="1"/>
          </p:cNvGraphicFramePr>
          <p:nvPr>
            <p:extLst>
              <p:ext uri="{D42A27DB-BD31-4B8C-83A1-F6EECF244321}">
                <p14:modId xmlns:p14="http://schemas.microsoft.com/office/powerpoint/2010/main" val="745511569"/>
              </p:ext>
            </p:extLst>
          </p:nvPr>
        </p:nvGraphicFramePr>
        <p:xfrm>
          <a:off x="3102325" y="2874962"/>
          <a:ext cx="3222275" cy="563116"/>
        </p:xfrm>
        <a:graphic>
          <a:graphicData uri="http://schemas.openxmlformats.org/presentationml/2006/ole">
            <mc:AlternateContent xmlns:mc="http://schemas.openxmlformats.org/markup-compatibility/2006">
              <mc:Choice xmlns:v="urn:schemas-microsoft-com:vml" Requires="v">
                <p:oleObj spid="_x0000_s12479" name="Equation" r:id="rId3" imgW="1307880" imgH="228600" progId="Equation.DSMT4">
                  <p:embed/>
                </p:oleObj>
              </mc:Choice>
              <mc:Fallback>
                <p:oleObj name="Equation" r:id="rId3" imgW="1307880" imgH="228600" progId="Equation.DSMT4">
                  <p:embed/>
                  <p:pic>
                    <p:nvPicPr>
                      <p:cNvPr id="0" name=""/>
                      <p:cNvPicPr>
                        <a:picLocks noChangeAspect="1" noChangeArrowheads="1"/>
                      </p:cNvPicPr>
                      <p:nvPr/>
                    </p:nvPicPr>
                    <p:blipFill>
                      <a:blip r:embed="rId4"/>
                      <a:srcRect/>
                      <a:stretch>
                        <a:fillRect/>
                      </a:stretch>
                    </p:blipFill>
                    <p:spPr bwMode="auto">
                      <a:xfrm>
                        <a:off x="3102325" y="2874962"/>
                        <a:ext cx="3222275" cy="563116"/>
                      </a:xfrm>
                      <a:prstGeom prst="rect">
                        <a:avLst/>
                      </a:prstGeom>
                      <a:noFill/>
                      <a:ln>
                        <a:noFill/>
                      </a:ln>
                      <a:effectLst/>
                    </p:spPr>
                  </p:pic>
                </p:oleObj>
              </mc:Fallback>
            </mc:AlternateContent>
          </a:graphicData>
        </a:graphic>
      </p:graphicFrame>
      <p:graphicFrame>
        <p:nvGraphicFramePr>
          <p:cNvPr id="225283" name="Object 3"/>
          <p:cNvGraphicFramePr>
            <a:graphicFrameLocks noChangeAspect="1"/>
          </p:cNvGraphicFramePr>
          <p:nvPr>
            <p:extLst>
              <p:ext uri="{D42A27DB-BD31-4B8C-83A1-F6EECF244321}">
                <p14:modId xmlns:p14="http://schemas.microsoft.com/office/powerpoint/2010/main" val="144065418"/>
              </p:ext>
            </p:extLst>
          </p:nvPr>
        </p:nvGraphicFramePr>
        <p:xfrm>
          <a:off x="6324600" y="2887174"/>
          <a:ext cx="3155776" cy="605654"/>
        </p:xfrm>
        <a:graphic>
          <a:graphicData uri="http://schemas.openxmlformats.org/presentationml/2006/ole">
            <mc:AlternateContent xmlns:mc="http://schemas.openxmlformats.org/markup-compatibility/2006">
              <mc:Choice xmlns:v="urn:schemas-microsoft-com:vml" Requires="v">
                <p:oleObj spid="_x0000_s12480" name="Equation" r:id="rId5" imgW="1257120" imgH="241200" progId="Equation.DSMT4">
                  <p:embed/>
                </p:oleObj>
              </mc:Choice>
              <mc:Fallback>
                <p:oleObj name="Equation" r:id="rId5" imgW="1257120" imgH="241200" progId="Equation.DSMT4">
                  <p:embed/>
                  <p:pic>
                    <p:nvPicPr>
                      <p:cNvPr id="0" name=""/>
                      <p:cNvPicPr>
                        <a:picLocks noChangeAspect="1" noChangeArrowheads="1"/>
                      </p:cNvPicPr>
                      <p:nvPr/>
                    </p:nvPicPr>
                    <p:blipFill>
                      <a:blip r:embed="rId6"/>
                      <a:srcRect/>
                      <a:stretch>
                        <a:fillRect/>
                      </a:stretch>
                    </p:blipFill>
                    <p:spPr bwMode="auto">
                      <a:xfrm>
                        <a:off x="6324600" y="2887174"/>
                        <a:ext cx="3155776" cy="605654"/>
                      </a:xfrm>
                      <a:prstGeom prst="rect">
                        <a:avLst/>
                      </a:prstGeom>
                      <a:noFill/>
                      <a:ln>
                        <a:noFill/>
                      </a:ln>
                      <a:effectLst/>
                    </p:spPr>
                  </p:pic>
                </p:oleObj>
              </mc:Fallback>
            </mc:AlternateContent>
          </a:graphicData>
        </a:graphic>
      </p:graphicFrame>
      <p:graphicFrame>
        <p:nvGraphicFramePr>
          <p:cNvPr id="225284" name="Object 4"/>
          <p:cNvGraphicFramePr>
            <a:graphicFrameLocks noChangeAspect="1"/>
          </p:cNvGraphicFramePr>
          <p:nvPr/>
        </p:nvGraphicFramePr>
        <p:xfrm>
          <a:off x="2667001" y="2940051"/>
          <a:ext cx="430213" cy="354013"/>
        </p:xfrm>
        <a:graphic>
          <a:graphicData uri="http://schemas.openxmlformats.org/presentationml/2006/ole">
            <mc:AlternateContent xmlns:mc="http://schemas.openxmlformats.org/markup-compatibility/2006">
              <mc:Choice xmlns:v="urn:schemas-microsoft-com:vml" Requires="v">
                <p:oleObj spid="_x0000_s12481" name="公式" r:id="rId7" imgW="431613" imgH="355446" progId="Equation.3">
                  <p:embed/>
                </p:oleObj>
              </mc:Choice>
              <mc:Fallback>
                <p:oleObj name="公式" r:id="rId7" imgW="431613" imgH="355446"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67001" y="2940051"/>
                        <a:ext cx="430213" cy="354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285" name="Object 5"/>
          <p:cNvGraphicFramePr>
            <a:graphicFrameLocks noChangeAspect="1"/>
          </p:cNvGraphicFramePr>
          <p:nvPr/>
        </p:nvGraphicFramePr>
        <p:xfrm>
          <a:off x="2819400" y="3708400"/>
          <a:ext cx="3962400" cy="1016000"/>
        </p:xfrm>
        <a:graphic>
          <a:graphicData uri="http://schemas.openxmlformats.org/presentationml/2006/ole">
            <mc:AlternateContent xmlns:mc="http://schemas.openxmlformats.org/markup-compatibility/2006">
              <mc:Choice xmlns:v="urn:schemas-microsoft-com:vml" Requires="v">
                <p:oleObj spid="_x0000_s12482" name="公式" r:id="rId9" imgW="3962400" imgH="1016000" progId="Equation.3">
                  <p:embed/>
                </p:oleObj>
              </mc:Choice>
              <mc:Fallback>
                <p:oleObj name="公式" r:id="rId9" imgW="3962400" imgH="10160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19400" y="3708400"/>
                        <a:ext cx="3962400" cy="101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286" name="Object 6"/>
          <p:cNvGraphicFramePr>
            <a:graphicFrameLocks noChangeAspect="1"/>
          </p:cNvGraphicFramePr>
          <p:nvPr/>
        </p:nvGraphicFramePr>
        <p:xfrm>
          <a:off x="6934200" y="3976688"/>
          <a:ext cx="1524000" cy="442912"/>
        </p:xfrm>
        <a:graphic>
          <a:graphicData uri="http://schemas.openxmlformats.org/presentationml/2006/ole">
            <mc:AlternateContent xmlns:mc="http://schemas.openxmlformats.org/markup-compatibility/2006">
              <mc:Choice xmlns:v="urn:schemas-microsoft-com:vml" Requires="v">
                <p:oleObj spid="_x0000_s12483" name="公式" r:id="rId11" imgW="1524000" imgH="444500" progId="Equation.3">
                  <p:embed/>
                </p:oleObj>
              </mc:Choice>
              <mc:Fallback>
                <p:oleObj name="公式" r:id="rId11" imgW="1524000" imgH="4445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34200" y="3976688"/>
                        <a:ext cx="1524000" cy="442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287" name="Object 7"/>
          <p:cNvGraphicFramePr>
            <a:graphicFrameLocks noChangeAspect="1"/>
          </p:cNvGraphicFramePr>
          <p:nvPr>
            <p:extLst>
              <p:ext uri="{D42A27DB-BD31-4B8C-83A1-F6EECF244321}">
                <p14:modId xmlns:p14="http://schemas.microsoft.com/office/powerpoint/2010/main" val="651636712"/>
              </p:ext>
            </p:extLst>
          </p:nvPr>
        </p:nvGraphicFramePr>
        <p:xfrm>
          <a:off x="2527300" y="5020889"/>
          <a:ext cx="5791200" cy="471488"/>
        </p:xfrm>
        <a:graphic>
          <a:graphicData uri="http://schemas.openxmlformats.org/presentationml/2006/ole">
            <mc:AlternateContent xmlns:mc="http://schemas.openxmlformats.org/markup-compatibility/2006">
              <mc:Choice xmlns:v="urn:schemas-microsoft-com:vml" Requires="v">
                <p:oleObj spid="_x0000_s12484" name="文档" r:id="rId13" imgW="5486400" imgH="447040" progId="Word.Document.8">
                  <p:embed/>
                </p:oleObj>
              </mc:Choice>
              <mc:Fallback>
                <p:oleObj name="文档" r:id="rId13" imgW="5486400" imgH="447040" progId="Word.Document.8">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27300" y="5020889"/>
                        <a:ext cx="5791200"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6024" name="Text Box 8"/>
          <p:cNvSpPr txBox="1">
            <a:spLocks noChangeArrowheads="1"/>
          </p:cNvSpPr>
          <p:nvPr/>
        </p:nvSpPr>
        <p:spPr bwMode="auto">
          <a:xfrm>
            <a:off x="2527300" y="1219201"/>
            <a:ext cx="990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t>同理</a:t>
            </a:r>
          </a:p>
        </p:txBody>
      </p:sp>
      <p:graphicFrame>
        <p:nvGraphicFramePr>
          <p:cNvPr id="86025" name="Object 9"/>
          <p:cNvGraphicFramePr>
            <a:graphicFrameLocks noChangeAspect="1"/>
          </p:cNvGraphicFramePr>
          <p:nvPr/>
        </p:nvGraphicFramePr>
        <p:xfrm>
          <a:off x="3594100" y="1295401"/>
          <a:ext cx="3492500" cy="404813"/>
        </p:xfrm>
        <a:graphic>
          <a:graphicData uri="http://schemas.openxmlformats.org/presentationml/2006/ole">
            <mc:AlternateContent xmlns:mc="http://schemas.openxmlformats.org/markup-compatibility/2006">
              <mc:Choice xmlns:v="urn:schemas-microsoft-com:vml" Requires="v">
                <p:oleObj spid="_x0000_s12485" name="公式" r:id="rId15" imgW="3492500" imgH="406400" progId="Equation.3">
                  <p:embed/>
                </p:oleObj>
              </mc:Choice>
              <mc:Fallback>
                <p:oleObj name="公式" r:id="rId15" imgW="3492500" imgH="4064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94100" y="1295401"/>
                        <a:ext cx="3492500" cy="40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290" name="Object 10"/>
          <p:cNvGraphicFramePr>
            <a:graphicFrameLocks noChangeAspect="1"/>
          </p:cNvGraphicFramePr>
          <p:nvPr>
            <p:extLst>
              <p:ext uri="{D42A27DB-BD31-4B8C-83A1-F6EECF244321}">
                <p14:modId xmlns:p14="http://schemas.microsoft.com/office/powerpoint/2010/main" val="724046679"/>
              </p:ext>
            </p:extLst>
          </p:nvPr>
        </p:nvGraphicFramePr>
        <p:xfrm>
          <a:off x="2819400" y="2009162"/>
          <a:ext cx="3219435" cy="582564"/>
        </p:xfrm>
        <a:graphic>
          <a:graphicData uri="http://schemas.openxmlformats.org/presentationml/2006/ole">
            <mc:AlternateContent xmlns:mc="http://schemas.openxmlformats.org/markup-compatibility/2006">
              <mc:Choice xmlns:v="urn:schemas-microsoft-com:vml" Requires="v">
                <p:oleObj spid="_x0000_s12486" name="Equation" r:id="rId17" imgW="1333440" imgH="241200" progId="Equation.DSMT4">
                  <p:embed/>
                </p:oleObj>
              </mc:Choice>
              <mc:Fallback>
                <p:oleObj name="Equation" r:id="rId17" imgW="1333440" imgH="241200" progId="Equation.DSMT4">
                  <p:embed/>
                  <p:pic>
                    <p:nvPicPr>
                      <p:cNvPr id="0" name=""/>
                      <p:cNvPicPr>
                        <a:picLocks noChangeAspect="1" noChangeArrowheads="1"/>
                      </p:cNvPicPr>
                      <p:nvPr/>
                    </p:nvPicPr>
                    <p:blipFill>
                      <a:blip r:embed="rId18"/>
                      <a:srcRect/>
                      <a:stretch>
                        <a:fillRect/>
                      </a:stretch>
                    </p:blipFill>
                    <p:spPr bwMode="auto">
                      <a:xfrm>
                        <a:off x="2819400" y="2009162"/>
                        <a:ext cx="3219435" cy="582564"/>
                      </a:xfrm>
                      <a:prstGeom prst="rect">
                        <a:avLst/>
                      </a:prstGeom>
                      <a:noFill/>
                      <a:ln>
                        <a:noFill/>
                      </a:ln>
                      <a:effectLst/>
                    </p:spPr>
                  </p:pic>
                </p:oleObj>
              </mc:Fallback>
            </mc:AlternateContent>
          </a:graphicData>
        </a:graphic>
      </p:graphicFrame>
      <p:graphicFrame>
        <p:nvGraphicFramePr>
          <p:cNvPr id="225291" name="Object 11"/>
          <p:cNvGraphicFramePr>
            <a:graphicFrameLocks noChangeAspect="1"/>
          </p:cNvGraphicFramePr>
          <p:nvPr/>
        </p:nvGraphicFramePr>
        <p:xfrm>
          <a:off x="6324600" y="1985963"/>
          <a:ext cx="3460750" cy="603250"/>
        </p:xfrm>
        <a:graphic>
          <a:graphicData uri="http://schemas.openxmlformats.org/presentationml/2006/ole">
            <mc:AlternateContent xmlns:mc="http://schemas.openxmlformats.org/markup-compatibility/2006">
              <mc:Choice xmlns:v="urn:schemas-microsoft-com:vml" Requires="v">
                <p:oleObj spid="_x0000_s12487" name="文档" r:id="rId19" imgW="3444240" imgH="599440" progId="Word.Document.8">
                  <p:embed/>
                </p:oleObj>
              </mc:Choice>
              <mc:Fallback>
                <p:oleObj name="文档" r:id="rId19" imgW="3444240" imgH="599440" progId="Word.Document.8">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324600" y="1985963"/>
                        <a:ext cx="3460750"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540676514"/>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25290"/>
                                        </p:tgtEl>
                                        <p:attrNameLst>
                                          <p:attrName>style.visibility</p:attrName>
                                        </p:attrNameLst>
                                      </p:cBhvr>
                                      <p:to>
                                        <p:strVal val="visible"/>
                                      </p:to>
                                    </p:set>
                                    <p:animEffect transition="in" filter="wipe(left)">
                                      <p:cBhvr>
                                        <p:cTn id="7" dur="500"/>
                                        <p:tgtEl>
                                          <p:spTgt spid="225290"/>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25291"/>
                                        </p:tgtEl>
                                        <p:attrNameLst>
                                          <p:attrName>style.visibility</p:attrName>
                                        </p:attrNameLst>
                                      </p:cBhvr>
                                      <p:to>
                                        <p:strVal val="visible"/>
                                      </p:to>
                                    </p:set>
                                    <p:animEffect transition="in" filter="wipe(left)">
                                      <p:cBhvr>
                                        <p:cTn id="11" dur="500"/>
                                        <p:tgtEl>
                                          <p:spTgt spid="22529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225284"/>
                                        </p:tgtEl>
                                        <p:attrNameLst>
                                          <p:attrName>style.visibility</p:attrName>
                                        </p:attrNameLst>
                                      </p:cBhvr>
                                      <p:to>
                                        <p:strVal val="visible"/>
                                      </p:to>
                                    </p:set>
                                    <p:animEffect transition="in" filter="wipe(left)">
                                      <p:cBhvr>
                                        <p:cTn id="16" dur="500"/>
                                        <p:tgtEl>
                                          <p:spTgt spid="225284"/>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225282"/>
                                        </p:tgtEl>
                                        <p:attrNameLst>
                                          <p:attrName>style.visibility</p:attrName>
                                        </p:attrNameLst>
                                      </p:cBhvr>
                                      <p:to>
                                        <p:strVal val="visible"/>
                                      </p:to>
                                    </p:set>
                                    <p:animEffect transition="in" filter="wipe(left)">
                                      <p:cBhvr>
                                        <p:cTn id="20" dur="500"/>
                                        <p:tgtEl>
                                          <p:spTgt spid="225282"/>
                                        </p:tgtEl>
                                      </p:cBhvr>
                                    </p:animEffect>
                                  </p:childTnLst>
                                </p:cTn>
                              </p:par>
                            </p:childTnLst>
                          </p:cTn>
                        </p:par>
                        <p:par>
                          <p:cTn id="21" fill="hold" nodeType="afterGroup">
                            <p:stCondLst>
                              <p:cond delay="1000"/>
                            </p:stCondLst>
                            <p:childTnLst>
                              <p:par>
                                <p:cTn id="22" presetID="22" presetClass="entr" presetSubtype="8" fill="hold" nodeType="afterEffect">
                                  <p:stCondLst>
                                    <p:cond delay="0"/>
                                  </p:stCondLst>
                                  <p:childTnLst>
                                    <p:set>
                                      <p:cBhvr>
                                        <p:cTn id="23" dur="1" fill="hold">
                                          <p:stCondLst>
                                            <p:cond delay="0"/>
                                          </p:stCondLst>
                                        </p:cTn>
                                        <p:tgtEl>
                                          <p:spTgt spid="225283"/>
                                        </p:tgtEl>
                                        <p:attrNameLst>
                                          <p:attrName>style.visibility</p:attrName>
                                        </p:attrNameLst>
                                      </p:cBhvr>
                                      <p:to>
                                        <p:strVal val="visible"/>
                                      </p:to>
                                    </p:set>
                                    <p:animEffect transition="in" filter="wipe(left)">
                                      <p:cBhvr>
                                        <p:cTn id="24" dur="500"/>
                                        <p:tgtEl>
                                          <p:spTgt spid="22528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225285"/>
                                        </p:tgtEl>
                                        <p:attrNameLst>
                                          <p:attrName>style.visibility</p:attrName>
                                        </p:attrNameLst>
                                      </p:cBhvr>
                                      <p:to>
                                        <p:strVal val="visible"/>
                                      </p:to>
                                    </p:set>
                                    <p:animEffect transition="in" filter="wipe(left)">
                                      <p:cBhvr>
                                        <p:cTn id="29" dur="500"/>
                                        <p:tgtEl>
                                          <p:spTgt spid="22528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225286"/>
                                        </p:tgtEl>
                                        <p:attrNameLst>
                                          <p:attrName>style.visibility</p:attrName>
                                        </p:attrNameLst>
                                      </p:cBhvr>
                                      <p:to>
                                        <p:strVal val="visible"/>
                                      </p:to>
                                    </p:set>
                                    <p:animEffect transition="in" filter="wipe(left)">
                                      <p:cBhvr>
                                        <p:cTn id="34" dur="500"/>
                                        <p:tgtEl>
                                          <p:spTgt spid="225286"/>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225287"/>
                                        </p:tgtEl>
                                        <p:attrNameLst>
                                          <p:attrName>style.visibility</p:attrName>
                                        </p:attrNameLst>
                                      </p:cBhvr>
                                      <p:to>
                                        <p:strVal val="visible"/>
                                      </p:to>
                                    </p:set>
                                    <p:animEffect transition="in" filter="wipe(left)">
                                      <p:cBhvr>
                                        <p:cTn id="39" dur="500"/>
                                        <p:tgtEl>
                                          <p:spTgt spid="2252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2"/>
          <p:cNvSpPr txBox="1">
            <a:spLocks noChangeArrowheads="1"/>
          </p:cNvSpPr>
          <p:nvPr/>
        </p:nvSpPr>
        <p:spPr bwMode="auto">
          <a:xfrm>
            <a:off x="2438400" y="928688"/>
            <a:ext cx="3962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t>习惯上，记全微分为</a:t>
            </a:r>
          </a:p>
        </p:txBody>
      </p:sp>
      <p:graphicFrame>
        <p:nvGraphicFramePr>
          <p:cNvPr id="87043" name="Object 3"/>
          <p:cNvGraphicFramePr>
            <a:graphicFrameLocks noChangeAspect="1"/>
          </p:cNvGraphicFramePr>
          <p:nvPr/>
        </p:nvGraphicFramePr>
        <p:xfrm>
          <a:off x="5981700" y="787400"/>
          <a:ext cx="2705100" cy="914400"/>
        </p:xfrm>
        <a:graphic>
          <a:graphicData uri="http://schemas.openxmlformats.org/presentationml/2006/ole">
            <mc:AlternateContent xmlns:mc="http://schemas.openxmlformats.org/markup-compatibility/2006">
              <mc:Choice xmlns:v="urn:schemas-microsoft-com:vml" Requires="v">
                <p:oleObj spid="_x0000_s13356" name="公式" r:id="rId3" imgW="2705100" imgH="914400" progId="Equation.3">
                  <p:embed/>
                </p:oleObj>
              </mc:Choice>
              <mc:Fallback>
                <p:oleObj name="公式" r:id="rId3" imgW="2705100" imgH="914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81700" y="787400"/>
                        <a:ext cx="27051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6308" name="Text Box 4"/>
          <p:cNvSpPr txBox="1">
            <a:spLocks noChangeArrowheads="1"/>
          </p:cNvSpPr>
          <p:nvPr/>
        </p:nvSpPr>
        <p:spPr bwMode="auto">
          <a:xfrm>
            <a:off x="2438400" y="3316288"/>
            <a:ext cx="7391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t>全微分的定义可推广到三元及三元以上函数</a:t>
            </a:r>
          </a:p>
        </p:txBody>
      </p:sp>
      <p:graphicFrame>
        <p:nvGraphicFramePr>
          <p:cNvPr id="226309" name="Object 5"/>
          <p:cNvGraphicFramePr>
            <a:graphicFrameLocks noChangeAspect="1"/>
          </p:cNvGraphicFramePr>
          <p:nvPr/>
        </p:nvGraphicFramePr>
        <p:xfrm>
          <a:off x="3429000" y="4064000"/>
          <a:ext cx="3886200" cy="914400"/>
        </p:xfrm>
        <a:graphic>
          <a:graphicData uri="http://schemas.openxmlformats.org/presentationml/2006/ole">
            <mc:AlternateContent xmlns:mc="http://schemas.openxmlformats.org/markup-compatibility/2006">
              <mc:Choice xmlns:v="urn:schemas-microsoft-com:vml" Requires="v">
                <p:oleObj spid="_x0000_s13357" name="公式" r:id="rId5" imgW="3886200" imgH="914400" progId="Equation.3">
                  <p:embed/>
                </p:oleObj>
              </mc:Choice>
              <mc:Fallback>
                <p:oleObj name="公式" r:id="rId5" imgW="3886200" imgH="914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4064000"/>
                        <a:ext cx="3886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6310" name="Text Box 6"/>
          <p:cNvSpPr txBox="1">
            <a:spLocks noChangeArrowheads="1"/>
          </p:cNvSpPr>
          <p:nvPr/>
        </p:nvSpPr>
        <p:spPr bwMode="auto">
          <a:xfrm>
            <a:off x="2438400" y="1752600"/>
            <a:ext cx="77724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2800" b="1" dirty="0"/>
              <a:t>        </a:t>
            </a:r>
            <a:r>
              <a:rPr lang="zh-CN" altLang="en-US" sz="2800" b="1" dirty="0"/>
              <a:t>通常我们把二元函数的全微分等于它的两个偏微分之和这件事称为二元函数的微分符合</a:t>
            </a:r>
            <a:r>
              <a:rPr lang="zh-CN" altLang="en-US" sz="2800" b="1" dirty="0">
                <a:solidFill>
                  <a:srgbClr val="FF0000"/>
                </a:solidFill>
                <a:effectLst>
                  <a:outerShdw blurRad="38100" dist="38100" dir="2700000" algn="tl">
                    <a:srgbClr val="C0C0C0"/>
                  </a:outerShdw>
                </a:effectLst>
              </a:rPr>
              <a:t>叠加原理．</a:t>
            </a:r>
            <a:endParaRPr lang="zh-CN" altLang="en-US" sz="2800" b="1" dirty="0">
              <a:solidFill>
                <a:srgbClr val="FF0000"/>
              </a:solidFill>
            </a:endParaRPr>
          </a:p>
        </p:txBody>
      </p:sp>
      <p:sp>
        <p:nvSpPr>
          <p:cNvPr id="226311" name="Rectangle 7"/>
          <p:cNvSpPr>
            <a:spLocks noChangeArrowheads="1"/>
          </p:cNvSpPr>
          <p:nvPr/>
        </p:nvSpPr>
        <p:spPr bwMode="auto">
          <a:xfrm>
            <a:off x="2546350" y="5105401"/>
            <a:ext cx="6934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t>叠加原理也适用于二元以上函数的情况．</a:t>
            </a:r>
          </a:p>
        </p:txBody>
      </p:sp>
    </p:spTree>
    <p:extLst>
      <p:ext uri="{BB962C8B-B14F-4D97-AF65-F5344CB8AC3E}">
        <p14:creationId xmlns:p14="http://schemas.microsoft.com/office/powerpoint/2010/main" val="1534122286"/>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226310"/>
                                        </p:tgtEl>
                                        <p:attrNameLst>
                                          <p:attrName>style.visibility</p:attrName>
                                        </p:attrNameLst>
                                      </p:cBhvr>
                                      <p:to>
                                        <p:strVal val="visible"/>
                                      </p:to>
                                    </p:set>
                                    <p:animEffect transition="in" filter="wipe(left)">
                                      <p:cBhvr>
                                        <p:cTn id="7" dur="75"/>
                                        <p:tgtEl>
                                          <p:spTgt spid="2263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226308"/>
                                        </p:tgtEl>
                                        <p:attrNameLst>
                                          <p:attrName>style.visibility</p:attrName>
                                        </p:attrNameLst>
                                      </p:cBhvr>
                                      <p:to>
                                        <p:strVal val="visible"/>
                                      </p:to>
                                    </p:set>
                                    <p:animEffect transition="in" filter="wipe(left)">
                                      <p:cBhvr>
                                        <p:cTn id="12" dur="75"/>
                                        <p:tgtEl>
                                          <p:spTgt spid="226308"/>
                                        </p:tgtEl>
                                      </p:cBhvr>
                                    </p:animEffect>
                                  </p:childTnLst>
                                </p:cTn>
                              </p:par>
                            </p:childTnLst>
                          </p:cTn>
                        </p:par>
                        <p:par>
                          <p:cTn id="13" fill="hold" nodeType="afterGroup">
                            <p:stCondLst>
                              <p:cond delay="1425"/>
                            </p:stCondLst>
                            <p:childTnLst>
                              <p:par>
                                <p:cTn id="14" presetID="22" presetClass="entr" presetSubtype="8" fill="hold" nodeType="afterEffect">
                                  <p:stCondLst>
                                    <p:cond delay="0"/>
                                  </p:stCondLst>
                                  <p:childTnLst>
                                    <p:set>
                                      <p:cBhvr>
                                        <p:cTn id="15" dur="1" fill="hold">
                                          <p:stCondLst>
                                            <p:cond delay="0"/>
                                          </p:stCondLst>
                                        </p:cTn>
                                        <p:tgtEl>
                                          <p:spTgt spid="226309"/>
                                        </p:tgtEl>
                                        <p:attrNameLst>
                                          <p:attrName>style.visibility</p:attrName>
                                        </p:attrNameLst>
                                      </p:cBhvr>
                                      <p:to>
                                        <p:strVal val="visible"/>
                                      </p:to>
                                    </p:set>
                                    <p:animEffect transition="in" filter="wipe(left)">
                                      <p:cBhvr>
                                        <p:cTn id="16" dur="500"/>
                                        <p:tgtEl>
                                          <p:spTgt spid="226309"/>
                                        </p:tgtEl>
                                      </p:cBhvr>
                                    </p:animEffect>
                                  </p:childTnLst>
                                </p:cTn>
                              </p:par>
                            </p:childTnLst>
                          </p:cTn>
                        </p:par>
                        <p:par>
                          <p:cTn id="17" fill="hold" nodeType="afterGroup">
                            <p:stCondLst>
                              <p:cond delay="1925"/>
                            </p:stCondLst>
                            <p:childTnLst>
                              <p:par>
                                <p:cTn id="18" presetID="22" presetClass="entr" presetSubtype="8" fill="hold" grpId="0" nodeType="afterEffect">
                                  <p:stCondLst>
                                    <p:cond delay="0"/>
                                  </p:stCondLst>
                                  <p:iterate type="lt">
                                    <p:tmPct val="100000"/>
                                  </p:iterate>
                                  <p:childTnLst>
                                    <p:set>
                                      <p:cBhvr>
                                        <p:cTn id="19" dur="1" fill="hold">
                                          <p:stCondLst>
                                            <p:cond delay="0"/>
                                          </p:stCondLst>
                                        </p:cTn>
                                        <p:tgtEl>
                                          <p:spTgt spid="226311"/>
                                        </p:tgtEl>
                                        <p:attrNameLst>
                                          <p:attrName>style.visibility</p:attrName>
                                        </p:attrNameLst>
                                      </p:cBhvr>
                                      <p:to>
                                        <p:strVal val="visible"/>
                                      </p:to>
                                    </p:set>
                                    <p:animEffect transition="in" filter="wipe(left)">
                                      <p:cBhvr>
                                        <p:cTn id="20" dur="75"/>
                                        <p:tgtEl>
                                          <p:spTgt spid="2263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8" grpId="0" autoUpdateAnimBg="0"/>
      <p:bldP spid="226310" grpId="0" autoUpdateAnimBg="0"/>
      <p:bldP spid="226311"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8066" name="Object 2"/>
          <p:cNvGraphicFramePr>
            <a:graphicFrameLocks noChangeAspect="1"/>
          </p:cNvGraphicFramePr>
          <p:nvPr>
            <p:extLst>
              <p:ext uri="{D42A27DB-BD31-4B8C-83A1-F6EECF244321}">
                <p14:modId xmlns:p14="http://schemas.microsoft.com/office/powerpoint/2010/main" val="1265015116"/>
              </p:ext>
            </p:extLst>
          </p:nvPr>
        </p:nvGraphicFramePr>
        <p:xfrm>
          <a:off x="2412208" y="1068387"/>
          <a:ext cx="8023137" cy="785813"/>
        </p:xfrm>
        <a:graphic>
          <a:graphicData uri="http://schemas.openxmlformats.org/presentationml/2006/ole">
            <mc:AlternateContent xmlns:mc="http://schemas.openxmlformats.org/markup-compatibility/2006">
              <mc:Choice xmlns:v="urn:schemas-microsoft-com:vml" Requires="v">
                <p:oleObj spid="_x0000_s14464" name="Document" r:id="rId4" imgW="7459108" imgH="731861" progId="Word.Document.8">
                  <p:embed/>
                </p:oleObj>
              </mc:Choice>
              <mc:Fallback>
                <p:oleObj name="Document" r:id="rId4" imgW="7459108" imgH="731861" progId="Word.Document.8">
                  <p:embed/>
                  <p:pic>
                    <p:nvPicPr>
                      <p:cNvPr id="0" name=""/>
                      <p:cNvPicPr>
                        <a:picLocks noChangeAspect="1" noChangeArrowheads="1"/>
                      </p:cNvPicPr>
                      <p:nvPr/>
                    </p:nvPicPr>
                    <p:blipFill>
                      <a:blip r:embed="rId5"/>
                      <a:srcRect/>
                      <a:stretch>
                        <a:fillRect/>
                      </a:stretch>
                    </p:blipFill>
                    <p:spPr bwMode="auto">
                      <a:xfrm>
                        <a:off x="2412208" y="1068387"/>
                        <a:ext cx="8023137" cy="785813"/>
                      </a:xfrm>
                      <a:prstGeom prst="rect">
                        <a:avLst/>
                      </a:prstGeom>
                      <a:noFill/>
                      <a:ln>
                        <a:noFill/>
                      </a:ln>
                      <a:effectLst/>
                      <a:extLst/>
                    </p:spPr>
                  </p:pic>
                </p:oleObj>
              </mc:Fallback>
            </mc:AlternateContent>
          </a:graphicData>
        </a:graphic>
      </p:graphicFrame>
      <p:sp>
        <p:nvSpPr>
          <p:cNvPr id="88067" name="Text Box 3"/>
          <p:cNvSpPr txBox="1">
            <a:spLocks noChangeArrowheads="1"/>
          </p:cNvSpPr>
          <p:nvPr/>
        </p:nvSpPr>
        <p:spPr bwMode="auto">
          <a:xfrm>
            <a:off x="2412208" y="2289175"/>
            <a:ext cx="68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FF0000"/>
                </a:solidFill>
                <a:latin typeface="宋体" panose="02010600030101010101" pitchFamily="2" charset="-122"/>
              </a:rPr>
              <a:t>解</a:t>
            </a:r>
          </a:p>
        </p:txBody>
      </p:sp>
      <p:graphicFrame>
        <p:nvGraphicFramePr>
          <p:cNvPr id="227332" name="Object 4"/>
          <p:cNvGraphicFramePr>
            <a:graphicFrameLocks noChangeAspect="1"/>
          </p:cNvGraphicFramePr>
          <p:nvPr/>
        </p:nvGraphicFramePr>
        <p:xfrm>
          <a:off x="3354389" y="2057400"/>
          <a:ext cx="1849437" cy="1011238"/>
        </p:xfrm>
        <a:graphic>
          <a:graphicData uri="http://schemas.openxmlformats.org/presentationml/2006/ole">
            <mc:AlternateContent xmlns:mc="http://schemas.openxmlformats.org/markup-compatibility/2006">
              <mc:Choice xmlns:v="urn:schemas-microsoft-com:vml" Requires="v">
                <p:oleObj spid="_x0000_s14465" name="公式" r:id="rId6" imgW="1625600" imgH="889000" progId="Equation.3">
                  <p:embed/>
                </p:oleObj>
              </mc:Choice>
              <mc:Fallback>
                <p:oleObj name="公式" r:id="rId6" imgW="1625600" imgH="8890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54389" y="2057400"/>
                        <a:ext cx="1849437" cy="1011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7333" name="Object 5"/>
          <p:cNvGraphicFramePr>
            <a:graphicFrameLocks noChangeAspect="1"/>
          </p:cNvGraphicFramePr>
          <p:nvPr/>
        </p:nvGraphicFramePr>
        <p:xfrm>
          <a:off x="5716588" y="2057401"/>
          <a:ext cx="1720850" cy="1039813"/>
        </p:xfrm>
        <a:graphic>
          <a:graphicData uri="http://schemas.openxmlformats.org/presentationml/2006/ole">
            <mc:AlternateContent xmlns:mc="http://schemas.openxmlformats.org/markup-compatibility/2006">
              <mc:Choice xmlns:v="urn:schemas-microsoft-com:vml" Requires="v">
                <p:oleObj spid="_x0000_s14466" name="公式" r:id="rId8" imgW="1511300" imgH="914400" progId="Equation.3">
                  <p:embed/>
                </p:oleObj>
              </mc:Choice>
              <mc:Fallback>
                <p:oleObj name="公式" r:id="rId8" imgW="1511300" imgH="9144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16588" y="2057401"/>
                        <a:ext cx="1720850" cy="1039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7334" name="Object 6"/>
          <p:cNvGraphicFramePr>
            <a:graphicFrameLocks noChangeAspect="1"/>
          </p:cNvGraphicFramePr>
          <p:nvPr/>
        </p:nvGraphicFramePr>
        <p:xfrm>
          <a:off x="3278188" y="3352801"/>
          <a:ext cx="2082800" cy="1171575"/>
        </p:xfrm>
        <a:graphic>
          <a:graphicData uri="http://schemas.openxmlformats.org/presentationml/2006/ole">
            <mc:AlternateContent xmlns:mc="http://schemas.openxmlformats.org/markup-compatibility/2006">
              <mc:Choice xmlns:v="urn:schemas-microsoft-com:vml" Requires="v">
                <p:oleObj spid="_x0000_s14467" name="公式" r:id="rId10" imgW="1828800" imgH="1028700" progId="Equation.3">
                  <p:embed/>
                </p:oleObj>
              </mc:Choice>
              <mc:Fallback>
                <p:oleObj name="公式" r:id="rId10" imgW="1828800" imgH="10287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78188" y="3352801"/>
                        <a:ext cx="2082800" cy="1171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7335" name="Object 7"/>
          <p:cNvGraphicFramePr>
            <a:graphicFrameLocks noChangeAspect="1"/>
          </p:cNvGraphicFramePr>
          <p:nvPr/>
        </p:nvGraphicFramePr>
        <p:xfrm>
          <a:off x="5716588" y="3352801"/>
          <a:ext cx="2284412" cy="1243013"/>
        </p:xfrm>
        <a:graphic>
          <a:graphicData uri="http://schemas.openxmlformats.org/presentationml/2006/ole">
            <mc:AlternateContent xmlns:mc="http://schemas.openxmlformats.org/markup-compatibility/2006">
              <mc:Choice xmlns:v="urn:schemas-microsoft-com:vml" Requires="v">
                <p:oleObj spid="_x0000_s14468" name="公式" r:id="rId12" imgW="2006600" imgH="1092200" progId="Equation.3">
                  <p:embed/>
                </p:oleObj>
              </mc:Choice>
              <mc:Fallback>
                <p:oleObj name="公式" r:id="rId12" imgW="2006600" imgH="10922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16588" y="3352801"/>
                        <a:ext cx="2284412" cy="1243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7336" name="Object 8"/>
          <p:cNvGraphicFramePr>
            <a:graphicFrameLocks noChangeAspect="1"/>
          </p:cNvGraphicFramePr>
          <p:nvPr/>
        </p:nvGraphicFramePr>
        <p:xfrm>
          <a:off x="4700589" y="4967288"/>
          <a:ext cx="3006725" cy="533400"/>
        </p:xfrm>
        <a:graphic>
          <a:graphicData uri="http://schemas.openxmlformats.org/presentationml/2006/ole">
            <mc:AlternateContent xmlns:mc="http://schemas.openxmlformats.org/markup-compatibility/2006">
              <mc:Choice xmlns:v="urn:schemas-microsoft-com:vml" Requires="v">
                <p:oleObj spid="_x0000_s14469" name="公式" r:id="rId14" imgW="2641600" imgH="469900" progId="Equation.3">
                  <p:embed/>
                </p:oleObj>
              </mc:Choice>
              <mc:Fallback>
                <p:oleObj name="公式" r:id="rId14" imgW="2641600" imgH="46990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00589" y="4967288"/>
                        <a:ext cx="300672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7337" name="Text Box 9"/>
          <p:cNvSpPr txBox="1">
            <a:spLocks noChangeArrowheads="1"/>
          </p:cNvSpPr>
          <p:nvPr/>
        </p:nvSpPr>
        <p:spPr bwMode="auto">
          <a:xfrm>
            <a:off x="2592388" y="4959351"/>
            <a:ext cx="2362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t>所求全微分</a:t>
            </a:r>
          </a:p>
        </p:txBody>
      </p:sp>
    </p:spTree>
    <p:extLst>
      <p:ext uri="{BB962C8B-B14F-4D97-AF65-F5344CB8AC3E}">
        <p14:creationId xmlns:p14="http://schemas.microsoft.com/office/powerpoint/2010/main" val="265288270"/>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27332"/>
                                        </p:tgtEl>
                                        <p:attrNameLst>
                                          <p:attrName>style.visibility</p:attrName>
                                        </p:attrNameLst>
                                      </p:cBhvr>
                                      <p:to>
                                        <p:strVal val="visible"/>
                                      </p:to>
                                    </p:set>
                                    <p:animEffect transition="in" filter="wipe(left)">
                                      <p:cBhvr>
                                        <p:cTn id="7" dur="500"/>
                                        <p:tgtEl>
                                          <p:spTgt spid="227332"/>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27333"/>
                                        </p:tgtEl>
                                        <p:attrNameLst>
                                          <p:attrName>style.visibility</p:attrName>
                                        </p:attrNameLst>
                                      </p:cBhvr>
                                      <p:to>
                                        <p:strVal val="visible"/>
                                      </p:to>
                                    </p:set>
                                    <p:animEffect transition="in" filter="wipe(left)">
                                      <p:cBhvr>
                                        <p:cTn id="11" dur="500"/>
                                        <p:tgtEl>
                                          <p:spTgt spid="22733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227334"/>
                                        </p:tgtEl>
                                        <p:attrNameLst>
                                          <p:attrName>style.visibility</p:attrName>
                                        </p:attrNameLst>
                                      </p:cBhvr>
                                      <p:to>
                                        <p:strVal val="visible"/>
                                      </p:to>
                                    </p:set>
                                    <p:animEffect transition="in" filter="wipe(left)">
                                      <p:cBhvr>
                                        <p:cTn id="16" dur="500"/>
                                        <p:tgtEl>
                                          <p:spTgt spid="227334"/>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227335"/>
                                        </p:tgtEl>
                                        <p:attrNameLst>
                                          <p:attrName>style.visibility</p:attrName>
                                        </p:attrNameLst>
                                      </p:cBhvr>
                                      <p:to>
                                        <p:strVal val="visible"/>
                                      </p:to>
                                    </p:set>
                                    <p:animEffect transition="in" filter="wipe(left)">
                                      <p:cBhvr>
                                        <p:cTn id="20" dur="500"/>
                                        <p:tgtEl>
                                          <p:spTgt spid="22733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iterate type="lt">
                                    <p:tmPct val="100000"/>
                                  </p:iterate>
                                  <p:childTnLst>
                                    <p:set>
                                      <p:cBhvr>
                                        <p:cTn id="24" dur="1" fill="hold">
                                          <p:stCondLst>
                                            <p:cond delay="0"/>
                                          </p:stCondLst>
                                        </p:cTn>
                                        <p:tgtEl>
                                          <p:spTgt spid="227337"/>
                                        </p:tgtEl>
                                        <p:attrNameLst>
                                          <p:attrName>style.visibility</p:attrName>
                                        </p:attrNameLst>
                                      </p:cBhvr>
                                      <p:to>
                                        <p:strVal val="visible"/>
                                      </p:to>
                                    </p:set>
                                    <p:animEffect transition="in" filter="wipe(left)">
                                      <p:cBhvr>
                                        <p:cTn id="25" dur="75"/>
                                        <p:tgtEl>
                                          <p:spTgt spid="227337"/>
                                        </p:tgtEl>
                                      </p:cBhvr>
                                    </p:animEffect>
                                  </p:childTnLst>
                                </p:cTn>
                              </p:par>
                            </p:childTnLst>
                          </p:cTn>
                        </p:par>
                        <p:par>
                          <p:cTn id="26" fill="hold" nodeType="afterGroup">
                            <p:stCondLst>
                              <p:cond delay="375"/>
                            </p:stCondLst>
                            <p:childTnLst>
                              <p:par>
                                <p:cTn id="27" presetID="22" presetClass="entr" presetSubtype="8" fill="hold" nodeType="afterEffect">
                                  <p:stCondLst>
                                    <p:cond delay="0"/>
                                  </p:stCondLst>
                                  <p:childTnLst>
                                    <p:set>
                                      <p:cBhvr>
                                        <p:cTn id="28" dur="1" fill="hold">
                                          <p:stCondLst>
                                            <p:cond delay="0"/>
                                          </p:stCondLst>
                                        </p:cTn>
                                        <p:tgtEl>
                                          <p:spTgt spid="227336"/>
                                        </p:tgtEl>
                                        <p:attrNameLst>
                                          <p:attrName>style.visibility</p:attrName>
                                        </p:attrNameLst>
                                      </p:cBhvr>
                                      <p:to>
                                        <p:strVal val="visible"/>
                                      </p:to>
                                    </p:set>
                                    <p:animEffect transition="in" filter="wipe(left)">
                                      <p:cBhvr>
                                        <p:cTn id="29" dur="500"/>
                                        <p:tgtEl>
                                          <p:spTgt spid="2273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7"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090" name="Object 2"/>
          <p:cNvGraphicFramePr>
            <a:graphicFrameLocks noChangeAspect="1"/>
          </p:cNvGraphicFramePr>
          <p:nvPr>
            <p:extLst>
              <p:ext uri="{D42A27DB-BD31-4B8C-83A1-F6EECF244321}">
                <p14:modId xmlns:p14="http://schemas.microsoft.com/office/powerpoint/2010/main" val="2127703001"/>
              </p:ext>
            </p:extLst>
          </p:nvPr>
        </p:nvGraphicFramePr>
        <p:xfrm>
          <a:off x="2441574" y="746124"/>
          <a:ext cx="7847088" cy="2212975"/>
        </p:xfrm>
        <a:graphic>
          <a:graphicData uri="http://schemas.openxmlformats.org/presentationml/2006/ole">
            <mc:AlternateContent xmlns:mc="http://schemas.openxmlformats.org/markup-compatibility/2006">
              <mc:Choice xmlns:v="urn:schemas-microsoft-com:vml" Requires="v">
                <p:oleObj spid="_x0000_s15467" name="Document" r:id="rId4" imgW="7457668" imgH="2103425" progId="Word.Document.8">
                  <p:embed/>
                </p:oleObj>
              </mc:Choice>
              <mc:Fallback>
                <p:oleObj name="Document" r:id="rId4" imgW="7457668" imgH="2103425" progId="Word.Document.8">
                  <p:embed/>
                  <p:pic>
                    <p:nvPicPr>
                      <p:cNvPr id="0" name=""/>
                      <p:cNvPicPr>
                        <a:picLocks noChangeAspect="1" noChangeArrowheads="1"/>
                      </p:cNvPicPr>
                      <p:nvPr/>
                    </p:nvPicPr>
                    <p:blipFill>
                      <a:blip r:embed="rId5"/>
                      <a:srcRect/>
                      <a:stretch>
                        <a:fillRect/>
                      </a:stretch>
                    </p:blipFill>
                    <p:spPr bwMode="auto">
                      <a:xfrm>
                        <a:off x="2441574" y="746124"/>
                        <a:ext cx="7847088" cy="2212975"/>
                      </a:xfrm>
                      <a:prstGeom prst="rect">
                        <a:avLst/>
                      </a:prstGeom>
                      <a:noFill/>
                      <a:ln>
                        <a:noFill/>
                      </a:ln>
                      <a:effectLst/>
                      <a:extLst/>
                    </p:spPr>
                  </p:pic>
                </p:oleObj>
              </mc:Fallback>
            </mc:AlternateContent>
          </a:graphicData>
        </a:graphic>
      </p:graphicFrame>
      <p:sp>
        <p:nvSpPr>
          <p:cNvPr id="89091" name="Text Box 3"/>
          <p:cNvSpPr txBox="1">
            <a:spLocks noChangeArrowheads="1"/>
          </p:cNvSpPr>
          <p:nvPr/>
        </p:nvSpPr>
        <p:spPr bwMode="auto">
          <a:xfrm>
            <a:off x="2362200" y="3136901"/>
            <a:ext cx="68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FF0000"/>
                </a:solidFill>
                <a:latin typeface="宋体" panose="02010600030101010101" pitchFamily="2" charset="-122"/>
              </a:rPr>
              <a:t>解</a:t>
            </a:r>
          </a:p>
        </p:txBody>
      </p:sp>
      <p:graphicFrame>
        <p:nvGraphicFramePr>
          <p:cNvPr id="228356" name="Object 4"/>
          <p:cNvGraphicFramePr>
            <a:graphicFrameLocks noChangeAspect="1"/>
          </p:cNvGraphicFramePr>
          <p:nvPr/>
        </p:nvGraphicFramePr>
        <p:xfrm>
          <a:off x="3321050" y="2959100"/>
          <a:ext cx="3009900" cy="838200"/>
        </p:xfrm>
        <a:graphic>
          <a:graphicData uri="http://schemas.openxmlformats.org/presentationml/2006/ole">
            <mc:AlternateContent xmlns:mc="http://schemas.openxmlformats.org/markup-compatibility/2006">
              <mc:Choice xmlns:v="urn:schemas-microsoft-com:vml" Requires="v">
                <p:oleObj spid="_x0000_s15468" name="公式" r:id="rId6" imgW="3009900" imgH="838200" progId="Equation.3">
                  <p:embed/>
                </p:oleObj>
              </mc:Choice>
              <mc:Fallback>
                <p:oleObj name="公式" r:id="rId6" imgW="3009900" imgH="838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21050" y="2959100"/>
                        <a:ext cx="30099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8357" name="Object 5"/>
          <p:cNvGraphicFramePr>
            <a:graphicFrameLocks noChangeAspect="1"/>
          </p:cNvGraphicFramePr>
          <p:nvPr/>
        </p:nvGraphicFramePr>
        <p:xfrm>
          <a:off x="3382963" y="3924300"/>
          <a:ext cx="4978400" cy="914400"/>
        </p:xfrm>
        <a:graphic>
          <a:graphicData uri="http://schemas.openxmlformats.org/presentationml/2006/ole">
            <mc:AlternateContent xmlns:mc="http://schemas.openxmlformats.org/markup-compatibility/2006">
              <mc:Choice xmlns:v="urn:schemas-microsoft-com:vml" Requires="v">
                <p:oleObj spid="_x0000_s15469" name="公式" r:id="rId8" imgW="4978400" imgH="914400" progId="Equation.3">
                  <p:embed/>
                </p:oleObj>
              </mc:Choice>
              <mc:Fallback>
                <p:oleObj name="公式" r:id="rId8" imgW="4978400" imgH="9144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82963" y="3924300"/>
                        <a:ext cx="4978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8358" name="Object 6"/>
          <p:cNvGraphicFramePr>
            <a:graphicFrameLocks noChangeAspect="1"/>
          </p:cNvGraphicFramePr>
          <p:nvPr/>
        </p:nvGraphicFramePr>
        <p:xfrm>
          <a:off x="2978150" y="4997450"/>
          <a:ext cx="4318000" cy="1143000"/>
        </p:xfrm>
        <a:graphic>
          <a:graphicData uri="http://schemas.openxmlformats.org/presentationml/2006/ole">
            <mc:AlternateContent xmlns:mc="http://schemas.openxmlformats.org/markup-compatibility/2006">
              <mc:Choice xmlns:v="urn:schemas-microsoft-com:vml" Requires="v">
                <p:oleObj spid="_x0000_s15470" name="公式" r:id="rId10" imgW="4318000" imgH="1143000" progId="Equation.3">
                  <p:embed/>
                </p:oleObj>
              </mc:Choice>
              <mc:Fallback>
                <p:oleObj name="公式" r:id="rId10" imgW="4318000" imgH="11430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78150" y="4997450"/>
                        <a:ext cx="43180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8359" name="Object 7"/>
          <p:cNvGraphicFramePr>
            <a:graphicFrameLocks noChangeAspect="1"/>
          </p:cNvGraphicFramePr>
          <p:nvPr/>
        </p:nvGraphicFramePr>
        <p:xfrm>
          <a:off x="7391400" y="5010151"/>
          <a:ext cx="2260600" cy="862013"/>
        </p:xfrm>
        <a:graphic>
          <a:graphicData uri="http://schemas.openxmlformats.org/presentationml/2006/ole">
            <mc:AlternateContent xmlns:mc="http://schemas.openxmlformats.org/markup-compatibility/2006">
              <mc:Choice xmlns:v="urn:schemas-microsoft-com:vml" Requires="v">
                <p:oleObj spid="_x0000_s15471" name="公式" r:id="rId12" imgW="2260600" imgH="863600" progId="Equation.3">
                  <p:embed/>
                </p:oleObj>
              </mc:Choice>
              <mc:Fallback>
                <p:oleObj name="公式" r:id="rId12" imgW="2260600" imgH="8636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391400" y="5010151"/>
                        <a:ext cx="2260600" cy="862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752756075"/>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28356"/>
                                        </p:tgtEl>
                                        <p:attrNameLst>
                                          <p:attrName>style.visibility</p:attrName>
                                        </p:attrNameLst>
                                      </p:cBhvr>
                                      <p:to>
                                        <p:strVal val="visible"/>
                                      </p:to>
                                    </p:set>
                                    <p:animEffect transition="in" filter="wipe(left)">
                                      <p:cBhvr>
                                        <p:cTn id="7" dur="500"/>
                                        <p:tgtEl>
                                          <p:spTgt spid="2283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28357"/>
                                        </p:tgtEl>
                                        <p:attrNameLst>
                                          <p:attrName>style.visibility</p:attrName>
                                        </p:attrNameLst>
                                      </p:cBhvr>
                                      <p:to>
                                        <p:strVal val="visible"/>
                                      </p:to>
                                    </p:set>
                                    <p:animEffect transition="in" filter="wipe(left)">
                                      <p:cBhvr>
                                        <p:cTn id="12" dur="500"/>
                                        <p:tgtEl>
                                          <p:spTgt spid="22835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28358"/>
                                        </p:tgtEl>
                                        <p:attrNameLst>
                                          <p:attrName>style.visibility</p:attrName>
                                        </p:attrNameLst>
                                      </p:cBhvr>
                                      <p:to>
                                        <p:strVal val="visible"/>
                                      </p:to>
                                    </p:set>
                                    <p:animEffect transition="in" filter="wipe(left)">
                                      <p:cBhvr>
                                        <p:cTn id="17" dur="500"/>
                                        <p:tgtEl>
                                          <p:spTgt spid="22835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28359"/>
                                        </p:tgtEl>
                                        <p:attrNameLst>
                                          <p:attrName>style.visibility</p:attrName>
                                        </p:attrNameLst>
                                      </p:cBhvr>
                                      <p:to>
                                        <p:strVal val="visible"/>
                                      </p:to>
                                    </p:set>
                                    <p:animEffect transition="in" filter="wipe(left)">
                                      <p:cBhvr>
                                        <p:cTn id="22" dur="500"/>
                                        <p:tgtEl>
                                          <p:spTgt spid="2283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0114" name="Object 2"/>
          <p:cNvGraphicFramePr>
            <a:graphicFrameLocks noChangeAspect="1"/>
          </p:cNvGraphicFramePr>
          <p:nvPr>
            <p:extLst>
              <p:ext uri="{D42A27DB-BD31-4B8C-83A1-F6EECF244321}">
                <p14:modId xmlns:p14="http://schemas.microsoft.com/office/powerpoint/2010/main" val="1746412492"/>
              </p:ext>
            </p:extLst>
          </p:nvPr>
        </p:nvGraphicFramePr>
        <p:xfrm>
          <a:off x="2516188" y="896938"/>
          <a:ext cx="7123112" cy="1141412"/>
        </p:xfrm>
        <a:graphic>
          <a:graphicData uri="http://schemas.openxmlformats.org/presentationml/2006/ole">
            <mc:AlternateContent xmlns:mc="http://schemas.openxmlformats.org/markup-compatibility/2006">
              <mc:Choice xmlns:v="urn:schemas-microsoft-com:vml" Requires="v">
                <p:oleObj spid="_x0000_s16491" name="Document" r:id="rId4" imgW="7158497" imgH="1152330" progId="Word.Document.8">
                  <p:embed/>
                </p:oleObj>
              </mc:Choice>
              <mc:Fallback>
                <p:oleObj name="Document" r:id="rId4" imgW="7158497" imgH="1152330" progId="Word.Document.8">
                  <p:embed/>
                  <p:pic>
                    <p:nvPicPr>
                      <p:cNvPr id="0" name=""/>
                      <p:cNvPicPr>
                        <a:picLocks noChangeAspect="1" noChangeArrowheads="1"/>
                      </p:cNvPicPr>
                      <p:nvPr/>
                    </p:nvPicPr>
                    <p:blipFill>
                      <a:blip r:embed="rId5"/>
                      <a:srcRect/>
                      <a:stretch>
                        <a:fillRect/>
                      </a:stretch>
                    </p:blipFill>
                    <p:spPr bwMode="auto">
                      <a:xfrm>
                        <a:off x="2516188" y="896938"/>
                        <a:ext cx="7123112" cy="1141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0115" name="Text Box 3"/>
          <p:cNvSpPr txBox="1">
            <a:spLocks noChangeArrowheads="1"/>
          </p:cNvSpPr>
          <p:nvPr/>
        </p:nvSpPr>
        <p:spPr bwMode="auto">
          <a:xfrm>
            <a:off x="2362200" y="2286001"/>
            <a:ext cx="68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FF0000"/>
                </a:solidFill>
                <a:latin typeface="宋体" panose="02010600030101010101" pitchFamily="2" charset="-122"/>
              </a:rPr>
              <a:t>解</a:t>
            </a:r>
          </a:p>
        </p:txBody>
      </p:sp>
      <p:graphicFrame>
        <p:nvGraphicFramePr>
          <p:cNvPr id="229380" name="Object 4"/>
          <p:cNvGraphicFramePr>
            <a:graphicFrameLocks noChangeAspect="1"/>
          </p:cNvGraphicFramePr>
          <p:nvPr/>
        </p:nvGraphicFramePr>
        <p:xfrm>
          <a:off x="3429000" y="2133600"/>
          <a:ext cx="1092200" cy="889000"/>
        </p:xfrm>
        <a:graphic>
          <a:graphicData uri="http://schemas.openxmlformats.org/presentationml/2006/ole">
            <mc:AlternateContent xmlns:mc="http://schemas.openxmlformats.org/markup-compatibility/2006">
              <mc:Choice xmlns:v="urn:schemas-microsoft-com:vml" Requires="v">
                <p:oleObj spid="_x0000_s16492" name="公式" r:id="rId6" imgW="1091726" imgH="888614" progId="Equation.3">
                  <p:embed/>
                </p:oleObj>
              </mc:Choice>
              <mc:Fallback>
                <p:oleObj name="公式" r:id="rId6" imgW="1091726" imgH="888614"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29000" y="2133600"/>
                        <a:ext cx="10922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9381" name="Object 5"/>
          <p:cNvGraphicFramePr>
            <a:graphicFrameLocks noChangeAspect="1"/>
          </p:cNvGraphicFramePr>
          <p:nvPr/>
        </p:nvGraphicFramePr>
        <p:xfrm>
          <a:off x="5257801" y="2057400"/>
          <a:ext cx="3381375" cy="1098550"/>
        </p:xfrm>
        <a:graphic>
          <a:graphicData uri="http://schemas.openxmlformats.org/presentationml/2006/ole">
            <mc:AlternateContent xmlns:mc="http://schemas.openxmlformats.org/markup-compatibility/2006">
              <mc:Choice xmlns:v="urn:schemas-microsoft-com:vml" Requires="v">
                <p:oleObj spid="_x0000_s16493" name="公式" r:id="rId8" imgW="2971800" imgH="965200" progId="Equation.3">
                  <p:embed/>
                </p:oleObj>
              </mc:Choice>
              <mc:Fallback>
                <p:oleObj name="公式" r:id="rId8" imgW="2971800" imgH="9652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57801" y="2057400"/>
                        <a:ext cx="3381375" cy="1098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9382" name="Object 6"/>
          <p:cNvGraphicFramePr>
            <a:graphicFrameLocks noChangeAspect="1"/>
          </p:cNvGraphicFramePr>
          <p:nvPr/>
        </p:nvGraphicFramePr>
        <p:xfrm>
          <a:off x="3394075" y="3306764"/>
          <a:ext cx="1733550" cy="979487"/>
        </p:xfrm>
        <a:graphic>
          <a:graphicData uri="http://schemas.openxmlformats.org/presentationml/2006/ole">
            <mc:AlternateContent xmlns:mc="http://schemas.openxmlformats.org/markup-compatibility/2006">
              <mc:Choice xmlns:v="urn:schemas-microsoft-com:vml" Requires="v">
                <p:oleObj spid="_x0000_s16494" name="公式" r:id="rId10" imgW="1524000" imgH="863600" progId="Equation.3">
                  <p:embed/>
                </p:oleObj>
              </mc:Choice>
              <mc:Fallback>
                <p:oleObj name="公式" r:id="rId10" imgW="1524000" imgH="8636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94075" y="3306764"/>
                        <a:ext cx="1733550" cy="979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9383" name="Text Box 7"/>
          <p:cNvSpPr txBox="1">
            <a:spLocks noChangeArrowheads="1"/>
          </p:cNvSpPr>
          <p:nvPr/>
        </p:nvSpPr>
        <p:spPr bwMode="auto">
          <a:xfrm>
            <a:off x="2438400" y="4419601"/>
            <a:ext cx="2362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t>所求全微分</a:t>
            </a:r>
          </a:p>
        </p:txBody>
      </p:sp>
      <p:graphicFrame>
        <p:nvGraphicFramePr>
          <p:cNvPr id="229384" name="Object 8"/>
          <p:cNvGraphicFramePr>
            <a:graphicFrameLocks noChangeAspect="1"/>
          </p:cNvGraphicFramePr>
          <p:nvPr/>
        </p:nvGraphicFramePr>
        <p:xfrm>
          <a:off x="3346451" y="4967288"/>
          <a:ext cx="6069013" cy="939800"/>
        </p:xfrm>
        <a:graphic>
          <a:graphicData uri="http://schemas.openxmlformats.org/presentationml/2006/ole">
            <mc:AlternateContent xmlns:mc="http://schemas.openxmlformats.org/markup-compatibility/2006">
              <mc:Choice xmlns:v="urn:schemas-microsoft-com:vml" Requires="v">
                <p:oleObj spid="_x0000_s16495" name="公式" r:id="rId12" imgW="5334000" imgH="825500" progId="Equation.3">
                  <p:embed/>
                </p:oleObj>
              </mc:Choice>
              <mc:Fallback>
                <p:oleObj name="公式" r:id="rId12" imgW="5334000" imgH="8255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6451" y="4967288"/>
                        <a:ext cx="6069013"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9871212"/>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29380"/>
                                        </p:tgtEl>
                                        <p:attrNameLst>
                                          <p:attrName>style.visibility</p:attrName>
                                        </p:attrNameLst>
                                      </p:cBhvr>
                                      <p:to>
                                        <p:strVal val="visible"/>
                                      </p:to>
                                    </p:set>
                                    <p:animEffect transition="in" filter="wipe(left)">
                                      <p:cBhvr>
                                        <p:cTn id="7" dur="500"/>
                                        <p:tgtEl>
                                          <p:spTgt spid="2293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29381"/>
                                        </p:tgtEl>
                                        <p:attrNameLst>
                                          <p:attrName>style.visibility</p:attrName>
                                        </p:attrNameLst>
                                      </p:cBhvr>
                                      <p:to>
                                        <p:strVal val="visible"/>
                                      </p:to>
                                    </p:set>
                                    <p:animEffect transition="in" filter="wipe(left)">
                                      <p:cBhvr>
                                        <p:cTn id="12" dur="500"/>
                                        <p:tgtEl>
                                          <p:spTgt spid="22938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29382"/>
                                        </p:tgtEl>
                                        <p:attrNameLst>
                                          <p:attrName>style.visibility</p:attrName>
                                        </p:attrNameLst>
                                      </p:cBhvr>
                                      <p:to>
                                        <p:strVal val="visible"/>
                                      </p:to>
                                    </p:set>
                                    <p:animEffect transition="in" filter="wipe(left)">
                                      <p:cBhvr>
                                        <p:cTn id="17" dur="500"/>
                                        <p:tgtEl>
                                          <p:spTgt spid="22938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9383"/>
                                        </p:tgtEl>
                                        <p:attrNameLst>
                                          <p:attrName>style.visibility</p:attrName>
                                        </p:attrNameLst>
                                      </p:cBhvr>
                                      <p:to>
                                        <p:strVal val="visible"/>
                                      </p:to>
                                    </p:set>
                                    <p:animEffect transition="in" filter="wipe(left)">
                                      <p:cBhvr>
                                        <p:cTn id="22" dur="500"/>
                                        <p:tgtEl>
                                          <p:spTgt spid="229383"/>
                                        </p:tgtEl>
                                      </p:cBhvr>
                                    </p:animEffect>
                                  </p:childTnLst>
                                </p:cTn>
                              </p:par>
                            </p:childTnLst>
                          </p:cTn>
                        </p:par>
                        <p:par>
                          <p:cTn id="23" fill="hold" nodeType="afterGroup">
                            <p:stCondLst>
                              <p:cond delay="500"/>
                            </p:stCondLst>
                            <p:childTnLst>
                              <p:par>
                                <p:cTn id="24" presetID="22" presetClass="entr" presetSubtype="8" fill="hold" nodeType="afterEffect">
                                  <p:stCondLst>
                                    <p:cond delay="0"/>
                                  </p:stCondLst>
                                  <p:childTnLst>
                                    <p:set>
                                      <p:cBhvr>
                                        <p:cTn id="25" dur="1" fill="hold">
                                          <p:stCondLst>
                                            <p:cond delay="0"/>
                                          </p:stCondLst>
                                        </p:cTn>
                                        <p:tgtEl>
                                          <p:spTgt spid="229384"/>
                                        </p:tgtEl>
                                        <p:attrNameLst>
                                          <p:attrName>style.visibility</p:attrName>
                                        </p:attrNameLst>
                                      </p:cBhvr>
                                      <p:to>
                                        <p:strVal val="visible"/>
                                      </p:to>
                                    </p:set>
                                    <p:animEffect transition="in" filter="wipe(left)">
                                      <p:cBhvr>
                                        <p:cTn id="26" dur="500"/>
                                        <p:tgtEl>
                                          <p:spTgt spid="2293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83"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0402" name="Group 2"/>
          <p:cNvGrpSpPr>
            <a:grpSpLocks/>
          </p:cNvGrpSpPr>
          <p:nvPr/>
        </p:nvGrpSpPr>
        <p:grpSpPr bwMode="auto">
          <a:xfrm>
            <a:off x="4783934" y="2768135"/>
            <a:ext cx="528637" cy="941387"/>
            <a:chOff x="1827" y="1663"/>
            <a:chExt cx="333" cy="593"/>
          </a:xfrm>
        </p:grpSpPr>
        <p:sp>
          <p:nvSpPr>
            <p:cNvPr id="91163" name="Line 3"/>
            <p:cNvSpPr>
              <a:spLocks noChangeShapeType="1"/>
            </p:cNvSpPr>
            <p:nvPr/>
          </p:nvSpPr>
          <p:spPr bwMode="auto">
            <a:xfrm>
              <a:off x="1827" y="1663"/>
              <a:ext cx="333" cy="593"/>
            </a:xfrm>
            <a:prstGeom prst="line">
              <a:avLst/>
            </a:prstGeom>
            <a:noFill/>
            <a:ln w="571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64" name="Line 4"/>
            <p:cNvSpPr>
              <a:spLocks noChangeShapeType="1"/>
            </p:cNvSpPr>
            <p:nvPr/>
          </p:nvSpPr>
          <p:spPr bwMode="auto">
            <a:xfrm flipH="1">
              <a:off x="1920" y="1759"/>
              <a:ext cx="99" cy="353"/>
            </a:xfrm>
            <a:prstGeom prst="line">
              <a:avLst/>
            </a:prstGeom>
            <a:noFill/>
            <a:ln w="571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0405" name="Group 5"/>
          <p:cNvGrpSpPr>
            <a:grpSpLocks/>
          </p:cNvGrpSpPr>
          <p:nvPr/>
        </p:nvGrpSpPr>
        <p:grpSpPr bwMode="auto">
          <a:xfrm>
            <a:off x="5048253" y="2168855"/>
            <a:ext cx="1682750" cy="609600"/>
            <a:chOff x="2208" y="1268"/>
            <a:chExt cx="1060" cy="384"/>
          </a:xfrm>
        </p:grpSpPr>
        <p:sp>
          <p:nvSpPr>
            <p:cNvPr id="91160" name="Line 6"/>
            <p:cNvSpPr>
              <a:spLocks noChangeShapeType="1"/>
            </p:cNvSpPr>
            <p:nvPr/>
          </p:nvSpPr>
          <p:spPr bwMode="auto">
            <a:xfrm>
              <a:off x="2208" y="1385"/>
              <a:ext cx="1060" cy="0"/>
            </a:xfrm>
            <a:prstGeom prst="line">
              <a:avLst/>
            </a:prstGeom>
            <a:noFill/>
            <a:ln w="571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61" name="Line 7"/>
            <p:cNvSpPr>
              <a:spLocks noChangeShapeType="1"/>
            </p:cNvSpPr>
            <p:nvPr/>
          </p:nvSpPr>
          <p:spPr bwMode="auto">
            <a:xfrm>
              <a:off x="2208" y="1522"/>
              <a:ext cx="1060" cy="0"/>
            </a:xfrm>
            <a:prstGeom prst="line">
              <a:avLst/>
            </a:prstGeom>
            <a:noFill/>
            <a:ln w="57150">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62" name="Line 8"/>
            <p:cNvSpPr>
              <a:spLocks noChangeShapeType="1"/>
            </p:cNvSpPr>
            <p:nvPr/>
          </p:nvSpPr>
          <p:spPr bwMode="auto">
            <a:xfrm>
              <a:off x="2640" y="1268"/>
              <a:ext cx="144" cy="384"/>
            </a:xfrm>
            <a:prstGeom prst="line">
              <a:avLst/>
            </a:prstGeom>
            <a:noFill/>
            <a:ln w="571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0409" name="Group 9"/>
          <p:cNvGrpSpPr>
            <a:grpSpLocks/>
          </p:cNvGrpSpPr>
          <p:nvPr/>
        </p:nvGrpSpPr>
        <p:grpSpPr bwMode="auto">
          <a:xfrm>
            <a:off x="5648325" y="4331877"/>
            <a:ext cx="498475" cy="700087"/>
            <a:chOff x="2858" y="2592"/>
            <a:chExt cx="314" cy="510"/>
          </a:xfrm>
        </p:grpSpPr>
        <p:sp>
          <p:nvSpPr>
            <p:cNvPr id="91158" name="Line 10"/>
            <p:cNvSpPr>
              <a:spLocks noChangeShapeType="1"/>
            </p:cNvSpPr>
            <p:nvPr/>
          </p:nvSpPr>
          <p:spPr bwMode="auto">
            <a:xfrm>
              <a:off x="3015" y="2592"/>
              <a:ext cx="0" cy="510"/>
            </a:xfrm>
            <a:prstGeom prst="line">
              <a:avLst/>
            </a:prstGeom>
            <a:noFill/>
            <a:ln w="571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59" name="Line 11"/>
            <p:cNvSpPr>
              <a:spLocks noChangeShapeType="1"/>
            </p:cNvSpPr>
            <p:nvPr/>
          </p:nvSpPr>
          <p:spPr bwMode="auto">
            <a:xfrm>
              <a:off x="2858" y="2788"/>
              <a:ext cx="314" cy="118"/>
            </a:xfrm>
            <a:prstGeom prst="line">
              <a:avLst/>
            </a:prstGeom>
            <a:noFill/>
            <a:ln w="571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cxnSp>
        <p:nvCxnSpPr>
          <p:cNvPr id="230412" name="AutoShape 12"/>
          <p:cNvCxnSpPr>
            <a:cxnSpLocks noChangeShapeType="1"/>
          </p:cNvCxnSpPr>
          <p:nvPr/>
        </p:nvCxnSpPr>
        <p:spPr bwMode="auto">
          <a:xfrm flipV="1">
            <a:off x="6862638" y="2732417"/>
            <a:ext cx="925513" cy="1249363"/>
          </a:xfrm>
          <a:prstGeom prst="bentConnector2">
            <a:avLst/>
          </a:prstGeom>
          <a:noFill/>
          <a:ln w="57150">
            <a:solidFill>
              <a:srgbClr val="FF66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0413" name="Line 13"/>
          <p:cNvSpPr>
            <a:spLocks noChangeShapeType="1"/>
          </p:cNvSpPr>
          <p:nvPr/>
        </p:nvSpPr>
        <p:spPr bwMode="auto">
          <a:xfrm flipV="1">
            <a:off x="5446515" y="4324169"/>
            <a:ext cx="0" cy="685800"/>
          </a:xfrm>
          <a:prstGeom prst="line">
            <a:avLst/>
          </a:prstGeom>
          <a:noFill/>
          <a:ln w="5715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30414" name="Group 14"/>
          <p:cNvGrpSpPr>
            <a:grpSpLocks/>
          </p:cNvGrpSpPr>
          <p:nvPr/>
        </p:nvGrpSpPr>
        <p:grpSpPr bwMode="auto">
          <a:xfrm flipH="1">
            <a:off x="6661042" y="2768362"/>
            <a:ext cx="528637" cy="941387"/>
            <a:chOff x="1827" y="1663"/>
            <a:chExt cx="333" cy="593"/>
          </a:xfrm>
        </p:grpSpPr>
        <p:sp>
          <p:nvSpPr>
            <p:cNvPr id="91156" name="Line 15"/>
            <p:cNvSpPr>
              <a:spLocks noChangeShapeType="1"/>
            </p:cNvSpPr>
            <p:nvPr/>
          </p:nvSpPr>
          <p:spPr bwMode="auto">
            <a:xfrm>
              <a:off x="1827" y="1663"/>
              <a:ext cx="333" cy="593"/>
            </a:xfrm>
            <a:prstGeom prst="line">
              <a:avLst/>
            </a:prstGeom>
            <a:noFill/>
            <a:ln w="571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57" name="Line 16"/>
            <p:cNvSpPr>
              <a:spLocks noChangeShapeType="1"/>
            </p:cNvSpPr>
            <p:nvPr/>
          </p:nvSpPr>
          <p:spPr bwMode="auto">
            <a:xfrm flipH="1">
              <a:off x="1920" y="1759"/>
              <a:ext cx="99" cy="353"/>
            </a:xfrm>
            <a:prstGeom prst="line">
              <a:avLst/>
            </a:prstGeom>
            <a:noFill/>
            <a:ln w="571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cxnSp>
        <p:nvCxnSpPr>
          <p:cNvPr id="230417" name="AutoShape 17"/>
          <p:cNvCxnSpPr>
            <a:cxnSpLocks noChangeShapeType="1"/>
          </p:cNvCxnSpPr>
          <p:nvPr/>
        </p:nvCxnSpPr>
        <p:spPr bwMode="auto">
          <a:xfrm rot="5400000" flipH="1">
            <a:off x="3683631" y="2851480"/>
            <a:ext cx="1295400" cy="990600"/>
          </a:xfrm>
          <a:prstGeom prst="bentConnector3">
            <a:avLst>
              <a:gd name="adj1" fmla="val 977"/>
            </a:avLst>
          </a:prstGeom>
          <a:noFill/>
          <a:ln w="57150">
            <a:solidFill>
              <a:srgbClr val="FF66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1145" name="Text Box 18"/>
          <p:cNvSpPr txBox="1">
            <a:spLocks noChangeArrowheads="1"/>
          </p:cNvSpPr>
          <p:nvPr/>
        </p:nvSpPr>
        <p:spPr bwMode="auto">
          <a:xfrm>
            <a:off x="1684922" y="221020"/>
            <a:ext cx="6465912" cy="579438"/>
          </a:xfrm>
          <a:prstGeom prst="rect">
            <a:avLst/>
          </a:prstGeom>
          <a:noFill/>
          <a:ln>
            <a:noFill/>
          </a:ln>
          <a:effectLs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b="1" dirty="0">
                <a:ea typeface="黑体" panose="02010609060101010101" pitchFamily="49" charset="-122"/>
              </a:rPr>
              <a:t>多元函数连续、可导、可微的关系</a:t>
            </a:r>
          </a:p>
        </p:txBody>
      </p:sp>
      <p:grpSp>
        <p:nvGrpSpPr>
          <p:cNvPr id="230419" name="Group 19"/>
          <p:cNvGrpSpPr>
            <a:grpSpLocks/>
          </p:cNvGrpSpPr>
          <p:nvPr/>
        </p:nvGrpSpPr>
        <p:grpSpPr bwMode="auto">
          <a:xfrm>
            <a:off x="2823321" y="2099004"/>
            <a:ext cx="7127875" cy="3475038"/>
            <a:chOff x="816" y="1376"/>
            <a:chExt cx="4490" cy="2189"/>
          </a:xfrm>
        </p:grpSpPr>
        <p:grpSp>
          <p:nvGrpSpPr>
            <p:cNvPr id="91147" name="Group 20"/>
            <p:cNvGrpSpPr>
              <a:grpSpLocks/>
            </p:cNvGrpSpPr>
            <p:nvPr/>
          </p:nvGrpSpPr>
          <p:grpSpPr bwMode="auto">
            <a:xfrm>
              <a:off x="880" y="1376"/>
              <a:ext cx="4426" cy="2157"/>
              <a:chOff x="880" y="1232"/>
              <a:chExt cx="4426" cy="2157"/>
            </a:xfrm>
          </p:grpSpPr>
          <p:sp>
            <p:nvSpPr>
              <p:cNvPr id="91152" name="Text Box 21"/>
              <p:cNvSpPr txBox="1">
                <a:spLocks noChangeArrowheads="1"/>
              </p:cNvSpPr>
              <p:nvPr/>
            </p:nvSpPr>
            <p:spPr bwMode="auto">
              <a:xfrm>
                <a:off x="2140" y="2236"/>
                <a:ext cx="1453"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b="1"/>
                  <a:t>函数可微</a:t>
                </a:r>
                <a:endParaRPr lang="zh-CN" altLang="en-US" sz="4800" b="1"/>
              </a:p>
            </p:txBody>
          </p:sp>
          <p:sp>
            <p:nvSpPr>
              <p:cNvPr id="230422" name="Text Box 22"/>
              <p:cNvSpPr txBox="1">
                <a:spLocks noChangeArrowheads="1"/>
              </p:cNvSpPr>
              <p:nvPr/>
            </p:nvSpPr>
            <p:spPr bwMode="auto">
              <a:xfrm>
                <a:off x="880" y="1232"/>
                <a:ext cx="153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3200" b="1" dirty="0"/>
                  <a:t>函数连续</a:t>
                </a:r>
                <a:endParaRPr lang="zh-CN" altLang="en-US" sz="3200" b="1" dirty="0">
                  <a:solidFill>
                    <a:srgbClr val="0000FF"/>
                  </a:solidFill>
                  <a:effectLst>
                    <a:outerShdw blurRad="38100" dist="38100" dir="2700000" algn="tl">
                      <a:srgbClr val="C0C0C0"/>
                    </a:outerShdw>
                  </a:effectLst>
                </a:endParaRPr>
              </a:p>
            </p:txBody>
          </p:sp>
          <p:sp>
            <p:nvSpPr>
              <p:cNvPr id="91154" name="Text Box 23"/>
              <p:cNvSpPr txBox="1">
                <a:spLocks noChangeArrowheads="1"/>
              </p:cNvSpPr>
              <p:nvPr/>
            </p:nvSpPr>
            <p:spPr bwMode="auto">
              <a:xfrm>
                <a:off x="1994" y="3024"/>
                <a:ext cx="15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b="1"/>
                  <a:t>偏导数连续</a:t>
                </a:r>
                <a:endParaRPr lang="zh-CN" altLang="en-US" sz="3200"/>
              </a:p>
            </p:txBody>
          </p:sp>
          <p:sp>
            <p:nvSpPr>
              <p:cNvPr id="91155" name="Text Box 24"/>
              <p:cNvSpPr txBox="1">
                <a:spLocks noChangeArrowheads="1"/>
              </p:cNvSpPr>
              <p:nvPr/>
            </p:nvSpPr>
            <p:spPr bwMode="auto">
              <a:xfrm>
                <a:off x="3373" y="1259"/>
                <a:ext cx="1933"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b="1" dirty="0" smtClean="0"/>
                  <a:t>函数偏导数存在</a:t>
                </a:r>
                <a:endParaRPr lang="zh-CN" altLang="en-US" sz="4800" b="1" dirty="0"/>
              </a:p>
            </p:txBody>
          </p:sp>
        </p:grpSp>
        <p:sp>
          <p:nvSpPr>
            <p:cNvPr id="91148" name="Rectangle 25"/>
            <p:cNvSpPr>
              <a:spLocks noChangeArrowheads="1"/>
            </p:cNvSpPr>
            <p:nvPr/>
          </p:nvSpPr>
          <p:spPr bwMode="auto">
            <a:xfrm>
              <a:off x="816" y="1379"/>
              <a:ext cx="1248" cy="38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1149" name="Rectangle 26"/>
            <p:cNvSpPr>
              <a:spLocks noChangeArrowheads="1"/>
            </p:cNvSpPr>
            <p:nvPr/>
          </p:nvSpPr>
          <p:spPr bwMode="auto">
            <a:xfrm>
              <a:off x="3312" y="1392"/>
              <a:ext cx="1927" cy="38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1150" name="Rectangle 27"/>
            <p:cNvSpPr>
              <a:spLocks noChangeArrowheads="1"/>
            </p:cNvSpPr>
            <p:nvPr/>
          </p:nvSpPr>
          <p:spPr bwMode="auto">
            <a:xfrm>
              <a:off x="2090" y="2387"/>
              <a:ext cx="1248" cy="38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1151" name="Rectangle 28"/>
            <p:cNvSpPr>
              <a:spLocks noChangeArrowheads="1"/>
            </p:cNvSpPr>
            <p:nvPr/>
          </p:nvSpPr>
          <p:spPr bwMode="auto">
            <a:xfrm>
              <a:off x="1981" y="3181"/>
              <a:ext cx="1440" cy="38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aphicFrame>
        <p:nvGraphicFramePr>
          <p:cNvPr id="2" name="对象 1"/>
          <p:cNvGraphicFramePr>
            <a:graphicFrameLocks noChangeAspect="1"/>
          </p:cNvGraphicFramePr>
          <p:nvPr>
            <p:extLst>
              <p:ext uri="{D42A27DB-BD31-4B8C-83A1-F6EECF244321}">
                <p14:modId xmlns:p14="http://schemas.microsoft.com/office/powerpoint/2010/main" val="2726942591"/>
              </p:ext>
            </p:extLst>
          </p:nvPr>
        </p:nvGraphicFramePr>
        <p:xfrm>
          <a:off x="7256880" y="4272292"/>
          <a:ext cx="4403522" cy="1201667"/>
        </p:xfrm>
        <a:graphic>
          <a:graphicData uri="http://schemas.openxmlformats.org/presentationml/2006/ole">
            <mc:AlternateContent xmlns:mc="http://schemas.openxmlformats.org/markup-compatibility/2006">
              <mc:Choice xmlns:v="urn:schemas-microsoft-com:vml" Requires="v">
                <p:oleObj spid="_x0000_s23633" name="Equation" r:id="rId3" imgW="2857320" imgH="685800" progId="Equation.DSMT4">
                  <p:embed/>
                </p:oleObj>
              </mc:Choice>
              <mc:Fallback>
                <p:oleObj name="Equation" r:id="rId3" imgW="2857320" imgH="685800" progId="Equation.DSMT4">
                  <p:embed/>
                  <p:pic>
                    <p:nvPicPr>
                      <p:cNvPr id="0" name=""/>
                      <p:cNvPicPr/>
                      <p:nvPr/>
                    </p:nvPicPr>
                    <p:blipFill>
                      <a:blip r:embed="rId4"/>
                      <a:stretch>
                        <a:fillRect/>
                      </a:stretch>
                    </p:blipFill>
                    <p:spPr>
                      <a:xfrm>
                        <a:off x="7256880" y="4272292"/>
                        <a:ext cx="4403522" cy="1201667"/>
                      </a:xfrm>
                      <a:prstGeom prst="rect">
                        <a:avLst/>
                      </a:prstGeom>
                    </p:spPr>
                  </p:pic>
                </p:oleObj>
              </mc:Fallback>
            </mc:AlternateContent>
          </a:graphicData>
        </a:graphic>
      </p:graphicFrame>
      <p:graphicFrame>
        <p:nvGraphicFramePr>
          <p:cNvPr id="31" name="对象 30"/>
          <p:cNvGraphicFramePr>
            <a:graphicFrameLocks noChangeAspect="1"/>
          </p:cNvGraphicFramePr>
          <p:nvPr>
            <p:extLst>
              <p:ext uri="{D42A27DB-BD31-4B8C-83A1-F6EECF244321}">
                <p14:modId xmlns:p14="http://schemas.microsoft.com/office/powerpoint/2010/main" val="2002106918"/>
              </p:ext>
            </p:extLst>
          </p:nvPr>
        </p:nvGraphicFramePr>
        <p:xfrm>
          <a:off x="1330325" y="701675"/>
          <a:ext cx="4318000" cy="1268413"/>
        </p:xfrm>
        <a:graphic>
          <a:graphicData uri="http://schemas.openxmlformats.org/presentationml/2006/ole">
            <mc:AlternateContent xmlns:mc="http://schemas.openxmlformats.org/markup-compatibility/2006">
              <mc:Choice xmlns:v="urn:schemas-microsoft-com:vml" Requires="v">
                <p:oleObj spid="_x0000_s23634" name="Equation" r:id="rId5" imgW="2984400" imgH="723600" progId="Equation.DSMT4">
                  <p:embed/>
                </p:oleObj>
              </mc:Choice>
              <mc:Fallback>
                <p:oleObj name="Equation" r:id="rId5" imgW="2984400" imgH="723600" progId="Equation.DSMT4">
                  <p:embed/>
                  <p:pic>
                    <p:nvPicPr>
                      <p:cNvPr id="0" name=""/>
                      <p:cNvPicPr/>
                      <p:nvPr/>
                    </p:nvPicPr>
                    <p:blipFill>
                      <a:blip r:embed="rId6"/>
                      <a:stretch>
                        <a:fillRect/>
                      </a:stretch>
                    </p:blipFill>
                    <p:spPr>
                      <a:xfrm>
                        <a:off x="1330325" y="701675"/>
                        <a:ext cx="4318000" cy="1268413"/>
                      </a:xfrm>
                      <a:prstGeom prst="rect">
                        <a:avLst/>
                      </a:prstGeom>
                    </p:spPr>
                  </p:pic>
                </p:oleObj>
              </mc:Fallback>
            </mc:AlternateContent>
          </a:graphicData>
        </a:graphic>
      </p:graphicFrame>
      <p:graphicFrame>
        <p:nvGraphicFramePr>
          <p:cNvPr id="32" name="对象 31"/>
          <p:cNvGraphicFramePr>
            <a:graphicFrameLocks noChangeAspect="1"/>
          </p:cNvGraphicFramePr>
          <p:nvPr>
            <p:extLst>
              <p:ext uri="{D42A27DB-BD31-4B8C-83A1-F6EECF244321}">
                <p14:modId xmlns:p14="http://schemas.microsoft.com/office/powerpoint/2010/main" val="309378406"/>
              </p:ext>
            </p:extLst>
          </p:nvPr>
        </p:nvGraphicFramePr>
        <p:xfrm>
          <a:off x="8150834" y="2749192"/>
          <a:ext cx="3367088" cy="1268413"/>
        </p:xfrm>
        <a:graphic>
          <a:graphicData uri="http://schemas.openxmlformats.org/presentationml/2006/ole">
            <mc:AlternateContent xmlns:mc="http://schemas.openxmlformats.org/markup-compatibility/2006">
              <mc:Choice xmlns:v="urn:schemas-microsoft-com:vml" Requires="v">
                <p:oleObj spid="_x0000_s23635" name="Equation" r:id="rId7" imgW="2184120" imgH="723600" progId="Equation.DSMT4">
                  <p:embed/>
                </p:oleObj>
              </mc:Choice>
              <mc:Fallback>
                <p:oleObj name="Equation" r:id="rId7" imgW="2184120" imgH="723600" progId="Equation.DSMT4">
                  <p:embed/>
                  <p:pic>
                    <p:nvPicPr>
                      <p:cNvPr id="0" name=""/>
                      <p:cNvPicPr/>
                      <p:nvPr/>
                    </p:nvPicPr>
                    <p:blipFill>
                      <a:blip r:embed="rId8"/>
                      <a:stretch>
                        <a:fillRect/>
                      </a:stretch>
                    </p:blipFill>
                    <p:spPr>
                      <a:xfrm>
                        <a:off x="8150834" y="2749192"/>
                        <a:ext cx="3367088" cy="1268413"/>
                      </a:xfrm>
                      <a:prstGeom prst="rect">
                        <a:avLst/>
                      </a:prstGeom>
                    </p:spPr>
                  </p:pic>
                </p:oleObj>
              </mc:Fallback>
            </mc:AlternateContent>
          </a:graphicData>
        </a:graphic>
      </p:graphicFrame>
      <p:graphicFrame>
        <p:nvGraphicFramePr>
          <p:cNvPr id="33" name="对象 32"/>
          <p:cNvGraphicFramePr>
            <a:graphicFrameLocks noChangeAspect="1"/>
          </p:cNvGraphicFramePr>
          <p:nvPr>
            <p:extLst>
              <p:ext uri="{D42A27DB-BD31-4B8C-83A1-F6EECF244321}">
                <p14:modId xmlns:p14="http://schemas.microsoft.com/office/powerpoint/2010/main" val="2143802162"/>
              </p:ext>
            </p:extLst>
          </p:nvPr>
        </p:nvGraphicFramePr>
        <p:xfrm>
          <a:off x="6078490" y="799506"/>
          <a:ext cx="3190875" cy="1201737"/>
        </p:xfrm>
        <a:graphic>
          <a:graphicData uri="http://schemas.openxmlformats.org/presentationml/2006/ole">
            <mc:AlternateContent xmlns:mc="http://schemas.openxmlformats.org/markup-compatibility/2006">
              <mc:Choice xmlns:v="urn:schemas-microsoft-com:vml" Requires="v">
                <p:oleObj spid="_x0000_s23636" name="Equation" r:id="rId9" imgW="2070000" imgH="685800" progId="Equation.DSMT4">
                  <p:embed/>
                </p:oleObj>
              </mc:Choice>
              <mc:Fallback>
                <p:oleObj name="Equation" r:id="rId9" imgW="2070000" imgH="685800" progId="Equation.DSMT4">
                  <p:embed/>
                  <p:pic>
                    <p:nvPicPr>
                      <p:cNvPr id="0" name=""/>
                      <p:cNvPicPr/>
                      <p:nvPr/>
                    </p:nvPicPr>
                    <p:blipFill>
                      <a:blip r:embed="rId10"/>
                      <a:stretch>
                        <a:fillRect/>
                      </a:stretch>
                    </p:blipFill>
                    <p:spPr>
                      <a:xfrm>
                        <a:off x="6078490" y="799506"/>
                        <a:ext cx="3190875" cy="1201737"/>
                      </a:xfrm>
                      <a:prstGeom prst="rect">
                        <a:avLst/>
                      </a:prstGeom>
                    </p:spPr>
                  </p:pic>
                </p:oleObj>
              </mc:Fallback>
            </mc:AlternateContent>
          </a:graphicData>
        </a:graphic>
      </p:graphicFrame>
      <p:graphicFrame>
        <p:nvGraphicFramePr>
          <p:cNvPr id="35" name="对象 34"/>
          <p:cNvGraphicFramePr>
            <a:graphicFrameLocks noChangeAspect="1"/>
          </p:cNvGraphicFramePr>
          <p:nvPr>
            <p:extLst>
              <p:ext uri="{D42A27DB-BD31-4B8C-83A1-F6EECF244321}">
                <p14:modId xmlns:p14="http://schemas.microsoft.com/office/powerpoint/2010/main" val="1448296519"/>
              </p:ext>
            </p:extLst>
          </p:nvPr>
        </p:nvGraphicFramePr>
        <p:xfrm>
          <a:off x="133140" y="2768135"/>
          <a:ext cx="3619500" cy="1268413"/>
        </p:xfrm>
        <a:graphic>
          <a:graphicData uri="http://schemas.openxmlformats.org/presentationml/2006/ole">
            <mc:AlternateContent xmlns:mc="http://schemas.openxmlformats.org/markup-compatibility/2006">
              <mc:Choice xmlns:v="urn:schemas-microsoft-com:vml" Requires="v">
                <p:oleObj spid="_x0000_s23637" name="Equation" r:id="rId11" imgW="2501640" imgH="723600" progId="Equation.DSMT4">
                  <p:embed/>
                </p:oleObj>
              </mc:Choice>
              <mc:Fallback>
                <p:oleObj name="Equation" r:id="rId11" imgW="2501640" imgH="723600" progId="Equation.DSMT4">
                  <p:embed/>
                  <p:pic>
                    <p:nvPicPr>
                      <p:cNvPr id="0" name=""/>
                      <p:cNvPicPr/>
                      <p:nvPr/>
                    </p:nvPicPr>
                    <p:blipFill>
                      <a:blip r:embed="rId12"/>
                      <a:stretch>
                        <a:fillRect/>
                      </a:stretch>
                    </p:blipFill>
                    <p:spPr>
                      <a:xfrm>
                        <a:off x="133140" y="2768135"/>
                        <a:ext cx="3619500" cy="1268413"/>
                      </a:xfrm>
                      <a:prstGeom prst="rect">
                        <a:avLst/>
                      </a:prstGeom>
                    </p:spPr>
                  </p:pic>
                </p:oleObj>
              </mc:Fallback>
            </mc:AlternateContent>
          </a:graphicData>
        </a:graphic>
      </p:graphicFrame>
    </p:spTree>
    <p:extLst>
      <p:ext uri="{BB962C8B-B14F-4D97-AF65-F5344CB8AC3E}">
        <p14:creationId xmlns:p14="http://schemas.microsoft.com/office/powerpoint/2010/main" val="3697326596"/>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30419"/>
                                        </p:tgtEl>
                                        <p:attrNameLst>
                                          <p:attrName>style.visibility</p:attrName>
                                        </p:attrNameLst>
                                      </p:cBhvr>
                                      <p:to>
                                        <p:strVal val="visible"/>
                                      </p:to>
                                    </p:set>
                                    <p:animEffect transition="in" filter="wipe(left)">
                                      <p:cBhvr>
                                        <p:cTn id="7" dur="500"/>
                                        <p:tgtEl>
                                          <p:spTgt spid="23041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230405"/>
                                        </p:tgtEl>
                                        <p:attrNameLst>
                                          <p:attrName>style.visibility</p:attrName>
                                        </p:attrNameLst>
                                      </p:cBhvr>
                                      <p:to>
                                        <p:strVal val="visible"/>
                                      </p:to>
                                    </p:set>
                                    <p:animEffect transition="in" filter="barn(outVertical)">
                                      <p:cBhvr>
                                        <p:cTn id="12" dur="500"/>
                                        <p:tgtEl>
                                          <p:spTgt spid="23040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left)">
                                      <p:cBhvr>
                                        <p:cTn id="17" dur="10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wipe(left)">
                                      <p:cBhvr>
                                        <p:cTn id="22" dur="1000"/>
                                        <p:tgtEl>
                                          <p:spTgt spid="3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30402"/>
                                        </p:tgtEl>
                                        <p:attrNameLst>
                                          <p:attrName>style.visibility</p:attrName>
                                        </p:attrNameLst>
                                      </p:cBhvr>
                                      <p:to>
                                        <p:strVal val="visible"/>
                                      </p:to>
                                    </p:set>
                                    <p:animEffect transition="in" filter="wipe(up)">
                                      <p:cBhvr>
                                        <p:cTn id="27" dur="500"/>
                                        <p:tgtEl>
                                          <p:spTgt spid="23040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left)">
                                      <p:cBhvr>
                                        <p:cTn id="32" dur="1000"/>
                                        <p:tgtEl>
                                          <p:spTgt spid="35"/>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9" fill="hold" nodeType="clickEffect">
                                  <p:stCondLst>
                                    <p:cond delay="0"/>
                                  </p:stCondLst>
                                  <p:childTnLst>
                                    <p:set>
                                      <p:cBhvr>
                                        <p:cTn id="36" dur="1" fill="hold">
                                          <p:stCondLst>
                                            <p:cond delay="0"/>
                                          </p:stCondLst>
                                        </p:cTn>
                                        <p:tgtEl>
                                          <p:spTgt spid="230417"/>
                                        </p:tgtEl>
                                        <p:attrNameLst>
                                          <p:attrName>style.visibility</p:attrName>
                                        </p:attrNameLst>
                                      </p:cBhvr>
                                      <p:to>
                                        <p:strVal val="visible"/>
                                      </p:to>
                                    </p:set>
                                    <p:animEffect transition="in" filter="strips(upLeft)">
                                      <p:cBhvr>
                                        <p:cTn id="37" dur="500"/>
                                        <p:tgtEl>
                                          <p:spTgt spid="23041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230414"/>
                                        </p:tgtEl>
                                        <p:attrNameLst>
                                          <p:attrName>style.visibility</p:attrName>
                                        </p:attrNameLst>
                                      </p:cBhvr>
                                      <p:to>
                                        <p:strVal val="visible"/>
                                      </p:to>
                                    </p:set>
                                    <p:animEffect transition="in" filter="wipe(up)">
                                      <p:cBhvr>
                                        <p:cTn id="42" dur="500"/>
                                        <p:tgtEl>
                                          <p:spTgt spid="23041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left)">
                                      <p:cBhvr>
                                        <p:cTn id="47" dur="1000"/>
                                        <p:tgtEl>
                                          <p:spTgt spid="32"/>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3" fill="hold" nodeType="clickEffect">
                                  <p:stCondLst>
                                    <p:cond delay="0"/>
                                  </p:stCondLst>
                                  <p:childTnLst>
                                    <p:set>
                                      <p:cBhvr>
                                        <p:cTn id="51" dur="1" fill="hold">
                                          <p:stCondLst>
                                            <p:cond delay="0"/>
                                          </p:stCondLst>
                                        </p:cTn>
                                        <p:tgtEl>
                                          <p:spTgt spid="230412"/>
                                        </p:tgtEl>
                                        <p:attrNameLst>
                                          <p:attrName>style.visibility</p:attrName>
                                        </p:attrNameLst>
                                      </p:cBhvr>
                                      <p:to>
                                        <p:strVal val="visible"/>
                                      </p:to>
                                    </p:set>
                                    <p:animEffect transition="in" filter="strips(upRight)">
                                      <p:cBhvr>
                                        <p:cTn id="52" dur="500"/>
                                        <p:tgtEl>
                                          <p:spTgt spid="23041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230409"/>
                                        </p:tgtEl>
                                        <p:attrNameLst>
                                          <p:attrName>style.visibility</p:attrName>
                                        </p:attrNameLst>
                                      </p:cBhvr>
                                      <p:to>
                                        <p:strVal val="visible"/>
                                      </p:to>
                                    </p:set>
                                    <p:animEffect transition="in" filter="wipe(up)">
                                      <p:cBhvr>
                                        <p:cTn id="57" dur="500"/>
                                        <p:tgtEl>
                                          <p:spTgt spid="23040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2"/>
                                        </p:tgtEl>
                                        <p:attrNameLst>
                                          <p:attrName>style.visibility</p:attrName>
                                        </p:attrNameLst>
                                      </p:cBhvr>
                                      <p:to>
                                        <p:strVal val="visible"/>
                                      </p:to>
                                    </p:set>
                                    <p:animEffect transition="in" filter="wipe(left)">
                                      <p:cBhvr>
                                        <p:cTn id="62" dur="1500"/>
                                        <p:tgtEl>
                                          <p:spTgt spid="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230413"/>
                                        </p:tgtEl>
                                        <p:attrNameLst>
                                          <p:attrName>style.visibility</p:attrName>
                                        </p:attrNameLst>
                                      </p:cBhvr>
                                      <p:to>
                                        <p:strVal val="visible"/>
                                      </p:to>
                                    </p:set>
                                    <p:animEffect transition="in" filter="wipe(down)">
                                      <p:cBhvr>
                                        <p:cTn id="67" dur="500"/>
                                        <p:tgtEl>
                                          <p:spTgt spid="230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7332" name="Object 4"/>
          <p:cNvGraphicFramePr>
            <a:graphicFrameLocks noChangeAspect="1"/>
          </p:cNvGraphicFramePr>
          <p:nvPr>
            <p:extLst/>
          </p:nvPr>
        </p:nvGraphicFramePr>
        <p:xfrm>
          <a:off x="1449809" y="410487"/>
          <a:ext cx="9375775" cy="1101725"/>
        </p:xfrm>
        <a:graphic>
          <a:graphicData uri="http://schemas.openxmlformats.org/presentationml/2006/ole">
            <mc:AlternateContent xmlns:mc="http://schemas.openxmlformats.org/markup-compatibility/2006">
              <mc:Choice xmlns:v="urn:schemas-microsoft-com:vml" Requires="v">
                <p:oleObj spid="_x0000_s27650" name="Equation" r:id="rId3" imgW="3987720" imgH="469800" progId="Equation.DSMT4">
                  <p:embed/>
                </p:oleObj>
              </mc:Choice>
              <mc:Fallback>
                <p:oleObj name="Equation" r:id="rId3" imgW="3987720" imgH="469800" progId="Equation.DSMT4">
                  <p:embed/>
                  <p:pic>
                    <p:nvPicPr>
                      <p:cNvPr id="0" name=""/>
                      <p:cNvPicPr>
                        <a:picLocks noChangeAspect="1" noChangeArrowheads="1"/>
                      </p:cNvPicPr>
                      <p:nvPr/>
                    </p:nvPicPr>
                    <p:blipFill>
                      <a:blip r:embed="rId4"/>
                      <a:srcRect/>
                      <a:stretch>
                        <a:fillRect/>
                      </a:stretch>
                    </p:blipFill>
                    <p:spPr bwMode="auto">
                      <a:xfrm>
                        <a:off x="1449809" y="410487"/>
                        <a:ext cx="9375775" cy="1101725"/>
                      </a:xfrm>
                      <a:prstGeom prst="rect">
                        <a:avLst/>
                      </a:prstGeom>
                      <a:noFill/>
                      <a:ln w="38100" cmpd="thickThin">
                        <a:solidFill>
                          <a:srgbClr val="FF0000"/>
                        </a:solidFill>
                      </a:ln>
                      <a:effectLst/>
                      <a:extLst/>
                    </p:spPr>
                  </p:pic>
                </p:oleObj>
              </mc:Fallback>
            </mc:AlternateContent>
          </a:graphicData>
        </a:graphic>
      </p:graphicFrame>
      <p:graphicFrame>
        <p:nvGraphicFramePr>
          <p:cNvPr id="227333" name="Object 5"/>
          <p:cNvGraphicFramePr>
            <a:graphicFrameLocks noChangeAspect="1"/>
          </p:cNvGraphicFramePr>
          <p:nvPr>
            <p:extLst/>
          </p:nvPr>
        </p:nvGraphicFramePr>
        <p:xfrm>
          <a:off x="1610361" y="1615328"/>
          <a:ext cx="3754741" cy="460556"/>
        </p:xfrm>
        <a:graphic>
          <a:graphicData uri="http://schemas.openxmlformats.org/presentationml/2006/ole">
            <mc:AlternateContent xmlns:mc="http://schemas.openxmlformats.org/markup-compatibility/2006">
              <mc:Choice xmlns:v="urn:schemas-microsoft-com:vml" Requires="v">
                <p:oleObj spid="_x0000_s27651" name="Equation" r:id="rId5" imgW="1765080" imgH="215640" progId="Equation.DSMT4">
                  <p:embed/>
                </p:oleObj>
              </mc:Choice>
              <mc:Fallback>
                <p:oleObj name="Equation" r:id="rId5" imgW="1765080" imgH="215640" progId="Equation.DSMT4">
                  <p:embed/>
                  <p:pic>
                    <p:nvPicPr>
                      <p:cNvPr id="0" name=""/>
                      <p:cNvPicPr>
                        <a:picLocks noChangeAspect="1" noChangeArrowheads="1"/>
                      </p:cNvPicPr>
                      <p:nvPr/>
                    </p:nvPicPr>
                    <p:blipFill>
                      <a:blip r:embed="rId6"/>
                      <a:srcRect/>
                      <a:stretch>
                        <a:fillRect/>
                      </a:stretch>
                    </p:blipFill>
                    <p:spPr bwMode="auto">
                      <a:xfrm>
                        <a:off x="1610361" y="1615328"/>
                        <a:ext cx="3754741" cy="460556"/>
                      </a:xfrm>
                      <a:prstGeom prst="rect">
                        <a:avLst/>
                      </a:prstGeom>
                      <a:solidFill>
                        <a:srgbClr val="FFC000"/>
                      </a:solidFill>
                      <a:ln>
                        <a:noFill/>
                      </a:ln>
                      <a:effectLst/>
                      <a:extLst/>
                    </p:spPr>
                  </p:pic>
                </p:oleObj>
              </mc:Fallback>
            </mc:AlternateContent>
          </a:graphicData>
        </a:graphic>
      </p:graphicFrame>
      <p:graphicFrame>
        <p:nvGraphicFramePr>
          <p:cNvPr id="227334" name="Object 6"/>
          <p:cNvGraphicFramePr>
            <a:graphicFrameLocks noChangeAspect="1"/>
          </p:cNvGraphicFramePr>
          <p:nvPr>
            <p:extLst/>
          </p:nvPr>
        </p:nvGraphicFramePr>
        <p:xfrm>
          <a:off x="1927577" y="2481787"/>
          <a:ext cx="2936172" cy="624981"/>
        </p:xfrm>
        <a:graphic>
          <a:graphicData uri="http://schemas.openxmlformats.org/presentationml/2006/ole">
            <mc:AlternateContent xmlns:mc="http://schemas.openxmlformats.org/markup-compatibility/2006">
              <mc:Choice xmlns:v="urn:schemas-microsoft-com:vml" Requires="v">
                <p:oleObj spid="_x0000_s27652" name="Equation" r:id="rId7" imgW="1371600" imgH="291960" progId="Equation.DSMT4">
                  <p:embed/>
                </p:oleObj>
              </mc:Choice>
              <mc:Fallback>
                <p:oleObj name="Equation" r:id="rId7" imgW="1371600" imgH="291960" progId="Equation.DSMT4">
                  <p:embed/>
                  <p:pic>
                    <p:nvPicPr>
                      <p:cNvPr id="0" name=""/>
                      <p:cNvPicPr>
                        <a:picLocks noChangeAspect="1" noChangeArrowheads="1"/>
                      </p:cNvPicPr>
                      <p:nvPr/>
                    </p:nvPicPr>
                    <p:blipFill>
                      <a:blip r:embed="rId8"/>
                      <a:srcRect/>
                      <a:stretch>
                        <a:fillRect/>
                      </a:stretch>
                    </p:blipFill>
                    <p:spPr bwMode="auto">
                      <a:xfrm>
                        <a:off x="1927577" y="2481787"/>
                        <a:ext cx="2936172" cy="624981"/>
                      </a:xfrm>
                      <a:prstGeom prst="rect">
                        <a:avLst/>
                      </a:prstGeom>
                      <a:noFill/>
                      <a:ln>
                        <a:noFill/>
                      </a:ln>
                      <a:effectLst/>
                      <a:extLst/>
                    </p:spPr>
                  </p:pic>
                </p:oleObj>
              </mc:Fallback>
            </mc:AlternateContent>
          </a:graphicData>
        </a:graphic>
      </p:graphicFrame>
      <p:graphicFrame>
        <p:nvGraphicFramePr>
          <p:cNvPr id="227335" name="Object 7"/>
          <p:cNvGraphicFramePr>
            <a:graphicFrameLocks noChangeAspect="1"/>
          </p:cNvGraphicFramePr>
          <p:nvPr>
            <p:extLst/>
          </p:nvPr>
        </p:nvGraphicFramePr>
        <p:xfrm>
          <a:off x="1534448" y="3628001"/>
          <a:ext cx="3543300" cy="933450"/>
        </p:xfrm>
        <a:graphic>
          <a:graphicData uri="http://schemas.openxmlformats.org/presentationml/2006/ole">
            <mc:AlternateContent xmlns:mc="http://schemas.openxmlformats.org/markup-compatibility/2006">
              <mc:Choice xmlns:v="urn:schemas-microsoft-com:vml" Requires="v">
                <p:oleObj spid="_x0000_s27653" name="Equation" r:id="rId9" imgW="1638000" imgH="431640" progId="Equation.DSMT4">
                  <p:embed/>
                </p:oleObj>
              </mc:Choice>
              <mc:Fallback>
                <p:oleObj name="Equation" r:id="rId9" imgW="1638000" imgH="431640" progId="Equation.DSMT4">
                  <p:embed/>
                  <p:pic>
                    <p:nvPicPr>
                      <p:cNvPr id="0" name=""/>
                      <p:cNvPicPr>
                        <a:picLocks noChangeAspect="1" noChangeArrowheads="1"/>
                      </p:cNvPicPr>
                      <p:nvPr/>
                    </p:nvPicPr>
                    <p:blipFill>
                      <a:blip r:embed="rId10"/>
                      <a:srcRect/>
                      <a:stretch>
                        <a:fillRect/>
                      </a:stretch>
                    </p:blipFill>
                    <p:spPr bwMode="auto">
                      <a:xfrm>
                        <a:off x="1534448" y="3628001"/>
                        <a:ext cx="3543300" cy="933450"/>
                      </a:xfrm>
                      <a:prstGeom prst="rect">
                        <a:avLst/>
                      </a:prstGeom>
                      <a:solidFill>
                        <a:srgbClr val="FFC000"/>
                      </a:solidFill>
                      <a:ln>
                        <a:noFill/>
                      </a:ln>
                      <a:effectLst/>
                      <a:extLst/>
                    </p:spPr>
                  </p:pic>
                </p:oleObj>
              </mc:Fallback>
            </mc:AlternateContent>
          </a:graphicData>
        </a:graphic>
      </p:graphicFrame>
      <p:sp>
        <p:nvSpPr>
          <p:cNvPr id="2" name="流程图: 决策 1"/>
          <p:cNvSpPr/>
          <p:nvPr/>
        </p:nvSpPr>
        <p:spPr>
          <a:xfrm>
            <a:off x="1143056" y="2116315"/>
            <a:ext cx="4505214" cy="1402055"/>
          </a:xfrm>
          <a:prstGeom prst="flowChartDecision">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1" name="Object 7"/>
          <p:cNvGraphicFramePr>
            <a:graphicFrameLocks noChangeAspect="1"/>
          </p:cNvGraphicFramePr>
          <p:nvPr>
            <p:extLst/>
          </p:nvPr>
        </p:nvGraphicFramePr>
        <p:xfrm>
          <a:off x="8935974" y="4368964"/>
          <a:ext cx="2981424" cy="875573"/>
        </p:xfrm>
        <a:graphic>
          <a:graphicData uri="http://schemas.openxmlformats.org/presentationml/2006/ole">
            <mc:AlternateContent xmlns:mc="http://schemas.openxmlformats.org/markup-compatibility/2006">
              <mc:Choice xmlns:v="urn:schemas-microsoft-com:vml" Requires="v">
                <p:oleObj spid="_x0000_s27654" name="Equation" r:id="rId11" imgW="1688760" imgH="469800" progId="Equation.DSMT4">
                  <p:embed/>
                </p:oleObj>
              </mc:Choice>
              <mc:Fallback>
                <p:oleObj name="Equation" r:id="rId11" imgW="1688760" imgH="469800" progId="Equation.DSMT4">
                  <p:embed/>
                  <p:pic>
                    <p:nvPicPr>
                      <p:cNvPr id="0" name=""/>
                      <p:cNvPicPr>
                        <a:picLocks noChangeAspect="1" noChangeArrowheads="1"/>
                      </p:cNvPicPr>
                      <p:nvPr/>
                    </p:nvPicPr>
                    <p:blipFill>
                      <a:blip r:embed="rId12"/>
                      <a:srcRect/>
                      <a:stretch>
                        <a:fillRect/>
                      </a:stretch>
                    </p:blipFill>
                    <p:spPr bwMode="auto">
                      <a:xfrm>
                        <a:off x="8935974" y="4368964"/>
                        <a:ext cx="2981424" cy="875573"/>
                      </a:xfrm>
                      <a:prstGeom prst="rect">
                        <a:avLst/>
                      </a:prstGeom>
                      <a:noFill/>
                      <a:ln w="15875">
                        <a:solidFill>
                          <a:srgbClr val="FF0000"/>
                        </a:solidFill>
                      </a:ln>
                      <a:effectLst/>
                      <a:extLst/>
                    </p:spPr>
                  </p:pic>
                </p:oleObj>
              </mc:Fallback>
            </mc:AlternateContent>
          </a:graphicData>
        </a:graphic>
      </p:graphicFrame>
      <p:cxnSp>
        <p:nvCxnSpPr>
          <p:cNvPr id="4" name="直接箭头连接符 3"/>
          <p:cNvCxnSpPr/>
          <p:nvPr/>
        </p:nvCxnSpPr>
        <p:spPr>
          <a:xfrm flipV="1">
            <a:off x="5699930" y="2329539"/>
            <a:ext cx="1175689" cy="461713"/>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5694410" y="2833460"/>
            <a:ext cx="1206449" cy="430106"/>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839504" y="2246521"/>
            <a:ext cx="442750" cy="400110"/>
          </a:xfrm>
          <a:prstGeom prst="rect">
            <a:avLst/>
          </a:prstGeom>
          <a:noFill/>
        </p:spPr>
        <p:txBody>
          <a:bodyPr wrap="none" rtlCol="0">
            <a:spAutoFit/>
          </a:bodyPr>
          <a:lstStyle/>
          <a:p>
            <a:r>
              <a:rPr lang="zh-CN" altLang="en-US" sz="2000" b="1" dirty="0" smtClean="0">
                <a:solidFill>
                  <a:srgbClr val="0000CC"/>
                </a:solidFill>
              </a:rPr>
              <a:t>是</a:t>
            </a:r>
            <a:endParaRPr lang="zh-CN" altLang="en-US" sz="2000" b="1" dirty="0">
              <a:solidFill>
                <a:srgbClr val="0000CC"/>
              </a:solidFill>
            </a:endParaRPr>
          </a:p>
        </p:txBody>
      </p:sp>
      <p:sp>
        <p:nvSpPr>
          <p:cNvPr id="12" name="文本框 11"/>
          <p:cNvSpPr txBox="1"/>
          <p:nvPr/>
        </p:nvSpPr>
        <p:spPr>
          <a:xfrm>
            <a:off x="5917123" y="3007679"/>
            <a:ext cx="441146" cy="400110"/>
          </a:xfrm>
          <a:prstGeom prst="rect">
            <a:avLst/>
          </a:prstGeom>
          <a:noFill/>
        </p:spPr>
        <p:txBody>
          <a:bodyPr wrap="none" rtlCol="0">
            <a:spAutoFit/>
          </a:bodyPr>
          <a:lstStyle/>
          <a:p>
            <a:r>
              <a:rPr lang="zh-CN" altLang="en-US" sz="2000" b="1" dirty="0" smtClean="0">
                <a:solidFill>
                  <a:srgbClr val="0000CC"/>
                </a:solidFill>
              </a:rPr>
              <a:t>否</a:t>
            </a:r>
            <a:endParaRPr lang="zh-CN" altLang="en-US" sz="2000" b="1" dirty="0">
              <a:solidFill>
                <a:srgbClr val="0000CC"/>
              </a:solidFill>
            </a:endParaRPr>
          </a:p>
        </p:txBody>
      </p:sp>
      <p:graphicFrame>
        <p:nvGraphicFramePr>
          <p:cNvPr id="21" name="Object 7"/>
          <p:cNvGraphicFramePr>
            <a:graphicFrameLocks noChangeAspect="1"/>
          </p:cNvGraphicFramePr>
          <p:nvPr>
            <p:extLst/>
          </p:nvPr>
        </p:nvGraphicFramePr>
        <p:xfrm>
          <a:off x="6946999" y="2101652"/>
          <a:ext cx="2663166" cy="442366"/>
        </p:xfrm>
        <a:graphic>
          <a:graphicData uri="http://schemas.openxmlformats.org/presentationml/2006/ole">
            <mc:AlternateContent xmlns:mc="http://schemas.openxmlformats.org/markup-compatibility/2006">
              <mc:Choice xmlns:v="urn:schemas-microsoft-com:vml" Requires="v">
                <p:oleObj spid="_x0000_s27655" name="Equation" r:id="rId13" imgW="1295280" imgH="215640" progId="Equation.DSMT4">
                  <p:embed/>
                </p:oleObj>
              </mc:Choice>
              <mc:Fallback>
                <p:oleObj name="Equation" r:id="rId13" imgW="1295280" imgH="215640" progId="Equation.DSMT4">
                  <p:embed/>
                  <p:pic>
                    <p:nvPicPr>
                      <p:cNvPr id="0" name=""/>
                      <p:cNvPicPr>
                        <a:picLocks noChangeAspect="1" noChangeArrowheads="1"/>
                      </p:cNvPicPr>
                      <p:nvPr/>
                    </p:nvPicPr>
                    <p:blipFill>
                      <a:blip r:embed="rId14"/>
                      <a:srcRect/>
                      <a:stretch>
                        <a:fillRect/>
                      </a:stretch>
                    </p:blipFill>
                    <p:spPr bwMode="auto">
                      <a:xfrm>
                        <a:off x="6946999" y="2101652"/>
                        <a:ext cx="2663166" cy="442366"/>
                      </a:xfrm>
                      <a:prstGeom prst="rect">
                        <a:avLst/>
                      </a:prstGeom>
                      <a:noFill/>
                      <a:ln w="19050">
                        <a:solidFill>
                          <a:srgbClr val="FF0000"/>
                        </a:solidFill>
                      </a:ln>
                      <a:effectLst/>
                      <a:extLst/>
                    </p:spPr>
                  </p:pic>
                </p:oleObj>
              </mc:Fallback>
            </mc:AlternateContent>
          </a:graphicData>
        </a:graphic>
      </p:graphicFrame>
      <p:graphicFrame>
        <p:nvGraphicFramePr>
          <p:cNvPr id="22" name="Object 7"/>
          <p:cNvGraphicFramePr>
            <a:graphicFrameLocks noChangeAspect="1"/>
          </p:cNvGraphicFramePr>
          <p:nvPr>
            <p:extLst/>
          </p:nvPr>
        </p:nvGraphicFramePr>
        <p:xfrm>
          <a:off x="6946999" y="2998680"/>
          <a:ext cx="2734883" cy="406245"/>
        </p:xfrm>
        <a:graphic>
          <a:graphicData uri="http://schemas.openxmlformats.org/presentationml/2006/ole">
            <mc:AlternateContent xmlns:mc="http://schemas.openxmlformats.org/markup-compatibility/2006">
              <mc:Choice xmlns:v="urn:schemas-microsoft-com:vml" Requires="v">
                <p:oleObj spid="_x0000_s27656" name="Equation" r:id="rId15" imgW="1447560" imgH="215640" progId="Equation.DSMT4">
                  <p:embed/>
                </p:oleObj>
              </mc:Choice>
              <mc:Fallback>
                <p:oleObj name="Equation" r:id="rId15" imgW="1447560" imgH="215640" progId="Equation.DSMT4">
                  <p:embed/>
                  <p:pic>
                    <p:nvPicPr>
                      <p:cNvPr id="0" name=""/>
                      <p:cNvPicPr>
                        <a:picLocks noChangeAspect="1" noChangeArrowheads="1"/>
                      </p:cNvPicPr>
                      <p:nvPr/>
                    </p:nvPicPr>
                    <p:blipFill>
                      <a:blip r:embed="rId16"/>
                      <a:srcRect/>
                      <a:stretch>
                        <a:fillRect/>
                      </a:stretch>
                    </p:blipFill>
                    <p:spPr bwMode="auto">
                      <a:xfrm>
                        <a:off x="6946999" y="2998680"/>
                        <a:ext cx="2734883" cy="406245"/>
                      </a:xfrm>
                      <a:prstGeom prst="rect">
                        <a:avLst/>
                      </a:prstGeom>
                      <a:noFill/>
                      <a:ln w="19050">
                        <a:solidFill>
                          <a:srgbClr val="FF0000"/>
                        </a:solidFill>
                      </a:ln>
                      <a:effectLst/>
                      <a:extLst/>
                    </p:spPr>
                  </p:pic>
                </p:oleObj>
              </mc:Fallback>
            </mc:AlternateContent>
          </a:graphicData>
        </a:graphic>
      </p:graphicFrame>
      <p:graphicFrame>
        <p:nvGraphicFramePr>
          <p:cNvPr id="23" name="Object 6"/>
          <p:cNvGraphicFramePr>
            <a:graphicFrameLocks noChangeAspect="1"/>
          </p:cNvGraphicFramePr>
          <p:nvPr>
            <p:extLst/>
          </p:nvPr>
        </p:nvGraphicFramePr>
        <p:xfrm>
          <a:off x="1542235" y="4818244"/>
          <a:ext cx="2796684" cy="829886"/>
        </p:xfrm>
        <a:graphic>
          <a:graphicData uri="http://schemas.openxmlformats.org/presentationml/2006/ole">
            <mc:AlternateContent xmlns:mc="http://schemas.openxmlformats.org/markup-compatibility/2006">
              <mc:Choice xmlns:v="urn:schemas-microsoft-com:vml" Requires="v">
                <p:oleObj spid="_x0000_s27657" name="Equation" r:id="rId17" imgW="1371600" imgH="406080" progId="Equation.DSMT4">
                  <p:embed/>
                </p:oleObj>
              </mc:Choice>
              <mc:Fallback>
                <p:oleObj name="Equation" r:id="rId17" imgW="1371600" imgH="406080" progId="Equation.DSMT4">
                  <p:embed/>
                  <p:pic>
                    <p:nvPicPr>
                      <p:cNvPr id="0" name=""/>
                      <p:cNvPicPr>
                        <a:picLocks noChangeAspect="1" noChangeArrowheads="1"/>
                      </p:cNvPicPr>
                      <p:nvPr/>
                    </p:nvPicPr>
                    <p:blipFill>
                      <a:blip r:embed="rId18"/>
                      <a:srcRect/>
                      <a:stretch>
                        <a:fillRect/>
                      </a:stretch>
                    </p:blipFill>
                    <p:spPr bwMode="auto">
                      <a:xfrm>
                        <a:off x="1542235" y="4818244"/>
                        <a:ext cx="2796684" cy="829886"/>
                      </a:xfrm>
                      <a:prstGeom prst="rect">
                        <a:avLst/>
                      </a:prstGeom>
                      <a:noFill/>
                      <a:ln>
                        <a:noFill/>
                      </a:ln>
                      <a:effectLst/>
                      <a:extLst/>
                    </p:spPr>
                  </p:pic>
                </p:oleObj>
              </mc:Fallback>
            </mc:AlternateContent>
          </a:graphicData>
        </a:graphic>
      </p:graphicFrame>
      <p:sp>
        <p:nvSpPr>
          <p:cNvPr id="24" name="流程图: 决策 23"/>
          <p:cNvSpPr/>
          <p:nvPr/>
        </p:nvSpPr>
        <p:spPr>
          <a:xfrm>
            <a:off x="786032" y="4589163"/>
            <a:ext cx="4181208" cy="1408225"/>
          </a:xfrm>
          <a:prstGeom prst="flowChartDecision">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箭头连接符 24"/>
          <p:cNvCxnSpPr/>
          <p:nvPr/>
        </p:nvCxnSpPr>
        <p:spPr>
          <a:xfrm flipV="1">
            <a:off x="5012858" y="4925885"/>
            <a:ext cx="1012072" cy="363271"/>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5018764" y="5316430"/>
            <a:ext cx="1017566" cy="384373"/>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5050438" y="4780579"/>
            <a:ext cx="442750" cy="400110"/>
          </a:xfrm>
          <a:prstGeom prst="rect">
            <a:avLst/>
          </a:prstGeom>
          <a:noFill/>
        </p:spPr>
        <p:txBody>
          <a:bodyPr wrap="none" rtlCol="0">
            <a:spAutoFit/>
          </a:bodyPr>
          <a:lstStyle/>
          <a:p>
            <a:r>
              <a:rPr lang="zh-CN" altLang="en-US" sz="2000" b="1" dirty="0" smtClean="0">
                <a:solidFill>
                  <a:srgbClr val="0000CC"/>
                </a:solidFill>
              </a:rPr>
              <a:t>是</a:t>
            </a:r>
            <a:endParaRPr lang="zh-CN" altLang="en-US" sz="2000" b="1" dirty="0">
              <a:solidFill>
                <a:srgbClr val="0000CC"/>
              </a:solidFill>
            </a:endParaRPr>
          </a:p>
        </p:txBody>
      </p:sp>
      <p:sp>
        <p:nvSpPr>
          <p:cNvPr id="28" name="文本框 27"/>
          <p:cNvSpPr txBox="1"/>
          <p:nvPr/>
        </p:nvSpPr>
        <p:spPr>
          <a:xfrm>
            <a:off x="5077748" y="5401030"/>
            <a:ext cx="441146" cy="400110"/>
          </a:xfrm>
          <a:prstGeom prst="rect">
            <a:avLst/>
          </a:prstGeom>
          <a:noFill/>
        </p:spPr>
        <p:txBody>
          <a:bodyPr wrap="none" rtlCol="0">
            <a:spAutoFit/>
          </a:bodyPr>
          <a:lstStyle/>
          <a:p>
            <a:r>
              <a:rPr lang="zh-CN" altLang="en-US" sz="2000" b="1" dirty="0" smtClean="0">
                <a:solidFill>
                  <a:srgbClr val="0000CC"/>
                </a:solidFill>
              </a:rPr>
              <a:t>否</a:t>
            </a:r>
            <a:endParaRPr lang="zh-CN" altLang="en-US" sz="2000" b="1" dirty="0">
              <a:solidFill>
                <a:srgbClr val="0000CC"/>
              </a:solidFill>
            </a:endParaRPr>
          </a:p>
        </p:txBody>
      </p:sp>
      <p:graphicFrame>
        <p:nvGraphicFramePr>
          <p:cNvPr id="29" name="Object 7"/>
          <p:cNvGraphicFramePr>
            <a:graphicFrameLocks noChangeAspect="1"/>
          </p:cNvGraphicFramePr>
          <p:nvPr>
            <p:extLst/>
          </p:nvPr>
        </p:nvGraphicFramePr>
        <p:xfrm>
          <a:off x="6111153" y="4425280"/>
          <a:ext cx="2025650" cy="811213"/>
        </p:xfrm>
        <a:graphic>
          <a:graphicData uri="http://schemas.openxmlformats.org/presentationml/2006/ole">
            <mc:AlternateContent xmlns:mc="http://schemas.openxmlformats.org/markup-compatibility/2006">
              <mc:Choice xmlns:v="urn:schemas-microsoft-com:vml" Requires="v">
                <p:oleObj spid="_x0000_s27658" name="Equation" r:id="rId19" imgW="1015920" imgH="406080" progId="Equation.DSMT4">
                  <p:embed/>
                </p:oleObj>
              </mc:Choice>
              <mc:Fallback>
                <p:oleObj name="Equation" r:id="rId19" imgW="1015920" imgH="406080" progId="Equation.DSMT4">
                  <p:embed/>
                  <p:pic>
                    <p:nvPicPr>
                      <p:cNvPr id="0" name=""/>
                      <p:cNvPicPr>
                        <a:picLocks noChangeAspect="1" noChangeArrowheads="1"/>
                      </p:cNvPicPr>
                      <p:nvPr/>
                    </p:nvPicPr>
                    <p:blipFill>
                      <a:blip r:embed="rId20"/>
                      <a:srcRect/>
                      <a:stretch>
                        <a:fillRect/>
                      </a:stretch>
                    </p:blipFill>
                    <p:spPr bwMode="auto">
                      <a:xfrm>
                        <a:off x="6111153" y="4425280"/>
                        <a:ext cx="2025650" cy="811213"/>
                      </a:xfrm>
                      <a:prstGeom prst="rect">
                        <a:avLst/>
                      </a:prstGeom>
                      <a:noFill/>
                      <a:ln w="19050">
                        <a:solidFill>
                          <a:srgbClr val="FF0000"/>
                        </a:solidFill>
                      </a:ln>
                      <a:effectLst/>
                      <a:extLst/>
                    </p:spPr>
                  </p:pic>
                </p:oleObj>
              </mc:Fallback>
            </mc:AlternateContent>
          </a:graphicData>
        </a:graphic>
      </p:graphicFrame>
      <p:graphicFrame>
        <p:nvGraphicFramePr>
          <p:cNvPr id="30" name="Object 7"/>
          <p:cNvGraphicFramePr>
            <a:graphicFrameLocks noChangeAspect="1"/>
          </p:cNvGraphicFramePr>
          <p:nvPr>
            <p:extLst/>
          </p:nvPr>
        </p:nvGraphicFramePr>
        <p:xfrm>
          <a:off x="6111153" y="5366257"/>
          <a:ext cx="2290926" cy="789974"/>
        </p:xfrm>
        <a:graphic>
          <a:graphicData uri="http://schemas.openxmlformats.org/presentationml/2006/ole">
            <mc:AlternateContent xmlns:mc="http://schemas.openxmlformats.org/markup-compatibility/2006">
              <mc:Choice xmlns:v="urn:schemas-microsoft-com:vml" Requires="v">
                <p:oleObj spid="_x0000_s27659" name="Equation" r:id="rId21" imgW="1180800" imgH="406080" progId="Equation.DSMT4">
                  <p:embed/>
                </p:oleObj>
              </mc:Choice>
              <mc:Fallback>
                <p:oleObj name="Equation" r:id="rId21" imgW="1180800" imgH="406080" progId="Equation.DSMT4">
                  <p:embed/>
                  <p:pic>
                    <p:nvPicPr>
                      <p:cNvPr id="0" name=""/>
                      <p:cNvPicPr>
                        <a:picLocks noChangeAspect="1" noChangeArrowheads="1"/>
                      </p:cNvPicPr>
                      <p:nvPr/>
                    </p:nvPicPr>
                    <p:blipFill>
                      <a:blip r:embed="rId22"/>
                      <a:srcRect/>
                      <a:stretch>
                        <a:fillRect/>
                      </a:stretch>
                    </p:blipFill>
                    <p:spPr bwMode="auto">
                      <a:xfrm>
                        <a:off x="6111153" y="5366257"/>
                        <a:ext cx="2290926" cy="789974"/>
                      </a:xfrm>
                      <a:prstGeom prst="rect">
                        <a:avLst/>
                      </a:prstGeom>
                      <a:noFill/>
                      <a:ln w="15875">
                        <a:solidFill>
                          <a:srgbClr val="FF0000"/>
                        </a:solidFill>
                      </a:ln>
                      <a:effectLst/>
                      <a:extLst/>
                    </p:spPr>
                  </p:pic>
                </p:oleObj>
              </mc:Fallback>
            </mc:AlternateContent>
          </a:graphicData>
        </a:graphic>
      </p:graphicFrame>
      <p:cxnSp>
        <p:nvCxnSpPr>
          <p:cNvPr id="5" name="直接箭头连接符 4"/>
          <p:cNvCxnSpPr/>
          <p:nvPr/>
        </p:nvCxnSpPr>
        <p:spPr>
          <a:xfrm flipV="1">
            <a:off x="8193420" y="4830886"/>
            <a:ext cx="685937" cy="9331"/>
          </a:xfrm>
          <a:prstGeom prst="straightConnector1">
            <a:avLst/>
          </a:prstGeom>
          <a:ln w="95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4536384"/>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afterEffect">
                                  <p:stCondLst>
                                    <p:cond delay="0"/>
                                  </p:stCondLst>
                                  <p:childTnLst>
                                    <p:set>
                                      <p:cBhvr>
                                        <p:cTn id="6" dur="1" fill="hold">
                                          <p:stCondLst>
                                            <p:cond delay="0"/>
                                          </p:stCondLst>
                                        </p:cTn>
                                        <p:tgtEl>
                                          <p:spTgt spid="227333"/>
                                        </p:tgtEl>
                                        <p:attrNameLst>
                                          <p:attrName>style.visibility</p:attrName>
                                        </p:attrNameLst>
                                      </p:cBhvr>
                                      <p:to>
                                        <p:strVal val="visible"/>
                                      </p:to>
                                    </p:set>
                                    <p:animEffect transition="in" filter="wipe(left)">
                                      <p:cBhvr>
                                        <p:cTn id="7" dur="500"/>
                                        <p:tgtEl>
                                          <p:spTgt spid="2273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27334"/>
                                        </p:tgtEl>
                                        <p:attrNameLst>
                                          <p:attrName>style.visibility</p:attrName>
                                        </p:attrNameLst>
                                      </p:cBhvr>
                                      <p:to>
                                        <p:strVal val="visible"/>
                                      </p:to>
                                    </p:set>
                                    <p:animEffect transition="in" filter="wipe(left)">
                                      <p:cBhvr>
                                        <p:cTn id="12" dur="500"/>
                                        <p:tgtEl>
                                          <p:spTgt spid="22733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arn(inVertic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00"/>
                                        <p:tgtEl>
                                          <p:spTgt spid="4"/>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left)">
                                      <p:cBhvr>
                                        <p:cTn id="31" dur="5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barn(inVertical)">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left)">
                                      <p:cBhvr>
                                        <p:cTn id="41" dur="500"/>
                                        <p:tgtEl>
                                          <p:spTgt spid="8"/>
                                        </p:tgtEl>
                                      </p:cBhvr>
                                    </p:animEffect>
                                  </p:childTnLst>
                                </p:cTn>
                              </p:par>
                            </p:childTnLst>
                          </p:cTn>
                        </p:par>
                        <p:par>
                          <p:cTn id="42" fill="hold">
                            <p:stCondLst>
                              <p:cond delay="500"/>
                            </p:stCondLst>
                            <p:childTnLst>
                              <p:par>
                                <p:cTn id="43" presetID="22" presetClass="entr" presetSubtype="8" fill="hold" nodeType="after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wipe(left)">
                                      <p:cBhvr>
                                        <p:cTn id="45" dur="500"/>
                                        <p:tgtEl>
                                          <p:spTgt spid="22"/>
                                        </p:tgtEl>
                                      </p:cBhvr>
                                    </p:animEffect>
                                  </p:childTnLst>
                                </p:cTn>
                              </p:par>
                            </p:childTnLst>
                          </p:cTn>
                        </p:par>
                        <p:par>
                          <p:cTn id="46" fill="hold">
                            <p:stCondLst>
                              <p:cond delay="1000"/>
                            </p:stCondLst>
                            <p:childTnLst>
                              <p:par>
                                <p:cTn id="47" presetID="22" presetClass="entr" presetSubtype="8" fill="hold" nodeType="afterEffect">
                                  <p:stCondLst>
                                    <p:cond delay="0"/>
                                  </p:stCondLst>
                                  <p:childTnLst>
                                    <p:set>
                                      <p:cBhvr>
                                        <p:cTn id="48" dur="1" fill="hold">
                                          <p:stCondLst>
                                            <p:cond delay="0"/>
                                          </p:stCondLst>
                                        </p:cTn>
                                        <p:tgtEl>
                                          <p:spTgt spid="227335"/>
                                        </p:tgtEl>
                                        <p:attrNameLst>
                                          <p:attrName>style.visibility</p:attrName>
                                        </p:attrNameLst>
                                      </p:cBhvr>
                                      <p:to>
                                        <p:strVal val="visible"/>
                                      </p:to>
                                    </p:set>
                                    <p:animEffect transition="in" filter="wipe(left)">
                                      <p:cBhvr>
                                        <p:cTn id="49" dur="750"/>
                                        <p:tgtEl>
                                          <p:spTgt spid="227335"/>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wipe(left)">
                                      <p:cBhvr>
                                        <p:cTn id="54" dur="750"/>
                                        <p:tgtEl>
                                          <p:spTgt spid="23"/>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grpId="0" nodeType="click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wipe(up)">
                                      <p:cBhvr>
                                        <p:cTn id="59" dur="500"/>
                                        <p:tgtEl>
                                          <p:spTgt spid="24"/>
                                        </p:tgtEl>
                                      </p:cBhvr>
                                    </p:animEffect>
                                  </p:childTnLst>
                                </p:cTn>
                              </p:par>
                            </p:childTnLst>
                          </p:cTn>
                        </p:par>
                      </p:childTnLst>
                    </p:cTn>
                  </p:par>
                  <p:par>
                    <p:cTn id="60" fill="hold">
                      <p:stCondLst>
                        <p:cond delay="indefinite"/>
                      </p:stCondLst>
                      <p:childTnLst>
                        <p:par>
                          <p:cTn id="61" fill="hold">
                            <p:stCondLst>
                              <p:cond delay="0"/>
                            </p:stCondLst>
                            <p:childTnLst>
                              <p:par>
                                <p:cTn id="62" presetID="16" presetClass="entr" presetSubtype="21" fill="hold" grpId="0" nodeType="click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barn(inVertical)">
                                      <p:cBhvr>
                                        <p:cTn id="64" dur="500"/>
                                        <p:tgtEl>
                                          <p:spTgt spid="27"/>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wipe(left)">
                                      <p:cBhvr>
                                        <p:cTn id="69" dur="500"/>
                                        <p:tgtEl>
                                          <p:spTgt spid="25"/>
                                        </p:tgtEl>
                                      </p:cBhvr>
                                    </p:animEffect>
                                  </p:childTnLst>
                                </p:cTn>
                              </p:par>
                            </p:childTnLst>
                          </p:cTn>
                        </p:par>
                        <p:par>
                          <p:cTn id="70" fill="hold">
                            <p:stCondLst>
                              <p:cond delay="500"/>
                            </p:stCondLst>
                            <p:childTnLst>
                              <p:par>
                                <p:cTn id="71" presetID="22" presetClass="entr" presetSubtype="8" fill="hold" nodeType="after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wipe(left)">
                                      <p:cBhvr>
                                        <p:cTn id="73" dur="500"/>
                                        <p:tgtEl>
                                          <p:spTgt spid="29"/>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5"/>
                                        </p:tgtEl>
                                        <p:attrNameLst>
                                          <p:attrName>style.visibility</p:attrName>
                                        </p:attrNameLst>
                                      </p:cBhvr>
                                      <p:to>
                                        <p:strVal val="visible"/>
                                      </p:to>
                                    </p:set>
                                    <p:animEffect transition="in" filter="wipe(left)">
                                      <p:cBhvr>
                                        <p:cTn id="78" dur="500"/>
                                        <p:tgtEl>
                                          <p:spTgt spid="5"/>
                                        </p:tgtEl>
                                      </p:cBhvr>
                                    </p:animEffect>
                                  </p:childTnLst>
                                </p:cTn>
                              </p:par>
                            </p:childTnLst>
                          </p:cTn>
                        </p:par>
                        <p:par>
                          <p:cTn id="79" fill="hold">
                            <p:stCondLst>
                              <p:cond delay="500"/>
                            </p:stCondLst>
                            <p:childTnLst>
                              <p:par>
                                <p:cTn id="80" presetID="22" presetClass="entr" presetSubtype="8" fill="hold" nodeType="afterEffect">
                                  <p:stCondLst>
                                    <p:cond delay="0"/>
                                  </p:stCondLst>
                                  <p:childTnLst>
                                    <p:set>
                                      <p:cBhvr>
                                        <p:cTn id="81" dur="1" fill="hold">
                                          <p:stCondLst>
                                            <p:cond delay="0"/>
                                          </p:stCondLst>
                                        </p:cTn>
                                        <p:tgtEl>
                                          <p:spTgt spid="11"/>
                                        </p:tgtEl>
                                        <p:attrNameLst>
                                          <p:attrName>style.visibility</p:attrName>
                                        </p:attrNameLst>
                                      </p:cBhvr>
                                      <p:to>
                                        <p:strVal val="visible"/>
                                      </p:to>
                                    </p:set>
                                    <p:animEffect transition="in" filter="wipe(left)">
                                      <p:cBhvr>
                                        <p:cTn id="82" dur="500"/>
                                        <p:tgtEl>
                                          <p:spTgt spid="11"/>
                                        </p:tgtEl>
                                      </p:cBhvr>
                                    </p:animEffect>
                                  </p:childTnLst>
                                </p:cTn>
                              </p:par>
                            </p:childTnLst>
                          </p:cTn>
                        </p:par>
                      </p:childTnLst>
                    </p:cTn>
                  </p:par>
                  <p:par>
                    <p:cTn id="83" fill="hold">
                      <p:stCondLst>
                        <p:cond delay="indefinite"/>
                      </p:stCondLst>
                      <p:childTnLst>
                        <p:par>
                          <p:cTn id="84" fill="hold">
                            <p:stCondLst>
                              <p:cond delay="0"/>
                            </p:stCondLst>
                            <p:childTnLst>
                              <p:par>
                                <p:cTn id="85" presetID="16" presetClass="entr" presetSubtype="21" fill="hold" grpId="0" nodeType="clickEffect">
                                  <p:stCondLst>
                                    <p:cond delay="0"/>
                                  </p:stCondLst>
                                  <p:childTnLst>
                                    <p:set>
                                      <p:cBhvr>
                                        <p:cTn id="86" dur="1" fill="hold">
                                          <p:stCondLst>
                                            <p:cond delay="0"/>
                                          </p:stCondLst>
                                        </p:cTn>
                                        <p:tgtEl>
                                          <p:spTgt spid="28"/>
                                        </p:tgtEl>
                                        <p:attrNameLst>
                                          <p:attrName>style.visibility</p:attrName>
                                        </p:attrNameLst>
                                      </p:cBhvr>
                                      <p:to>
                                        <p:strVal val="visible"/>
                                      </p:to>
                                    </p:set>
                                    <p:animEffect transition="in" filter="barn(inVertical)">
                                      <p:cBhvr>
                                        <p:cTn id="87" dur="500"/>
                                        <p:tgtEl>
                                          <p:spTgt spid="28"/>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26"/>
                                        </p:tgtEl>
                                        <p:attrNameLst>
                                          <p:attrName>style.visibility</p:attrName>
                                        </p:attrNameLst>
                                      </p:cBhvr>
                                      <p:to>
                                        <p:strVal val="visible"/>
                                      </p:to>
                                    </p:set>
                                    <p:animEffect transition="in" filter="wipe(left)">
                                      <p:cBhvr>
                                        <p:cTn id="92" dur="500"/>
                                        <p:tgtEl>
                                          <p:spTgt spid="26"/>
                                        </p:tgtEl>
                                      </p:cBhvr>
                                    </p:animEffect>
                                  </p:childTnLst>
                                </p:cTn>
                              </p:par>
                            </p:childTnLst>
                          </p:cTn>
                        </p:par>
                        <p:par>
                          <p:cTn id="93" fill="hold">
                            <p:stCondLst>
                              <p:cond delay="500"/>
                            </p:stCondLst>
                            <p:childTnLst>
                              <p:par>
                                <p:cTn id="94" presetID="22" presetClass="entr" presetSubtype="8" fill="hold" nodeType="afterEffect">
                                  <p:stCondLst>
                                    <p:cond delay="0"/>
                                  </p:stCondLst>
                                  <p:childTnLst>
                                    <p:set>
                                      <p:cBhvr>
                                        <p:cTn id="95" dur="1" fill="hold">
                                          <p:stCondLst>
                                            <p:cond delay="0"/>
                                          </p:stCondLst>
                                        </p:cTn>
                                        <p:tgtEl>
                                          <p:spTgt spid="30"/>
                                        </p:tgtEl>
                                        <p:attrNameLst>
                                          <p:attrName>style.visibility</p:attrName>
                                        </p:attrNameLst>
                                      </p:cBhvr>
                                      <p:to>
                                        <p:strVal val="visible"/>
                                      </p:to>
                                    </p:set>
                                    <p:animEffect transition="in" filter="wipe(left)">
                                      <p:cBhvr>
                                        <p:cTn id="9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p:bldP spid="12" grpId="0"/>
      <p:bldP spid="24" grpId="0" animBg="1"/>
      <p:bldP spid="27" grpId="0"/>
      <p:bldP spid="2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7332" name="Object 4"/>
          <p:cNvGraphicFramePr>
            <a:graphicFrameLocks noChangeAspect="1"/>
          </p:cNvGraphicFramePr>
          <p:nvPr>
            <p:extLst/>
          </p:nvPr>
        </p:nvGraphicFramePr>
        <p:xfrm>
          <a:off x="1471277" y="156178"/>
          <a:ext cx="9375775" cy="1101725"/>
        </p:xfrm>
        <a:graphic>
          <a:graphicData uri="http://schemas.openxmlformats.org/presentationml/2006/ole">
            <mc:AlternateContent xmlns:mc="http://schemas.openxmlformats.org/markup-compatibility/2006">
              <mc:Choice xmlns:v="urn:schemas-microsoft-com:vml" Requires="v">
                <p:oleObj spid="_x0000_s28674" name="Equation" r:id="rId3" imgW="3987720" imgH="469800" progId="Equation.DSMT4">
                  <p:embed/>
                </p:oleObj>
              </mc:Choice>
              <mc:Fallback>
                <p:oleObj name="Equation" r:id="rId3" imgW="3987720" imgH="469800" progId="Equation.DSMT4">
                  <p:embed/>
                  <p:pic>
                    <p:nvPicPr>
                      <p:cNvPr id="0" name=""/>
                      <p:cNvPicPr>
                        <a:picLocks noChangeAspect="1" noChangeArrowheads="1"/>
                      </p:cNvPicPr>
                      <p:nvPr/>
                    </p:nvPicPr>
                    <p:blipFill>
                      <a:blip r:embed="rId4"/>
                      <a:srcRect/>
                      <a:stretch>
                        <a:fillRect/>
                      </a:stretch>
                    </p:blipFill>
                    <p:spPr bwMode="auto">
                      <a:xfrm>
                        <a:off x="1471277" y="156178"/>
                        <a:ext cx="9375775" cy="1101725"/>
                      </a:xfrm>
                      <a:prstGeom prst="rect">
                        <a:avLst/>
                      </a:prstGeom>
                      <a:noFill/>
                      <a:ln w="38100" cmpd="thickThin">
                        <a:solidFill>
                          <a:srgbClr val="FF0000"/>
                        </a:solidFill>
                      </a:ln>
                      <a:effectLst/>
                      <a:extLst/>
                    </p:spPr>
                  </p:pic>
                </p:oleObj>
              </mc:Fallback>
            </mc:AlternateContent>
          </a:graphicData>
        </a:graphic>
      </p:graphicFrame>
      <p:graphicFrame>
        <p:nvGraphicFramePr>
          <p:cNvPr id="227333" name="Object 5"/>
          <p:cNvGraphicFramePr>
            <a:graphicFrameLocks noChangeAspect="1"/>
          </p:cNvGraphicFramePr>
          <p:nvPr>
            <p:extLst/>
          </p:nvPr>
        </p:nvGraphicFramePr>
        <p:xfrm>
          <a:off x="1032686" y="1339380"/>
          <a:ext cx="2351088" cy="920750"/>
        </p:xfrm>
        <a:graphic>
          <a:graphicData uri="http://schemas.openxmlformats.org/presentationml/2006/ole">
            <mc:AlternateContent xmlns:mc="http://schemas.openxmlformats.org/markup-compatibility/2006">
              <mc:Choice xmlns:v="urn:schemas-microsoft-com:vml" Requires="v">
                <p:oleObj spid="_x0000_s28675" name="Equation" r:id="rId5" imgW="1104840" imgH="431640" progId="Equation.DSMT4">
                  <p:embed/>
                </p:oleObj>
              </mc:Choice>
              <mc:Fallback>
                <p:oleObj name="Equation" r:id="rId5" imgW="1104840" imgH="431640" progId="Equation.DSMT4">
                  <p:embed/>
                  <p:pic>
                    <p:nvPicPr>
                      <p:cNvPr id="0" name=""/>
                      <p:cNvPicPr>
                        <a:picLocks noChangeAspect="1" noChangeArrowheads="1"/>
                      </p:cNvPicPr>
                      <p:nvPr/>
                    </p:nvPicPr>
                    <p:blipFill>
                      <a:blip r:embed="rId6"/>
                      <a:srcRect/>
                      <a:stretch>
                        <a:fillRect/>
                      </a:stretch>
                    </p:blipFill>
                    <p:spPr bwMode="auto">
                      <a:xfrm>
                        <a:off x="1032686" y="1339380"/>
                        <a:ext cx="2351088" cy="920750"/>
                      </a:xfrm>
                      <a:prstGeom prst="rect">
                        <a:avLst/>
                      </a:prstGeom>
                      <a:solidFill>
                        <a:srgbClr val="FFC000"/>
                      </a:solidFill>
                      <a:ln>
                        <a:noFill/>
                      </a:ln>
                      <a:effectLst/>
                      <a:extLst/>
                    </p:spPr>
                  </p:pic>
                </p:oleObj>
              </mc:Fallback>
            </mc:AlternateContent>
          </a:graphicData>
        </a:graphic>
      </p:graphicFrame>
      <p:graphicFrame>
        <p:nvGraphicFramePr>
          <p:cNvPr id="227334" name="Object 6"/>
          <p:cNvGraphicFramePr>
            <a:graphicFrameLocks noChangeAspect="1"/>
          </p:cNvGraphicFramePr>
          <p:nvPr>
            <p:extLst/>
          </p:nvPr>
        </p:nvGraphicFramePr>
        <p:xfrm>
          <a:off x="1473329" y="2265798"/>
          <a:ext cx="6390703" cy="1286499"/>
        </p:xfrm>
        <a:graphic>
          <a:graphicData uri="http://schemas.openxmlformats.org/presentationml/2006/ole">
            <mc:AlternateContent xmlns:mc="http://schemas.openxmlformats.org/markup-compatibility/2006">
              <mc:Choice xmlns:v="urn:schemas-microsoft-com:vml" Requires="v">
                <p:oleObj spid="_x0000_s28676" name="Equation" r:id="rId7" imgW="3352680" imgH="647640" progId="Equation.DSMT4">
                  <p:embed/>
                </p:oleObj>
              </mc:Choice>
              <mc:Fallback>
                <p:oleObj name="Equation" r:id="rId7" imgW="3352680" imgH="647640" progId="Equation.DSMT4">
                  <p:embed/>
                  <p:pic>
                    <p:nvPicPr>
                      <p:cNvPr id="0" name=""/>
                      <p:cNvPicPr>
                        <a:picLocks noChangeAspect="1" noChangeArrowheads="1"/>
                      </p:cNvPicPr>
                      <p:nvPr/>
                    </p:nvPicPr>
                    <p:blipFill>
                      <a:blip r:embed="rId8"/>
                      <a:srcRect/>
                      <a:stretch>
                        <a:fillRect/>
                      </a:stretch>
                    </p:blipFill>
                    <p:spPr bwMode="auto">
                      <a:xfrm>
                        <a:off x="1473329" y="2265798"/>
                        <a:ext cx="6390703" cy="1286499"/>
                      </a:xfrm>
                      <a:prstGeom prst="rect">
                        <a:avLst/>
                      </a:prstGeom>
                      <a:noFill/>
                      <a:ln>
                        <a:noFill/>
                      </a:ln>
                      <a:effectLst/>
                      <a:extLst/>
                    </p:spPr>
                  </p:pic>
                </p:oleObj>
              </mc:Fallback>
            </mc:AlternateContent>
          </a:graphicData>
        </a:graphic>
      </p:graphicFrame>
      <p:graphicFrame>
        <p:nvGraphicFramePr>
          <p:cNvPr id="227335" name="Object 7"/>
          <p:cNvGraphicFramePr>
            <a:graphicFrameLocks noChangeAspect="1"/>
          </p:cNvGraphicFramePr>
          <p:nvPr>
            <p:extLst/>
          </p:nvPr>
        </p:nvGraphicFramePr>
        <p:xfrm>
          <a:off x="1032686" y="4699557"/>
          <a:ext cx="4090988" cy="522288"/>
        </p:xfrm>
        <a:graphic>
          <a:graphicData uri="http://schemas.openxmlformats.org/presentationml/2006/ole">
            <mc:AlternateContent xmlns:mc="http://schemas.openxmlformats.org/markup-compatibility/2006">
              <mc:Choice xmlns:v="urn:schemas-microsoft-com:vml" Requires="v">
                <p:oleObj spid="_x0000_s28677" name="Equation" r:id="rId9" imgW="1892160" imgH="241200" progId="Equation.DSMT4">
                  <p:embed/>
                </p:oleObj>
              </mc:Choice>
              <mc:Fallback>
                <p:oleObj name="Equation" r:id="rId9" imgW="1892160" imgH="241200" progId="Equation.DSMT4">
                  <p:embed/>
                  <p:pic>
                    <p:nvPicPr>
                      <p:cNvPr id="0" name=""/>
                      <p:cNvPicPr>
                        <a:picLocks noChangeAspect="1" noChangeArrowheads="1"/>
                      </p:cNvPicPr>
                      <p:nvPr/>
                    </p:nvPicPr>
                    <p:blipFill>
                      <a:blip r:embed="rId10"/>
                      <a:srcRect/>
                      <a:stretch>
                        <a:fillRect/>
                      </a:stretch>
                    </p:blipFill>
                    <p:spPr bwMode="auto">
                      <a:xfrm>
                        <a:off x="1032686" y="4699557"/>
                        <a:ext cx="4090988" cy="522288"/>
                      </a:xfrm>
                      <a:prstGeom prst="rect">
                        <a:avLst/>
                      </a:prstGeom>
                      <a:solidFill>
                        <a:srgbClr val="FFC000"/>
                      </a:solidFill>
                      <a:ln>
                        <a:noFill/>
                      </a:ln>
                      <a:effectLst/>
                      <a:extLst/>
                    </p:spPr>
                  </p:pic>
                </p:oleObj>
              </mc:Fallback>
            </mc:AlternateContent>
          </a:graphicData>
        </a:graphic>
      </p:graphicFrame>
      <p:sp>
        <p:nvSpPr>
          <p:cNvPr id="24" name="流程图: 决策 23"/>
          <p:cNvSpPr/>
          <p:nvPr/>
        </p:nvSpPr>
        <p:spPr>
          <a:xfrm>
            <a:off x="755781" y="5141167"/>
            <a:ext cx="3646886" cy="1716833"/>
          </a:xfrm>
          <a:prstGeom prst="flowChartDecision">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箭头连接符 24"/>
          <p:cNvCxnSpPr/>
          <p:nvPr/>
        </p:nvCxnSpPr>
        <p:spPr>
          <a:xfrm flipV="1">
            <a:off x="4465925" y="5600080"/>
            <a:ext cx="1012072" cy="363271"/>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4465925" y="6011938"/>
            <a:ext cx="1017566" cy="384373"/>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4445254" y="5476154"/>
            <a:ext cx="442750" cy="400110"/>
          </a:xfrm>
          <a:prstGeom prst="rect">
            <a:avLst/>
          </a:prstGeom>
          <a:noFill/>
        </p:spPr>
        <p:txBody>
          <a:bodyPr wrap="none" rtlCol="0">
            <a:spAutoFit/>
          </a:bodyPr>
          <a:lstStyle/>
          <a:p>
            <a:r>
              <a:rPr lang="zh-CN" altLang="en-US" sz="2000" b="1" dirty="0" smtClean="0"/>
              <a:t>是</a:t>
            </a:r>
            <a:endParaRPr lang="zh-CN" altLang="en-US" sz="2000" b="1" dirty="0"/>
          </a:p>
        </p:txBody>
      </p:sp>
      <p:sp>
        <p:nvSpPr>
          <p:cNvPr id="28" name="文本框 27"/>
          <p:cNvSpPr txBox="1"/>
          <p:nvPr/>
        </p:nvSpPr>
        <p:spPr>
          <a:xfrm>
            <a:off x="4539610" y="6205226"/>
            <a:ext cx="477846" cy="400110"/>
          </a:xfrm>
          <a:prstGeom prst="rect">
            <a:avLst/>
          </a:prstGeom>
          <a:noFill/>
        </p:spPr>
        <p:txBody>
          <a:bodyPr wrap="square" rtlCol="0">
            <a:spAutoFit/>
          </a:bodyPr>
          <a:lstStyle/>
          <a:p>
            <a:r>
              <a:rPr lang="zh-CN" altLang="en-US" sz="2000" b="1" dirty="0" smtClean="0"/>
              <a:t>否</a:t>
            </a:r>
            <a:endParaRPr lang="zh-CN" altLang="en-US" sz="2000" b="1" dirty="0"/>
          </a:p>
        </p:txBody>
      </p:sp>
      <p:graphicFrame>
        <p:nvGraphicFramePr>
          <p:cNvPr id="29" name="Object 7"/>
          <p:cNvGraphicFramePr>
            <a:graphicFrameLocks noChangeAspect="1"/>
          </p:cNvGraphicFramePr>
          <p:nvPr>
            <p:extLst/>
          </p:nvPr>
        </p:nvGraphicFramePr>
        <p:xfrm>
          <a:off x="5541255" y="5314119"/>
          <a:ext cx="2898700" cy="497028"/>
        </p:xfrm>
        <a:graphic>
          <a:graphicData uri="http://schemas.openxmlformats.org/presentationml/2006/ole">
            <mc:AlternateContent xmlns:mc="http://schemas.openxmlformats.org/markup-compatibility/2006">
              <mc:Choice xmlns:v="urn:schemas-microsoft-com:vml" Requires="v">
                <p:oleObj spid="_x0000_s28678" name="Equation" r:id="rId11" imgW="1333440" imgH="228600" progId="Equation.DSMT4">
                  <p:embed/>
                </p:oleObj>
              </mc:Choice>
              <mc:Fallback>
                <p:oleObj name="Equation" r:id="rId11" imgW="1333440" imgH="228600" progId="Equation.DSMT4">
                  <p:embed/>
                  <p:pic>
                    <p:nvPicPr>
                      <p:cNvPr id="0" name=""/>
                      <p:cNvPicPr>
                        <a:picLocks noChangeAspect="1" noChangeArrowheads="1"/>
                      </p:cNvPicPr>
                      <p:nvPr/>
                    </p:nvPicPr>
                    <p:blipFill>
                      <a:blip r:embed="rId12"/>
                      <a:srcRect/>
                      <a:stretch>
                        <a:fillRect/>
                      </a:stretch>
                    </p:blipFill>
                    <p:spPr bwMode="auto">
                      <a:xfrm>
                        <a:off x="5541255" y="5314119"/>
                        <a:ext cx="2898700" cy="497028"/>
                      </a:xfrm>
                      <a:prstGeom prst="rect">
                        <a:avLst/>
                      </a:prstGeom>
                      <a:noFill/>
                      <a:ln w="19050">
                        <a:solidFill>
                          <a:srgbClr val="FF0000"/>
                        </a:solidFill>
                      </a:ln>
                      <a:effectLst/>
                      <a:extLst/>
                    </p:spPr>
                  </p:pic>
                </p:oleObj>
              </mc:Fallback>
            </mc:AlternateContent>
          </a:graphicData>
        </a:graphic>
      </p:graphicFrame>
      <p:graphicFrame>
        <p:nvGraphicFramePr>
          <p:cNvPr id="31" name="Object 6"/>
          <p:cNvGraphicFramePr>
            <a:graphicFrameLocks noChangeAspect="1"/>
          </p:cNvGraphicFramePr>
          <p:nvPr>
            <p:extLst/>
          </p:nvPr>
        </p:nvGraphicFramePr>
        <p:xfrm>
          <a:off x="1461970" y="3437690"/>
          <a:ext cx="6422046" cy="1318112"/>
        </p:xfrm>
        <a:graphic>
          <a:graphicData uri="http://schemas.openxmlformats.org/presentationml/2006/ole">
            <mc:AlternateContent xmlns:mc="http://schemas.openxmlformats.org/markup-compatibility/2006">
              <mc:Choice xmlns:v="urn:schemas-microsoft-com:vml" Requires="v">
                <p:oleObj spid="_x0000_s28679" name="Equation" r:id="rId13" imgW="3340080" imgH="711000" progId="Equation.DSMT4">
                  <p:embed/>
                </p:oleObj>
              </mc:Choice>
              <mc:Fallback>
                <p:oleObj name="Equation" r:id="rId13" imgW="3340080" imgH="711000" progId="Equation.DSMT4">
                  <p:embed/>
                  <p:pic>
                    <p:nvPicPr>
                      <p:cNvPr id="0" name=""/>
                      <p:cNvPicPr>
                        <a:picLocks noChangeAspect="1" noChangeArrowheads="1"/>
                      </p:cNvPicPr>
                      <p:nvPr/>
                    </p:nvPicPr>
                    <p:blipFill>
                      <a:blip r:embed="rId14"/>
                      <a:srcRect/>
                      <a:stretch>
                        <a:fillRect/>
                      </a:stretch>
                    </p:blipFill>
                    <p:spPr bwMode="auto">
                      <a:xfrm>
                        <a:off x="1461970" y="3437690"/>
                        <a:ext cx="6422046" cy="1318112"/>
                      </a:xfrm>
                      <a:prstGeom prst="rect">
                        <a:avLst/>
                      </a:prstGeom>
                      <a:noFill/>
                      <a:ln>
                        <a:noFill/>
                      </a:ln>
                      <a:effectLst/>
                      <a:extLst/>
                    </p:spPr>
                  </p:pic>
                </p:oleObj>
              </mc:Fallback>
            </mc:AlternateContent>
          </a:graphicData>
        </a:graphic>
      </p:graphicFrame>
      <p:graphicFrame>
        <p:nvGraphicFramePr>
          <p:cNvPr id="32" name="Object 7"/>
          <p:cNvGraphicFramePr>
            <a:graphicFrameLocks noChangeAspect="1"/>
          </p:cNvGraphicFramePr>
          <p:nvPr>
            <p:extLst/>
          </p:nvPr>
        </p:nvGraphicFramePr>
        <p:xfrm>
          <a:off x="5541255" y="6204124"/>
          <a:ext cx="3230563" cy="496888"/>
        </p:xfrm>
        <a:graphic>
          <a:graphicData uri="http://schemas.openxmlformats.org/presentationml/2006/ole">
            <mc:AlternateContent xmlns:mc="http://schemas.openxmlformats.org/markup-compatibility/2006">
              <mc:Choice xmlns:v="urn:schemas-microsoft-com:vml" Requires="v">
                <p:oleObj spid="_x0000_s28680" name="Equation" r:id="rId15" imgW="1485720" imgH="228600" progId="Equation.DSMT4">
                  <p:embed/>
                </p:oleObj>
              </mc:Choice>
              <mc:Fallback>
                <p:oleObj name="Equation" r:id="rId15" imgW="1485720" imgH="228600" progId="Equation.DSMT4">
                  <p:embed/>
                  <p:pic>
                    <p:nvPicPr>
                      <p:cNvPr id="0" name=""/>
                      <p:cNvPicPr>
                        <a:picLocks noChangeAspect="1" noChangeArrowheads="1"/>
                      </p:cNvPicPr>
                      <p:nvPr/>
                    </p:nvPicPr>
                    <p:blipFill>
                      <a:blip r:embed="rId16"/>
                      <a:srcRect/>
                      <a:stretch>
                        <a:fillRect/>
                      </a:stretch>
                    </p:blipFill>
                    <p:spPr bwMode="auto">
                      <a:xfrm>
                        <a:off x="5541255" y="6204124"/>
                        <a:ext cx="3230563" cy="496888"/>
                      </a:xfrm>
                      <a:prstGeom prst="rect">
                        <a:avLst/>
                      </a:prstGeom>
                      <a:noFill/>
                      <a:ln w="19050">
                        <a:solidFill>
                          <a:srgbClr val="FF0000"/>
                        </a:solidFill>
                      </a:ln>
                      <a:effectLst/>
                      <a:extLst/>
                    </p:spPr>
                  </p:pic>
                </p:oleObj>
              </mc:Fallback>
            </mc:AlternateContent>
          </a:graphicData>
        </a:graphic>
      </p:graphicFrame>
      <p:graphicFrame>
        <p:nvGraphicFramePr>
          <p:cNvPr id="33" name="Object 6"/>
          <p:cNvGraphicFramePr>
            <a:graphicFrameLocks noChangeAspect="1"/>
          </p:cNvGraphicFramePr>
          <p:nvPr>
            <p:extLst/>
          </p:nvPr>
        </p:nvGraphicFramePr>
        <p:xfrm>
          <a:off x="1230529" y="5963351"/>
          <a:ext cx="2797259" cy="565452"/>
        </p:xfrm>
        <a:graphic>
          <a:graphicData uri="http://schemas.openxmlformats.org/presentationml/2006/ole">
            <mc:AlternateContent xmlns:mc="http://schemas.openxmlformats.org/markup-compatibility/2006">
              <mc:Choice xmlns:v="urn:schemas-microsoft-com:vml" Requires="v">
                <p:oleObj spid="_x0000_s28681" name="Equation" r:id="rId17" imgW="1790640" imgH="291960" progId="Equation.DSMT4">
                  <p:embed/>
                </p:oleObj>
              </mc:Choice>
              <mc:Fallback>
                <p:oleObj name="Equation" r:id="rId17" imgW="1790640" imgH="291960" progId="Equation.DSMT4">
                  <p:embed/>
                  <p:pic>
                    <p:nvPicPr>
                      <p:cNvPr id="0" name=""/>
                      <p:cNvPicPr>
                        <a:picLocks noChangeAspect="1" noChangeArrowheads="1"/>
                      </p:cNvPicPr>
                      <p:nvPr/>
                    </p:nvPicPr>
                    <p:blipFill>
                      <a:blip r:embed="rId18"/>
                      <a:srcRect/>
                      <a:stretch>
                        <a:fillRect/>
                      </a:stretch>
                    </p:blipFill>
                    <p:spPr bwMode="auto">
                      <a:xfrm>
                        <a:off x="1230529" y="5963351"/>
                        <a:ext cx="2797259" cy="565452"/>
                      </a:xfrm>
                      <a:prstGeom prst="rect">
                        <a:avLst/>
                      </a:prstGeom>
                      <a:noFill/>
                      <a:ln>
                        <a:noFill/>
                      </a:ln>
                      <a:effectLst/>
                      <a:extLst/>
                    </p:spPr>
                  </p:pic>
                </p:oleObj>
              </mc:Fallback>
            </mc:AlternateContent>
          </a:graphicData>
        </a:graphic>
      </p:graphicFrame>
      <p:graphicFrame>
        <p:nvGraphicFramePr>
          <p:cNvPr id="34" name="Object 6"/>
          <p:cNvGraphicFramePr>
            <a:graphicFrameLocks noChangeAspect="1"/>
          </p:cNvGraphicFramePr>
          <p:nvPr>
            <p:extLst/>
          </p:nvPr>
        </p:nvGraphicFramePr>
        <p:xfrm>
          <a:off x="1207005" y="5529744"/>
          <a:ext cx="2784172" cy="562806"/>
        </p:xfrm>
        <a:graphic>
          <a:graphicData uri="http://schemas.openxmlformats.org/presentationml/2006/ole">
            <mc:AlternateContent xmlns:mc="http://schemas.openxmlformats.org/markup-compatibility/2006">
              <mc:Choice xmlns:v="urn:schemas-microsoft-com:vml" Requires="v">
                <p:oleObj spid="_x0000_s28682" name="Equation" r:id="rId19" imgW="1790640" imgH="291960" progId="Equation.DSMT4">
                  <p:embed/>
                </p:oleObj>
              </mc:Choice>
              <mc:Fallback>
                <p:oleObj name="Equation" r:id="rId19" imgW="1790640" imgH="291960" progId="Equation.DSMT4">
                  <p:embed/>
                  <p:pic>
                    <p:nvPicPr>
                      <p:cNvPr id="0" name=""/>
                      <p:cNvPicPr>
                        <a:picLocks noChangeAspect="1" noChangeArrowheads="1"/>
                      </p:cNvPicPr>
                      <p:nvPr/>
                    </p:nvPicPr>
                    <p:blipFill>
                      <a:blip r:embed="rId20"/>
                      <a:srcRect/>
                      <a:stretch>
                        <a:fillRect/>
                      </a:stretch>
                    </p:blipFill>
                    <p:spPr bwMode="auto">
                      <a:xfrm>
                        <a:off x="1207005" y="5529744"/>
                        <a:ext cx="2784172" cy="562806"/>
                      </a:xfrm>
                      <a:prstGeom prst="rect">
                        <a:avLst/>
                      </a:prstGeom>
                      <a:noFill/>
                      <a:ln>
                        <a:noFill/>
                      </a:ln>
                      <a:effectLst/>
                      <a:extLst/>
                    </p:spPr>
                  </p:pic>
                </p:oleObj>
              </mc:Fallback>
            </mc:AlternateContent>
          </a:graphicData>
        </a:graphic>
      </p:graphicFrame>
      <p:graphicFrame>
        <p:nvGraphicFramePr>
          <p:cNvPr id="35" name="Object 7"/>
          <p:cNvGraphicFramePr>
            <a:graphicFrameLocks noChangeAspect="1"/>
          </p:cNvGraphicFramePr>
          <p:nvPr>
            <p:extLst/>
          </p:nvPr>
        </p:nvGraphicFramePr>
        <p:xfrm>
          <a:off x="8594725" y="5302250"/>
          <a:ext cx="2898775" cy="523875"/>
        </p:xfrm>
        <a:graphic>
          <a:graphicData uri="http://schemas.openxmlformats.org/presentationml/2006/ole">
            <mc:AlternateContent xmlns:mc="http://schemas.openxmlformats.org/markup-compatibility/2006">
              <mc:Choice xmlns:v="urn:schemas-microsoft-com:vml" Requires="v">
                <p:oleObj spid="_x0000_s28683" name="Equation" r:id="rId21" imgW="1333440" imgH="241200" progId="Equation.DSMT4">
                  <p:embed/>
                </p:oleObj>
              </mc:Choice>
              <mc:Fallback>
                <p:oleObj name="Equation" r:id="rId21" imgW="1333440" imgH="241200" progId="Equation.DSMT4">
                  <p:embed/>
                  <p:pic>
                    <p:nvPicPr>
                      <p:cNvPr id="0" name=""/>
                      <p:cNvPicPr>
                        <a:picLocks noChangeAspect="1" noChangeArrowheads="1"/>
                      </p:cNvPicPr>
                      <p:nvPr/>
                    </p:nvPicPr>
                    <p:blipFill>
                      <a:blip r:embed="rId22"/>
                      <a:srcRect/>
                      <a:stretch>
                        <a:fillRect/>
                      </a:stretch>
                    </p:blipFill>
                    <p:spPr bwMode="auto">
                      <a:xfrm>
                        <a:off x="8594725" y="5302250"/>
                        <a:ext cx="2898775" cy="523875"/>
                      </a:xfrm>
                      <a:prstGeom prst="rect">
                        <a:avLst/>
                      </a:prstGeom>
                      <a:noFill/>
                      <a:ln w="19050">
                        <a:solidFill>
                          <a:srgbClr val="FF0000"/>
                        </a:solidFill>
                      </a:ln>
                      <a:effectLst/>
                      <a:extLst/>
                    </p:spPr>
                  </p:pic>
                </p:oleObj>
              </mc:Fallback>
            </mc:AlternateContent>
          </a:graphicData>
        </a:graphic>
      </p:graphicFrame>
      <p:graphicFrame>
        <p:nvGraphicFramePr>
          <p:cNvPr id="37" name="Object 7"/>
          <p:cNvGraphicFramePr>
            <a:graphicFrameLocks noChangeAspect="1"/>
          </p:cNvGraphicFramePr>
          <p:nvPr>
            <p:extLst/>
          </p:nvPr>
        </p:nvGraphicFramePr>
        <p:xfrm>
          <a:off x="8829675" y="6189663"/>
          <a:ext cx="3230563" cy="525462"/>
        </p:xfrm>
        <a:graphic>
          <a:graphicData uri="http://schemas.openxmlformats.org/presentationml/2006/ole">
            <mc:AlternateContent xmlns:mc="http://schemas.openxmlformats.org/markup-compatibility/2006">
              <mc:Choice xmlns:v="urn:schemas-microsoft-com:vml" Requires="v">
                <p:oleObj spid="_x0000_s28684" name="Equation" r:id="rId23" imgW="1485720" imgH="241200" progId="Equation.DSMT4">
                  <p:embed/>
                </p:oleObj>
              </mc:Choice>
              <mc:Fallback>
                <p:oleObj name="Equation" r:id="rId23" imgW="1485720" imgH="241200" progId="Equation.DSMT4">
                  <p:embed/>
                  <p:pic>
                    <p:nvPicPr>
                      <p:cNvPr id="0" name=""/>
                      <p:cNvPicPr>
                        <a:picLocks noChangeAspect="1" noChangeArrowheads="1"/>
                      </p:cNvPicPr>
                      <p:nvPr/>
                    </p:nvPicPr>
                    <p:blipFill>
                      <a:blip r:embed="rId24"/>
                      <a:srcRect/>
                      <a:stretch>
                        <a:fillRect/>
                      </a:stretch>
                    </p:blipFill>
                    <p:spPr bwMode="auto">
                      <a:xfrm>
                        <a:off x="8829675" y="6189663"/>
                        <a:ext cx="3230563" cy="525462"/>
                      </a:xfrm>
                      <a:prstGeom prst="rect">
                        <a:avLst/>
                      </a:prstGeom>
                      <a:noFill/>
                      <a:ln w="19050">
                        <a:solidFill>
                          <a:srgbClr val="FF0000"/>
                        </a:solidFill>
                      </a:ln>
                      <a:effectLst/>
                      <a:extLst/>
                    </p:spPr>
                  </p:pic>
                </p:oleObj>
              </mc:Fallback>
            </mc:AlternateContent>
          </a:graphicData>
        </a:graphic>
      </p:graphicFrame>
    </p:spTree>
    <p:extLst>
      <p:ext uri="{BB962C8B-B14F-4D97-AF65-F5344CB8AC3E}">
        <p14:creationId xmlns:p14="http://schemas.microsoft.com/office/powerpoint/2010/main" val="451505987"/>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afterEffect">
                                  <p:stCondLst>
                                    <p:cond delay="0"/>
                                  </p:stCondLst>
                                  <p:childTnLst>
                                    <p:set>
                                      <p:cBhvr>
                                        <p:cTn id="6" dur="1" fill="hold">
                                          <p:stCondLst>
                                            <p:cond delay="0"/>
                                          </p:stCondLst>
                                        </p:cTn>
                                        <p:tgtEl>
                                          <p:spTgt spid="227333"/>
                                        </p:tgtEl>
                                        <p:attrNameLst>
                                          <p:attrName>style.visibility</p:attrName>
                                        </p:attrNameLst>
                                      </p:cBhvr>
                                      <p:to>
                                        <p:strVal val="visible"/>
                                      </p:to>
                                    </p:set>
                                    <p:animEffect transition="in" filter="wipe(left)">
                                      <p:cBhvr>
                                        <p:cTn id="7" dur="500"/>
                                        <p:tgtEl>
                                          <p:spTgt spid="2273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27334"/>
                                        </p:tgtEl>
                                        <p:attrNameLst>
                                          <p:attrName>style.visibility</p:attrName>
                                        </p:attrNameLst>
                                      </p:cBhvr>
                                      <p:to>
                                        <p:strVal val="visible"/>
                                      </p:to>
                                    </p:set>
                                    <p:animEffect transition="in" filter="wipe(left)">
                                      <p:cBhvr>
                                        <p:cTn id="12" dur="500"/>
                                        <p:tgtEl>
                                          <p:spTgt spid="22733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left)">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7335"/>
                                        </p:tgtEl>
                                        <p:attrNameLst>
                                          <p:attrName>style.visibility</p:attrName>
                                        </p:attrNameLst>
                                      </p:cBhvr>
                                      <p:to>
                                        <p:strVal val="visible"/>
                                      </p:to>
                                    </p:set>
                                    <p:animEffect transition="in" filter="wipe(left)">
                                      <p:cBhvr>
                                        <p:cTn id="22" dur="750"/>
                                        <p:tgtEl>
                                          <p:spTgt spid="22733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wipe(left)">
                                      <p:cBhvr>
                                        <p:cTn id="27" dur="500"/>
                                        <p:tgtEl>
                                          <p:spTgt spid="3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wipe(left)">
                                      <p:cBhvr>
                                        <p:cTn id="32" dur="500"/>
                                        <p:tgtEl>
                                          <p:spTgt spid="3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ipe(up)">
                                      <p:cBhvr>
                                        <p:cTn id="37" dur="75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barn(inVertical)">
                                      <p:cBhvr>
                                        <p:cTn id="42" dur="500"/>
                                        <p:tgtEl>
                                          <p:spTgt spid="2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wipe(down)">
                                      <p:cBhvr>
                                        <p:cTn id="47" dur="500"/>
                                        <p:tgtEl>
                                          <p:spTgt spid="25"/>
                                        </p:tgtEl>
                                      </p:cBhvr>
                                    </p:animEffect>
                                  </p:childTnLst>
                                </p:cTn>
                              </p:par>
                            </p:childTnLst>
                          </p:cTn>
                        </p:par>
                        <p:par>
                          <p:cTn id="48" fill="hold">
                            <p:stCondLst>
                              <p:cond delay="500"/>
                            </p:stCondLst>
                            <p:childTnLst>
                              <p:par>
                                <p:cTn id="49" presetID="22" presetClass="entr" presetSubtype="8" fill="hold" nodeType="after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wipe(left)">
                                      <p:cBhvr>
                                        <p:cTn id="51" dur="500"/>
                                        <p:tgtEl>
                                          <p:spTgt spid="29"/>
                                        </p:tgtEl>
                                      </p:cBhvr>
                                    </p:animEffect>
                                  </p:childTnLst>
                                </p:cTn>
                              </p:par>
                            </p:childTnLst>
                          </p:cTn>
                        </p:par>
                        <p:par>
                          <p:cTn id="52" fill="hold">
                            <p:stCondLst>
                              <p:cond delay="1000"/>
                            </p:stCondLst>
                            <p:childTnLst>
                              <p:par>
                                <p:cTn id="53" presetID="22" presetClass="entr" presetSubtype="8" fill="hold" nodeType="after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wipe(left)">
                                      <p:cBhvr>
                                        <p:cTn id="55" dur="500"/>
                                        <p:tgtEl>
                                          <p:spTgt spid="35"/>
                                        </p:tgtEl>
                                      </p:cBhvr>
                                    </p:animEffect>
                                  </p:childTnLst>
                                </p:cTn>
                              </p:par>
                            </p:childTnLst>
                          </p:cTn>
                        </p:par>
                      </p:childTnLst>
                    </p:cTn>
                  </p:par>
                  <p:par>
                    <p:cTn id="56" fill="hold">
                      <p:stCondLst>
                        <p:cond delay="indefinite"/>
                      </p:stCondLst>
                      <p:childTnLst>
                        <p:par>
                          <p:cTn id="57" fill="hold">
                            <p:stCondLst>
                              <p:cond delay="0"/>
                            </p:stCondLst>
                            <p:childTnLst>
                              <p:par>
                                <p:cTn id="58" presetID="16" presetClass="entr" presetSubtype="21" fill="hold" grpId="0" nodeType="click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barn(inVertical)">
                                      <p:cBhvr>
                                        <p:cTn id="60" dur="500"/>
                                        <p:tgtEl>
                                          <p:spTgt spid="28"/>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wipe(left)">
                                      <p:cBhvr>
                                        <p:cTn id="65" dur="500"/>
                                        <p:tgtEl>
                                          <p:spTgt spid="26"/>
                                        </p:tgtEl>
                                      </p:cBhvr>
                                    </p:animEffect>
                                  </p:childTnLst>
                                </p:cTn>
                              </p:par>
                            </p:childTnLst>
                          </p:cTn>
                        </p:par>
                        <p:par>
                          <p:cTn id="66" fill="hold">
                            <p:stCondLst>
                              <p:cond delay="500"/>
                            </p:stCondLst>
                            <p:childTnLst>
                              <p:par>
                                <p:cTn id="67" presetID="22" presetClass="entr" presetSubtype="8" fill="hold" nodeType="afterEffect">
                                  <p:stCondLst>
                                    <p:cond delay="0"/>
                                  </p:stCondLst>
                                  <p:childTnLst>
                                    <p:set>
                                      <p:cBhvr>
                                        <p:cTn id="68" dur="1" fill="hold">
                                          <p:stCondLst>
                                            <p:cond delay="0"/>
                                          </p:stCondLst>
                                        </p:cTn>
                                        <p:tgtEl>
                                          <p:spTgt spid="32"/>
                                        </p:tgtEl>
                                        <p:attrNameLst>
                                          <p:attrName>style.visibility</p:attrName>
                                        </p:attrNameLst>
                                      </p:cBhvr>
                                      <p:to>
                                        <p:strVal val="visible"/>
                                      </p:to>
                                    </p:set>
                                    <p:animEffect transition="in" filter="wipe(left)">
                                      <p:cBhvr>
                                        <p:cTn id="69" dur="750"/>
                                        <p:tgtEl>
                                          <p:spTgt spid="32"/>
                                        </p:tgtEl>
                                      </p:cBhvr>
                                    </p:animEffect>
                                  </p:childTnLst>
                                </p:cTn>
                              </p:par>
                            </p:childTnLst>
                          </p:cTn>
                        </p:par>
                        <p:par>
                          <p:cTn id="70" fill="hold">
                            <p:stCondLst>
                              <p:cond delay="1250"/>
                            </p:stCondLst>
                            <p:childTnLst>
                              <p:par>
                                <p:cTn id="71" presetID="22" presetClass="entr" presetSubtype="8" fill="hold" nodeType="afterEffect">
                                  <p:stCondLst>
                                    <p:cond delay="0"/>
                                  </p:stCondLst>
                                  <p:childTnLst>
                                    <p:set>
                                      <p:cBhvr>
                                        <p:cTn id="72" dur="1" fill="hold">
                                          <p:stCondLst>
                                            <p:cond delay="0"/>
                                          </p:stCondLst>
                                        </p:cTn>
                                        <p:tgtEl>
                                          <p:spTgt spid="37"/>
                                        </p:tgtEl>
                                        <p:attrNameLst>
                                          <p:attrName>style.visibility</p:attrName>
                                        </p:attrNameLst>
                                      </p:cBhvr>
                                      <p:to>
                                        <p:strVal val="visible"/>
                                      </p:to>
                                    </p:set>
                                    <p:animEffect transition="in" filter="wipe(left)">
                                      <p:cBhvr>
                                        <p:cTn id="73"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7" grpId="0"/>
      <p:bldP spid="2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42" name="Object 2"/>
          <p:cNvGraphicFramePr>
            <a:graphicFrameLocks noChangeAspect="1"/>
          </p:cNvGraphicFramePr>
          <p:nvPr/>
        </p:nvGraphicFramePr>
        <p:xfrm>
          <a:off x="2514600" y="3005139"/>
          <a:ext cx="4191000" cy="484187"/>
        </p:xfrm>
        <a:graphic>
          <a:graphicData uri="http://schemas.openxmlformats.org/presentationml/2006/ole">
            <mc:AlternateContent xmlns:mc="http://schemas.openxmlformats.org/markup-compatibility/2006">
              <mc:Choice xmlns:v="urn:schemas-microsoft-com:vml" Requires="v">
                <p:oleObj spid="_x0000_s2190" name="公式" r:id="rId3" imgW="3517900" imgH="406400" progId="Equation.3">
                  <p:embed/>
                </p:oleObj>
              </mc:Choice>
              <mc:Fallback>
                <p:oleObj name="公式" r:id="rId3" imgW="3517900" imgH="406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3005139"/>
                        <a:ext cx="4191000" cy="48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043" name="Object 3"/>
          <p:cNvGraphicFramePr>
            <a:graphicFrameLocks noChangeAspect="1"/>
          </p:cNvGraphicFramePr>
          <p:nvPr/>
        </p:nvGraphicFramePr>
        <p:xfrm>
          <a:off x="6832600" y="2981326"/>
          <a:ext cx="2463800" cy="542925"/>
        </p:xfrm>
        <a:graphic>
          <a:graphicData uri="http://schemas.openxmlformats.org/presentationml/2006/ole">
            <mc:AlternateContent xmlns:mc="http://schemas.openxmlformats.org/markup-compatibility/2006">
              <mc:Choice xmlns:v="urn:schemas-microsoft-com:vml" Requires="v">
                <p:oleObj spid="_x0000_s2191" name="公式" r:id="rId5" imgW="2070100" imgH="457200" progId="Equation.3">
                  <p:embed/>
                </p:oleObj>
              </mc:Choice>
              <mc:Fallback>
                <p:oleObj name="公式" r:id="rId5" imgW="2070100" imgH="457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32600" y="2981326"/>
                        <a:ext cx="2463800"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044" name="Object 4"/>
          <p:cNvGraphicFramePr>
            <a:graphicFrameLocks noChangeAspect="1"/>
          </p:cNvGraphicFramePr>
          <p:nvPr/>
        </p:nvGraphicFramePr>
        <p:xfrm>
          <a:off x="2514601" y="3752851"/>
          <a:ext cx="4168775" cy="485775"/>
        </p:xfrm>
        <a:graphic>
          <a:graphicData uri="http://schemas.openxmlformats.org/presentationml/2006/ole">
            <mc:AlternateContent xmlns:mc="http://schemas.openxmlformats.org/markup-compatibility/2006">
              <mc:Choice xmlns:v="urn:schemas-microsoft-com:vml" Requires="v">
                <p:oleObj spid="_x0000_s2192" name="公式" r:id="rId7" imgW="3492500" imgH="406400" progId="Equation.3">
                  <p:embed/>
                </p:oleObj>
              </mc:Choice>
              <mc:Fallback>
                <p:oleObj name="公式" r:id="rId7" imgW="3492500" imgH="4064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14601" y="3752851"/>
                        <a:ext cx="4168775"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045" name="Object 5"/>
          <p:cNvGraphicFramePr>
            <a:graphicFrameLocks noChangeAspect="1"/>
          </p:cNvGraphicFramePr>
          <p:nvPr/>
        </p:nvGraphicFramePr>
        <p:xfrm>
          <a:off x="6807201" y="3765551"/>
          <a:ext cx="2409825" cy="601663"/>
        </p:xfrm>
        <a:graphic>
          <a:graphicData uri="http://schemas.openxmlformats.org/presentationml/2006/ole">
            <mc:AlternateContent xmlns:mc="http://schemas.openxmlformats.org/markup-compatibility/2006">
              <mc:Choice xmlns:v="urn:schemas-microsoft-com:vml" Requires="v">
                <p:oleObj spid="_x0000_s2193" name="公式" r:id="rId9" imgW="2044700" imgH="508000" progId="Equation.3">
                  <p:embed/>
                </p:oleObj>
              </mc:Choice>
              <mc:Fallback>
                <p:oleObj name="公式" r:id="rId9" imgW="2044700" imgH="5080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07201" y="3765551"/>
                        <a:ext cx="2409825" cy="60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046" name="Rectangle 6"/>
          <p:cNvSpPr>
            <a:spLocks noChangeArrowheads="1"/>
          </p:cNvSpPr>
          <p:nvPr/>
        </p:nvSpPr>
        <p:spPr bwMode="auto">
          <a:xfrm>
            <a:off x="2514600" y="2914650"/>
            <a:ext cx="4267200" cy="1447800"/>
          </a:xfrm>
          <a:prstGeom prst="rect">
            <a:avLst/>
          </a:prstGeom>
          <a:noFill/>
          <a:ln w="2857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75783" name="Object 7"/>
          <p:cNvGraphicFramePr>
            <a:graphicFrameLocks noChangeAspect="1"/>
          </p:cNvGraphicFramePr>
          <p:nvPr/>
        </p:nvGraphicFramePr>
        <p:xfrm>
          <a:off x="6096001" y="4051301"/>
          <a:ext cx="150813" cy="315913"/>
        </p:xfrm>
        <a:graphic>
          <a:graphicData uri="http://schemas.openxmlformats.org/presentationml/2006/ole">
            <mc:AlternateContent xmlns:mc="http://schemas.openxmlformats.org/markup-compatibility/2006">
              <mc:Choice xmlns:v="urn:schemas-microsoft-com:vml" Requires="v">
                <p:oleObj spid="_x0000_s2194" name="公式" r:id="rId11" imgW="152268" imgH="317225" progId="Equation.3">
                  <p:embed/>
                </p:oleObj>
              </mc:Choice>
              <mc:Fallback>
                <p:oleObj name="公式" r:id="rId11" imgW="152268" imgH="317225"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96001" y="4051301"/>
                        <a:ext cx="150813" cy="315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048" name="Object 8"/>
          <p:cNvGraphicFramePr>
            <a:graphicFrameLocks noChangeAspect="1"/>
          </p:cNvGraphicFramePr>
          <p:nvPr/>
        </p:nvGraphicFramePr>
        <p:xfrm>
          <a:off x="6477000" y="4557713"/>
          <a:ext cx="3657600" cy="952500"/>
        </p:xfrm>
        <a:graphic>
          <a:graphicData uri="http://schemas.openxmlformats.org/presentationml/2006/ole">
            <mc:AlternateContent xmlns:mc="http://schemas.openxmlformats.org/markup-compatibility/2006">
              <mc:Choice xmlns:v="urn:schemas-microsoft-com:vml" Requires="v">
                <p:oleObj spid="_x0000_s2195" name="文档" r:id="rId13" imgW="2302082" imgH="615727" progId="Word.Document.8">
                  <p:embed/>
                </p:oleObj>
              </mc:Choice>
              <mc:Fallback>
                <p:oleObj name="文档" r:id="rId13" imgW="2302082" imgH="615727" progId="Word.Document.8">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77000" y="4557713"/>
                        <a:ext cx="36576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049" name="Object 9"/>
          <p:cNvGraphicFramePr>
            <a:graphicFrameLocks noChangeAspect="1"/>
          </p:cNvGraphicFramePr>
          <p:nvPr/>
        </p:nvGraphicFramePr>
        <p:xfrm>
          <a:off x="2590800" y="4557714"/>
          <a:ext cx="3048000" cy="1023937"/>
        </p:xfrm>
        <a:graphic>
          <a:graphicData uri="http://schemas.openxmlformats.org/presentationml/2006/ole">
            <mc:AlternateContent xmlns:mc="http://schemas.openxmlformats.org/markup-compatibility/2006">
              <mc:Choice xmlns:v="urn:schemas-microsoft-com:vml" Requires="v">
                <p:oleObj spid="_x0000_s2196" name="文档" r:id="rId15" imgW="1957459" imgH="652486" progId="Word.Document.8">
                  <p:embed/>
                </p:oleObj>
              </mc:Choice>
              <mc:Fallback>
                <p:oleObj name="文档" r:id="rId15" imgW="1957459" imgH="652486" progId="Word.Document.8">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90800" y="4557714"/>
                        <a:ext cx="3048000" cy="102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050" name="Rectangle 10"/>
          <p:cNvSpPr>
            <a:spLocks noChangeArrowheads="1"/>
          </p:cNvSpPr>
          <p:nvPr/>
        </p:nvSpPr>
        <p:spPr bwMode="auto">
          <a:xfrm>
            <a:off x="7162800" y="2914650"/>
            <a:ext cx="2209800" cy="1447800"/>
          </a:xfrm>
          <a:prstGeom prst="rect">
            <a:avLst/>
          </a:prstGeom>
          <a:noFill/>
          <a:ln w="28575">
            <a:solidFill>
              <a:srgbClr val="FF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15051" name="Text Box 11"/>
          <p:cNvSpPr txBox="1">
            <a:spLocks noChangeArrowheads="1"/>
          </p:cNvSpPr>
          <p:nvPr/>
        </p:nvSpPr>
        <p:spPr bwMode="auto">
          <a:xfrm>
            <a:off x="2438400" y="2071688"/>
            <a:ext cx="7315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t>由一元函数微分学中增量与微分的关系得</a:t>
            </a:r>
          </a:p>
        </p:txBody>
      </p:sp>
      <p:sp>
        <p:nvSpPr>
          <p:cNvPr id="75788" name="Rectangle 12"/>
          <p:cNvSpPr>
            <a:spLocks noGrp="1" noChangeArrowheads="1"/>
          </p:cNvSpPr>
          <p:nvPr>
            <p:ph type="title"/>
          </p:nvPr>
        </p:nvSpPr>
        <p:spPr>
          <a:xfrm>
            <a:off x="1055440" y="788194"/>
            <a:ext cx="4799384" cy="892968"/>
          </a:xfrm>
        </p:spPr>
        <p:txBody>
          <a:bodyPr/>
          <a:lstStyle/>
          <a:p>
            <a:pPr algn="l" eaLnBrk="1" hangingPunct="1"/>
            <a:r>
              <a:rPr lang="zh-CN" altLang="en-US" sz="4000" b="1" dirty="0">
                <a:solidFill>
                  <a:srgbClr val="FF0000"/>
                </a:solidFill>
                <a:latin typeface="宋体" panose="02010600030101010101" pitchFamily="2" charset="-122"/>
                <a:ea typeface="宋体" panose="02010600030101010101" pitchFamily="2" charset="-122"/>
              </a:rPr>
              <a:t>一、全微分的定义</a:t>
            </a:r>
          </a:p>
        </p:txBody>
      </p:sp>
    </p:spTree>
    <p:extLst>
      <p:ext uri="{BB962C8B-B14F-4D97-AF65-F5344CB8AC3E}">
        <p14:creationId xmlns:p14="http://schemas.microsoft.com/office/powerpoint/2010/main" val="1245607829"/>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051"/>
                                        </p:tgtEl>
                                        <p:attrNameLst>
                                          <p:attrName>style.visibility</p:attrName>
                                        </p:attrNameLst>
                                      </p:cBhvr>
                                      <p:to>
                                        <p:strVal val="visible"/>
                                      </p:to>
                                    </p:set>
                                    <p:animEffect transition="in" filter="wipe(left)">
                                      <p:cBhvr>
                                        <p:cTn id="7" dur="500"/>
                                        <p:tgtEl>
                                          <p:spTgt spid="2150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15042"/>
                                        </p:tgtEl>
                                        <p:attrNameLst>
                                          <p:attrName>style.visibility</p:attrName>
                                        </p:attrNameLst>
                                      </p:cBhvr>
                                      <p:to>
                                        <p:strVal val="visible"/>
                                      </p:to>
                                    </p:set>
                                    <p:animEffect transition="in" filter="wipe(left)">
                                      <p:cBhvr>
                                        <p:cTn id="12" dur="500"/>
                                        <p:tgtEl>
                                          <p:spTgt spid="215042"/>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215043"/>
                                        </p:tgtEl>
                                        <p:attrNameLst>
                                          <p:attrName>style.visibility</p:attrName>
                                        </p:attrNameLst>
                                      </p:cBhvr>
                                      <p:to>
                                        <p:strVal val="visible"/>
                                      </p:to>
                                    </p:set>
                                    <p:animEffect transition="in" filter="wipe(left)">
                                      <p:cBhvr>
                                        <p:cTn id="16" dur="500"/>
                                        <p:tgtEl>
                                          <p:spTgt spid="21504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215044"/>
                                        </p:tgtEl>
                                        <p:attrNameLst>
                                          <p:attrName>style.visibility</p:attrName>
                                        </p:attrNameLst>
                                      </p:cBhvr>
                                      <p:to>
                                        <p:strVal val="visible"/>
                                      </p:to>
                                    </p:set>
                                    <p:animEffect transition="in" filter="wipe(left)">
                                      <p:cBhvr>
                                        <p:cTn id="21" dur="500"/>
                                        <p:tgtEl>
                                          <p:spTgt spid="215044"/>
                                        </p:tgtEl>
                                      </p:cBhvr>
                                    </p:animEffect>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215045"/>
                                        </p:tgtEl>
                                        <p:attrNameLst>
                                          <p:attrName>style.visibility</p:attrName>
                                        </p:attrNameLst>
                                      </p:cBhvr>
                                      <p:to>
                                        <p:strVal val="visible"/>
                                      </p:to>
                                    </p:set>
                                    <p:animEffect transition="in" filter="wipe(left)">
                                      <p:cBhvr>
                                        <p:cTn id="25" dur="500"/>
                                        <p:tgtEl>
                                          <p:spTgt spid="21504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215046"/>
                                        </p:tgtEl>
                                        <p:attrNameLst>
                                          <p:attrName>style.visibility</p:attrName>
                                        </p:attrNameLst>
                                      </p:cBhvr>
                                      <p:to>
                                        <p:strVal val="visible"/>
                                      </p:to>
                                    </p:set>
                                    <p:animEffect transition="in" filter="dissolve">
                                      <p:cBhvr>
                                        <p:cTn id="30" dur="500"/>
                                        <p:tgtEl>
                                          <p:spTgt spid="215046"/>
                                        </p:tgtEl>
                                      </p:cBhvr>
                                    </p:animEffect>
                                  </p:childTnLst>
                                </p:cTn>
                              </p:par>
                            </p:childTnLst>
                          </p:cTn>
                        </p:par>
                        <p:par>
                          <p:cTn id="31" fill="hold" nodeType="afterGroup">
                            <p:stCondLst>
                              <p:cond delay="500"/>
                            </p:stCondLst>
                            <p:childTnLst>
                              <p:par>
                                <p:cTn id="32" presetID="3" presetClass="entr" presetSubtype="5" fill="hold" nodeType="afterEffect">
                                  <p:stCondLst>
                                    <p:cond delay="0"/>
                                  </p:stCondLst>
                                  <p:childTnLst>
                                    <p:set>
                                      <p:cBhvr>
                                        <p:cTn id="33" dur="1" fill="hold">
                                          <p:stCondLst>
                                            <p:cond delay="0"/>
                                          </p:stCondLst>
                                        </p:cTn>
                                        <p:tgtEl>
                                          <p:spTgt spid="215049"/>
                                        </p:tgtEl>
                                        <p:attrNameLst>
                                          <p:attrName>style.visibility</p:attrName>
                                        </p:attrNameLst>
                                      </p:cBhvr>
                                      <p:to>
                                        <p:strVal val="visible"/>
                                      </p:to>
                                    </p:set>
                                    <p:animEffect transition="in" filter="blinds(vertical)">
                                      <p:cBhvr>
                                        <p:cTn id="34" dur="500"/>
                                        <p:tgtEl>
                                          <p:spTgt spid="21504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215050"/>
                                        </p:tgtEl>
                                        <p:attrNameLst>
                                          <p:attrName>style.visibility</p:attrName>
                                        </p:attrNameLst>
                                      </p:cBhvr>
                                      <p:to>
                                        <p:strVal val="visible"/>
                                      </p:to>
                                    </p:set>
                                    <p:animEffect transition="in" filter="dissolve">
                                      <p:cBhvr>
                                        <p:cTn id="39" dur="500"/>
                                        <p:tgtEl>
                                          <p:spTgt spid="215050"/>
                                        </p:tgtEl>
                                      </p:cBhvr>
                                    </p:animEffect>
                                  </p:childTnLst>
                                </p:cTn>
                              </p:par>
                            </p:childTnLst>
                          </p:cTn>
                        </p:par>
                        <p:par>
                          <p:cTn id="40" fill="hold" nodeType="afterGroup">
                            <p:stCondLst>
                              <p:cond delay="500"/>
                            </p:stCondLst>
                            <p:childTnLst>
                              <p:par>
                                <p:cTn id="41" presetID="3" presetClass="entr" presetSubtype="5" fill="hold" nodeType="afterEffect">
                                  <p:stCondLst>
                                    <p:cond delay="0"/>
                                  </p:stCondLst>
                                  <p:childTnLst>
                                    <p:set>
                                      <p:cBhvr>
                                        <p:cTn id="42" dur="1" fill="hold">
                                          <p:stCondLst>
                                            <p:cond delay="0"/>
                                          </p:stCondLst>
                                        </p:cTn>
                                        <p:tgtEl>
                                          <p:spTgt spid="215048"/>
                                        </p:tgtEl>
                                        <p:attrNameLst>
                                          <p:attrName>style.visibility</p:attrName>
                                        </p:attrNameLst>
                                      </p:cBhvr>
                                      <p:to>
                                        <p:strVal val="visible"/>
                                      </p:to>
                                    </p:set>
                                    <p:animEffect transition="in" filter="blinds(vertical)">
                                      <p:cBhvr>
                                        <p:cTn id="43" dur="500"/>
                                        <p:tgtEl>
                                          <p:spTgt spid="2150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6" grpId="0" animBg="1"/>
      <p:bldP spid="215050" grpId="0" animBg="1"/>
      <p:bldP spid="215051"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7332" name="Object 4"/>
          <p:cNvGraphicFramePr>
            <a:graphicFrameLocks noChangeAspect="1"/>
          </p:cNvGraphicFramePr>
          <p:nvPr>
            <p:extLst/>
          </p:nvPr>
        </p:nvGraphicFramePr>
        <p:xfrm>
          <a:off x="1449809" y="410487"/>
          <a:ext cx="9375775" cy="1101725"/>
        </p:xfrm>
        <a:graphic>
          <a:graphicData uri="http://schemas.openxmlformats.org/presentationml/2006/ole">
            <mc:AlternateContent xmlns:mc="http://schemas.openxmlformats.org/markup-compatibility/2006">
              <mc:Choice xmlns:v="urn:schemas-microsoft-com:vml" Requires="v">
                <p:oleObj spid="_x0000_s29698" name="Equation" r:id="rId3" imgW="3987720" imgH="469800" progId="Equation.DSMT4">
                  <p:embed/>
                </p:oleObj>
              </mc:Choice>
              <mc:Fallback>
                <p:oleObj name="Equation" r:id="rId3" imgW="3987720" imgH="469800" progId="Equation.DSMT4">
                  <p:embed/>
                  <p:pic>
                    <p:nvPicPr>
                      <p:cNvPr id="0" name=""/>
                      <p:cNvPicPr>
                        <a:picLocks noChangeAspect="1" noChangeArrowheads="1"/>
                      </p:cNvPicPr>
                      <p:nvPr/>
                    </p:nvPicPr>
                    <p:blipFill>
                      <a:blip r:embed="rId4"/>
                      <a:srcRect/>
                      <a:stretch>
                        <a:fillRect/>
                      </a:stretch>
                    </p:blipFill>
                    <p:spPr bwMode="auto">
                      <a:xfrm>
                        <a:off x="1449809" y="410487"/>
                        <a:ext cx="9375775" cy="1101725"/>
                      </a:xfrm>
                      <a:prstGeom prst="rect">
                        <a:avLst/>
                      </a:prstGeom>
                      <a:noFill/>
                      <a:ln w="38100" cmpd="thickThin">
                        <a:solidFill>
                          <a:srgbClr val="FF0000"/>
                        </a:solidFill>
                      </a:ln>
                      <a:effectLst/>
                      <a:extLst/>
                    </p:spPr>
                  </p:pic>
                </p:oleObj>
              </mc:Fallback>
            </mc:AlternateContent>
          </a:graphicData>
        </a:graphic>
      </p:graphicFrame>
      <p:graphicFrame>
        <p:nvGraphicFramePr>
          <p:cNvPr id="227335" name="Object 7"/>
          <p:cNvGraphicFramePr>
            <a:graphicFrameLocks noChangeAspect="1"/>
          </p:cNvGraphicFramePr>
          <p:nvPr>
            <p:extLst/>
          </p:nvPr>
        </p:nvGraphicFramePr>
        <p:xfrm>
          <a:off x="1125231" y="1714900"/>
          <a:ext cx="3762375" cy="466725"/>
        </p:xfrm>
        <a:graphic>
          <a:graphicData uri="http://schemas.openxmlformats.org/presentationml/2006/ole">
            <mc:AlternateContent xmlns:mc="http://schemas.openxmlformats.org/markup-compatibility/2006">
              <mc:Choice xmlns:v="urn:schemas-microsoft-com:vml" Requires="v">
                <p:oleObj spid="_x0000_s29699" name="Equation" r:id="rId5" imgW="1739880" imgH="215640" progId="Equation.DSMT4">
                  <p:embed/>
                </p:oleObj>
              </mc:Choice>
              <mc:Fallback>
                <p:oleObj name="Equation" r:id="rId5" imgW="1739880" imgH="215640" progId="Equation.DSMT4">
                  <p:embed/>
                  <p:pic>
                    <p:nvPicPr>
                      <p:cNvPr id="0" name=""/>
                      <p:cNvPicPr>
                        <a:picLocks noChangeAspect="1" noChangeArrowheads="1"/>
                      </p:cNvPicPr>
                      <p:nvPr/>
                    </p:nvPicPr>
                    <p:blipFill>
                      <a:blip r:embed="rId6"/>
                      <a:srcRect/>
                      <a:stretch>
                        <a:fillRect/>
                      </a:stretch>
                    </p:blipFill>
                    <p:spPr bwMode="auto">
                      <a:xfrm>
                        <a:off x="1125231" y="1714900"/>
                        <a:ext cx="3762375" cy="466725"/>
                      </a:xfrm>
                      <a:prstGeom prst="rect">
                        <a:avLst/>
                      </a:prstGeom>
                      <a:solidFill>
                        <a:srgbClr val="FFC000"/>
                      </a:solidFill>
                      <a:ln>
                        <a:noFill/>
                      </a:ln>
                      <a:effectLst/>
                      <a:extLst/>
                    </p:spPr>
                  </p:pic>
                </p:oleObj>
              </mc:Fallback>
            </mc:AlternateContent>
          </a:graphicData>
        </a:graphic>
      </p:graphicFrame>
      <p:graphicFrame>
        <p:nvGraphicFramePr>
          <p:cNvPr id="11" name="Object 7"/>
          <p:cNvGraphicFramePr>
            <a:graphicFrameLocks noChangeAspect="1"/>
          </p:cNvGraphicFramePr>
          <p:nvPr>
            <p:extLst/>
          </p:nvPr>
        </p:nvGraphicFramePr>
        <p:xfrm>
          <a:off x="4994696" y="3723410"/>
          <a:ext cx="2286000" cy="401637"/>
        </p:xfrm>
        <a:graphic>
          <a:graphicData uri="http://schemas.openxmlformats.org/presentationml/2006/ole">
            <mc:AlternateContent xmlns:mc="http://schemas.openxmlformats.org/markup-compatibility/2006">
              <mc:Choice xmlns:v="urn:schemas-microsoft-com:vml" Requires="v">
                <p:oleObj spid="_x0000_s29700" name="Equation" r:id="rId7" imgW="1295280" imgH="215640" progId="Equation.DSMT4">
                  <p:embed/>
                </p:oleObj>
              </mc:Choice>
              <mc:Fallback>
                <p:oleObj name="Equation" r:id="rId7" imgW="1295280" imgH="215640" progId="Equation.DSMT4">
                  <p:embed/>
                  <p:pic>
                    <p:nvPicPr>
                      <p:cNvPr id="0" name=""/>
                      <p:cNvPicPr>
                        <a:picLocks noChangeAspect="1" noChangeArrowheads="1"/>
                      </p:cNvPicPr>
                      <p:nvPr/>
                    </p:nvPicPr>
                    <p:blipFill>
                      <a:blip r:embed="rId8"/>
                      <a:srcRect/>
                      <a:stretch>
                        <a:fillRect/>
                      </a:stretch>
                    </p:blipFill>
                    <p:spPr bwMode="auto">
                      <a:xfrm>
                        <a:off x="4994696" y="3723410"/>
                        <a:ext cx="2286000" cy="401637"/>
                      </a:xfrm>
                      <a:prstGeom prst="rect">
                        <a:avLst/>
                      </a:prstGeom>
                      <a:noFill/>
                      <a:ln w="15875">
                        <a:solidFill>
                          <a:srgbClr val="FF0000"/>
                        </a:solidFill>
                      </a:ln>
                      <a:effectLst/>
                      <a:extLst/>
                    </p:spPr>
                  </p:pic>
                </p:oleObj>
              </mc:Fallback>
            </mc:AlternateContent>
          </a:graphicData>
        </a:graphic>
      </p:graphicFrame>
      <p:graphicFrame>
        <p:nvGraphicFramePr>
          <p:cNvPr id="23" name="Object 6"/>
          <p:cNvGraphicFramePr>
            <a:graphicFrameLocks noChangeAspect="1"/>
          </p:cNvGraphicFramePr>
          <p:nvPr>
            <p:extLst/>
          </p:nvPr>
        </p:nvGraphicFramePr>
        <p:xfrm>
          <a:off x="1533233" y="2720957"/>
          <a:ext cx="3862177" cy="881062"/>
        </p:xfrm>
        <a:graphic>
          <a:graphicData uri="http://schemas.openxmlformats.org/presentationml/2006/ole">
            <mc:AlternateContent xmlns:mc="http://schemas.openxmlformats.org/markup-compatibility/2006">
              <mc:Choice xmlns:v="urn:schemas-microsoft-com:vml" Requires="v">
                <p:oleObj spid="_x0000_s29701" name="Equation" r:id="rId9" imgW="2336760" imgH="431640" progId="Equation.DSMT4">
                  <p:embed/>
                </p:oleObj>
              </mc:Choice>
              <mc:Fallback>
                <p:oleObj name="Equation" r:id="rId9" imgW="2336760" imgH="431640" progId="Equation.DSMT4">
                  <p:embed/>
                  <p:pic>
                    <p:nvPicPr>
                      <p:cNvPr id="0" name=""/>
                      <p:cNvPicPr>
                        <a:picLocks noChangeAspect="1" noChangeArrowheads="1"/>
                      </p:cNvPicPr>
                      <p:nvPr/>
                    </p:nvPicPr>
                    <p:blipFill>
                      <a:blip r:embed="rId10"/>
                      <a:srcRect/>
                      <a:stretch>
                        <a:fillRect/>
                      </a:stretch>
                    </p:blipFill>
                    <p:spPr bwMode="auto">
                      <a:xfrm>
                        <a:off x="1533233" y="2720957"/>
                        <a:ext cx="3862177" cy="881062"/>
                      </a:xfrm>
                      <a:prstGeom prst="rect">
                        <a:avLst/>
                      </a:prstGeom>
                      <a:noFill/>
                      <a:ln>
                        <a:noFill/>
                      </a:ln>
                      <a:effectLst/>
                      <a:extLst/>
                    </p:spPr>
                  </p:pic>
                </p:oleObj>
              </mc:Fallback>
            </mc:AlternateContent>
          </a:graphicData>
        </a:graphic>
      </p:graphicFrame>
      <p:sp>
        <p:nvSpPr>
          <p:cNvPr id="24" name="流程图: 决策 23"/>
          <p:cNvSpPr/>
          <p:nvPr/>
        </p:nvSpPr>
        <p:spPr>
          <a:xfrm>
            <a:off x="859891" y="2302296"/>
            <a:ext cx="4832820" cy="1668150"/>
          </a:xfrm>
          <a:prstGeom prst="flowChartDecision">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箭头连接符 24"/>
          <p:cNvCxnSpPr/>
          <p:nvPr/>
        </p:nvCxnSpPr>
        <p:spPr>
          <a:xfrm>
            <a:off x="3276301" y="3996212"/>
            <a:ext cx="0" cy="1682751"/>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5730670" y="3144112"/>
            <a:ext cx="1905317" cy="3497"/>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2819025" y="4573087"/>
            <a:ext cx="442750" cy="400110"/>
          </a:xfrm>
          <a:prstGeom prst="rect">
            <a:avLst/>
          </a:prstGeom>
          <a:noFill/>
        </p:spPr>
        <p:txBody>
          <a:bodyPr wrap="none" rtlCol="0">
            <a:spAutoFit/>
          </a:bodyPr>
          <a:lstStyle/>
          <a:p>
            <a:r>
              <a:rPr lang="zh-CN" altLang="en-US" sz="2000" b="1" dirty="0" smtClean="0"/>
              <a:t>是</a:t>
            </a:r>
            <a:endParaRPr lang="zh-CN" altLang="en-US" sz="2000" b="1" dirty="0"/>
          </a:p>
        </p:txBody>
      </p:sp>
      <p:sp>
        <p:nvSpPr>
          <p:cNvPr id="28" name="文本框 27"/>
          <p:cNvSpPr txBox="1"/>
          <p:nvPr/>
        </p:nvSpPr>
        <p:spPr>
          <a:xfrm>
            <a:off x="6284479" y="2683307"/>
            <a:ext cx="441146" cy="400110"/>
          </a:xfrm>
          <a:prstGeom prst="rect">
            <a:avLst/>
          </a:prstGeom>
          <a:noFill/>
        </p:spPr>
        <p:txBody>
          <a:bodyPr wrap="none" rtlCol="0">
            <a:spAutoFit/>
          </a:bodyPr>
          <a:lstStyle/>
          <a:p>
            <a:r>
              <a:rPr lang="zh-CN" altLang="en-US" sz="2000" b="1" dirty="0" smtClean="0"/>
              <a:t>否</a:t>
            </a:r>
            <a:endParaRPr lang="zh-CN" altLang="en-US" sz="2000" b="1" dirty="0"/>
          </a:p>
        </p:txBody>
      </p:sp>
      <p:graphicFrame>
        <p:nvGraphicFramePr>
          <p:cNvPr id="29" name="Object 7"/>
          <p:cNvGraphicFramePr>
            <a:graphicFrameLocks noChangeAspect="1"/>
          </p:cNvGraphicFramePr>
          <p:nvPr>
            <p:extLst/>
          </p:nvPr>
        </p:nvGraphicFramePr>
        <p:xfrm>
          <a:off x="6046169" y="4587330"/>
          <a:ext cx="5243484" cy="902152"/>
        </p:xfrm>
        <a:graphic>
          <a:graphicData uri="http://schemas.openxmlformats.org/presentationml/2006/ole">
            <mc:AlternateContent xmlns:mc="http://schemas.openxmlformats.org/markup-compatibility/2006">
              <mc:Choice xmlns:v="urn:schemas-microsoft-com:vml" Requires="v">
                <p:oleObj spid="_x0000_s29702" name="Equation" r:id="rId11" imgW="2882880" imgH="495000" progId="Equation.DSMT4">
                  <p:embed/>
                </p:oleObj>
              </mc:Choice>
              <mc:Fallback>
                <p:oleObj name="Equation" r:id="rId11" imgW="2882880" imgH="495000" progId="Equation.DSMT4">
                  <p:embed/>
                  <p:pic>
                    <p:nvPicPr>
                      <p:cNvPr id="0" name=""/>
                      <p:cNvPicPr>
                        <a:picLocks noChangeAspect="1" noChangeArrowheads="1"/>
                      </p:cNvPicPr>
                      <p:nvPr/>
                    </p:nvPicPr>
                    <p:blipFill>
                      <a:blip r:embed="rId12"/>
                      <a:srcRect/>
                      <a:stretch>
                        <a:fillRect/>
                      </a:stretch>
                    </p:blipFill>
                    <p:spPr bwMode="auto">
                      <a:xfrm>
                        <a:off x="6046169" y="4587330"/>
                        <a:ext cx="5243484" cy="902152"/>
                      </a:xfrm>
                      <a:prstGeom prst="rect">
                        <a:avLst/>
                      </a:prstGeom>
                      <a:noFill/>
                      <a:ln w="19050">
                        <a:noFill/>
                      </a:ln>
                      <a:effectLst/>
                      <a:extLst/>
                    </p:spPr>
                  </p:pic>
                </p:oleObj>
              </mc:Fallback>
            </mc:AlternateContent>
          </a:graphicData>
        </a:graphic>
      </p:graphicFrame>
      <p:graphicFrame>
        <p:nvGraphicFramePr>
          <p:cNvPr id="17" name="Object 6"/>
          <p:cNvGraphicFramePr>
            <a:graphicFrameLocks noChangeAspect="1"/>
          </p:cNvGraphicFramePr>
          <p:nvPr>
            <p:extLst/>
          </p:nvPr>
        </p:nvGraphicFramePr>
        <p:xfrm>
          <a:off x="613002" y="5678963"/>
          <a:ext cx="5524694" cy="881063"/>
        </p:xfrm>
        <a:graphic>
          <a:graphicData uri="http://schemas.openxmlformats.org/presentationml/2006/ole">
            <mc:AlternateContent xmlns:mc="http://schemas.openxmlformats.org/markup-compatibility/2006">
              <mc:Choice xmlns:v="urn:schemas-microsoft-com:vml" Requires="v">
                <p:oleObj spid="_x0000_s29703" name="Equation" r:id="rId13" imgW="3009600" imgH="431640" progId="Equation.DSMT4">
                  <p:embed/>
                </p:oleObj>
              </mc:Choice>
              <mc:Fallback>
                <p:oleObj name="Equation" r:id="rId13" imgW="3009600" imgH="431640" progId="Equation.DSMT4">
                  <p:embed/>
                  <p:pic>
                    <p:nvPicPr>
                      <p:cNvPr id="0" name=""/>
                      <p:cNvPicPr>
                        <a:picLocks noChangeAspect="1" noChangeArrowheads="1"/>
                      </p:cNvPicPr>
                      <p:nvPr/>
                    </p:nvPicPr>
                    <p:blipFill>
                      <a:blip r:embed="rId14"/>
                      <a:srcRect/>
                      <a:stretch>
                        <a:fillRect/>
                      </a:stretch>
                    </p:blipFill>
                    <p:spPr bwMode="auto">
                      <a:xfrm>
                        <a:off x="613002" y="5678963"/>
                        <a:ext cx="5524694" cy="881063"/>
                      </a:xfrm>
                      <a:prstGeom prst="rect">
                        <a:avLst/>
                      </a:prstGeom>
                      <a:noFill/>
                      <a:ln w="15875">
                        <a:solidFill>
                          <a:srgbClr val="FF0000"/>
                        </a:solidFill>
                      </a:ln>
                      <a:effectLst/>
                      <a:extLst/>
                    </p:spPr>
                  </p:pic>
                </p:oleObj>
              </mc:Fallback>
            </mc:AlternateContent>
          </a:graphicData>
        </a:graphic>
      </p:graphicFrame>
      <p:sp>
        <p:nvSpPr>
          <p:cNvPr id="32" name="流程图: 决策 31"/>
          <p:cNvSpPr/>
          <p:nvPr/>
        </p:nvSpPr>
        <p:spPr>
          <a:xfrm>
            <a:off x="5152945" y="4187220"/>
            <a:ext cx="6864884" cy="1728387"/>
          </a:xfrm>
          <a:prstGeom prst="flowChartDecision">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3" name="Object 7"/>
          <p:cNvGraphicFramePr>
            <a:graphicFrameLocks noChangeAspect="1"/>
          </p:cNvGraphicFramePr>
          <p:nvPr>
            <p:extLst/>
          </p:nvPr>
        </p:nvGraphicFramePr>
        <p:xfrm>
          <a:off x="7635759" y="2935552"/>
          <a:ext cx="2555875" cy="401637"/>
        </p:xfrm>
        <a:graphic>
          <a:graphicData uri="http://schemas.openxmlformats.org/presentationml/2006/ole">
            <mc:AlternateContent xmlns:mc="http://schemas.openxmlformats.org/markup-compatibility/2006">
              <mc:Choice xmlns:v="urn:schemas-microsoft-com:vml" Requires="v">
                <p:oleObj spid="_x0000_s29704" name="Equation" r:id="rId15" imgW="1447560" imgH="215640" progId="Equation.DSMT4">
                  <p:embed/>
                </p:oleObj>
              </mc:Choice>
              <mc:Fallback>
                <p:oleObj name="Equation" r:id="rId15" imgW="1447560" imgH="215640" progId="Equation.DSMT4">
                  <p:embed/>
                  <p:pic>
                    <p:nvPicPr>
                      <p:cNvPr id="0" name=""/>
                      <p:cNvPicPr>
                        <a:picLocks noChangeAspect="1" noChangeArrowheads="1"/>
                      </p:cNvPicPr>
                      <p:nvPr/>
                    </p:nvPicPr>
                    <p:blipFill>
                      <a:blip r:embed="rId16"/>
                      <a:srcRect/>
                      <a:stretch>
                        <a:fillRect/>
                      </a:stretch>
                    </p:blipFill>
                    <p:spPr bwMode="auto">
                      <a:xfrm>
                        <a:off x="7635759" y="2935552"/>
                        <a:ext cx="2555875" cy="401637"/>
                      </a:xfrm>
                      <a:prstGeom prst="rect">
                        <a:avLst/>
                      </a:prstGeom>
                      <a:noFill/>
                      <a:ln w="15875">
                        <a:solidFill>
                          <a:srgbClr val="FF0000"/>
                        </a:solidFill>
                      </a:ln>
                      <a:effectLst/>
                      <a:extLst/>
                    </p:spPr>
                  </p:pic>
                </p:oleObj>
              </mc:Fallback>
            </mc:AlternateContent>
          </a:graphicData>
        </a:graphic>
      </p:graphicFrame>
      <p:cxnSp>
        <p:nvCxnSpPr>
          <p:cNvPr id="34" name="直接箭头连接符 33"/>
          <p:cNvCxnSpPr/>
          <p:nvPr/>
        </p:nvCxnSpPr>
        <p:spPr>
          <a:xfrm>
            <a:off x="6137696" y="6236068"/>
            <a:ext cx="2447691" cy="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V="1">
            <a:off x="8585387" y="3337189"/>
            <a:ext cx="0" cy="836627"/>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flipV="1">
            <a:off x="8585387" y="5912110"/>
            <a:ext cx="0" cy="323958"/>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flipH="1" flipV="1">
            <a:off x="7280696" y="3923793"/>
            <a:ext cx="1304691" cy="435"/>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7594870" y="3934967"/>
            <a:ext cx="442750" cy="400110"/>
          </a:xfrm>
          <a:prstGeom prst="rect">
            <a:avLst/>
          </a:prstGeom>
          <a:noFill/>
        </p:spPr>
        <p:txBody>
          <a:bodyPr wrap="none" rtlCol="0">
            <a:spAutoFit/>
          </a:bodyPr>
          <a:lstStyle/>
          <a:p>
            <a:r>
              <a:rPr lang="zh-CN" altLang="en-US" sz="2000" b="1" dirty="0" smtClean="0"/>
              <a:t>是</a:t>
            </a:r>
            <a:endParaRPr lang="zh-CN" altLang="en-US" sz="2000" b="1" dirty="0"/>
          </a:p>
        </p:txBody>
      </p:sp>
      <p:sp>
        <p:nvSpPr>
          <p:cNvPr id="48" name="文本框 47"/>
          <p:cNvSpPr txBox="1"/>
          <p:nvPr/>
        </p:nvSpPr>
        <p:spPr>
          <a:xfrm>
            <a:off x="8557944" y="3412875"/>
            <a:ext cx="441146" cy="400110"/>
          </a:xfrm>
          <a:prstGeom prst="rect">
            <a:avLst/>
          </a:prstGeom>
          <a:noFill/>
        </p:spPr>
        <p:txBody>
          <a:bodyPr wrap="none" rtlCol="0">
            <a:spAutoFit/>
          </a:bodyPr>
          <a:lstStyle/>
          <a:p>
            <a:r>
              <a:rPr lang="zh-CN" altLang="en-US" sz="2000" b="1" dirty="0" smtClean="0"/>
              <a:t>否</a:t>
            </a:r>
            <a:endParaRPr lang="zh-CN" altLang="en-US" sz="2000" b="1" dirty="0"/>
          </a:p>
        </p:txBody>
      </p:sp>
    </p:spTree>
    <p:extLst>
      <p:ext uri="{BB962C8B-B14F-4D97-AF65-F5344CB8AC3E}">
        <p14:creationId xmlns:p14="http://schemas.microsoft.com/office/powerpoint/2010/main" val="442402721"/>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afterEffect">
                                  <p:stCondLst>
                                    <p:cond delay="0"/>
                                  </p:stCondLst>
                                  <p:childTnLst>
                                    <p:set>
                                      <p:cBhvr>
                                        <p:cTn id="6" dur="1" fill="hold">
                                          <p:stCondLst>
                                            <p:cond delay="0"/>
                                          </p:stCondLst>
                                        </p:cTn>
                                        <p:tgtEl>
                                          <p:spTgt spid="227335"/>
                                        </p:tgtEl>
                                        <p:attrNameLst>
                                          <p:attrName>style.visibility</p:attrName>
                                        </p:attrNameLst>
                                      </p:cBhvr>
                                      <p:to>
                                        <p:strVal val="visible"/>
                                      </p:to>
                                    </p:set>
                                    <p:animEffect transition="in" filter="wipe(left)">
                                      <p:cBhvr>
                                        <p:cTn id="7" dur="500"/>
                                        <p:tgtEl>
                                          <p:spTgt spid="2273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up)">
                                      <p:cBhvr>
                                        <p:cTn id="17" dur="75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barn(inVertical)">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left)">
                                      <p:cBhvr>
                                        <p:cTn id="27" dur="75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wipe(left)">
                                      <p:cBhvr>
                                        <p:cTn id="32" dur="750"/>
                                        <p:tgtEl>
                                          <p:spTgt spid="33"/>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barn(inVertical)">
                                      <p:cBhvr>
                                        <p:cTn id="37" dur="50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wipe(up)">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ipe(left)">
                                      <p:cBhvr>
                                        <p:cTn id="47" dur="10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fade">
                                      <p:cBhvr>
                                        <p:cTn id="52" dur="500"/>
                                        <p:tgtEl>
                                          <p:spTgt spid="34"/>
                                        </p:tgtEl>
                                      </p:cBhvr>
                                    </p:animEffect>
                                  </p:childTnLst>
                                </p:cTn>
                              </p:par>
                              <p:par>
                                <p:cTn id="53" presetID="10" presetClass="entr" presetSubtype="0" fill="hold" nodeType="withEffect">
                                  <p:stCondLst>
                                    <p:cond delay="0"/>
                                  </p:stCondLst>
                                  <p:childTnLst>
                                    <p:set>
                                      <p:cBhvr>
                                        <p:cTn id="54" dur="1" fill="hold">
                                          <p:stCondLst>
                                            <p:cond delay="0"/>
                                          </p:stCondLst>
                                        </p:cTn>
                                        <p:tgtEl>
                                          <p:spTgt spid="36"/>
                                        </p:tgtEl>
                                        <p:attrNameLst>
                                          <p:attrName>style.visibility</p:attrName>
                                        </p:attrNameLst>
                                      </p:cBhvr>
                                      <p:to>
                                        <p:strVal val="visible"/>
                                      </p:to>
                                    </p:set>
                                    <p:animEffect transition="in" filter="fade">
                                      <p:cBhvr>
                                        <p:cTn id="55" dur="500"/>
                                        <p:tgtEl>
                                          <p:spTgt spid="36"/>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wipe(left)">
                                      <p:cBhvr>
                                        <p:cTn id="60" dur="1000"/>
                                        <p:tgtEl>
                                          <p:spTgt spid="29"/>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grpId="0" nodeType="clickEffect">
                                  <p:stCondLst>
                                    <p:cond delay="0"/>
                                  </p:stCondLst>
                                  <p:childTnLst>
                                    <p:set>
                                      <p:cBhvr>
                                        <p:cTn id="64" dur="1" fill="hold">
                                          <p:stCondLst>
                                            <p:cond delay="0"/>
                                          </p:stCondLst>
                                        </p:cTn>
                                        <p:tgtEl>
                                          <p:spTgt spid="32"/>
                                        </p:tgtEl>
                                        <p:attrNameLst>
                                          <p:attrName>style.visibility</p:attrName>
                                        </p:attrNameLst>
                                      </p:cBhvr>
                                      <p:to>
                                        <p:strVal val="visible"/>
                                      </p:to>
                                    </p:set>
                                    <p:animEffect transition="in" filter="wipe(up)">
                                      <p:cBhvr>
                                        <p:cTn id="65" dur="750"/>
                                        <p:tgtEl>
                                          <p:spTgt spid="32"/>
                                        </p:tgtEl>
                                      </p:cBhvr>
                                    </p:animEffect>
                                  </p:childTnLst>
                                </p:cTn>
                              </p:par>
                            </p:childTnLst>
                          </p:cTn>
                        </p:par>
                      </p:childTnLst>
                    </p:cTn>
                  </p:par>
                  <p:par>
                    <p:cTn id="66" fill="hold">
                      <p:stCondLst>
                        <p:cond delay="indefinite"/>
                      </p:stCondLst>
                      <p:childTnLst>
                        <p:par>
                          <p:cTn id="67" fill="hold">
                            <p:stCondLst>
                              <p:cond delay="0"/>
                            </p:stCondLst>
                            <p:childTnLst>
                              <p:par>
                                <p:cTn id="68" presetID="16" presetClass="entr" presetSubtype="21" fill="hold" grpId="0" nodeType="clickEffect">
                                  <p:stCondLst>
                                    <p:cond delay="0"/>
                                  </p:stCondLst>
                                  <p:childTnLst>
                                    <p:set>
                                      <p:cBhvr>
                                        <p:cTn id="69" dur="1" fill="hold">
                                          <p:stCondLst>
                                            <p:cond delay="0"/>
                                          </p:stCondLst>
                                        </p:cTn>
                                        <p:tgtEl>
                                          <p:spTgt spid="48"/>
                                        </p:tgtEl>
                                        <p:attrNameLst>
                                          <p:attrName>style.visibility</p:attrName>
                                        </p:attrNameLst>
                                      </p:cBhvr>
                                      <p:to>
                                        <p:strVal val="visible"/>
                                      </p:to>
                                    </p:set>
                                    <p:animEffect transition="in" filter="barn(inVertical)">
                                      <p:cBhvr>
                                        <p:cTn id="70" dur="500"/>
                                        <p:tgtEl>
                                          <p:spTgt spid="48"/>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nodeType="clickEffect">
                                  <p:stCondLst>
                                    <p:cond delay="0"/>
                                  </p:stCondLst>
                                  <p:childTnLst>
                                    <p:set>
                                      <p:cBhvr>
                                        <p:cTn id="74" dur="1" fill="hold">
                                          <p:stCondLst>
                                            <p:cond delay="0"/>
                                          </p:stCondLst>
                                        </p:cTn>
                                        <p:tgtEl>
                                          <p:spTgt spid="14"/>
                                        </p:tgtEl>
                                        <p:attrNameLst>
                                          <p:attrName>style.visibility</p:attrName>
                                        </p:attrNameLst>
                                      </p:cBhvr>
                                      <p:to>
                                        <p:strVal val="visible"/>
                                      </p:to>
                                    </p:set>
                                    <p:animEffect transition="in" filter="wipe(down)">
                                      <p:cBhvr>
                                        <p:cTn id="75" dur="500"/>
                                        <p:tgtEl>
                                          <p:spTgt spid="14"/>
                                        </p:tgtEl>
                                      </p:cBhvr>
                                    </p:animEffect>
                                  </p:childTnLst>
                                </p:cTn>
                              </p:par>
                            </p:childTnLst>
                          </p:cTn>
                        </p:par>
                      </p:childTnLst>
                    </p:cTn>
                  </p:par>
                  <p:par>
                    <p:cTn id="76" fill="hold">
                      <p:stCondLst>
                        <p:cond delay="indefinite"/>
                      </p:stCondLst>
                      <p:childTnLst>
                        <p:par>
                          <p:cTn id="77" fill="hold">
                            <p:stCondLst>
                              <p:cond delay="0"/>
                            </p:stCondLst>
                            <p:childTnLst>
                              <p:par>
                                <p:cTn id="78" presetID="16" presetClass="entr" presetSubtype="21" fill="hold" grpId="0" nodeType="clickEffect">
                                  <p:stCondLst>
                                    <p:cond delay="0"/>
                                  </p:stCondLst>
                                  <p:childTnLst>
                                    <p:set>
                                      <p:cBhvr>
                                        <p:cTn id="79" dur="1" fill="hold">
                                          <p:stCondLst>
                                            <p:cond delay="0"/>
                                          </p:stCondLst>
                                        </p:cTn>
                                        <p:tgtEl>
                                          <p:spTgt spid="47"/>
                                        </p:tgtEl>
                                        <p:attrNameLst>
                                          <p:attrName>style.visibility</p:attrName>
                                        </p:attrNameLst>
                                      </p:cBhvr>
                                      <p:to>
                                        <p:strVal val="visible"/>
                                      </p:to>
                                    </p:set>
                                    <p:animEffect transition="in" filter="barn(inVertical)">
                                      <p:cBhvr>
                                        <p:cTn id="80" dur="500"/>
                                        <p:tgtEl>
                                          <p:spTgt spid="47"/>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2" fill="hold" nodeType="clickEffect">
                                  <p:stCondLst>
                                    <p:cond delay="0"/>
                                  </p:stCondLst>
                                  <p:childTnLst>
                                    <p:set>
                                      <p:cBhvr>
                                        <p:cTn id="84" dur="1" fill="hold">
                                          <p:stCondLst>
                                            <p:cond delay="0"/>
                                          </p:stCondLst>
                                        </p:cTn>
                                        <p:tgtEl>
                                          <p:spTgt spid="43"/>
                                        </p:tgtEl>
                                        <p:attrNameLst>
                                          <p:attrName>style.visibility</p:attrName>
                                        </p:attrNameLst>
                                      </p:cBhvr>
                                      <p:to>
                                        <p:strVal val="visible"/>
                                      </p:to>
                                    </p:set>
                                    <p:animEffect transition="in" filter="wipe(right)">
                                      <p:cBhvr>
                                        <p:cTn id="85" dur="500"/>
                                        <p:tgtEl>
                                          <p:spTgt spid="43"/>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nodeType="clickEffect">
                                  <p:stCondLst>
                                    <p:cond delay="0"/>
                                  </p:stCondLst>
                                  <p:childTnLst>
                                    <p:set>
                                      <p:cBhvr>
                                        <p:cTn id="89" dur="1" fill="hold">
                                          <p:stCondLst>
                                            <p:cond delay="0"/>
                                          </p:stCondLst>
                                        </p:cTn>
                                        <p:tgtEl>
                                          <p:spTgt spid="11"/>
                                        </p:tgtEl>
                                        <p:attrNameLst>
                                          <p:attrName>style.visibility</p:attrName>
                                        </p:attrNameLst>
                                      </p:cBhvr>
                                      <p:to>
                                        <p:strVal val="visible"/>
                                      </p:to>
                                    </p:set>
                                    <p:animEffect transition="in" filter="wipe(left)">
                                      <p:cBhvr>
                                        <p:cTn id="90"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7" grpId="0"/>
      <p:bldP spid="28" grpId="0"/>
      <p:bldP spid="32" grpId="0" animBg="1"/>
      <p:bldP spid="47" grpId="0"/>
      <p:bldP spid="4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p:cNvSpPr txBox="1">
            <a:spLocks noChangeArrowheads="1"/>
          </p:cNvSpPr>
          <p:nvPr/>
        </p:nvSpPr>
        <p:spPr bwMode="auto">
          <a:xfrm>
            <a:off x="2207568" y="785468"/>
            <a:ext cx="6840686" cy="648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600" b="1" dirty="0">
                <a:solidFill>
                  <a:srgbClr val="FF0000"/>
                </a:solidFill>
                <a:effectLst>
                  <a:outerShdw blurRad="38100" dist="38100" dir="2700000" algn="tl">
                    <a:srgbClr val="000000">
                      <a:alpha val="43137"/>
                    </a:srgbClr>
                  </a:outerShdw>
                </a:effectLst>
                <a:latin typeface="宋体" panose="02010600030101010101" pitchFamily="2" charset="-122"/>
              </a:rPr>
              <a:t>三、全微分在近似计算中的应用</a:t>
            </a:r>
          </a:p>
        </p:txBody>
      </p:sp>
      <p:graphicFrame>
        <p:nvGraphicFramePr>
          <p:cNvPr id="231427" name="Object 3"/>
          <p:cNvGraphicFramePr>
            <a:graphicFrameLocks noChangeAspect="1"/>
          </p:cNvGraphicFramePr>
          <p:nvPr>
            <p:extLst>
              <p:ext uri="{D42A27DB-BD31-4B8C-83A1-F6EECF244321}">
                <p14:modId xmlns:p14="http://schemas.microsoft.com/office/powerpoint/2010/main" val="2328552714"/>
              </p:ext>
            </p:extLst>
          </p:nvPr>
        </p:nvGraphicFramePr>
        <p:xfrm>
          <a:off x="2567608" y="1674799"/>
          <a:ext cx="6840760" cy="1594245"/>
        </p:xfrm>
        <a:graphic>
          <a:graphicData uri="http://schemas.openxmlformats.org/presentationml/2006/ole">
            <mc:AlternateContent xmlns:mc="http://schemas.openxmlformats.org/markup-compatibility/2006">
              <mc:Choice xmlns:v="urn:schemas-microsoft-com:vml" Requires="v">
                <p:oleObj spid="_x0000_s17479" name="Equation" r:id="rId3" imgW="2997000" imgH="698400" progId="Equation.DSMT4">
                  <p:embed/>
                </p:oleObj>
              </mc:Choice>
              <mc:Fallback>
                <p:oleObj name="Equation" r:id="rId3" imgW="2997000" imgH="698400" progId="Equation.DSMT4">
                  <p:embed/>
                  <p:pic>
                    <p:nvPicPr>
                      <p:cNvPr id="0" name=""/>
                      <p:cNvPicPr>
                        <a:picLocks noChangeAspect="1" noChangeArrowheads="1"/>
                      </p:cNvPicPr>
                      <p:nvPr/>
                    </p:nvPicPr>
                    <p:blipFill>
                      <a:blip r:embed="rId4"/>
                      <a:srcRect/>
                      <a:stretch>
                        <a:fillRect/>
                      </a:stretch>
                    </p:blipFill>
                    <p:spPr bwMode="auto">
                      <a:xfrm>
                        <a:off x="2567608" y="1674799"/>
                        <a:ext cx="6840760" cy="1594245"/>
                      </a:xfrm>
                      <a:prstGeom prst="rect">
                        <a:avLst/>
                      </a:prstGeom>
                      <a:noFill/>
                      <a:ln>
                        <a:noFill/>
                      </a:ln>
                      <a:effectLst/>
                    </p:spPr>
                  </p:pic>
                </p:oleObj>
              </mc:Fallback>
            </mc:AlternateContent>
          </a:graphicData>
        </a:graphic>
      </p:graphicFrame>
      <p:graphicFrame>
        <p:nvGraphicFramePr>
          <p:cNvPr id="231428" name="Object 4"/>
          <p:cNvGraphicFramePr>
            <a:graphicFrameLocks noChangeAspect="1"/>
          </p:cNvGraphicFramePr>
          <p:nvPr>
            <p:extLst>
              <p:ext uri="{D42A27DB-BD31-4B8C-83A1-F6EECF244321}">
                <p14:modId xmlns:p14="http://schemas.microsoft.com/office/powerpoint/2010/main" val="746880163"/>
              </p:ext>
            </p:extLst>
          </p:nvPr>
        </p:nvGraphicFramePr>
        <p:xfrm>
          <a:off x="3575720" y="3299004"/>
          <a:ext cx="5345347" cy="580352"/>
        </p:xfrm>
        <a:graphic>
          <a:graphicData uri="http://schemas.openxmlformats.org/presentationml/2006/ole">
            <mc:AlternateContent xmlns:mc="http://schemas.openxmlformats.org/markup-compatibility/2006">
              <mc:Choice xmlns:v="urn:schemas-microsoft-com:vml" Requires="v">
                <p:oleObj spid="_x0000_s17480" name="Equation" r:id="rId5" imgW="2222280" imgH="241200" progId="Equation.DSMT4">
                  <p:embed/>
                </p:oleObj>
              </mc:Choice>
              <mc:Fallback>
                <p:oleObj name="Equation" r:id="rId5" imgW="2222280" imgH="241200" progId="Equation.DSMT4">
                  <p:embed/>
                  <p:pic>
                    <p:nvPicPr>
                      <p:cNvPr id="0" name=""/>
                      <p:cNvPicPr>
                        <a:picLocks noChangeAspect="1" noChangeArrowheads="1"/>
                      </p:cNvPicPr>
                      <p:nvPr/>
                    </p:nvPicPr>
                    <p:blipFill>
                      <a:blip r:embed="rId6"/>
                      <a:srcRect/>
                      <a:stretch>
                        <a:fillRect/>
                      </a:stretch>
                    </p:blipFill>
                    <p:spPr bwMode="auto">
                      <a:xfrm>
                        <a:off x="3575720" y="3299004"/>
                        <a:ext cx="5345347" cy="580352"/>
                      </a:xfrm>
                      <a:prstGeom prst="rect">
                        <a:avLst/>
                      </a:prstGeom>
                      <a:noFill/>
                      <a:ln>
                        <a:noFill/>
                      </a:ln>
                      <a:effectLst/>
                    </p:spPr>
                  </p:pic>
                </p:oleObj>
              </mc:Fallback>
            </mc:AlternateContent>
          </a:graphicData>
        </a:graphic>
      </p:graphicFrame>
      <p:sp>
        <p:nvSpPr>
          <p:cNvPr id="231429" name="Text Box 5"/>
          <p:cNvSpPr txBox="1">
            <a:spLocks noChangeArrowheads="1"/>
          </p:cNvSpPr>
          <p:nvPr/>
        </p:nvSpPr>
        <p:spPr bwMode="auto">
          <a:xfrm>
            <a:off x="2438400" y="4038601"/>
            <a:ext cx="2819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t>也可写成</a:t>
            </a:r>
          </a:p>
        </p:txBody>
      </p:sp>
      <p:graphicFrame>
        <p:nvGraphicFramePr>
          <p:cNvPr id="231430" name="Object 6"/>
          <p:cNvGraphicFramePr>
            <a:graphicFrameLocks noChangeAspect="1"/>
          </p:cNvGraphicFramePr>
          <p:nvPr>
            <p:extLst>
              <p:ext uri="{D42A27DB-BD31-4B8C-83A1-F6EECF244321}">
                <p14:modId xmlns:p14="http://schemas.microsoft.com/office/powerpoint/2010/main" val="3431223666"/>
              </p:ext>
            </p:extLst>
          </p:nvPr>
        </p:nvGraphicFramePr>
        <p:xfrm>
          <a:off x="3575720" y="4648912"/>
          <a:ext cx="5486579" cy="1073461"/>
        </p:xfrm>
        <a:graphic>
          <a:graphicData uri="http://schemas.openxmlformats.org/presentationml/2006/ole">
            <mc:AlternateContent xmlns:mc="http://schemas.openxmlformats.org/markup-compatibility/2006">
              <mc:Choice xmlns:v="urn:schemas-microsoft-com:vml" Requires="v">
                <p:oleObj spid="_x0000_s17481" name="Equation" r:id="rId7" imgW="2336760" imgH="457200" progId="Equation.DSMT4">
                  <p:embed/>
                </p:oleObj>
              </mc:Choice>
              <mc:Fallback>
                <p:oleObj name="Equation" r:id="rId7" imgW="2336760" imgH="457200" progId="Equation.DSMT4">
                  <p:embed/>
                  <p:pic>
                    <p:nvPicPr>
                      <p:cNvPr id="0" name=""/>
                      <p:cNvPicPr>
                        <a:picLocks noChangeAspect="1" noChangeArrowheads="1"/>
                      </p:cNvPicPr>
                      <p:nvPr/>
                    </p:nvPicPr>
                    <p:blipFill>
                      <a:blip r:embed="rId8"/>
                      <a:srcRect/>
                      <a:stretch>
                        <a:fillRect/>
                      </a:stretch>
                    </p:blipFill>
                    <p:spPr bwMode="auto">
                      <a:xfrm>
                        <a:off x="3575720" y="4648912"/>
                        <a:ext cx="5486579" cy="1073461"/>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14585062"/>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31427"/>
                                        </p:tgtEl>
                                        <p:attrNameLst>
                                          <p:attrName>style.visibility</p:attrName>
                                        </p:attrNameLst>
                                      </p:cBhvr>
                                      <p:to>
                                        <p:strVal val="visible"/>
                                      </p:to>
                                    </p:set>
                                    <p:animEffect transition="in" filter="wipe(left)">
                                      <p:cBhvr>
                                        <p:cTn id="7" dur="500"/>
                                        <p:tgtEl>
                                          <p:spTgt spid="231427"/>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31428"/>
                                        </p:tgtEl>
                                        <p:attrNameLst>
                                          <p:attrName>style.visibility</p:attrName>
                                        </p:attrNameLst>
                                      </p:cBhvr>
                                      <p:to>
                                        <p:strVal val="visible"/>
                                      </p:to>
                                    </p:set>
                                    <p:animEffect transition="in" filter="wipe(left)">
                                      <p:cBhvr>
                                        <p:cTn id="11" dur="500"/>
                                        <p:tgtEl>
                                          <p:spTgt spid="23142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31429"/>
                                        </p:tgtEl>
                                        <p:attrNameLst>
                                          <p:attrName>style.visibility</p:attrName>
                                        </p:attrNameLst>
                                      </p:cBhvr>
                                      <p:to>
                                        <p:strVal val="visible"/>
                                      </p:to>
                                    </p:set>
                                    <p:animEffect transition="in" filter="wipe(left)">
                                      <p:cBhvr>
                                        <p:cTn id="16" dur="500"/>
                                        <p:tgtEl>
                                          <p:spTgt spid="231429"/>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231430"/>
                                        </p:tgtEl>
                                        <p:attrNameLst>
                                          <p:attrName>style.visibility</p:attrName>
                                        </p:attrNameLst>
                                      </p:cBhvr>
                                      <p:to>
                                        <p:strVal val="visible"/>
                                      </p:to>
                                    </p:set>
                                    <p:animEffect transition="in" filter="wipe(left)">
                                      <p:cBhvr>
                                        <p:cTn id="20" dur="500"/>
                                        <p:tgtEl>
                                          <p:spTgt spid="2314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9"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3186" name="Object 2"/>
          <p:cNvGraphicFramePr>
            <a:graphicFrameLocks noChangeAspect="1"/>
          </p:cNvGraphicFramePr>
          <p:nvPr>
            <p:extLst>
              <p:ext uri="{D42A27DB-BD31-4B8C-83A1-F6EECF244321}">
                <p14:modId xmlns:p14="http://schemas.microsoft.com/office/powerpoint/2010/main" val="1056933802"/>
              </p:ext>
            </p:extLst>
          </p:nvPr>
        </p:nvGraphicFramePr>
        <p:xfrm>
          <a:off x="2567608" y="846319"/>
          <a:ext cx="7232425" cy="729223"/>
        </p:xfrm>
        <a:graphic>
          <a:graphicData uri="http://schemas.openxmlformats.org/presentationml/2006/ole">
            <mc:AlternateContent xmlns:mc="http://schemas.openxmlformats.org/markup-compatibility/2006">
              <mc:Choice xmlns:v="urn:schemas-microsoft-com:vml" Requires="v">
                <p:oleObj spid="_x0000_s18654" name="Document" r:id="rId4" imgW="7011252" imgH="708101" progId="Word.Document.8">
                  <p:embed/>
                </p:oleObj>
              </mc:Choice>
              <mc:Fallback>
                <p:oleObj name="Document" r:id="rId4" imgW="7011252" imgH="708101" progId="Word.Document.8">
                  <p:embed/>
                  <p:pic>
                    <p:nvPicPr>
                      <p:cNvPr id="0" name=""/>
                      <p:cNvPicPr>
                        <a:picLocks noChangeAspect="1" noChangeArrowheads="1"/>
                      </p:cNvPicPr>
                      <p:nvPr/>
                    </p:nvPicPr>
                    <p:blipFill>
                      <a:blip r:embed="rId5"/>
                      <a:srcRect/>
                      <a:stretch>
                        <a:fillRect/>
                      </a:stretch>
                    </p:blipFill>
                    <p:spPr bwMode="auto">
                      <a:xfrm>
                        <a:off x="2567608" y="846319"/>
                        <a:ext cx="7232425" cy="729223"/>
                      </a:xfrm>
                      <a:prstGeom prst="rect">
                        <a:avLst/>
                      </a:prstGeom>
                      <a:noFill/>
                      <a:ln>
                        <a:noFill/>
                      </a:ln>
                      <a:effectLst/>
                      <a:extLst/>
                    </p:spPr>
                  </p:pic>
                </p:oleObj>
              </mc:Fallback>
            </mc:AlternateContent>
          </a:graphicData>
        </a:graphic>
      </p:graphicFrame>
      <p:sp>
        <p:nvSpPr>
          <p:cNvPr id="232451" name="Text Box 3"/>
          <p:cNvSpPr txBox="1">
            <a:spLocks noChangeArrowheads="1"/>
          </p:cNvSpPr>
          <p:nvPr/>
        </p:nvSpPr>
        <p:spPr bwMode="auto">
          <a:xfrm>
            <a:off x="2438400" y="1739901"/>
            <a:ext cx="68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FF0000"/>
                </a:solidFill>
                <a:latin typeface="宋体" panose="02010600030101010101" pitchFamily="2" charset="-122"/>
              </a:rPr>
              <a:t>解</a:t>
            </a:r>
          </a:p>
        </p:txBody>
      </p:sp>
      <p:graphicFrame>
        <p:nvGraphicFramePr>
          <p:cNvPr id="232452" name="Object 4"/>
          <p:cNvGraphicFramePr>
            <a:graphicFrameLocks noChangeAspect="1"/>
          </p:cNvGraphicFramePr>
          <p:nvPr/>
        </p:nvGraphicFramePr>
        <p:xfrm>
          <a:off x="3276600" y="1803400"/>
          <a:ext cx="3111500" cy="457200"/>
        </p:xfrm>
        <a:graphic>
          <a:graphicData uri="http://schemas.openxmlformats.org/presentationml/2006/ole">
            <mc:AlternateContent xmlns:mc="http://schemas.openxmlformats.org/markup-compatibility/2006">
              <mc:Choice xmlns:v="urn:schemas-microsoft-com:vml" Requires="v">
                <p:oleObj spid="_x0000_s18655" name="公式" r:id="rId6" imgW="3111500" imgH="457200" progId="Equation.3">
                  <p:embed/>
                </p:oleObj>
              </mc:Choice>
              <mc:Fallback>
                <p:oleObj name="公式" r:id="rId6" imgW="3111500" imgH="457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6600" y="1803400"/>
                        <a:ext cx="31115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2453" name="Object 5"/>
          <p:cNvGraphicFramePr>
            <a:graphicFrameLocks noChangeAspect="1"/>
          </p:cNvGraphicFramePr>
          <p:nvPr/>
        </p:nvGraphicFramePr>
        <p:xfrm>
          <a:off x="3276600" y="2476500"/>
          <a:ext cx="5346700" cy="419100"/>
        </p:xfrm>
        <a:graphic>
          <a:graphicData uri="http://schemas.openxmlformats.org/presentationml/2006/ole">
            <mc:AlternateContent xmlns:mc="http://schemas.openxmlformats.org/markup-compatibility/2006">
              <mc:Choice xmlns:v="urn:schemas-microsoft-com:vml" Requires="v">
                <p:oleObj spid="_x0000_s18656" name="公式" r:id="rId8" imgW="5346700" imgH="419100" progId="Equation.3">
                  <p:embed/>
                </p:oleObj>
              </mc:Choice>
              <mc:Fallback>
                <p:oleObj name="公式" r:id="rId8" imgW="5346700" imgH="4191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76600" y="2476500"/>
                        <a:ext cx="53467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2454" name="Object 6"/>
          <p:cNvGraphicFramePr>
            <a:graphicFrameLocks noChangeAspect="1"/>
          </p:cNvGraphicFramePr>
          <p:nvPr/>
        </p:nvGraphicFramePr>
        <p:xfrm>
          <a:off x="3111500" y="3213100"/>
          <a:ext cx="2146300" cy="368300"/>
        </p:xfrm>
        <a:graphic>
          <a:graphicData uri="http://schemas.openxmlformats.org/presentationml/2006/ole">
            <mc:AlternateContent xmlns:mc="http://schemas.openxmlformats.org/markup-compatibility/2006">
              <mc:Choice xmlns:v="urn:schemas-microsoft-com:vml" Requires="v">
                <p:oleObj spid="_x0000_s18657" name="公式" r:id="rId10" imgW="2146300" imgH="368300" progId="Equation.3">
                  <p:embed/>
                </p:oleObj>
              </mc:Choice>
              <mc:Fallback>
                <p:oleObj name="公式" r:id="rId10" imgW="2146300" imgH="3683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11500" y="3213100"/>
                        <a:ext cx="21463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2455" name="Object 7"/>
          <p:cNvGraphicFramePr>
            <a:graphicFrameLocks noChangeAspect="1"/>
          </p:cNvGraphicFramePr>
          <p:nvPr>
            <p:extLst>
              <p:ext uri="{D42A27DB-BD31-4B8C-83A1-F6EECF244321}">
                <p14:modId xmlns:p14="http://schemas.microsoft.com/office/powerpoint/2010/main" val="2011846998"/>
              </p:ext>
            </p:extLst>
          </p:nvPr>
        </p:nvGraphicFramePr>
        <p:xfrm>
          <a:off x="3111500" y="3817372"/>
          <a:ext cx="2532687" cy="559547"/>
        </p:xfrm>
        <a:graphic>
          <a:graphicData uri="http://schemas.openxmlformats.org/presentationml/2006/ole">
            <mc:AlternateContent xmlns:mc="http://schemas.openxmlformats.org/markup-compatibility/2006">
              <mc:Choice xmlns:v="urn:schemas-microsoft-com:vml" Requires="v">
                <p:oleObj spid="_x0000_s18658" name="Equation" r:id="rId12" imgW="1091880" imgH="241200" progId="Equation.DSMT4">
                  <p:embed/>
                </p:oleObj>
              </mc:Choice>
              <mc:Fallback>
                <p:oleObj name="Equation" r:id="rId12" imgW="1091880" imgH="241200" progId="Equation.DSMT4">
                  <p:embed/>
                  <p:pic>
                    <p:nvPicPr>
                      <p:cNvPr id="0" name=""/>
                      <p:cNvPicPr>
                        <a:picLocks noChangeAspect="1" noChangeArrowheads="1"/>
                      </p:cNvPicPr>
                      <p:nvPr/>
                    </p:nvPicPr>
                    <p:blipFill>
                      <a:blip r:embed="rId13"/>
                      <a:srcRect/>
                      <a:stretch>
                        <a:fillRect/>
                      </a:stretch>
                    </p:blipFill>
                    <p:spPr bwMode="auto">
                      <a:xfrm>
                        <a:off x="3111500" y="3817372"/>
                        <a:ext cx="2532687" cy="559547"/>
                      </a:xfrm>
                      <a:prstGeom prst="rect">
                        <a:avLst/>
                      </a:prstGeom>
                      <a:noFill/>
                      <a:ln>
                        <a:noFill/>
                      </a:ln>
                      <a:effectLst/>
                    </p:spPr>
                  </p:pic>
                </p:oleObj>
              </mc:Fallback>
            </mc:AlternateContent>
          </a:graphicData>
        </a:graphic>
      </p:graphicFrame>
      <p:graphicFrame>
        <p:nvGraphicFramePr>
          <p:cNvPr id="232456" name="Object 8"/>
          <p:cNvGraphicFramePr>
            <a:graphicFrameLocks noChangeAspect="1"/>
          </p:cNvGraphicFramePr>
          <p:nvPr>
            <p:extLst>
              <p:ext uri="{D42A27DB-BD31-4B8C-83A1-F6EECF244321}">
                <p14:modId xmlns:p14="http://schemas.microsoft.com/office/powerpoint/2010/main" val="1187134922"/>
              </p:ext>
            </p:extLst>
          </p:nvPr>
        </p:nvGraphicFramePr>
        <p:xfrm>
          <a:off x="5674090" y="3789182"/>
          <a:ext cx="2617724" cy="562951"/>
        </p:xfrm>
        <a:graphic>
          <a:graphicData uri="http://schemas.openxmlformats.org/presentationml/2006/ole">
            <mc:AlternateContent xmlns:mc="http://schemas.openxmlformats.org/markup-compatibility/2006">
              <mc:Choice xmlns:v="urn:schemas-microsoft-com:vml" Requires="v">
                <p:oleObj spid="_x0000_s18659" name="Equation" r:id="rId14" imgW="1180800" imgH="253800" progId="Equation.DSMT4">
                  <p:embed/>
                </p:oleObj>
              </mc:Choice>
              <mc:Fallback>
                <p:oleObj name="Equation" r:id="rId14" imgW="1180800" imgH="253800" progId="Equation.DSMT4">
                  <p:embed/>
                  <p:pic>
                    <p:nvPicPr>
                      <p:cNvPr id="0" name=""/>
                      <p:cNvPicPr>
                        <a:picLocks noChangeAspect="1" noChangeArrowheads="1"/>
                      </p:cNvPicPr>
                      <p:nvPr/>
                    </p:nvPicPr>
                    <p:blipFill>
                      <a:blip r:embed="rId15"/>
                      <a:srcRect/>
                      <a:stretch>
                        <a:fillRect/>
                      </a:stretch>
                    </p:blipFill>
                    <p:spPr bwMode="auto">
                      <a:xfrm>
                        <a:off x="5674090" y="3789182"/>
                        <a:ext cx="2617724" cy="562951"/>
                      </a:xfrm>
                      <a:prstGeom prst="rect">
                        <a:avLst/>
                      </a:prstGeom>
                      <a:noFill/>
                      <a:ln>
                        <a:noFill/>
                      </a:ln>
                      <a:effectLst/>
                    </p:spPr>
                  </p:pic>
                </p:oleObj>
              </mc:Fallback>
            </mc:AlternateContent>
          </a:graphicData>
        </a:graphic>
      </p:graphicFrame>
      <p:graphicFrame>
        <p:nvGraphicFramePr>
          <p:cNvPr id="232457" name="Object 9"/>
          <p:cNvGraphicFramePr>
            <a:graphicFrameLocks noChangeAspect="1"/>
          </p:cNvGraphicFramePr>
          <p:nvPr>
            <p:extLst>
              <p:ext uri="{D42A27DB-BD31-4B8C-83A1-F6EECF244321}">
                <p14:modId xmlns:p14="http://schemas.microsoft.com/office/powerpoint/2010/main" val="2854010193"/>
              </p:ext>
            </p:extLst>
          </p:nvPr>
        </p:nvGraphicFramePr>
        <p:xfrm>
          <a:off x="3647728" y="4533900"/>
          <a:ext cx="1835537" cy="532897"/>
        </p:xfrm>
        <a:graphic>
          <a:graphicData uri="http://schemas.openxmlformats.org/presentationml/2006/ole">
            <mc:AlternateContent xmlns:mc="http://schemas.openxmlformats.org/markup-compatibility/2006">
              <mc:Choice xmlns:v="urn:schemas-microsoft-com:vml" Requires="v">
                <p:oleObj spid="_x0000_s18660" name="Equation" r:id="rId16" imgW="787320" imgH="228600" progId="Equation.DSMT4">
                  <p:embed/>
                </p:oleObj>
              </mc:Choice>
              <mc:Fallback>
                <p:oleObj name="Equation" r:id="rId16" imgW="787320" imgH="228600" progId="Equation.DSMT4">
                  <p:embed/>
                  <p:pic>
                    <p:nvPicPr>
                      <p:cNvPr id="0" name=""/>
                      <p:cNvPicPr>
                        <a:picLocks noChangeAspect="1" noChangeArrowheads="1"/>
                      </p:cNvPicPr>
                      <p:nvPr/>
                    </p:nvPicPr>
                    <p:blipFill>
                      <a:blip r:embed="rId17"/>
                      <a:srcRect/>
                      <a:stretch>
                        <a:fillRect/>
                      </a:stretch>
                    </p:blipFill>
                    <p:spPr bwMode="auto">
                      <a:xfrm>
                        <a:off x="3647728" y="4533900"/>
                        <a:ext cx="1835537" cy="532897"/>
                      </a:xfrm>
                      <a:prstGeom prst="rect">
                        <a:avLst/>
                      </a:prstGeom>
                      <a:noFill/>
                      <a:ln>
                        <a:noFill/>
                      </a:ln>
                      <a:effectLst/>
                    </p:spPr>
                  </p:pic>
                </p:oleObj>
              </mc:Fallback>
            </mc:AlternateContent>
          </a:graphicData>
        </a:graphic>
      </p:graphicFrame>
      <p:graphicFrame>
        <p:nvGraphicFramePr>
          <p:cNvPr id="232458" name="Object 10"/>
          <p:cNvGraphicFramePr>
            <a:graphicFrameLocks noChangeAspect="1"/>
          </p:cNvGraphicFramePr>
          <p:nvPr>
            <p:extLst>
              <p:ext uri="{D42A27DB-BD31-4B8C-83A1-F6EECF244321}">
                <p14:modId xmlns:p14="http://schemas.microsoft.com/office/powerpoint/2010/main" val="426343873"/>
              </p:ext>
            </p:extLst>
          </p:nvPr>
        </p:nvGraphicFramePr>
        <p:xfrm>
          <a:off x="5879976" y="4555837"/>
          <a:ext cx="1793281" cy="554887"/>
        </p:xfrm>
        <a:graphic>
          <a:graphicData uri="http://schemas.openxmlformats.org/presentationml/2006/ole">
            <mc:AlternateContent xmlns:mc="http://schemas.openxmlformats.org/markup-compatibility/2006">
              <mc:Choice xmlns:v="urn:schemas-microsoft-com:vml" Requires="v">
                <p:oleObj spid="_x0000_s18661" name="Equation" r:id="rId18" imgW="774360" imgH="241200" progId="Equation.DSMT4">
                  <p:embed/>
                </p:oleObj>
              </mc:Choice>
              <mc:Fallback>
                <p:oleObj name="Equation" r:id="rId18" imgW="774360" imgH="241200" progId="Equation.DSMT4">
                  <p:embed/>
                  <p:pic>
                    <p:nvPicPr>
                      <p:cNvPr id="0" name=""/>
                      <p:cNvPicPr>
                        <a:picLocks noChangeAspect="1" noChangeArrowheads="1"/>
                      </p:cNvPicPr>
                      <p:nvPr/>
                    </p:nvPicPr>
                    <p:blipFill>
                      <a:blip r:embed="rId19"/>
                      <a:srcRect/>
                      <a:stretch>
                        <a:fillRect/>
                      </a:stretch>
                    </p:blipFill>
                    <p:spPr bwMode="auto">
                      <a:xfrm>
                        <a:off x="5879976" y="4555837"/>
                        <a:ext cx="1793281" cy="554887"/>
                      </a:xfrm>
                      <a:prstGeom prst="rect">
                        <a:avLst/>
                      </a:prstGeom>
                      <a:noFill/>
                      <a:ln>
                        <a:noFill/>
                      </a:ln>
                      <a:effectLst/>
                    </p:spPr>
                  </p:pic>
                </p:oleObj>
              </mc:Fallback>
            </mc:AlternateContent>
          </a:graphicData>
        </a:graphic>
      </p:graphicFrame>
      <p:sp>
        <p:nvSpPr>
          <p:cNvPr id="232459" name="Text Box 11"/>
          <p:cNvSpPr txBox="1">
            <a:spLocks noChangeArrowheads="1"/>
          </p:cNvSpPr>
          <p:nvPr/>
        </p:nvSpPr>
        <p:spPr bwMode="auto">
          <a:xfrm>
            <a:off x="2438400" y="5270501"/>
            <a:ext cx="3505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t>由公式得</a:t>
            </a:r>
          </a:p>
        </p:txBody>
      </p:sp>
      <p:graphicFrame>
        <p:nvGraphicFramePr>
          <p:cNvPr id="232460" name="Object 12"/>
          <p:cNvGraphicFramePr>
            <a:graphicFrameLocks noChangeAspect="1"/>
          </p:cNvGraphicFramePr>
          <p:nvPr/>
        </p:nvGraphicFramePr>
        <p:xfrm>
          <a:off x="4114800" y="5346700"/>
          <a:ext cx="4660900" cy="457200"/>
        </p:xfrm>
        <a:graphic>
          <a:graphicData uri="http://schemas.openxmlformats.org/presentationml/2006/ole">
            <mc:AlternateContent xmlns:mc="http://schemas.openxmlformats.org/markup-compatibility/2006">
              <mc:Choice xmlns:v="urn:schemas-microsoft-com:vml" Requires="v">
                <p:oleObj spid="_x0000_s18662" name="公式" r:id="rId20" imgW="4660900" imgH="457200" progId="Equation.3">
                  <p:embed/>
                </p:oleObj>
              </mc:Choice>
              <mc:Fallback>
                <p:oleObj name="公式" r:id="rId20" imgW="4660900" imgH="45720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114800" y="5346700"/>
                        <a:ext cx="46609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2461" name="Object 13"/>
          <p:cNvGraphicFramePr>
            <a:graphicFrameLocks noChangeAspect="1"/>
          </p:cNvGraphicFramePr>
          <p:nvPr/>
        </p:nvGraphicFramePr>
        <p:xfrm>
          <a:off x="8864600" y="5435601"/>
          <a:ext cx="1016000" cy="303213"/>
        </p:xfrm>
        <a:graphic>
          <a:graphicData uri="http://schemas.openxmlformats.org/presentationml/2006/ole">
            <mc:AlternateContent xmlns:mc="http://schemas.openxmlformats.org/markup-compatibility/2006">
              <mc:Choice xmlns:v="urn:schemas-microsoft-com:vml" Requires="v">
                <p:oleObj spid="_x0000_s18663" name="公式" r:id="rId22" imgW="1015559" imgH="304668" progId="Equation.3">
                  <p:embed/>
                </p:oleObj>
              </mc:Choice>
              <mc:Fallback>
                <p:oleObj name="公式" r:id="rId22" imgW="1015559" imgH="304668"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8864600" y="5435601"/>
                        <a:ext cx="1016000" cy="303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960019450"/>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2451"/>
                                        </p:tgtEl>
                                        <p:attrNameLst>
                                          <p:attrName>style.visibility</p:attrName>
                                        </p:attrNameLst>
                                      </p:cBhvr>
                                      <p:to>
                                        <p:strVal val="visible"/>
                                      </p:to>
                                    </p:set>
                                    <p:animEffect transition="in" filter="wipe(left)">
                                      <p:cBhvr>
                                        <p:cTn id="7" dur="500"/>
                                        <p:tgtEl>
                                          <p:spTgt spid="2324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32452"/>
                                        </p:tgtEl>
                                        <p:attrNameLst>
                                          <p:attrName>style.visibility</p:attrName>
                                        </p:attrNameLst>
                                      </p:cBhvr>
                                      <p:to>
                                        <p:strVal val="visible"/>
                                      </p:to>
                                    </p:set>
                                    <p:animEffect transition="in" filter="wipe(left)">
                                      <p:cBhvr>
                                        <p:cTn id="12" dur="500"/>
                                        <p:tgtEl>
                                          <p:spTgt spid="23245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32453"/>
                                        </p:tgtEl>
                                        <p:attrNameLst>
                                          <p:attrName>style.visibility</p:attrName>
                                        </p:attrNameLst>
                                      </p:cBhvr>
                                      <p:to>
                                        <p:strVal val="visible"/>
                                      </p:to>
                                    </p:set>
                                    <p:animEffect transition="in" filter="wipe(left)">
                                      <p:cBhvr>
                                        <p:cTn id="17" dur="500"/>
                                        <p:tgtEl>
                                          <p:spTgt spid="23245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32454"/>
                                        </p:tgtEl>
                                        <p:attrNameLst>
                                          <p:attrName>style.visibility</p:attrName>
                                        </p:attrNameLst>
                                      </p:cBhvr>
                                      <p:to>
                                        <p:strVal val="visible"/>
                                      </p:to>
                                    </p:set>
                                    <p:animEffect transition="in" filter="wipe(left)">
                                      <p:cBhvr>
                                        <p:cTn id="22" dur="500"/>
                                        <p:tgtEl>
                                          <p:spTgt spid="23245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32455"/>
                                        </p:tgtEl>
                                        <p:attrNameLst>
                                          <p:attrName>style.visibility</p:attrName>
                                        </p:attrNameLst>
                                      </p:cBhvr>
                                      <p:to>
                                        <p:strVal val="visible"/>
                                      </p:to>
                                    </p:set>
                                    <p:animEffect transition="in" filter="wipe(left)">
                                      <p:cBhvr>
                                        <p:cTn id="27" dur="500"/>
                                        <p:tgtEl>
                                          <p:spTgt spid="232455"/>
                                        </p:tgtEl>
                                      </p:cBhvr>
                                    </p:animEffect>
                                  </p:childTnLst>
                                </p:cTn>
                              </p:par>
                            </p:childTnLst>
                          </p:cTn>
                        </p:par>
                        <p:par>
                          <p:cTn id="28" fill="hold" nodeType="afterGroup">
                            <p:stCondLst>
                              <p:cond delay="500"/>
                            </p:stCondLst>
                            <p:childTnLst>
                              <p:par>
                                <p:cTn id="29" presetID="22" presetClass="entr" presetSubtype="8" fill="hold" nodeType="afterEffect">
                                  <p:stCondLst>
                                    <p:cond delay="0"/>
                                  </p:stCondLst>
                                  <p:childTnLst>
                                    <p:set>
                                      <p:cBhvr>
                                        <p:cTn id="30" dur="1" fill="hold">
                                          <p:stCondLst>
                                            <p:cond delay="0"/>
                                          </p:stCondLst>
                                        </p:cTn>
                                        <p:tgtEl>
                                          <p:spTgt spid="232456"/>
                                        </p:tgtEl>
                                        <p:attrNameLst>
                                          <p:attrName>style.visibility</p:attrName>
                                        </p:attrNameLst>
                                      </p:cBhvr>
                                      <p:to>
                                        <p:strVal val="visible"/>
                                      </p:to>
                                    </p:set>
                                    <p:animEffect transition="in" filter="wipe(left)">
                                      <p:cBhvr>
                                        <p:cTn id="31" dur="500"/>
                                        <p:tgtEl>
                                          <p:spTgt spid="23245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232457"/>
                                        </p:tgtEl>
                                        <p:attrNameLst>
                                          <p:attrName>style.visibility</p:attrName>
                                        </p:attrNameLst>
                                      </p:cBhvr>
                                      <p:to>
                                        <p:strVal val="visible"/>
                                      </p:to>
                                    </p:set>
                                    <p:animEffect transition="in" filter="wipe(left)">
                                      <p:cBhvr>
                                        <p:cTn id="36" dur="500"/>
                                        <p:tgtEl>
                                          <p:spTgt spid="232457"/>
                                        </p:tgtEl>
                                      </p:cBhvr>
                                    </p:animEffect>
                                  </p:childTnLst>
                                </p:cTn>
                              </p:par>
                            </p:childTnLst>
                          </p:cTn>
                        </p:par>
                        <p:par>
                          <p:cTn id="37" fill="hold" nodeType="afterGroup">
                            <p:stCondLst>
                              <p:cond delay="500"/>
                            </p:stCondLst>
                            <p:childTnLst>
                              <p:par>
                                <p:cTn id="38" presetID="22" presetClass="entr" presetSubtype="8" fill="hold" nodeType="afterEffect">
                                  <p:stCondLst>
                                    <p:cond delay="0"/>
                                  </p:stCondLst>
                                  <p:childTnLst>
                                    <p:set>
                                      <p:cBhvr>
                                        <p:cTn id="39" dur="1" fill="hold">
                                          <p:stCondLst>
                                            <p:cond delay="0"/>
                                          </p:stCondLst>
                                        </p:cTn>
                                        <p:tgtEl>
                                          <p:spTgt spid="232458"/>
                                        </p:tgtEl>
                                        <p:attrNameLst>
                                          <p:attrName>style.visibility</p:attrName>
                                        </p:attrNameLst>
                                      </p:cBhvr>
                                      <p:to>
                                        <p:strVal val="visible"/>
                                      </p:to>
                                    </p:set>
                                    <p:animEffect transition="in" filter="wipe(left)">
                                      <p:cBhvr>
                                        <p:cTn id="40" dur="500"/>
                                        <p:tgtEl>
                                          <p:spTgt spid="232458"/>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32459"/>
                                        </p:tgtEl>
                                        <p:attrNameLst>
                                          <p:attrName>style.visibility</p:attrName>
                                        </p:attrNameLst>
                                      </p:cBhvr>
                                      <p:to>
                                        <p:strVal val="visible"/>
                                      </p:to>
                                    </p:set>
                                    <p:animEffect transition="in" filter="wipe(left)">
                                      <p:cBhvr>
                                        <p:cTn id="45" dur="500"/>
                                        <p:tgtEl>
                                          <p:spTgt spid="232459"/>
                                        </p:tgtEl>
                                      </p:cBhvr>
                                    </p:animEffect>
                                  </p:childTnLst>
                                </p:cTn>
                              </p:par>
                            </p:childTnLst>
                          </p:cTn>
                        </p:par>
                        <p:par>
                          <p:cTn id="46" fill="hold" nodeType="afterGroup">
                            <p:stCondLst>
                              <p:cond delay="500"/>
                            </p:stCondLst>
                            <p:childTnLst>
                              <p:par>
                                <p:cTn id="47" presetID="22" presetClass="entr" presetSubtype="8" fill="hold" nodeType="afterEffect">
                                  <p:stCondLst>
                                    <p:cond delay="0"/>
                                  </p:stCondLst>
                                  <p:childTnLst>
                                    <p:set>
                                      <p:cBhvr>
                                        <p:cTn id="48" dur="1" fill="hold">
                                          <p:stCondLst>
                                            <p:cond delay="0"/>
                                          </p:stCondLst>
                                        </p:cTn>
                                        <p:tgtEl>
                                          <p:spTgt spid="232460"/>
                                        </p:tgtEl>
                                        <p:attrNameLst>
                                          <p:attrName>style.visibility</p:attrName>
                                        </p:attrNameLst>
                                      </p:cBhvr>
                                      <p:to>
                                        <p:strVal val="visible"/>
                                      </p:to>
                                    </p:set>
                                    <p:animEffect transition="in" filter="wipe(left)">
                                      <p:cBhvr>
                                        <p:cTn id="49" dur="500"/>
                                        <p:tgtEl>
                                          <p:spTgt spid="232460"/>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232461"/>
                                        </p:tgtEl>
                                        <p:attrNameLst>
                                          <p:attrName>style.visibility</p:attrName>
                                        </p:attrNameLst>
                                      </p:cBhvr>
                                      <p:to>
                                        <p:strVal val="visible"/>
                                      </p:to>
                                    </p:set>
                                    <p:animEffect transition="in" filter="wipe(left)">
                                      <p:cBhvr>
                                        <p:cTn id="54" dur="500"/>
                                        <p:tgtEl>
                                          <p:spTgt spid="232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1" grpId="0" autoUpdateAnimBg="0"/>
      <p:bldP spid="232459"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Text Box 2"/>
          <p:cNvSpPr txBox="1">
            <a:spLocks noChangeArrowheads="1"/>
          </p:cNvSpPr>
          <p:nvPr/>
        </p:nvSpPr>
        <p:spPr bwMode="auto">
          <a:xfrm>
            <a:off x="2514600" y="1981200"/>
            <a:ext cx="6019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b="1"/>
              <a:t>１．多元函数全微分的概念；</a:t>
            </a:r>
          </a:p>
        </p:txBody>
      </p:sp>
      <p:sp>
        <p:nvSpPr>
          <p:cNvPr id="233475" name="Rectangle 3"/>
          <p:cNvSpPr>
            <a:spLocks noChangeArrowheads="1"/>
          </p:cNvSpPr>
          <p:nvPr/>
        </p:nvSpPr>
        <p:spPr bwMode="auto">
          <a:xfrm>
            <a:off x="2533650" y="2698750"/>
            <a:ext cx="61849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a:t>２．多元函数全微分的求法；</a:t>
            </a:r>
          </a:p>
        </p:txBody>
      </p:sp>
      <p:sp>
        <p:nvSpPr>
          <p:cNvPr id="233476" name="Text Box 4"/>
          <p:cNvSpPr txBox="1">
            <a:spLocks noChangeArrowheads="1"/>
          </p:cNvSpPr>
          <p:nvPr/>
        </p:nvSpPr>
        <p:spPr bwMode="auto">
          <a:xfrm>
            <a:off x="2514600" y="3414714"/>
            <a:ext cx="76517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b="1"/>
              <a:t>３．多元函数连续、可导、可微的关系．</a:t>
            </a:r>
          </a:p>
        </p:txBody>
      </p:sp>
      <p:sp>
        <p:nvSpPr>
          <p:cNvPr id="233477" name="Text Box 5"/>
          <p:cNvSpPr txBox="1">
            <a:spLocks noChangeArrowheads="1"/>
          </p:cNvSpPr>
          <p:nvPr/>
        </p:nvSpPr>
        <p:spPr bwMode="auto">
          <a:xfrm>
            <a:off x="2927350" y="4237038"/>
            <a:ext cx="6096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solidFill>
                  <a:srgbClr val="6600FF"/>
                </a:solidFill>
              </a:rPr>
              <a:t>（注意：与一元函数有很大区别）</a:t>
            </a:r>
          </a:p>
        </p:txBody>
      </p:sp>
      <p:sp>
        <p:nvSpPr>
          <p:cNvPr id="94214" name="Rectangle 6"/>
          <p:cNvSpPr>
            <a:spLocks noGrp="1" noChangeArrowheads="1"/>
          </p:cNvSpPr>
          <p:nvPr>
            <p:ph type="title"/>
          </p:nvPr>
        </p:nvSpPr>
        <p:spPr>
          <a:xfrm>
            <a:off x="1758516" y="984367"/>
            <a:ext cx="1512168" cy="753946"/>
          </a:xfrm>
        </p:spPr>
        <p:txBody>
          <a:bodyPr/>
          <a:lstStyle/>
          <a:p>
            <a:pPr algn="l" eaLnBrk="1" hangingPunct="1"/>
            <a:r>
              <a:rPr lang="zh-CN" altLang="en-US" sz="4000" b="1" dirty="0">
                <a:solidFill>
                  <a:srgbClr val="FF0000"/>
                </a:solidFill>
                <a:latin typeface="宋体" panose="02010600030101010101" pitchFamily="2" charset="-122"/>
                <a:ea typeface="宋体" panose="02010600030101010101" pitchFamily="2" charset="-122"/>
              </a:rPr>
              <a:t>小结</a:t>
            </a:r>
          </a:p>
        </p:txBody>
      </p:sp>
    </p:spTree>
    <p:extLst>
      <p:ext uri="{BB962C8B-B14F-4D97-AF65-F5344CB8AC3E}">
        <p14:creationId xmlns:p14="http://schemas.microsoft.com/office/powerpoint/2010/main" val="3728609850"/>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233474"/>
                                        </p:tgtEl>
                                        <p:attrNameLst>
                                          <p:attrName>style.visibility</p:attrName>
                                        </p:attrNameLst>
                                      </p:cBhvr>
                                      <p:to>
                                        <p:strVal val="visible"/>
                                      </p:to>
                                    </p:set>
                                    <p:animEffect transition="in" filter="wipe(left)">
                                      <p:cBhvr>
                                        <p:cTn id="7" dur="75"/>
                                        <p:tgtEl>
                                          <p:spTgt spid="2334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233475"/>
                                        </p:tgtEl>
                                        <p:attrNameLst>
                                          <p:attrName>style.visibility</p:attrName>
                                        </p:attrNameLst>
                                      </p:cBhvr>
                                      <p:to>
                                        <p:strVal val="visible"/>
                                      </p:to>
                                    </p:set>
                                    <p:animEffect transition="in" filter="wipe(left)">
                                      <p:cBhvr>
                                        <p:cTn id="12" dur="75"/>
                                        <p:tgtEl>
                                          <p:spTgt spid="23347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233476"/>
                                        </p:tgtEl>
                                        <p:attrNameLst>
                                          <p:attrName>style.visibility</p:attrName>
                                        </p:attrNameLst>
                                      </p:cBhvr>
                                      <p:to>
                                        <p:strVal val="visible"/>
                                      </p:to>
                                    </p:set>
                                    <p:animEffect transition="in" filter="wipe(left)">
                                      <p:cBhvr>
                                        <p:cTn id="17" dur="75"/>
                                        <p:tgtEl>
                                          <p:spTgt spid="233476"/>
                                        </p:tgtEl>
                                      </p:cBhvr>
                                    </p:animEffect>
                                  </p:childTnLst>
                                </p:cTn>
                              </p:par>
                            </p:childTnLst>
                          </p:cTn>
                        </p:par>
                        <p:par>
                          <p:cTn id="18" fill="hold" nodeType="afterGroup">
                            <p:stCondLst>
                              <p:cond delay="1350"/>
                            </p:stCondLst>
                            <p:childTnLst>
                              <p:par>
                                <p:cTn id="19" presetID="22" presetClass="entr" presetSubtype="8" fill="hold" grpId="0" nodeType="afterEffect">
                                  <p:stCondLst>
                                    <p:cond delay="0"/>
                                  </p:stCondLst>
                                  <p:iterate type="lt">
                                    <p:tmPct val="100000"/>
                                  </p:iterate>
                                  <p:childTnLst>
                                    <p:set>
                                      <p:cBhvr>
                                        <p:cTn id="20" dur="1" fill="hold">
                                          <p:stCondLst>
                                            <p:cond delay="0"/>
                                          </p:stCondLst>
                                        </p:cTn>
                                        <p:tgtEl>
                                          <p:spTgt spid="233477"/>
                                        </p:tgtEl>
                                        <p:attrNameLst>
                                          <p:attrName>style.visibility</p:attrName>
                                        </p:attrNameLst>
                                      </p:cBhvr>
                                      <p:to>
                                        <p:strVal val="visible"/>
                                      </p:to>
                                    </p:set>
                                    <p:animEffect transition="in" filter="wipe(left)">
                                      <p:cBhvr>
                                        <p:cTn id="21" dur="75"/>
                                        <p:tgtEl>
                                          <p:spTgt spid="2334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4" grpId="0" autoUpdateAnimBg="0"/>
      <p:bldP spid="233475" grpId="0" autoUpdateAnimBg="0"/>
      <p:bldP spid="233476" grpId="0" autoUpdateAnimBg="0"/>
      <p:bldP spid="233477"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234" name="Object 2"/>
          <p:cNvGraphicFramePr>
            <a:graphicFrameLocks noChangeAspect="1"/>
          </p:cNvGraphicFramePr>
          <p:nvPr/>
        </p:nvGraphicFramePr>
        <p:xfrm>
          <a:off x="2006600" y="1066801"/>
          <a:ext cx="8128000" cy="5573713"/>
        </p:xfrm>
        <a:graphic>
          <a:graphicData uri="http://schemas.openxmlformats.org/presentationml/2006/ole">
            <mc:AlternateContent xmlns:mc="http://schemas.openxmlformats.org/markup-compatibility/2006">
              <mc:Choice xmlns:v="urn:schemas-microsoft-com:vml" Requires="v">
                <p:oleObj spid="_x0000_s19498" name="文档" r:id="rId3" imgW="7980680" imgH="5476240" progId="Word.Document.8">
                  <p:embed/>
                </p:oleObj>
              </mc:Choice>
              <mc:Fallback>
                <p:oleObj name="文档" r:id="rId3" imgW="7980680" imgH="547624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6600" y="1066801"/>
                        <a:ext cx="8128000" cy="557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4499" name="Object 3"/>
          <p:cNvGraphicFramePr>
            <a:graphicFrameLocks noChangeAspect="1"/>
          </p:cNvGraphicFramePr>
          <p:nvPr/>
        </p:nvGraphicFramePr>
        <p:xfrm>
          <a:off x="2570164" y="4572000"/>
          <a:ext cx="554037" cy="814388"/>
        </p:xfrm>
        <a:graphic>
          <a:graphicData uri="http://schemas.openxmlformats.org/presentationml/2006/ole">
            <mc:AlternateContent xmlns:mc="http://schemas.openxmlformats.org/markup-compatibility/2006">
              <mc:Choice xmlns:v="urn:schemas-microsoft-com:vml" Requires="v">
                <p:oleObj spid="_x0000_s19499" name="剪辑" r:id="rId5" imgW="2247900" imgH="3306763" progId="MS_ClipArt_Gallery.2">
                  <p:embed/>
                </p:oleObj>
              </mc:Choice>
              <mc:Fallback>
                <p:oleObj name="剪辑" r:id="rId5" imgW="2247900" imgH="3306763"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70164" y="4572000"/>
                        <a:ext cx="554037" cy="814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5236" name="Text Box 4"/>
          <p:cNvSpPr txBox="1">
            <a:spLocks noChangeArrowheads="1"/>
          </p:cNvSpPr>
          <p:nvPr/>
        </p:nvSpPr>
        <p:spPr bwMode="auto">
          <a:xfrm>
            <a:off x="2438400" y="381000"/>
            <a:ext cx="419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b="1">
                <a:solidFill>
                  <a:srgbClr val="0000FF"/>
                </a:solidFill>
                <a:ea typeface="黑体" panose="02010609060101010101" pitchFamily="49" charset="-122"/>
              </a:rPr>
              <a:t>思考题</a:t>
            </a:r>
          </a:p>
        </p:txBody>
      </p:sp>
    </p:spTree>
    <p:extLst>
      <p:ext uri="{BB962C8B-B14F-4D97-AF65-F5344CB8AC3E}">
        <p14:creationId xmlns:p14="http://schemas.microsoft.com/office/powerpoint/2010/main" val="2836459584"/>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34499"/>
                                        </p:tgtEl>
                                        <p:attrNameLst>
                                          <p:attrName>style.visibility</p:attrName>
                                        </p:attrNameLst>
                                      </p:cBhvr>
                                      <p:to>
                                        <p:strVal val="visible"/>
                                      </p:to>
                                    </p:set>
                                    <p:animEffect transition="in" filter="wipe(left)">
                                      <p:cBhvr>
                                        <p:cTn id="7" dur="500"/>
                                        <p:tgtEl>
                                          <p:spTgt spid="2344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Text Box 2"/>
          <p:cNvSpPr txBox="1">
            <a:spLocks noChangeArrowheads="1"/>
          </p:cNvSpPr>
          <p:nvPr/>
        </p:nvSpPr>
        <p:spPr bwMode="auto">
          <a:xfrm>
            <a:off x="4079876" y="2492376"/>
            <a:ext cx="26511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ea typeface="楷体_GB2312" pitchFamily="49" charset="-122"/>
              </a:rPr>
              <a:t>在点 </a:t>
            </a:r>
            <a:r>
              <a:rPr lang="en-US" altLang="zh-CN" sz="2800" b="1">
                <a:ea typeface="楷体_GB2312" pitchFamily="49" charset="-122"/>
              </a:rPr>
              <a:t>(0,0) </a:t>
            </a:r>
            <a:r>
              <a:rPr lang="zh-CN" altLang="en-US" sz="2800" b="1">
                <a:ea typeface="楷体_GB2312" pitchFamily="49" charset="-122"/>
              </a:rPr>
              <a:t>可微 </a:t>
            </a:r>
            <a:r>
              <a:rPr lang="en-US" altLang="zh-CN" sz="2800" b="1">
                <a:ea typeface="楷体_GB2312" pitchFamily="49" charset="-122"/>
              </a:rPr>
              <a:t>.</a:t>
            </a:r>
          </a:p>
        </p:txBody>
      </p:sp>
      <p:sp>
        <p:nvSpPr>
          <p:cNvPr id="96259" name="Rectangle 3"/>
          <p:cNvSpPr>
            <a:spLocks noGrp="1" noChangeArrowheads="1"/>
          </p:cNvSpPr>
          <p:nvPr>
            <p:ph type="title" idx="4294967295"/>
          </p:nvPr>
        </p:nvSpPr>
        <p:spPr>
          <a:xfrm>
            <a:off x="737882" y="902632"/>
            <a:ext cx="1627187" cy="457200"/>
          </a:xfrm>
        </p:spPr>
        <p:txBody>
          <a:bodyPr/>
          <a:lstStyle/>
          <a:p>
            <a:pPr algn="l" eaLnBrk="1" hangingPunct="1"/>
            <a:r>
              <a:rPr lang="zh-CN" altLang="en-US" sz="3200" b="1" dirty="0">
                <a:solidFill>
                  <a:srgbClr val="0000FF"/>
                </a:solidFill>
                <a:latin typeface="宋体" panose="02010600030101010101" pitchFamily="2" charset="-122"/>
                <a:ea typeface="宋体" panose="02010600030101010101" pitchFamily="2" charset="-122"/>
              </a:rPr>
              <a:t>提高题：</a:t>
            </a:r>
          </a:p>
        </p:txBody>
      </p:sp>
      <p:sp>
        <p:nvSpPr>
          <p:cNvPr id="235524" name="Text Box 4"/>
          <p:cNvSpPr txBox="1">
            <a:spLocks noChangeArrowheads="1"/>
          </p:cNvSpPr>
          <p:nvPr/>
        </p:nvSpPr>
        <p:spPr bwMode="auto">
          <a:xfrm>
            <a:off x="1800225" y="1892300"/>
            <a:ext cx="475001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ea typeface="楷体_GB2312" pitchFamily="49" charset="-122"/>
              </a:rPr>
              <a:t>在点 </a:t>
            </a:r>
            <a:r>
              <a:rPr lang="en-US" altLang="zh-CN" sz="2800" b="1">
                <a:ea typeface="楷体_GB2312" pitchFamily="49" charset="-122"/>
              </a:rPr>
              <a:t>(0,0) </a:t>
            </a:r>
            <a:r>
              <a:rPr lang="zh-CN" altLang="en-US" sz="2800" b="1">
                <a:ea typeface="楷体_GB2312" pitchFamily="49" charset="-122"/>
              </a:rPr>
              <a:t>连续且偏导数存在</a:t>
            </a:r>
            <a:r>
              <a:rPr lang="en-US" altLang="zh-CN" sz="2800" b="1">
                <a:ea typeface="楷体_GB2312" pitchFamily="49" charset="-122"/>
              </a:rPr>
              <a:t>,</a:t>
            </a:r>
          </a:p>
        </p:txBody>
      </p:sp>
      <p:sp>
        <p:nvSpPr>
          <p:cNvPr id="235525" name="Text Box 5"/>
          <p:cNvSpPr txBox="1">
            <a:spLocks noChangeArrowheads="1"/>
          </p:cNvSpPr>
          <p:nvPr/>
        </p:nvSpPr>
        <p:spPr bwMode="auto">
          <a:xfrm>
            <a:off x="1996965" y="2488269"/>
            <a:ext cx="63511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ea typeface="楷体_GB2312" pitchFamily="49" charset="-122"/>
              </a:rPr>
              <a:t>续</a:t>
            </a:r>
            <a:r>
              <a:rPr lang="en-US" altLang="zh-CN" sz="2800" b="1" dirty="0">
                <a:ea typeface="楷体_GB2312" pitchFamily="49" charset="-122"/>
              </a:rPr>
              <a:t>,</a:t>
            </a:r>
          </a:p>
        </p:txBody>
      </p:sp>
      <p:graphicFrame>
        <p:nvGraphicFramePr>
          <p:cNvPr id="235526" name="Object 6"/>
          <p:cNvGraphicFramePr>
            <a:graphicFrameLocks noChangeAspect="1"/>
          </p:cNvGraphicFramePr>
          <p:nvPr/>
        </p:nvGraphicFramePr>
        <p:xfrm>
          <a:off x="2698750" y="2565400"/>
          <a:ext cx="1460500" cy="406400"/>
        </p:xfrm>
        <a:graphic>
          <a:graphicData uri="http://schemas.openxmlformats.org/presentationml/2006/ole">
            <mc:AlternateContent xmlns:mc="http://schemas.openxmlformats.org/markup-compatibility/2006">
              <mc:Choice xmlns:v="urn:schemas-microsoft-com:vml" Requires="v">
                <p:oleObj spid="_x0000_s20629" name="公式" r:id="rId3" imgW="1447771" imgH="400011" progId="Equation.3">
                  <p:embed/>
                </p:oleObj>
              </mc:Choice>
              <mc:Fallback>
                <p:oleObj name="公式" r:id="rId3" imgW="1447771" imgH="40001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8750" y="2565400"/>
                        <a:ext cx="14605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527" name="Text Box 7"/>
          <p:cNvSpPr txBox="1">
            <a:spLocks noChangeArrowheads="1"/>
          </p:cNvSpPr>
          <p:nvPr/>
        </p:nvSpPr>
        <p:spPr bwMode="auto">
          <a:xfrm>
            <a:off x="2238376" y="3206751"/>
            <a:ext cx="11906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FF0000"/>
                </a:solidFill>
                <a:ea typeface="楷体_GB2312" pitchFamily="49" charset="-122"/>
              </a:rPr>
              <a:t>证</a:t>
            </a:r>
            <a:r>
              <a:rPr lang="en-US" altLang="zh-CN" sz="2800" b="1" dirty="0">
                <a:solidFill>
                  <a:srgbClr val="FF0000"/>
                </a:solidFill>
                <a:ea typeface="楷体_GB2312" pitchFamily="49" charset="-122"/>
              </a:rPr>
              <a:t>: </a:t>
            </a:r>
            <a:r>
              <a:rPr lang="en-US" altLang="zh-CN" sz="2800" b="1" dirty="0">
                <a:ea typeface="楷体_GB2312" pitchFamily="49" charset="-122"/>
              </a:rPr>
              <a:t>1)</a:t>
            </a:r>
          </a:p>
        </p:txBody>
      </p:sp>
      <p:sp>
        <p:nvSpPr>
          <p:cNvPr id="235528" name="Text Box 8"/>
          <p:cNvSpPr txBox="1">
            <a:spLocks noChangeArrowheads="1"/>
          </p:cNvSpPr>
          <p:nvPr/>
        </p:nvSpPr>
        <p:spPr bwMode="auto">
          <a:xfrm>
            <a:off x="3276600" y="3200401"/>
            <a:ext cx="68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ea typeface="楷体_GB2312" pitchFamily="49" charset="-122"/>
              </a:rPr>
              <a:t>因</a:t>
            </a:r>
          </a:p>
        </p:txBody>
      </p:sp>
      <p:graphicFrame>
        <p:nvGraphicFramePr>
          <p:cNvPr id="235529" name="Object 9"/>
          <p:cNvGraphicFramePr>
            <a:graphicFrameLocks noChangeAspect="1"/>
          </p:cNvGraphicFramePr>
          <p:nvPr/>
        </p:nvGraphicFramePr>
        <p:xfrm>
          <a:off x="4070351" y="3035300"/>
          <a:ext cx="2538413" cy="1041400"/>
        </p:xfrm>
        <a:graphic>
          <a:graphicData uri="http://schemas.openxmlformats.org/presentationml/2006/ole">
            <mc:AlternateContent xmlns:mc="http://schemas.openxmlformats.org/markup-compatibility/2006">
              <mc:Choice xmlns:v="urn:schemas-microsoft-com:vml" Requires="v">
                <p:oleObj spid="_x0000_s20630" name="公式" r:id="rId5" imgW="2533599" imgH="1028700" progId="Equation.3">
                  <p:embed/>
                </p:oleObj>
              </mc:Choice>
              <mc:Fallback>
                <p:oleObj name="公式" r:id="rId5" imgW="2533599" imgH="10287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70351" y="3035300"/>
                        <a:ext cx="2538413"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30" name="Object 10"/>
          <p:cNvGraphicFramePr>
            <a:graphicFrameLocks noChangeAspect="1"/>
          </p:cNvGraphicFramePr>
          <p:nvPr/>
        </p:nvGraphicFramePr>
        <p:xfrm>
          <a:off x="4051301" y="4394200"/>
          <a:ext cx="2246313" cy="901700"/>
        </p:xfrm>
        <a:graphic>
          <a:graphicData uri="http://schemas.openxmlformats.org/presentationml/2006/ole">
            <mc:AlternateContent xmlns:mc="http://schemas.openxmlformats.org/markup-compatibility/2006">
              <mc:Choice xmlns:v="urn:schemas-microsoft-com:vml" Requires="v">
                <p:oleObj spid="_x0000_s20631" name="公式" r:id="rId7" imgW="2238285" imgH="895247" progId="Equation.3">
                  <p:embed/>
                </p:oleObj>
              </mc:Choice>
              <mc:Fallback>
                <p:oleObj name="公式" r:id="rId7" imgW="2238285" imgH="89524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51301" y="4394200"/>
                        <a:ext cx="2246313" cy="901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31" name="Object 11"/>
          <p:cNvGraphicFramePr>
            <a:graphicFrameLocks noChangeAspect="1"/>
          </p:cNvGraphicFramePr>
          <p:nvPr/>
        </p:nvGraphicFramePr>
        <p:xfrm>
          <a:off x="6407150" y="4400550"/>
          <a:ext cx="1282700" cy="393700"/>
        </p:xfrm>
        <a:graphic>
          <a:graphicData uri="http://schemas.openxmlformats.org/presentationml/2006/ole">
            <mc:AlternateContent xmlns:mc="http://schemas.openxmlformats.org/markup-compatibility/2006">
              <mc:Choice xmlns:v="urn:schemas-microsoft-com:vml" Requires="v">
                <p:oleObj spid="_x0000_s20632" name="公式" r:id="rId9" imgW="1276343" imgH="380897" progId="Equation.3">
                  <p:embed/>
                </p:oleObj>
              </mc:Choice>
              <mc:Fallback>
                <p:oleObj name="公式" r:id="rId9" imgW="1276343" imgH="380897"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07150" y="4400550"/>
                        <a:ext cx="12827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532" name="Text Box 12"/>
          <p:cNvSpPr txBox="1">
            <a:spLocks noChangeArrowheads="1"/>
          </p:cNvSpPr>
          <p:nvPr/>
        </p:nvSpPr>
        <p:spPr bwMode="auto">
          <a:xfrm>
            <a:off x="2286001" y="5424488"/>
            <a:ext cx="396775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ea typeface="楷体_GB2312" pitchFamily="49" charset="-122"/>
              </a:rPr>
              <a:t>故函数在点 </a:t>
            </a:r>
            <a:r>
              <a:rPr lang="en-US" altLang="zh-CN" sz="2800" b="1">
                <a:ea typeface="楷体_GB2312" pitchFamily="49" charset="-122"/>
              </a:rPr>
              <a:t>(0, 0) </a:t>
            </a:r>
            <a:r>
              <a:rPr lang="zh-CN" altLang="en-US" sz="2800" b="1">
                <a:ea typeface="楷体_GB2312" pitchFamily="49" charset="-122"/>
              </a:rPr>
              <a:t>连续 </a:t>
            </a:r>
            <a:r>
              <a:rPr lang="en-US" altLang="zh-CN" sz="2800" b="1">
                <a:ea typeface="楷体_GB2312" pitchFamily="49" charset="-122"/>
              </a:rPr>
              <a:t>; </a:t>
            </a:r>
          </a:p>
        </p:txBody>
      </p:sp>
      <p:sp>
        <p:nvSpPr>
          <p:cNvPr id="235533" name="Text Box 13"/>
          <p:cNvSpPr txBox="1">
            <a:spLocks noChangeArrowheads="1"/>
          </p:cNvSpPr>
          <p:nvPr/>
        </p:nvSpPr>
        <p:spPr bwMode="auto">
          <a:xfrm>
            <a:off x="6511926" y="1892300"/>
            <a:ext cx="40286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ea typeface="楷体_GB2312" pitchFamily="49" charset="-122"/>
              </a:rPr>
              <a:t>但偏导数在点 </a:t>
            </a:r>
            <a:r>
              <a:rPr lang="en-US" altLang="zh-CN" sz="2800" b="1">
                <a:ea typeface="楷体_GB2312" pitchFamily="49" charset="-122"/>
              </a:rPr>
              <a:t>(0,0) </a:t>
            </a:r>
            <a:r>
              <a:rPr lang="zh-CN" altLang="en-US" sz="2800" b="1">
                <a:ea typeface="楷体_GB2312" pitchFamily="49" charset="-122"/>
              </a:rPr>
              <a:t>不连 </a:t>
            </a:r>
          </a:p>
        </p:txBody>
      </p:sp>
      <p:sp>
        <p:nvSpPr>
          <p:cNvPr id="96277" name="Rectangle 21"/>
          <p:cNvSpPr>
            <a:spLocks noChangeArrowheads="1"/>
          </p:cNvSpPr>
          <p:nvPr/>
        </p:nvSpPr>
        <p:spPr bwMode="auto">
          <a:xfrm>
            <a:off x="2135188" y="908050"/>
            <a:ext cx="2448644"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dirty="0">
                <a:ea typeface="楷体_GB2312" pitchFamily="49" charset="-122"/>
              </a:rPr>
              <a:t> </a:t>
            </a:r>
            <a:r>
              <a:rPr lang="en-US" altLang="zh-CN" sz="2800" b="1" dirty="0" smtClean="0">
                <a:ea typeface="楷体_GB2312" pitchFamily="49" charset="-122"/>
              </a:rPr>
              <a:t>1</a:t>
            </a:r>
            <a:r>
              <a:rPr lang="zh-CN" altLang="en-US" sz="2800" b="1" dirty="0" smtClean="0">
                <a:ea typeface="楷体_GB2312" pitchFamily="49" charset="-122"/>
              </a:rPr>
              <a:t>、证明</a:t>
            </a:r>
            <a:r>
              <a:rPr lang="zh-CN" altLang="en-US" sz="2800" b="1" dirty="0">
                <a:ea typeface="楷体_GB2312" pitchFamily="49" charset="-122"/>
              </a:rPr>
              <a:t>函数</a:t>
            </a:r>
          </a:p>
        </p:txBody>
      </p:sp>
      <p:graphicFrame>
        <p:nvGraphicFramePr>
          <p:cNvPr id="235542" name="Object 22"/>
          <p:cNvGraphicFramePr>
            <a:graphicFrameLocks noChangeAspect="1"/>
          </p:cNvGraphicFramePr>
          <p:nvPr/>
        </p:nvGraphicFramePr>
        <p:xfrm>
          <a:off x="6718300" y="3276600"/>
          <a:ext cx="901700" cy="444500"/>
        </p:xfrm>
        <a:graphic>
          <a:graphicData uri="http://schemas.openxmlformats.org/presentationml/2006/ole">
            <mc:AlternateContent xmlns:mc="http://schemas.openxmlformats.org/markup-compatibility/2006">
              <mc:Choice xmlns:v="urn:schemas-microsoft-com:vml" Requires="v">
                <p:oleObj spid="_x0000_s20633" name="公式" r:id="rId11" imgW="895314" imgH="438240" progId="Equation.3">
                  <p:embed/>
                </p:oleObj>
              </mc:Choice>
              <mc:Fallback>
                <p:oleObj name="公式" r:id="rId11" imgW="895314" imgH="4382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18300" y="3276600"/>
                        <a:ext cx="9017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43" name="Object 23"/>
          <p:cNvGraphicFramePr>
            <a:graphicFrameLocks noChangeAspect="1"/>
          </p:cNvGraphicFramePr>
          <p:nvPr/>
        </p:nvGraphicFramePr>
        <p:xfrm>
          <a:off x="7753350" y="2997200"/>
          <a:ext cx="1447800" cy="901700"/>
        </p:xfrm>
        <a:graphic>
          <a:graphicData uri="http://schemas.openxmlformats.org/presentationml/2006/ole">
            <mc:AlternateContent xmlns:mc="http://schemas.openxmlformats.org/markup-compatibility/2006">
              <mc:Choice xmlns:v="urn:schemas-microsoft-com:vml" Requires="v">
                <p:oleObj spid="_x0000_s20634" name="公式" r:id="rId13" imgW="1438402" imgH="895247" progId="Equation.3">
                  <p:embed/>
                </p:oleObj>
              </mc:Choice>
              <mc:Fallback>
                <p:oleObj name="公式" r:id="rId13" imgW="1438402" imgH="895247"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53350" y="2997200"/>
                        <a:ext cx="1447800" cy="901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544" name="Text Box 24"/>
          <p:cNvSpPr txBox="1">
            <a:spLocks noChangeArrowheads="1"/>
          </p:cNvSpPr>
          <p:nvPr/>
        </p:nvSpPr>
        <p:spPr bwMode="auto">
          <a:xfrm>
            <a:off x="2286001" y="4311650"/>
            <a:ext cx="9060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800" b="1">
                <a:ea typeface="楷体_GB2312" pitchFamily="49" charset="-122"/>
              </a:rPr>
              <a:t>所以</a:t>
            </a:r>
          </a:p>
        </p:txBody>
      </p:sp>
      <p:graphicFrame>
        <p:nvGraphicFramePr>
          <p:cNvPr id="96281" name="Object 25"/>
          <p:cNvGraphicFramePr>
            <a:graphicFrameLocks noChangeAspect="1"/>
          </p:cNvGraphicFramePr>
          <p:nvPr>
            <p:extLst>
              <p:ext uri="{D42A27DB-BD31-4B8C-83A1-F6EECF244321}">
                <p14:modId xmlns:p14="http://schemas.microsoft.com/office/powerpoint/2010/main" val="1763195187"/>
              </p:ext>
            </p:extLst>
          </p:nvPr>
        </p:nvGraphicFramePr>
        <p:xfrm>
          <a:off x="4296427" y="362882"/>
          <a:ext cx="6121400" cy="1536700"/>
        </p:xfrm>
        <a:graphic>
          <a:graphicData uri="http://schemas.openxmlformats.org/presentationml/2006/ole">
            <mc:AlternateContent xmlns:mc="http://schemas.openxmlformats.org/markup-compatibility/2006">
              <mc:Choice xmlns:v="urn:schemas-microsoft-com:vml" Requires="v">
                <p:oleObj spid="_x0000_s20635" name="公式" r:id="rId15" imgW="6121400" imgH="1536700" progId="Equation.3">
                  <p:embed/>
                </p:oleObj>
              </mc:Choice>
              <mc:Fallback>
                <p:oleObj name="公式" r:id="rId15" imgW="6121400" imgH="15367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96427" y="362882"/>
                        <a:ext cx="6121400" cy="153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00869662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524">
                                            <p:txEl>
                                              <p:pRg st="0" end="0"/>
                                            </p:txEl>
                                          </p:spTgt>
                                        </p:tgtEl>
                                        <p:attrNameLst>
                                          <p:attrName>style.visibility</p:attrName>
                                        </p:attrNameLst>
                                      </p:cBhvr>
                                      <p:to>
                                        <p:strVal val="visible"/>
                                      </p:to>
                                    </p:set>
                                    <p:animEffect transition="in" filter="wipe(left)">
                                      <p:cBhvr>
                                        <p:cTn id="7" dur="500"/>
                                        <p:tgtEl>
                                          <p:spTgt spid="23552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5533">
                                            <p:txEl>
                                              <p:pRg st="0" end="0"/>
                                            </p:txEl>
                                          </p:spTgt>
                                        </p:tgtEl>
                                        <p:attrNameLst>
                                          <p:attrName>style.visibility</p:attrName>
                                        </p:attrNameLst>
                                      </p:cBhvr>
                                      <p:to>
                                        <p:strVal val="visible"/>
                                      </p:to>
                                    </p:set>
                                    <p:animEffect transition="in" filter="wipe(left)">
                                      <p:cBhvr>
                                        <p:cTn id="12" dur="500"/>
                                        <p:tgtEl>
                                          <p:spTgt spid="235533">
                                            <p:txEl>
                                              <p:pRg st="0" end="0"/>
                                            </p:txEl>
                                          </p:spTgt>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35525">
                                            <p:txEl>
                                              <p:pRg st="0" end="0"/>
                                            </p:txEl>
                                          </p:spTgt>
                                        </p:tgtEl>
                                        <p:attrNameLst>
                                          <p:attrName>style.visibility</p:attrName>
                                        </p:attrNameLst>
                                      </p:cBhvr>
                                      <p:to>
                                        <p:strVal val="visible"/>
                                      </p:to>
                                    </p:set>
                                    <p:animEffect transition="in" filter="wipe(left)">
                                      <p:cBhvr>
                                        <p:cTn id="16" dur="500"/>
                                        <p:tgtEl>
                                          <p:spTgt spid="235525">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235526"/>
                                        </p:tgtEl>
                                        <p:attrNameLst>
                                          <p:attrName>style.visibility</p:attrName>
                                        </p:attrNameLst>
                                      </p:cBhvr>
                                      <p:to>
                                        <p:strVal val="visible"/>
                                      </p:to>
                                    </p:set>
                                    <p:animEffect transition="in" filter="wipe(left)">
                                      <p:cBhvr>
                                        <p:cTn id="21" dur="500"/>
                                        <p:tgtEl>
                                          <p:spTgt spid="235526"/>
                                        </p:tgtEl>
                                      </p:cBhvr>
                                    </p:animEffect>
                                  </p:childTnLst>
                                </p:cTn>
                              </p:par>
                            </p:childTnLst>
                          </p:cTn>
                        </p:par>
                        <p:par>
                          <p:cTn id="22" fill="hold" nodeType="afterGroup">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235522">
                                            <p:txEl>
                                              <p:pRg st="0" end="0"/>
                                            </p:txEl>
                                          </p:spTgt>
                                        </p:tgtEl>
                                        <p:attrNameLst>
                                          <p:attrName>style.visibility</p:attrName>
                                        </p:attrNameLst>
                                      </p:cBhvr>
                                      <p:to>
                                        <p:strVal val="visible"/>
                                      </p:to>
                                    </p:set>
                                    <p:animEffect transition="in" filter="wipe(left)">
                                      <p:cBhvr>
                                        <p:cTn id="25" dur="500"/>
                                        <p:tgtEl>
                                          <p:spTgt spid="235522">
                                            <p:txEl>
                                              <p:pRg st="0" end="0"/>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35527"/>
                                        </p:tgtEl>
                                        <p:attrNameLst>
                                          <p:attrName>style.visibility</p:attrName>
                                        </p:attrNameLst>
                                      </p:cBhvr>
                                      <p:to>
                                        <p:strVal val="visible"/>
                                      </p:to>
                                    </p:set>
                                    <p:animEffect transition="in" filter="wipe(left)">
                                      <p:cBhvr>
                                        <p:cTn id="30" dur="500"/>
                                        <p:tgtEl>
                                          <p:spTgt spid="23552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35528"/>
                                        </p:tgtEl>
                                        <p:attrNameLst>
                                          <p:attrName>style.visibility</p:attrName>
                                        </p:attrNameLst>
                                      </p:cBhvr>
                                      <p:to>
                                        <p:strVal val="visible"/>
                                      </p:to>
                                    </p:set>
                                    <p:animEffect transition="in" filter="wipe(left)">
                                      <p:cBhvr>
                                        <p:cTn id="35" dur="500"/>
                                        <p:tgtEl>
                                          <p:spTgt spid="235528"/>
                                        </p:tgtEl>
                                      </p:cBhvr>
                                    </p:animEffect>
                                  </p:childTnLst>
                                </p:cTn>
                              </p:par>
                            </p:childTnLst>
                          </p:cTn>
                        </p:par>
                        <p:par>
                          <p:cTn id="36" fill="hold" nodeType="afterGroup">
                            <p:stCondLst>
                              <p:cond delay="500"/>
                            </p:stCondLst>
                            <p:childTnLst>
                              <p:par>
                                <p:cTn id="37" presetID="22" presetClass="entr" presetSubtype="8" fill="hold" nodeType="afterEffect">
                                  <p:stCondLst>
                                    <p:cond delay="0"/>
                                  </p:stCondLst>
                                  <p:childTnLst>
                                    <p:set>
                                      <p:cBhvr>
                                        <p:cTn id="38" dur="1" fill="hold">
                                          <p:stCondLst>
                                            <p:cond delay="0"/>
                                          </p:stCondLst>
                                        </p:cTn>
                                        <p:tgtEl>
                                          <p:spTgt spid="235529"/>
                                        </p:tgtEl>
                                        <p:attrNameLst>
                                          <p:attrName>style.visibility</p:attrName>
                                        </p:attrNameLst>
                                      </p:cBhvr>
                                      <p:to>
                                        <p:strVal val="visible"/>
                                      </p:to>
                                    </p:set>
                                    <p:animEffect transition="in" filter="wipe(left)">
                                      <p:cBhvr>
                                        <p:cTn id="39" dur="500"/>
                                        <p:tgtEl>
                                          <p:spTgt spid="235529"/>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235542"/>
                                        </p:tgtEl>
                                        <p:attrNameLst>
                                          <p:attrName>style.visibility</p:attrName>
                                        </p:attrNameLst>
                                      </p:cBhvr>
                                      <p:to>
                                        <p:strVal val="visible"/>
                                      </p:to>
                                    </p:set>
                                    <p:animEffect transition="in" filter="wipe(left)">
                                      <p:cBhvr>
                                        <p:cTn id="44" dur="500"/>
                                        <p:tgtEl>
                                          <p:spTgt spid="23554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235543"/>
                                        </p:tgtEl>
                                        <p:attrNameLst>
                                          <p:attrName>style.visibility</p:attrName>
                                        </p:attrNameLst>
                                      </p:cBhvr>
                                      <p:to>
                                        <p:strVal val="visible"/>
                                      </p:to>
                                    </p:set>
                                    <p:animEffect transition="in" filter="wipe(left)">
                                      <p:cBhvr>
                                        <p:cTn id="49" dur="500"/>
                                        <p:tgtEl>
                                          <p:spTgt spid="235543"/>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35544">
                                            <p:txEl>
                                              <p:pRg st="0" end="0"/>
                                            </p:txEl>
                                          </p:spTgt>
                                        </p:tgtEl>
                                        <p:attrNameLst>
                                          <p:attrName>style.visibility</p:attrName>
                                        </p:attrNameLst>
                                      </p:cBhvr>
                                      <p:to>
                                        <p:strVal val="visible"/>
                                      </p:to>
                                    </p:set>
                                    <p:animEffect transition="in" filter="wipe(left)">
                                      <p:cBhvr>
                                        <p:cTn id="54" dur="500"/>
                                        <p:tgtEl>
                                          <p:spTgt spid="235544">
                                            <p:txEl>
                                              <p:pRg st="0" end="0"/>
                                            </p:txEl>
                                          </p:spTgt>
                                        </p:tgtEl>
                                      </p:cBhvr>
                                    </p:animEffect>
                                  </p:childTnLst>
                                </p:cTn>
                              </p:par>
                            </p:childTnLst>
                          </p:cTn>
                        </p:par>
                        <p:par>
                          <p:cTn id="55" fill="hold" nodeType="afterGroup">
                            <p:stCondLst>
                              <p:cond delay="500"/>
                            </p:stCondLst>
                            <p:childTnLst>
                              <p:par>
                                <p:cTn id="56" presetID="22" presetClass="entr" presetSubtype="8" fill="hold" nodeType="afterEffect">
                                  <p:stCondLst>
                                    <p:cond delay="0"/>
                                  </p:stCondLst>
                                  <p:childTnLst>
                                    <p:set>
                                      <p:cBhvr>
                                        <p:cTn id="57" dur="1" fill="hold">
                                          <p:stCondLst>
                                            <p:cond delay="0"/>
                                          </p:stCondLst>
                                        </p:cTn>
                                        <p:tgtEl>
                                          <p:spTgt spid="235530"/>
                                        </p:tgtEl>
                                        <p:attrNameLst>
                                          <p:attrName>style.visibility</p:attrName>
                                        </p:attrNameLst>
                                      </p:cBhvr>
                                      <p:to>
                                        <p:strVal val="visible"/>
                                      </p:to>
                                    </p:set>
                                    <p:animEffect transition="in" filter="wipe(left)">
                                      <p:cBhvr>
                                        <p:cTn id="58" dur="500"/>
                                        <p:tgtEl>
                                          <p:spTgt spid="235530"/>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nodeType="clickEffect">
                                  <p:stCondLst>
                                    <p:cond delay="0"/>
                                  </p:stCondLst>
                                  <p:childTnLst>
                                    <p:set>
                                      <p:cBhvr>
                                        <p:cTn id="62" dur="1" fill="hold">
                                          <p:stCondLst>
                                            <p:cond delay="0"/>
                                          </p:stCondLst>
                                        </p:cTn>
                                        <p:tgtEl>
                                          <p:spTgt spid="235531"/>
                                        </p:tgtEl>
                                        <p:attrNameLst>
                                          <p:attrName>style.visibility</p:attrName>
                                        </p:attrNameLst>
                                      </p:cBhvr>
                                      <p:to>
                                        <p:strVal val="visible"/>
                                      </p:to>
                                    </p:set>
                                    <p:animEffect transition="in" filter="wipe(left)">
                                      <p:cBhvr>
                                        <p:cTn id="63" dur="500"/>
                                        <p:tgtEl>
                                          <p:spTgt spid="235531"/>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235532">
                                            <p:txEl>
                                              <p:pRg st="0" end="0"/>
                                            </p:txEl>
                                          </p:spTgt>
                                        </p:tgtEl>
                                        <p:attrNameLst>
                                          <p:attrName>style.visibility</p:attrName>
                                        </p:attrNameLst>
                                      </p:cBhvr>
                                      <p:to>
                                        <p:strVal val="visible"/>
                                      </p:to>
                                    </p:set>
                                    <p:animEffect transition="in" filter="wipe(left)">
                                      <p:cBhvr>
                                        <p:cTn id="68" dur="500"/>
                                        <p:tgtEl>
                                          <p:spTgt spid="23553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2" grpId="0" build="p" autoUpdateAnimBg="0" advAuto="0"/>
      <p:bldP spid="235524" grpId="0" build="p" autoUpdateAnimBg="0"/>
      <p:bldP spid="235525" grpId="0" build="p" autoUpdateAnimBg="0" advAuto="0"/>
      <p:bldP spid="235527" grpId="0" autoUpdateAnimBg="0"/>
      <p:bldP spid="235528" grpId="0" autoUpdateAnimBg="0"/>
      <p:bldP spid="235532" grpId="0" build="p" autoUpdateAnimBg="0"/>
      <p:bldP spid="235533" grpId="0" build="p" autoUpdateAnimBg="0"/>
      <p:bldP spid="235544"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282" name="Group 2"/>
          <p:cNvGrpSpPr>
            <a:grpSpLocks/>
          </p:cNvGrpSpPr>
          <p:nvPr/>
        </p:nvGrpSpPr>
        <p:grpSpPr bwMode="auto">
          <a:xfrm>
            <a:off x="2971800" y="4495800"/>
            <a:ext cx="6242050" cy="1531938"/>
            <a:chOff x="1507" y="139"/>
            <a:chExt cx="3932" cy="965"/>
          </a:xfrm>
        </p:grpSpPr>
        <p:graphicFrame>
          <p:nvGraphicFramePr>
            <p:cNvPr id="97316" name="Object 3"/>
            <p:cNvGraphicFramePr>
              <a:graphicFrameLocks noChangeAspect="1"/>
            </p:cNvGraphicFramePr>
            <p:nvPr/>
          </p:nvGraphicFramePr>
          <p:xfrm>
            <a:off x="1507" y="592"/>
            <a:ext cx="864" cy="256"/>
          </p:xfrm>
          <a:graphic>
            <a:graphicData uri="http://schemas.openxmlformats.org/presentationml/2006/ole">
              <mc:AlternateContent xmlns:mc="http://schemas.openxmlformats.org/markup-compatibility/2006">
                <mc:Choice xmlns:v="urn:schemas-microsoft-com:vml" Requires="v">
                  <p:oleObj spid="_x0000_s21946" name="Equation" r:id="rId3" imgW="1362057" imgH="400011" progId="Equation.3">
                    <p:embed/>
                  </p:oleObj>
                </mc:Choice>
                <mc:Fallback>
                  <p:oleObj name="Equation" r:id="rId3" imgW="1362057" imgH="400011" progId="Equation.3">
                    <p:embed/>
                    <p:pic>
                      <p:nvPicPr>
                        <p:cNvPr id="0" name=""/>
                        <p:cNvPicPr>
                          <a:picLocks noChangeAspect="1" noChangeArrowheads="1"/>
                        </p:cNvPicPr>
                        <p:nvPr/>
                      </p:nvPicPr>
                      <p:blipFill>
                        <a:blip r:embed="rId4">
                          <a:grayscl/>
                          <a:biLevel thresh="50000"/>
                          <a:extLst>
                            <a:ext uri="{28A0092B-C50C-407E-A947-70E740481C1C}">
                              <a14:useLocalDpi xmlns:a14="http://schemas.microsoft.com/office/drawing/2010/main" val="0"/>
                            </a:ext>
                          </a:extLst>
                        </a:blip>
                        <a:srcRect/>
                        <a:stretch>
                          <a:fillRect/>
                        </a:stretch>
                      </p:blipFill>
                      <p:spPr bwMode="auto">
                        <a:xfrm>
                          <a:off x="1507" y="592"/>
                          <a:ext cx="864" cy="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7317" name="Object 4"/>
            <p:cNvGraphicFramePr>
              <a:graphicFrameLocks noChangeAspect="1"/>
            </p:cNvGraphicFramePr>
            <p:nvPr/>
          </p:nvGraphicFramePr>
          <p:xfrm>
            <a:off x="2597" y="139"/>
            <a:ext cx="2839" cy="640"/>
          </p:xfrm>
          <a:graphic>
            <a:graphicData uri="http://schemas.openxmlformats.org/presentationml/2006/ole">
              <mc:AlternateContent xmlns:mc="http://schemas.openxmlformats.org/markup-compatibility/2006">
                <mc:Choice xmlns:v="urn:schemas-microsoft-com:vml" Requires="v">
                  <p:oleObj spid="_x0000_s21947" name="Equation" r:id="rId5" imgW="4495655" imgH="1009586" progId="Equation.3">
                    <p:embed/>
                  </p:oleObj>
                </mc:Choice>
                <mc:Fallback>
                  <p:oleObj name="Equation" r:id="rId5" imgW="4495655" imgH="1009586" progId="Equation.3">
                    <p:embed/>
                    <p:pic>
                      <p:nvPicPr>
                        <p:cNvPr id="0" name=""/>
                        <p:cNvPicPr>
                          <a:picLocks noChangeAspect="1" noChangeArrowheads="1"/>
                        </p:cNvPicPr>
                        <p:nvPr/>
                      </p:nvPicPr>
                      <p:blipFill>
                        <a:blip r:embed="rId6">
                          <a:grayscl/>
                          <a:biLevel thresh="50000"/>
                          <a:extLst>
                            <a:ext uri="{28A0092B-C50C-407E-A947-70E740481C1C}">
                              <a14:useLocalDpi xmlns:a14="http://schemas.microsoft.com/office/drawing/2010/main" val="0"/>
                            </a:ext>
                          </a:extLst>
                        </a:blip>
                        <a:srcRect/>
                        <a:stretch>
                          <a:fillRect/>
                        </a:stretch>
                      </p:blipFill>
                      <p:spPr bwMode="auto">
                        <a:xfrm>
                          <a:off x="2597" y="139"/>
                          <a:ext cx="2839" cy="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7318" name="Object 5"/>
            <p:cNvGraphicFramePr>
              <a:graphicFrameLocks noChangeAspect="1"/>
            </p:cNvGraphicFramePr>
            <p:nvPr/>
          </p:nvGraphicFramePr>
          <p:xfrm>
            <a:off x="3024" y="848"/>
            <a:ext cx="2415" cy="256"/>
          </p:xfrm>
          <a:graphic>
            <a:graphicData uri="http://schemas.openxmlformats.org/presentationml/2006/ole">
              <mc:AlternateContent xmlns:mc="http://schemas.openxmlformats.org/markup-compatibility/2006">
                <mc:Choice xmlns:v="urn:schemas-microsoft-com:vml" Requires="v">
                  <p:oleObj spid="_x0000_s21948" name="Equation" r:id="rId7" imgW="3829028" imgH="400011" progId="Equation.3">
                    <p:embed/>
                  </p:oleObj>
                </mc:Choice>
                <mc:Fallback>
                  <p:oleObj name="Equation" r:id="rId7" imgW="3829028" imgH="400011" progId="Equation.3">
                    <p:embed/>
                    <p:pic>
                      <p:nvPicPr>
                        <p:cNvPr id="0" name=""/>
                        <p:cNvPicPr>
                          <a:picLocks noChangeAspect="1" noChangeArrowheads="1"/>
                        </p:cNvPicPr>
                        <p:nvPr/>
                      </p:nvPicPr>
                      <p:blipFill>
                        <a:blip r:embed="rId8">
                          <a:grayscl/>
                          <a:biLevel thresh="50000"/>
                          <a:extLst>
                            <a:ext uri="{28A0092B-C50C-407E-A947-70E740481C1C}">
                              <a14:useLocalDpi xmlns:a14="http://schemas.microsoft.com/office/drawing/2010/main" val="0"/>
                            </a:ext>
                          </a:extLst>
                        </a:blip>
                        <a:srcRect/>
                        <a:stretch>
                          <a:fillRect/>
                        </a:stretch>
                      </p:blipFill>
                      <p:spPr bwMode="auto">
                        <a:xfrm>
                          <a:off x="3024" y="848"/>
                          <a:ext cx="2415" cy="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7319" name="AutoShape 6"/>
            <p:cNvSpPr>
              <a:spLocks/>
            </p:cNvSpPr>
            <p:nvPr/>
          </p:nvSpPr>
          <p:spPr bwMode="auto">
            <a:xfrm>
              <a:off x="2419" y="320"/>
              <a:ext cx="96" cy="768"/>
            </a:xfrm>
            <a:prstGeom prst="leftBrace">
              <a:avLst>
                <a:gd name="adj1" fmla="val 66667"/>
                <a:gd name="adj2" fmla="val 50000"/>
              </a:avLst>
            </a:prstGeom>
            <a:noFill/>
            <a:ln w="9525">
              <a:solidFill>
                <a:srgbClr val="FF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97283" name="Rectangle 7"/>
          <p:cNvSpPr>
            <a:spLocks noChangeArrowheads="1"/>
          </p:cNvSpPr>
          <p:nvPr/>
        </p:nvSpPr>
        <p:spPr bwMode="auto">
          <a:xfrm>
            <a:off x="2743200" y="4343400"/>
            <a:ext cx="6781800" cy="1828800"/>
          </a:xfrm>
          <a:prstGeom prst="rect">
            <a:avLst/>
          </a:prstGeom>
          <a:noFill/>
          <a:ln w="9525">
            <a:solidFill>
              <a:srgbClr val="00CC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36552" name="Object 8"/>
          <p:cNvGraphicFramePr>
            <a:graphicFrameLocks noChangeAspect="1"/>
          </p:cNvGraphicFramePr>
          <p:nvPr>
            <p:extLst>
              <p:ext uri="{D42A27DB-BD31-4B8C-83A1-F6EECF244321}">
                <p14:modId xmlns:p14="http://schemas.microsoft.com/office/powerpoint/2010/main" val="1921591382"/>
              </p:ext>
            </p:extLst>
          </p:nvPr>
        </p:nvGraphicFramePr>
        <p:xfrm>
          <a:off x="2262338" y="1917400"/>
          <a:ext cx="1279401" cy="538506"/>
        </p:xfrm>
        <a:graphic>
          <a:graphicData uri="http://schemas.openxmlformats.org/presentationml/2006/ole">
            <mc:AlternateContent xmlns:mc="http://schemas.openxmlformats.org/markup-compatibility/2006">
              <mc:Choice xmlns:v="urn:schemas-microsoft-com:vml" Requires="v">
                <p:oleObj spid="_x0000_s21949" name="Equation" r:id="rId9" imgW="558720" imgH="228600" progId="Equation.DSMT4">
                  <p:embed/>
                </p:oleObj>
              </mc:Choice>
              <mc:Fallback>
                <p:oleObj name="Equation" r:id="rId9" imgW="558720" imgH="228600" progId="Equation.DSMT4">
                  <p:embed/>
                  <p:pic>
                    <p:nvPicPr>
                      <p:cNvPr id="0" name=""/>
                      <p:cNvPicPr>
                        <a:picLocks noChangeAspect="1" noChangeArrowheads="1"/>
                      </p:cNvPicPr>
                      <p:nvPr/>
                    </p:nvPicPr>
                    <p:blipFill>
                      <a:blip r:embed="rId10"/>
                      <a:srcRect/>
                      <a:stretch>
                        <a:fillRect/>
                      </a:stretch>
                    </p:blipFill>
                    <p:spPr bwMode="auto">
                      <a:xfrm>
                        <a:off x="2262338" y="1917400"/>
                        <a:ext cx="1279401" cy="538506"/>
                      </a:xfrm>
                      <a:prstGeom prst="rect">
                        <a:avLst/>
                      </a:prstGeom>
                      <a:noFill/>
                      <a:ln>
                        <a:noFill/>
                      </a:ln>
                      <a:effectLst/>
                    </p:spPr>
                  </p:pic>
                </p:oleObj>
              </mc:Fallback>
            </mc:AlternateContent>
          </a:graphicData>
        </a:graphic>
      </p:graphicFrame>
      <p:graphicFrame>
        <p:nvGraphicFramePr>
          <p:cNvPr id="236553" name="Object 9"/>
          <p:cNvGraphicFramePr>
            <a:graphicFrameLocks noChangeAspect="1"/>
          </p:cNvGraphicFramePr>
          <p:nvPr>
            <p:extLst>
              <p:ext uri="{D42A27DB-BD31-4B8C-83A1-F6EECF244321}">
                <p14:modId xmlns:p14="http://schemas.microsoft.com/office/powerpoint/2010/main" val="18290085"/>
              </p:ext>
            </p:extLst>
          </p:nvPr>
        </p:nvGraphicFramePr>
        <p:xfrm>
          <a:off x="2714216" y="1329081"/>
          <a:ext cx="2652713" cy="431800"/>
        </p:xfrm>
        <a:graphic>
          <a:graphicData uri="http://schemas.openxmlformats.org/presentationml/2006/ole">
            <mc:AlternateContent xmlns:mc="http://schemas.openxmlformats.org/markup-compatibility/2006">
              <mc:Choice xmlns:v="urn:schemas-microsoft-com:vml" Requires="v">
                <p:oleObj spid="_x0000_s21950" name="公式" r:id="rId11" imgW="2648116" imgH="419126" progId="Equation.3">
                  <p:embed/>
                </p:oleObj>
              </mc:Choice>
              <mc:Fallback>
                <p:oleObj name="公式" r:id="rId11" imgW="2648116" imgH="419126"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14216" y="1329081"/>
                        <a:ext cx="2652713"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6554" name="Object 10"/>
          <p:cNvGraphicFramePr>
            <a:graphicFrameLocks noChangeAspect="1"/>
          </p:cNvGraphicFramePr>
          <p:nvPr>
            <p:extLst>
              <p:ext uri="{D42A27DB-BD31-4B8C-83A1-F6EECF244321}">
                <p14:modId xmlns:p14="http://schemas.microsoft.com/office/powerpoint/2010/main" val="2018793226"/>
              </p:ext>
            </p:extLst>
          </p:nvPr>
        </p:nvGraphicFramePr>
        <p:xfrm>
          <a:off x="2351087" y="2836483"/>
          <a:ext cx="6083300" cy="444500"/>
        </p:xfrm>
        <a:graphic>
          <a:graphicData uri="http://schemas.openxmlformats.org/presentationml/2006/ole">
            <mc:AlternateContent xmlns:mc="http://schemas.openxmlformats.org/markup-compatibility/2006">
              <mc:Choice xmlns:v="urn:schemas-microsoft-com:vml" Requires="v">
                <p:oleObj spid="_x0000_s21951" name="公式" r:id="rId13" imgW="6077030" imgH="438240" progId="Equation.3">
                  <p:embed/>
                </p:oleObj>
              </mc:Choice>
              <mc:Fallback>
                <p:oleObj name="公式" r:id="rId13" imgW="6077030" imgH="438240" progId="Equation.3">
                  <p:embed/>
                  <p:pic>
                    <p:nvPicPr>
                      <p:cNvPr id="0" name=""/>
                      <p:cNvPicPr>
                        <a:picLocks noChangeAspect="1" noChangeArrowheads="1"/>
                      </p:cNvPicPr>
                      <p:nvPr/>
                    </p:nvPicPr>
                    <p:blipFill>
                      <a:blip r:embed="rId14">
                        <a:grayscl/>
                        <a:biLevel thresh="50000"/>
                        <a:extLst>
                          <a:ext uri="{28A0092B-C50C-407E-A947-70E740481C1C}">
                            <a14:useLocalDpi xmlns:a14="http://schemas.microsoft.com/office/drawing/2010/main" val="0"/>
                          </a:ext>
                        </a:extLst>
                      </a:blip>
                      <a:srcRect/>
                      <a:stretch>
                        <a:fillRect/>
                      </a:stretch>
                    </p:blipFill>
                    <p:spPr bwMode="auto">
                      <a:xfrm>
                        <a:off x="2351087" y="2836483"/>
                        <a:ext cx="60833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6555" name="Object 11"/>
          <p:cNvGraphicFramePr>
            <a:graphicFrameLocks noChangeAspect="1"/>
          </p:cNvGraphicFramePr>
          <p:nvPr>
            <p:extLst>
              <p:ext uri="{D42A27DB-BD31-4B8C-83A1-F6EECF244321}">
                <p14:modId xmlns:p14="http://schemas.microsoft.com/office/powerpoint/2010/main" val="3954433250"/>
              </p:ext>
            </p:extLst>
          </p:nvPr>
        </p:nvGraphicFramePr>
        <p:xfrm>
          <a:off x="2714216" y="719481"/>
          <a:ext cx="2057400" cy="393700"/>
        </p:xfrm>
        <a:graphic>
          <a:graphicData uri="http://schemas.openxmlformats.org/presentationml/2006/ole">
            <mc:AlternateContent xmlns:mc="http://schemas.openxmlformats.org/markup-compatibility/2006">
              <mc:Choice xmlns:v="urn:schemas-microsoft-com:vml" Requires="v">
                <p:oleObj spid="_x0000_s21952" name="公式" r:id="rId15" imgW="2047770" imgH="380897" progId="Equation.3">
                  <p:embed/>
                </p:oleObj>
              </mc:Choice>
              <mc:Fallback>
                <p:oleObj name="公式" r:id="rId15" imgW="2047770" imgH="380897"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14216" y="719481"/>
                        <a:ext cx="20574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6556" name="Object 12"/>
          <p:cNvGraphicFramePr>
            <a:graphicFrameLocks noChangeAspect="1"/>
          </p:cNvGraphicFramePr>
          <p:nvPr>
            <p:extLst>
              <p:ext uri="{D42A27DB-BD31-4B8C-83A1-F6EECF244321}">
                <p14:modId xmlns:p14="http://schemas.microsoft.com/office/powerpoint/2010/main" val="3327477732"/>
              </p:ext>
            </p:extLst>
          </p:nvPr>
        </p:nvGraphicFramePr>
        <p:xfrm>
          <a:off x="5062633" y="635070"/>
          <a:ext cx="2142933" cy="531276"/>
        </p:xfrm>
        <a:graphic>
          <a:graphicData uri="http://schemas.openxmlformats.org/presentationml/2006/ole">
            <mc:AlternateContent xmlns:mc="http://schemas.openxmlformats.org/markup-compatibility/2006">
              <mc:Choice xmlns:v="urn:schemas-microsoft-com:vml" Requires="v">
                <p:oleObj spid="_x0000_s21953" name="Equation" r:id="rId17" imgW="952200" imgH="228600" progId="Equation.DSMT4">
                  <p:embed/>
                </p:oleObj>
              </mc:Choice>
              <mc:Fallback>
                <p:oleObj name="Equation" r:id="rId17" imgW="952200" imgH="228600" progId="Equation.DSMT4">
                  <p:embed/>
                  <p:pic>
                    <p:nvPicPr>
                      <p:cNvPr id="0" name=""/>
                      <p:cNvPicPr>
                        <a:picLocks noChangeAspect="1" noChangeArrowheads="1"/>
                      </p:cNvPicPr>
                      <p:nvPr/>
                    </p:nvPicPr>
                    <p:blipFill>
                      <a:blip r:embed="rId18"/>
                      <a:srcRect/>
                      <a:stretch>
                        <a:fillRect/>
                      </a:stretch>
                    </p:blipFill>
                    <p:spPr bwMode="auto">
                      <a:xfrm>
                        <a:off x="5062633" y="635070"/>
                        <a:ext cx="2142933" cy="531276"/>
                      </a:xfrm>
                      <a:prstGeom prst="rect">
                        <a:avLst/>
                      </a:prstGeom>
                      <a:noFill/>
                      <a:ln>
                        <a:noFill/>
                      </a:ln>
                      <a:effectLst/>
                    </p:spPr>
                  </p:pic>
                </p:oleObj>
              </mc:Fallback>
            </mc:AlternateContent>
          </a:graphicData>
        </a:graphic>
      </p:graphicFrame>
      <p:graphicFrame>
        <p:nvGraphicFramePr>
          <p:cNvPr id="236557" name="Object 13"/>
          <p:cNvGraphicFramePr>
            <a:graphicFrameLocks noChangeAspect="1"/>
          </p:cNvGraphicFramePr>
          <p:nvPr>
            <p:extLst>
              <p:ext uri="{D42A27DB-BD31-4B8C-83A1-F6EECF244321}">
                <p14:modId xmlns:p14="http://schemas.microsoft.com/office/powerpoint/2010/main" val="722116024"/>
              </p:ext>
            </p:extLst>
          </p:nvPr>
        </p:nvGraphicFramePr>
        <p:xfrm>
          <a:off x="7962395" y="618918"/>
          <a:ext cx="1680080" cy="519543"/>
        </p:xfrm>
        <a:graphic>
          <a:graphicData uri="http://schemas.openxmlformats.org/presentationml/2006/ole">
            <mc:AlternateContent xmlns:mc="http://schemas.openxmlformats.org/markup-compatibility/2006">
              <mc:Choice xmlns:v="urn:schemas-microsoft-com:vml" Requires="v">
                <p:oleObj spid="_x0000_s21954" name="Equation" r:id="rId19" imgW="787320" imgH="241200" progId="Equation.DSMT4">
                  <p:embed/>
                </p:oleObj>
              </mc:Choice>
              <mc:Fallback>
                <p:oleObj name="Equation" r:id="rId19" imgW="787320" imgH="241200" progId="Equation.DSMT4">
                  <p:embed/>
                  <p:pic>
                    <p:nvPicPr>
                      <p:cNvPr id="0" name=""/>
                      <p:cNvPicPr>
                        <a:picLocks noChangeAspect="1" noChangeArrowheads="1"/>
                      </p:cNvPicPr>
                      <p:nvPr/>
                    </p:nvPicPr>
                    <p:blipFill>
                      <a:blip r:embed="rId20"/>
                      <a:srcRect/>
                      <a:stretch>
                        <a:fillRect/>
                      </a:stretch>
                    </p:blipFill>
                    <p:spPr bwMode="auto">
                      <a:xfrm>
                        <a:off x="7962395" y="618918"/>
                        <a:ext cx="1680080" cy="519543"/>
                      </a:xfrm>
                      <a:prstGeom prst="rect">
                        <a:avLst/>
                      </a:prstGeom>
                      <a:noFill/>
                      <a:ln>
                        <a:noFill/>
                      </a:ln>
                      <a:effectLst/>
                    </p:spPr>
                  </p:pic>
                </p:oleObj>
              </mc:Fallback>
            </mc:AlternateContent>
          </a:graphicData>
        </a:graphic>
      </p:graphicFrame>
      <p:sp>
        <p:nvSpPr>
          <p:cNvPr id="236558" name="Text Box 14"/>
          <p:cNvSpPr txBox="1">
            <a:spLocks noChangeArrowheads="1"/>
          </p:cNvSpPr>
          <p:nvPr/>
        </p:nvSpPr>
        <p:spPr bwMode="auto">
          <a:xfrm>
            <a:off x="7107682" y="610951"/>
            <a:ext cx="90601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800" b="1" dirty="0">
                <a:ea typeface="楷体_GB2312" pitchFamily="49" charset="-122"/>
              </a:rPr>
              <a:t>同理</a:t>
            </a:r>
          </a:p>
        </p:txBody>
      </p:sp>
      <p:graphicFrame>
        <p:nvGraphicFramePr>
          <p:cNvPr id="236559" name="Object 15"/>
          <p:cNvGraphicFramePr>
            <a:graphicFrameLocks noChangeAspect="1"/>
          </p:cNvGraphicFramePr>
          <p:nvPr>
            <p:extLst>
              <p:ext uri="{D42A27DB-BD31-4B8C-83A1-F6EECF244321}">
                <p14:modId xmlns:p14="http://schemas.microsoft.com/office/powerpoint/2010/main" val="883820333"/>
              </p:ext>
            </p:extLst>
          </p:nvPr>
        </p:nvGraphicFramePr>
        <p:xfrm>
          <a:off x="3554426" y="2049703"/>
          <a:ext cx="546100" cy="317500"/>
        </p:xfrm>
        <a:graphic>
          <a:graphicData uri="http://schemas.openxmlformats.org/presentationml/2006/ole">
            <mc:AlternateContent xmlns:mc="http://schemas.openxmlformats.org/markup-compatibility/2006">
              <mc:Choice xmlns:v="urn:schemas-microsoft-com:vml" Requires="v">
                <p:oleObj spid="_x0000_s21955" name="公式" r:id="rId21" imgW="533371" imgH="304787" progId="Equation.3">
                  <p:embed/>
                </p:oleObj>
              </mc:Choice>
              <mc:Fallback>
                <p:oleObj name="公式" r:id="rId21" imgW="533371" imgH="304787" progId="Equation.3">
                  <p:embed/>
                  <p:pic>
                    <p:nvPicPr>
                      <p:cNvPr id="0" name=""/>
                      <p:cNvPicPr>
                        <a:picLocks noChangeAspect="1" noChangeArrowheads="1"/>
                      </p:cNvPicPr>
                      <p:nvPr/>
                    </p:nvPicPr>
                    <p:blipFill>
                      <a:blip r:embed="rId22">
                        <a:grayscl/>
                        <a:biLevel thresh="50000"/>
                        <a:extLst>
                          <a:ext uri="{28A0092B-C50C-407E-A947-70E740481C1C}">
                            <a14:useLocalDpi xmlns:a14="http://schemas.microsoft.com/office/drawing/2010/main" val="0"/>
                          </a:ext>
                        </a:extLst>
                      </a:blip>
                      <a:srcRect/>
                      <a:stretch>
                        <a:fillRect/>
                      </a:stretch>
                    </p:blipFill>
                    <p:spPr bwMode="auto">
                      <a:xfrm>
                        <a:off x="3554426" y="2049703"/>
                        <a:ext cx="5461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6560" name="Object 16"/>
          <p:cNvGraphicFramePr>
            <a:graphicFrameLocks noChangeAspect="1"/>
          </p:cNvGraphicFramePr>
          <p:nvPr>
            <p:extLst>
              <p:ext uri="{D42A27DB-BD31-4B8C-83A1-F6EECF244321}">
                <p14:modId xmlns:p14="http://schemas.microsoft.com/office/powerpoint/2010/main" val="1848256020"/>
              </p:ext>
            </p:extLst>
          </p:nvPr>
        </p:nvGraphicFramePr>
        <p:xfrm>
          <a:off x="4113213" y="1782589"/>
          <a:ext cx="1938337" cy="950912"/>
        </p:xfrm>
        <a:graphic>
          <a:graphicData uri="http://schemas.openxmlformats.org/presentationml/2006/ole">
            <mc:AlternateContent xmlns:mc="http://schemas.openxmlformats.org/markup-compatibility/2006">
              <mc:Choice xmlns:v="urn:schemas-microsoft-com:vml" Requires="v">
                <p:oleObj spid="_x0000_s21956" name="公式" r:id="rId23" imgW="2009945" imgH="981088" progId="Equation.3">
                  <p:embed/>
                </p:oleObj>
              </mc:Choice>
              <mc:Fallback>
                <p:oleObj name="公式" r:id="rId23" imgW="2009945" imgH="981088"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113213" y="1782589"/>
                        <a:ext cx="1938337" cy="950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6561" name="Object 17"/>
          <p:cNvGraphicFramePr>
            <a:graphicFrameLocks noChangeAspect="1"/>
          </p:cNvGraphicFramePr>
          <p:nvPr>
            <p:extLst>
              <p:ext uri="{D42A27DB-BD31-4B8C-83A1-F6EECF244321}">
                <p14:modId xmlns:p14="http://schemas.microsoft.com/office/powerpoint/2010/main" val="3454951624"/>
              </p:ext>
            </p:extLst>
          </p:nvPr>
        </p:nvGraphicFramePr>
        <p:xfrm>
          <a:off x="6217444" y="1709564"/>
          <a:ext cx="2022475" cy="1023937"/>
        </p:xfrm>
        <a:graphic>
          <a:graphicData uri="http://schemas.openxmlformats.org/presentationml/2006/ole">
            <mc:AlternateContent xmlns:mc="http://schemas.openxmlformats.org/markup-compatibility/2006">
              <mc:Choice xmlns:v="urn:schemas-microsoft-com:vml" Requires="v">
                <p:oleObj spid="_x0000_s21957" name="公式" r:id="rId25" imgW="2095659" imgH="1057198" progId="Equation.3">
                  <p:embed/>
                </p:oleObj>
              </mc:Choice>
              <mc:Fallback>
                <p:oleObj name="公式" r:id="rId25" imgW="2095659" imgH="1057198"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217444" y="1709564"/>
                        <a:ext cx="2022475" cy="1023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6562" name="Object 18"/>
          <p:cNvGraphicFramePr>
            <a:graphicFrameLocks noChangeAspect="1"/>
          </p:cNvGraphicFramePr>
          <p:nvPr>
            <p:extLst>
              <p:ext uri="{D42A27DB-BD31-4B8C-83A1-F6EECF244321}">
                <p14:modId xmlns:p14="http://schemas.microsoft.com/office/powerpoint/2010/main" val="1283532876"/>
              </p:ext>
            </p:extLst>
          </p:nvPr>
        </p:nvGraphicFramePr>
        <p:xfrm>
          <a:off x="8239919" y="1777620"/>
          <a:ext cx="1854200" cy="949325"/>
        </p:xfrm>
        <a:graphic>
          <a:graphicData uri="http://schemas.openxmlformats.org/presentationml/2006/ole">
            <mc:AlternateContent xmlns:mc="http://schemas.openxmlformats.org/markup-compatibility/2006">
              <mc:Choice xmlns:v="urn:schemas-microsoft-com:vml" Requires="v">
                <p:oleObj spid="_x0000_s21958" name="公式" r:id="rId27" imgW="1923884" imgH="981088" progId="Equation.3">
                  <p:embed/>
                </p:oleObj>
              </mc:Choice>
              <mc:Fallback>
                <p:oleObj name="公式" r:id="rId27" imgW="1923884" imgH="981088" progId="Equation.3">
                  <p:embed/>
                  <p:pic>
                    <p:nvPicPr>
                      <p:cNvPr id="0" name=""/>
                      <p:cNvPicPr>
                        <a:picLocks noChangeAspect="1" noChangeArrowheads="1"/>
                      </p:cNvPicPr>
                      <p:nvPr/>
                    </p:nvPicPr>
                    <p:blipFill>
                      <a:blip r:embed="rId28">
                        <a:grayscl/>
                        <a:biLevel thresh="50000"/>
                        <a:extLst>
                          <a:ext uri="{28A0092B-C50C-407E-A947-70E740481C1C}">
                            <a14:useLocalDpi xmlns:a14="http://schemas.microsoft.com/office/drawing/2010/main" val="0"/>
                          </a:ext>
                        </a:extLst>
                      </a:blip>
                      <a:srcRect/>
                      <a:stretch>
                        <a:fillRect/>
                      </a:stretch>
                    </p:blipFill>
                    <p:spPr bwMode="auto">
                      <a:xfrm>
                        <a:off x="8239919" y="1777620"/>
                        <a:ext cx="1854200" cy="949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6563" name="Object 19"/>
          <p:cNvGraphicFramePr>
            <a:graphicFrameLocks noChangeAspect="1"/>
          </p:cNvGraphicFramePr>
          <p:nvPr/>
        </p:nvGraphicFramePr>
        <p:xfrm>
          <a:off x="3132138" y="3359150"/>
          <a:ext cx="2728912" cy="660400"/>
        </p:xfrm>
        <a:graphic>
          <a:graphicData uri="http://schemas.openxmlformats.org/presentationml/2006/ole">
            <mc:AlternateContent xmlns:mc="http://schemas.openxmlformats.org/markup-compatibility/2006">
              <mc:Choice xmlns:v="urn:schemas-microsoft-com:vml" Requires="v">
                <p:oleObj spid="_x0000_s21959" name="公式" r:id="rId29" imgW="2724114" imgH="647803" progId="Equation.3">
                  <p:embed/>
                </p:oleObj>
              </mc:Choice>
              <mc:Fallback>
                <p:oleObj name="公式" r:id="rId29" imgW="2724114" imgH="647803"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132138" y="3359150"/>
                        <a:ext cx="2728912"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6564" name="Rectangle 20"/>
          <p:cNvSpPr>
            <a:spLocks noChangeArrowheads="1"/>
          </p:cNvSpPr>
          <p:nvPr/>
        </p:nvSpPr>
        <p:spPr bwMode="auto">
          <a:xfrm>
            <a:off x="2351087" y="4019550"/>
            <a:ext cx="7272337" cy="2254250"/>
          </a:xfrm>
          <a:prstGeom prst="rect">
            <a:avLst/>
          </a:prstGeom>
          <a:solidFill>
            <a:srgbClr val="66FFFF"/>
          </a:solidFill>
          <a:ln w="952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36565" name="Text Box 21"/>
          <p:cNvSpPr txBox="1">
            <a:spLocks noChangeArrowheads="1"/>
          </p:cNvSpPr>
          <p:nvPr/>
        </p:nvSpPr>
        <p:spPr bwMode="auto">
          <a:xfrm>
            <a:off x="2922588" y="5095670"/>
            <a:ext cx="2362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ea typeface="楷体_GB2312" pitchFamily="49" charset="-122"/>
              </a:rPr>
              <a:t>极限不存在 </a:t>
            </a:r>
            <a:r>
              <a:rPr lang="en-US" altLang="zh-CN" sz="2800" b="1" dirty="0">
                <a:ea typeface="楷体_GB2312" pitchFamily="49" charset="-122"/>
              </a:rPr>
              <a:t>,</a:t>
            </a:r>
          </a:p>
        </p:txBody>
      </p:sp>
      <p:graphicFrame>
        <p:nvGraphicFramePr>
          <p:cNvPr id="236566" name="Object 22"/>
          <p:cNvGraphicFramePr>
            <a:graphicFrameLocks noChangeAspect="1"/>
          </p:cNvGraphicFramePr>
          <p:nvPr>
            <p:extLst>
              <p:ext uri="{D42A27DB-BD31-4B8C-83A1-F6EECF244321}">
                <p14:modId xmlns:p14="http://schemas.microsoft.com/office/powerpoint/2010/main" val="3561038485"/>
              </p:ext>
            </p:extLst>
          </p:nvPr>
        </p:nvGraphicFramePr>
        <p:xfrm>
          <a:off x="5334000" y="5126504"/>
          <a:ext cx="1495372" cy="509943"/>
        </p:xfrm>
        <a:graphic>
          <a:graphicData uri="http://schemas.openxmlformats.org/presentationml/2006/ole">
            <mc:AlternateContent xmlns:mc="http://schemas.openxmlformats.org/markup-compatibility/2006">
              <mc:Choice xmlns:v="urn:schemas-microsoft-com:vml" Requires="v">
                <p:oleObj spid="_x0000_s21960" name="Equation" r:id="rId31" imgW="685800" imgH="228600" progId="Equation.DSMT4">
                  <p:embed/>
                </p:oleObj>
              </mc:Choice>
              <mc:Fallback>
                <p:oleObj name="Equation" r:id="rId31" imgW="685800" imgH="228600" progId="Equation.DSMT4">
                  <p:embed/>
                  <p:pic>
                    <p:nvPicPr>
                      <p:cNvPr id="0" name=""/>
                      <p:cNvPicPr>
                        <a:picLocks noChangeAspect="1" noChangeArrowheads="1"/>
                      </p:cNvPicPr>
                      <p:nvPr/>
                    </p:nvPicPr>
                    <p:blipFill>
                      <a:blip r:embed="rId32"/>
                      <a:srcRect/>
                      <a:stretch>
                        <a:fillRect/>
                      </a:stretch>
                    </p:blipFill>
                    <p:spPr bwMode="auto">
                      <a:xfrm>
                        <a:off x="5334000" y="5126504"/>
                        <a:ext cx="1495372" cy="509943"/>
                      </a:xfrm>
                      <a:prstGeom prst="rect">
                        <a:avLst/>
                      </a:prstGeom>
                      <a:noFill/>
                      <a:ln>
                        <a:noFill/>
                      </a:ln>
                      <a:effectLst/>
                    </p:spPr>
                  </p:pic>
                </p:oleObj>
              </mc:Fallback>
            </mc:AlternateContent>
          </a:graphicData>
        </a:graphic>
      </p:graphicFrame>
      <p:sp>
        <p:nvSpPr>
          <p:cNvPr id="236567" name="Text Box 23"/>
          <p:cNvSpPr txBox="1">
            <a:spLocks noChangeArrowheads="1"/>
          </p:cNvSpPr>
          <p:nvPr/>
        </p:nvSpPr>
        <p:spPr bwMode="auto">
          <a:xfrm>
            <a:off x="6736096" y="5114793"/>
            <a:ext cx="288732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ea typeface="楷体_GB2312" pitchFamily="49" charset="-122"/>
              </a:rPr>
              <a:t>在点</a:t>
            </a:r>
            <a:r>
              <a:rPr lang="en-US" altLang="zh-CN" sz="2800" b="1" dirty="0">
                <a:ea typeface="楷体_GB2312" pitchFamily="49" charset="-122"/>
              </a:rPr>
              <a:t>(0,0)</a:t>
            </a:r>
            <a:r>
              <a:rPr lang="zh-CN" altLang="en-US" sz="2800" b="1" dirty="0">
                <a:ea typeface="楷体_GB2312" pitchFamily="49" charset="-122"/>
              </a:rPr>
              <a:t>不连续 </a:t>
            </a:r>
            <a:r>
              <a:rPr lang="en-US" altLang="zh-CN" sz="2800" b="1" dirty="0">
                <a:ea typeface="楷体_GB2312" pitchFamily="49" charset="-122"/>
              </a:rPr>
              <a:t>;</a:t>
            </a:r>
          </a:p>
        </p:txBody>
      </p:sp>
      <p:sp>
        <p:nvSpPr>
          <p:cNvPr id="236568" name="Text Box 24"/>
          <p:cNvSpPr txBox="1">
            <a:spLocks noChangeArrowheads="1"/>
          </p:cNvSpPr>
          <p:nvPr/>
        </p:nvSpPr>
        <p:spPr bwMode="auto">
          <a:xfrm>
            <a:off x="2273449" y="5683250"/>
            <a:ext cx="108555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800" b="1">
                <a:ea typeface="楷体_GB2312" pitchFamily="49" charset="-122"/>
              </a:rPr>
              <a:t>同理 </a:t>
            </a:r>
            <a:r>
              <a:rPr lang="en-US" altLang="zh-CN" sz="2800" b="1">
                <a:ea typeface="楷体_GB2312" pitchFamily="49" charset="-122"/>
              </a:rPr>
              <a:t>,</a:t>
            </a:r>
          </a:p>
        </p:txBody>
      </p:sp>
      <p:graphicFrame>
        <p:nvGraphicFramePr>
          <p:cNvPr id="236569" name="Object 25"/>
          <p:cNvGraphicFramePr>
            <a:graphicFrameLocks noChangeAspect="1"/>
          </p:cNvGraphicFramePr>
          <p:nvPr>
            <p:extLst>
              <p:ext uri="{D42A27DB-BD31-4B8C-83A1-F6EECF244321}">
                <p14:modId xmlns:p14="http://schemas.microsoft.com/office/powerpoint/2010/main" val="4013285172"/>
              </p:ext>
            </p:extLst>
          </p:nvPr>
        </p:nvGraphicFramePr>
        <p:xfrm>
          <a:off x="3587405" y="5655380"/>
          <a:ext cx="1300506" cy="565757"/>
        </p:xfrm>
        <a:graphic>
          <a:graphicData uri="http://schemas.openxmlformats.org/presentationml/2006/ole">
            <mc:AlternateContent xmlns:mc="http://schemas.openxmlformats.org/markup-compatibility/2006">
              <mc:Choice xmlns:v="urn:schemas-microsoft-com:vml" Requires="v">
                <p:oleObj spid="_x0000_s21961" name="Equation" r:id="rId33" imgW="558720" imgH="241200" progId="Equation.DSMT4">
                  <p:embed/>
                </p:oleObj>
              </mc:Choice>
              <mc:Fallback>
                <p:oleObj name="Equation" r:id="rId33" imgW="558720" imgH="241200" progId="Equation.DSMT4">
                  <p:embed/>
                  <p:pic>
                    <p:nvPicPr>
                      <p:cNvPr id="0" name=""/>
                      <p:cNvPicPr>
                        <a:picLocks noChangeAspect="1" noChangeArrowheads="1"/>
                      </p:cNvPicPr>
                      <p:nvPr/>
                    </p:nvPicPr>
                    <p:blipFill>
                      <a:blip r:embed="rId34"/>
                      <a:srcRect/>
                      <a:stretch>
                        <a:fillRect/>
                      </a:stretch>
                    </p:blipFill>
                    <p:spPr bwMode="auto">
                      <a:xfrm>
                        <a:off x="3587405" y="5655380"/>
                        <a:ext cx="1300506" cy="565757"/>
                      </a:xfrm>
                      <a:prstGeom prst="rect">
                        <a:avLst/>
                      </a:prstGeom>
                      <a:noFill/>
                      <a:ln>
                        <a:noFill/>
                      </a:ln>
                      <a:effectLst/>
                    </p:spPr>
                  </p:pic>
                </p:oleObj>
              </mc:Fallback>
            </mc:AlternateContent>
          </a:graphicData>
        </a:graphic>
      </p:graphicFrame>
      <p:sp>
        <p:nvSpPr>
          <p:cNvPr id="236570" name="Text Box 26"/>
          <p:cNvSpPr txBox="1">
            <a:spLocks noChangeArrowheads="1"/>
          </p:cNvSpPr>
          <p:nvPr/>
        </p:nvSpPr>
        <p:spPr bwMode="auto">
          <a:xfrm>
            <a:off x="4887912" y="5660625"/>
            <a:ext cx="30162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ea typeface="楷体_GB2312" pitchFamily="49" charset="-122"/>
              </a:rPr>
              <a:t>在点</a:t>
            </a:r>
            <a:r>
              <a:rPr lang="en-US" altLang="zh-CN" sz="2800" b="1" dirty="0">
                <a:ea typeface="楷体_GB2312" pitchFamily="49" charset="-122"/>
              </a:rPr>
              <a:t>(0,0)</a:t>
            </a:r>
            <a:r>
              <a:rPr lang="zh-CN" altLang="en-US" sz="2800" b="1" dirty="0">
                <a:ea typeface="楷体_GB2312" pitchFamily="49" charset="-122"/>
              </a:rPr>
              <a:t>也不连续</a:t>
            </a:r>
            <a:r>
              <a:rPr lang="en-US" altLang="zh-CN" sz="2800" b="1" dirty="0">
                <a:ea typeface="楷体_GB2312" pitchFamily="49" charset="-122"/>
              </a:rPr>
              <a:t>.</a:t>
            </a:r>
          </a:p>
        </p:txBody>
      </p:sp>
      <p:graphicFrame>
        <p:nvGraphicFramePr>
          <p:cNvPr id="236571" name="Object 27"/>
          <p:cNvGraphicFramePr>
            <a:graphicFrameLocks noChangeAspect="1"/>
          </p:cNvGraphicFramePr>
          <p:nvPr/>
        </p:nvGraphicFramePr>
        <p:xfrm>
          <a:off x="2779713" y="4248150"/>
          <a:ext cx="1333500" cy="609600"/>
        </p:xfrm>
        <a:graphic>
          <a:graphicData uri="http://schemas.openxmlformats.org/presentationml/2006/ole">
            <mc:AlternateContent xmlns:mc="http://schemas.openxmlformats.org/markup-compatibility/2006">
              <mc:Choice xmlns:v="urn:schemas-microsoft-com:vml" Requires="v">
                <p:oleObj spid="_x0000_s21962" name="公式" r:id="rId35" imgW="1323885" imgH="600191" progId="Equation.3">
                  <p:embed/>
                </p:oleObj>
              </mc:Choice>
              <mc:Fallback>
                <p:oleObj name="公式" r:id="rId35" imgW="1323885" imgH="600191" progId="Equation.3">
                  <p:embed/>
                  <p:pic>
                    <p:nvPicPr>
                      <p:cNvPr id="0" name=""/>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2779713" y="4248150"/>
                        <a:ext cx="13335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6572" name="Object 28"/>
          <p:cNvGraphicFramePr>
            <a:graphicFrameLocks noChangeAspect="1"/>
          </p:cNvGraphicFramePr>
          <p:nvPr/>
        </p:nvGraphicFramePr>
        <p:xfrm>
          <a:off x="4103688" y="4035425"/>
          <a:ext cx="1638300" cy="914400"/>
        </p:xfrm>
        <a:graphic>
          <a:graphicData uri="http://schemas.openxmlformats.org/presentationml/2006/ole">
            <mc:AlternateContent xmlns:mc="http://schemas.openxmlformats.org/markup-compatibility/2006">
              <mc:Choice xmlns:v="urn:schemas-microsoft-com:vml" Requires="v">
                <p:oleObj spid="_x0000_s21963" name="公式" r:id="rId37" imgW="1628916" imgH="904978" progId="Equation.3">
                  <p:embed/>
                </p:oleObj>
              </mc:Choice>
              <mc:Fallback>
                <p:oleObj name="公式" r:id="rId37" imgW="1628916" imgH="904978" progId="Equation.3">
                  <p:embed/>
                  <p:pic>
                    <p:nvPicPr>
                      <p:cNvPr id="0" name=""/>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4103688" y="4035425"/>
                        <a:ext cx="16383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6573" name="Object 29"/>
          <p:cNvGraphicFramePr>
            <a:graphicFrameLocks noChangeAspect="1"/>
          </p:cNvGraphicFramePr>
          <p:nvPr/>
        </p:nvGraphicFramePr>
        <p:xfrm>
          <a:off x="5892800" y="3962400"/>
          <a:ext cx="1663700" cy="1054100"/>
        </p:xfrm>
        <a:graphic>
          <a:graphicData uri="http://schemas.openxmlformats.org/presentationml/2006/ole">
            <mc:AlternateContent xmlns:mc="http://schemas.openxmlformats.org/markup-compatibility/2006">
              <mc:Choice xmlns:v="urn:schemas-microsoft-com:vml" Requires="v">
                <p:oleObj spid="_x0000_s21964" name="公式" r:id="rId39" imgW="1657372" imgH="1047814" progId="Equation.3">
                  <p:embed/>
                </p:oleObj>
              </mc:Choice>
              <mc:Fallback>
                <p:oleObj name="公式" r:id="rId39" imgW="1657372" imgH="1047814" progId="Equation.3">
                  <p:embed/>
                  <p:pic>
                    <p:nvPicPr>
                      <p:cNvPr id="0" name=""/>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5892800" y="3962400"/>
                        <a:ext cx="1663700" cy="1054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6574" name="Object 30"/>
          <p:cNvGraphicFramePr>
            <a:graphicFrameLocks noChangeAspect="1"/>
          </p:cNvGraphicFramePr>
          <p:nvPr/>
        </p:nvGraphicFramePr>
        <p:xfrm>
          <a:off x="7615238" y="4005263"/>
          <a:ext cx="1790700" cy="914400"/>
        </p:xfrm>
        <a:graphic>
          <a:graphicData uri="http://schemas.openxmlformats.org/presentationml/2006/ole">
            <mc:AlternateContent xmlns:mc="http://schemas.openxmlformats.org/markup-compatibility/2006">
              <mc:Choice xmlns:v="urn:schemas-microsoft-com:vml" Requires="v">
                <p:oleObj spid="_x0000_s21965" name="公式" r:id="rId41" imgW="1781258" imgH="904978" progId="Equation.3">
                  <p:embed/>
                </p:oleObj>
              </mc:Choice>
              <mc:Fallback>
                <p:oleObj name="公式" r:id="rId41" imgW="1781258" imgH="904978" progId="Equation.3">
                  <p:embed/>
                  <p:pic>
                    <p:nvPicPr>
                      <p:cNvPr id="0" name=""/>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7615238" y="4005263"/>
                        <a:ext cx="17907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6575" name="Text Box 31"/>
          <p:cNvSpPr txBox="1">
            <a:spLocks noChangeArrowheads="1"/>
          </p:cNvSpPr>
          <p:nvPr/>
        </p:nvSpPr>
        <p:spPr bwMode="auto">
          <a:xfrm>
            <a:off x="2144712" y="615059"/>
            <a:ext cx="4810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dirty="0">
                <a:ea typeface="楷体_GB2312" pitchFamily="49" charset="-122"/>
              </a:rPr>
              <a:t>2)</a:t>
            </a:r>
          </a:p>
        </p:txBody>
      </p:sp>
      <p:sp>
        <p:nvSpPr>
          <p:cNvPr id="236576" name="Text Box 32"/>
          <p:cNvSpPr txBox="1">
            <a:spLocks noChangeArrowheads="1"/>
          </p:cNvSpPr>
          <p:nvPr/>
        </p:nvSpPr>
        <p:spPr bwMode="auto">
          <a:xfrm>
            <a:off x="2144712" y="1243898"/>
            <a:ext cx="4810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dirty="0">
                <a:ea typeface="楷体_GB2312" pitchFamily="49" charset="-122"/>
              </a:rPr>
              <a:t>3)</a:t>
            </a:r>
          </a:p>
        </p:txBody>
      </p:sp>
    </p:spTree>
    <p:extLst>
      <p:ext uri="{BB962C8B-B14F-4D97-AF65-F5344CB8AC3E}">
        <p14:creationId xmlns:p14="http://schemas.microsoft.com/office/powerpoint/2010/main" val="237418728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6575">
                                            <p:txEl>
                                              <p:pRg st="0" end="0"/>
                                            </p:txEl>
                                          </p:spTgt>
                                        </p:tgtEl>
                                        <p:attrNameLst>
                                          <p:attrName>style.visibility</p:attrName>
                                        </p:attrNameLst>
                                      </p:cBhvr>
                                      <p:to>
                                        <p:strVal val="visible"/>
                                      </p:to>
                                    </p:set>
                                    <p:animEffect transition="in" filter="wipe(left)">
                                      <p:cBhvr>
                                        <p:cTn id="7" dur="500"/>
                                        <p:tgtEl>
                                          <p:spTgt spid="2365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36555"/>
                                        </p:tgtEl>
                                        <p:attrNameLst>
                                          <p:attrName>style.visibility</p:attrName>
                                        </p:attrNameLst>
                                      </p:cBhvr>
                                      <p:to>
                                        <p:strVal val="visible"/>
                                      </p:to>
                                    </p:set>
                                    <p:animEffect transition="in" filter="wipe(left)">
                                      <p:cBhvr>
                                        <p:cTn id="12" dur="500"/>
                                        <p:tgtEl>
                                          <p:spTgt spid="23655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36556"/>
                                        </p:tgtEl>
                                        <p:attrNameLst>
                                          <p:attrName>style.visibility</p:attrName>
                                        </p:attrNameLst>
                                      </p:cBhvr>
                                      <p:to>
                                        <p:strVal val="visible"/>
                                      </p:to>
                                    </p:set>
                                    <p:animEffect transition="in" filter="wipe(left)">
                                      <p:cBhvr>
                                        <p:cTn id="17" dur="500"/>
                                        <p:tgtEl>
                                          <p:spTgt spid="23655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6558"/>
                                        </p:tgtEl>
                                        <p:attrNameLst>
                                          <p:attrName>style.visibility</p:attrName>
                                        </p:attrNameLst>
                                      </p:cBhvr>
                                      <p:to>
                                        <p:strVal val="visible"/>
                                      </p:to>
                                    </p:set>
                                    <p:animEffect transition="in" filter="wipe(left)">
                                      <p:cBhvr>
                                        <p:cTn id="22" dur="500"/>
                                        <p:tgtEl>
                                          <p:spTgt spid="236558"/>
                                        </p:tgtEl>
                                      </p:cBhvr>
                                    </p:animEffect>
                                  </p:childTnLst>
                                </p:cTn>
                              </p:par>
                            </p:childTnLst>
                          </p:cTn>
                        </p:par>
                        <p:par>
                          <p:cTn id="23" fill="hold" nodeType="afterGroup">
                            <p:stCondLst>
                              <p:cond delay="500"/>
                            </p:stCondLst>
                            <p:childTnLst>
                              <p:par>
                                <p:cTn id="24" presetID="22" presetClass="entr" presetSubtype="8" fill="hold" nodeType="afterEffect">
                                  <p:stCondLst>
                                    <p:cond delay="0"/>
                                  </p:stCondLst>
                                  <p:childTnLst>
                                    <p:set>
                                      <p:cBhvr>
                                        <p:cTn id="25" dur="1" fill="hold">
                                          <p:stCondLst>
                                            <p:cond delay="0"/>
                                          </p:stCondLst>
                                        </p:cTn>
                                        <p:tgtEl>
                                          <p:spTgt spid="236557"/>
                                        </p:tgtEl>
                                        <p:attrNameLst>
                                          <p:attrName>style.visibility</p:attrName>
                                        </p:attrNameLst>
                                      </p:cBhvr>
                                      <p:to>
                                        <p:strVal val="visible"/>
                                      </p:to>
                                    </p:set>
                                    <p:animEffect transition="in" filter="wipe(left)">
                                      <p:cBhvr>
                                        <p:cTn id="26" dur="500"/>
                                        <p:tgtEl>
                                          <p:spTgt spid="23655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36576">
                                            <p:txEl>
                                              <p:pRg st="0" end="0"/>
                                            </p:txEl>
                                          </p:spTgt>
                                        </p:tgtEl>
                                        <p:attrNameLst>
                                          <p:attrName>style.visibility</p:attrName>
                                        </p:attrNameLst>
                                      </p:cBhvr>
                                      <p:to>
                                        <p:strVal val="visible"/>
                                      </p:to>
                                    </p:set>
                                    <p:animEffect transition="in" filter="wipe(left)">
                                      <p:cBhvr>
                                        <p:cTn id="31" dur="500"/>
                                        <p:tgtEl>
                                          <p:spTgt spid="236576">
                                            <p:txEl>
                                              <p:pRg st="0" end="0"/>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236553"/>
                                        </p:tgtEl>
                                        <p:attrNameLst>
                                          <p:attrName>style.visibility</p:attrName>
                                        </p:attrNameLst>
                                      </p:cBhvr>
                                      <p:to>
                                        <p:strVal val="visible"/>
                                      </p:to>
                                    </p:set>
                                    <p:animEffect transition="in" filter="wipe(left)">
                                      <p:cBhvr>
                                        <p:cTn id="36" dur="500"/>
                                        <p:tgtEl>
                                          <p:spTgt spid="23655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236552"/>
                                        </p:tgtEl>
                                        <p:attrNameLst>
                                          <p:attrName>style.visibility</p:attrName>
                                        </p:attrNameLst>
                                      </p:cBhvr>
                                      <p:to>
                                        <p:strVal val="visible"/>
                                      </p:to>
                                    </p:set>
                                    <p:animEffect transition="in" filter="wipe(left)">
                                      <p:cBhvr>
                                        <p:cTn id="41" dur="500"/>
                                        <p:tgtEl>
                                          <p:spTgt spid="23655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236559"/>
                                        </p:tgtEl>
                                        <p:attrNameLst>
                                          <p:attrName>style.visibility</p:attrName>
                                        </p:attrNameLst>
                                      </p:cBhvr>
                                      <p:to>
                                        <p:strVal val="visible"/>
                                      </p:to>
                                    </p:set>
                                    <p:animEffect transition="in" filter="wipe(left)">
                                      <p:cBhvr>
                                        <p:cTn id="46" dur="500"/>
                                        <p:tgtEl>
                                          <p:spTgt spid="236559"/>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236560"/>
                                        </p:tgtEl>
                                        <p:attrNameLst>
                                          <p:attrName>style.visibility</p:attrName>
                                        </p:attrNameLst>
                                      </p:cBhvr>
                                      <p:to>
                                        <p:strVal val="visible"/>
                                      </p:to>
                                    </p:set>
                                    <p:animEffect transition="in" filter="wipe(left)">
                                      <p:cBhvr>
                                        <p:cTn id="51" dur="500"/>
                                        <p:tgtEl>
                                          <p:spTgt spid="236560"/>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236562"/>
                                        </p:tgtEl>
                                        <p:attrNameLst>
                                          <p:attrName>style.visibility</p:attrName>
                                        </p:attrNameLst>
                                      </p:cBhvr>
                                      <p:to>
                                        <p:strVal val="visible"/>
                                      </p:to>
                                    </p:set>
                                    <p:animEffect transition="in" filter="wipe(left)">
                                      <p:cBhvr>
                                        <p:cTn id="56" dur="500"/>
                                        <p:tgtEl>
                                          <p:spTgt spid="236562"/>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nodeType="clickEffect">
                                  <p:stCondLst>
                                    <p:cond delay="0"/>
                                  </p:stCondLst>
                                  <p:childTnLst>
                                    <p:set>
                                      <p:cBhvr>
                                        <p:cTn id="60" dur="1" fill="hold">
                                          <p:stCondLst>
                                            <p:cond delay="0"/>
                                          </p:stCondLst>
                                        </p:cTn>
                                        <p:tgtEl>
                                          <p:spTgt spid="236561"/>
                                        </p:tgtEl>
                                        <p:attrNameLst>
                                          <p:attrName>style.visibility</p:attrName>
                                        </p:attrNameLst>
                                      </p:cBhvr>
                                      <p:to>
                                        <p:strVal val="visible"/>
                                      </p:to>
                                    </p:set>
                                    <p:animEffect transition="in" filter="wipe(left)">
                                      <p:cBhvr>
                                        <p:cTn id="61" dur="500"/>
                                        <p:tgtEl>
                                          <p:spTgt spid="236561"/>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nodeType="clickEffect">
                                  <p:stCondLst>
                                    <p:cond delay="0"/>
                                  </p:stCondLst>
                                  <p:childTnLst>
                                    <p:set>
                                      <p:cBhvr>
                                        <p:cTn id="65" dur="1" fill="hold">
                                          <p:stCondLst>
                                            <p:cond delay="0"/>
                                          </p:stCondLst>
                                        </p:cTn>
                                        <p:tgtEl>
                                          <p:spTgt spid="236554"/>
                                        </p:tgtEl>
                                        <p:attrNameLst>
                                          <p:attrName>style.visibility</p:attrName>
                                        </p:attrNameLst>
                                      </p:cBhvr>
                                      <p:to>
                                        <p:strVal val="visible"/>
                                      </p:to>
                                    </p:set>
                                    <p:animEffect transition="in" filter="wipe(left)">
                                      <p:cBhvr>
                                        <p:cTn id="66" dur="500"/>
                                        <p:tgtEl>
                                          <p:spTgt spid="236554"/>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236564"/>
                                        </p:tgtEl>
                                        <p:attrNameLst>
                                          <p:attrName>style.visibility</p:attrName>
                                        </p:attrNameLst>
                                      </p:cBhvr>
                                      <p:to>
                                        <p:strVal val="visible"/>
                                      </p:to>
                                    </p:set>
                                    <p:animEffect transition="in" filter="wipe(left)">
                                      <p:cBhvr>
                                        <p:cTn id="71" dur="500"/>
                                        <p:tgtEl>
                                          <p:spTgt spid="236564"/>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nodeType="clickEffect">
                                  <p:stCondLst>
                                    <p:cond delay="0"/>
                                  </p:stCondLst>
                                  <p:childTnLst>
                                    <p:set>
                                      <p:cBhvr>
                                        <p:cTn id="75" dur="1" fill="hold">
                                          <p:stCondLst>
                                            <p:cond delay="0"/>
                                          </p:stCondLst>
                                        </p:cTn>
                                        <p:tgtEl>
                                          <p:spTgt spid="236563"/>
                                        </p:tgtEl>
                                        <p:attrNameLst>
                                          <p:attrName>style.visibility</p:attrName>
                                        </p:attrNameLst>
                                      </p:cBhvr>
                                      <p:to>
                                        <p:strVal val="visible"/>
                                      </p:to>
                                    </p:set>
                                    <p:animEffect transition="in" filter="wipe(left)">
                                      <p:cBhvr>
                                        <p:cTn id="76" dur="500"/>
                                        <p:tgtEl>
                                          <p:spTgt spid="236563"/>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8" fill="hold" nodeType="clickEffect">
                                  <p:stCondLst>
                                    <p:cond delay="0"/>
                                  </p:stCondLst>
                                  <p:childTnLst>
                                    <p:set>
                                      <p:cBhvr>
                                        <p:cTn id="80" dur="1" fill="hold">
                                          <p:stCondLst>
                                            <p:cond delay="0"/>
                                          </p:stCondLst>
                                        </p:cTn>
                                        <p:tgtEl>
                                          <p:spTgt spid="236571"/>
                                        </p:tgtEl>
                                        <p:attrNameLst>
                                          <p:attrName>style.visibility</p:attrName>
                                        </p:attrNameLst>
                                      </p:cBhvr>
                                      <p:to>
                                        <p:strVal val="visible"/>
                                      </p:to>
                                    </p:set>
                                    <p:animEffect transition="in" filter="wipe(left)">
                                      <p:cBhvr>
                                        <p:cTn id="81" dur="500"/>
                                        <p:tgtEl>
                                          <p:spTgt spid="236571"/>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8" fill="hold" nodeType="clickEffect">
                                  <p:stCondLst>
                                    <p:cond delay="0"/>
                                  </p:stCondLst>
                                  <p:childTnLst>
                                    <p:set>
                                      <p:cBhvr>
                                        <p:cTn id="85" dur="1" fill="hold">
                                          <p:stCondLst>
                                            <p:cond delay="0"/>
                                          </p:stCondLst>
                                        </p:cTn>
                                        <p:tgtEl>
                                          <p:spTgt spid="236572"/>
                                        </p:tgtEl>
                                        <p:attrNameLst>
                                          <p:attrName>style.visibility</p:attrName>
                                        </p:attrNameLst>
                                      </p:cBhvr>
                                      <p:to>
                                        <p:strVal val="visible"/>
                                      </p:to>
                                    </p:set>
                                    <p:animEffect transition="in" filter="wipe(left)">
                                      <p:cBhvr>
                                        <p:cTn id="86" dur="500"/>
                                        <p:tgtEl>
                                          <p:spTgt spid="236572"/>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8" fill="hold" nodeType="clickEffect">
                                  <p:stCondLst>
                                    <p:cond delay="0"/>
                                  </p:stCondLst>
                                  <p:childTnLst>
                                    <p:set>
                                      <p:cBhvr>
                                        <p:cTn id="90" dur="1" fill="hold">
                                          <p:stCondLst>
                                            <p:cond delay="0"/>
                                          </p:stCondLst>
                                        </p:cTn>
                                        <p:tgtEl>
                                          <p:spTgt spid="236573"/>
                                        </p:tgtEl>
                                        <p:attrNameLst>
                                          <p:attrName>style.visibility</p:attrName>
                                        </p:attrNameLst>
                                      </p:cBhvr>
                                      <p:to>
                                        <p:strVal val="visible"/>
                                      </p:to>
                                    </p:set>
                                    <p:animEffect transition="in" filter="wipe(left)">
                                      <p:cBhvr>
                                        <p:cTn id="91" dur="500"/>
                                        <p:tgtEl>
                                          <p:spTgt spid="236573"/>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8" fill="hold" nodeType="clickEffect">
                                  <p:stCondLst>
                                    <p:cond delay="0"/>
                                  </p:stCondLst>
                                  <p:childTnLst>
                                    <p:set>
                                      <p:cBhvr>
                                        <p:cTn id="95" dur="1" fill="hold">
                                          <p:stCondLst>
                                            <p:cond delay="0"/>
                                          </p:stCondLst>
                                        </p:cTn>
                                        <p:tgtEl>
                                          <p:spTgt spid="236574"/>
                                        </p:tgtEl>
                                        <p:attrNameLst>
                                          <p:attrName>style.visibility</p:attrName>
                                        </p:attrNameLst>
                                      </p:cBhvr>
                                      <p:to>
                                        <p:strVal val="visible"/>
                                      </p:to>
                                    </p:set>
                                    <p:animEffect transition="in" filter="wipe(left)">
                                      <p:cBhvr>
                                        <p:cTn id="96" dur="500"/>
                                        <p:tgtEl>
                                          <p:spTgt spid="236574"/>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236565"/>
                                        </p:tgtEl>
                                        <p:attrNameLst>
                                          <p:attrName>style.visibility</p:attrName>
                                        </p:attrNameLst>
                                      </p:cBhvr>
                                      <p:to>
                                        <p:strVal val="visible"/>
                                      </p:to>
                                    </p:set>
                                    <p:animEffect transition="in" filter="wipe(left)">
                                      <p:cBhvr>
                                        <p:cTn id="101" dur="500"/>
                                        <p:tgtEl>
                                          <p:spTgt spid="236565"/>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2" presetClass="entr" presetSubtype="8" fill="hold" nodeType="clickEffect">
                                  <p:stCondLst>
                                    <p:cond delay="0"/>
                                  </p:stCondLst>
                                  <p:childTnLst>
                                    <p:set>
                                      <p:cBhvr>
                                        <p:cTn id="105" dur="1" fill="hold">
                                          <p:stCondLst>
                                            <p:cond delay="0"/>
                                          </p:stCondLst>
                                        </p:cTn>
                                        <p:tgtEl>
                                          <p:spTgt spid="236566"/>
                                        </p:tgtEl>
                                        <p:attrNameLst>
                                          <p:attrName>style.visibility</p:attrName>
                                        </p:attrNameLst>
                                      </p:cBhvr>
                                      <p:to>
                                        <p:strVal val="visible"/>
                                      </p:to>
                                    </p:set>
                                    <p:animEffect transition="in" filter="wipe(left)">
                                      <p:cBhvr>
                                        <p:cTn id="106" dur="500"/>
                                        <p:tgtEl>
                                          <p:spTgt spid="236566"/>
                                        </p:tgtEl>
                                      </p:cBhvr>
                                    </p:animEffect>
                                  </p:childTnLst>
                                </p:cTn>
                              </p:par>
                            </p:childTnLst>
                          </p:cTn>
                        </p:par>
                        <p:par>
                          <p:cTn id="107" fill="hold" nodeType="afterGroup">
                            <p:stCondLst>
                              <p:cond delay="500"/>
                            </p:stCondLst>
                            <p:childTnLst>
                              <p:par>
                                <p:cTn id="108" presetID="22" presetClass="entr" presetSubtype="8" fill="hold" grpId="0" nodeType="afterEffect">
                                  <p:stCondLst>
                                    <p:cond delay="0"/>
                                  </p:stCondLst>
                                  <p:childTnLst>
                                    <p:set>
                                      <p:cBhvr>
                                        <p:cTn id="109" dur="1" fill="hold">
                                          <p:stCondLst>
                                            <p:cond delay="0"/>
                                          </p:stCondLst>
                                        </p:cTn>
                                        <p:tgtEl>
                                          <p:spTgt spid="236567">
                                            <p:txEl>
                                              <p:pRg st="0" end="0"/>
                                            </p:txEl>
                                          </p:spTgt>
                                        </p:tgtEl>
                                        <p:attrNameLst>
                                          <p:attrName>style.visibility</p:attrName>
                                        </p:attrNameLst>
                                      </p:cBhvr>
                                      <p:to>
                                        <p:strVal val="visible"/>
                                      </p:to>
                                    </p:set>
                                    <p:animEffect transition="in" filter="wipe(left)">
                                      <p:cBhvr>
                                        <p:cTn id="110" dur="500"/>
                                        <p:tgtEl>
                                          <p:spTgt spid="236567">
                                            <p:txEl>
                                              <p:pRg st="0" end="0"/>
                                            </p:txEl>
                                          </p:spTgt>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2" presetClass="entr" presetSubtype="8" fill="hold" grpId="0" nodeType="clickEffect">
                                  <p:stCondLst>
                                    <p:cond delay="0"/>
                                  </p:stCondLst>
                                  <p:childTnLst>
                                    <p:set>
                                      <p:cBhvr>
                                        <p:cTn id="114" dur="1" fill="hold">
                                          <p:stCondLst>
                                            <p:cond delay="0"/>
                                          </p:stCondLst>
                                        </p:cTn>
                                        <p:tgtEl>
                                          <p:spTgt spid="236568">
                                            <p:txEl>
                                              <p:pRg st="0" end="0"/>
                                            </p:txEl>
                                          </p:spTgt>
                                        </p:tgtEl>
                                        <p:attrNameLst>
                                          <p:attrName>style.visibility</p:attrName>
                                        </p:attrNameLst>
                                      </p:cBhvr>
                                      <p:to>
                                        <p:strVal val="visible"/>
                                      </p:to>
                                    </p:set>
                                    <p:animEffect transition="in" filter="wipe(left)">
                                      <p:cBhvr>
                                        <p:cTn id="115" dur="500"/>
                                        <p:tgtEl>
                                          <p:spTgt spid="236568">
                                            <p:txEl>
                                              <p:pRg st="0" end="0"/>
                                            </p:txEl>
                                          </p:spTgt>
                                        </p:tgtEl>
                                      </p:cBhvr>
                                    </p:animEffect>
                                  </p:childTnLst>
                                </p:cTn>
                              </p:par>
                            </p:childTnLst>
                          </p:cTn>
                        </p:par>
                        <p:par>
                          <p:cTn id="116" fill="hold" nodeType="afterGroup">
                            <p:stCondLst>
                              <p:cond delay="500"/>
                            </p:stCondLst>
                            <p:childTnLst>
                              <p:par>
                                <p:cTn id="117" presetID="22" presetClass="entr" presetSubtype="8" fill="hold" nodeType="afterEffect">
                                  <p:stCondLst>
                                    <p:cond delay="0"/>
                                  </p:stCondLst>
                                  <p:childTnLst>
                                    <p:set>
                                      <p:cBhvr>
                                        <p:cTn id="118" dur="1" fill="hold">
                                          <p:stCondLst>
                                            <p:cond delay="0"/>
                                          </p:stCondLst>
                                        </p:cTn>
                                        <p:tgtEl>
                                          <p:spTgt spid="236569"/>
                                        </p:tgtEl>
                                        <p:attrNameLst>
                                          <p:attrName>style.visibility</p:attrName>
                                        </p:attrNameLst>
                                      </p:cBhvr>
                                      <p:to>
                                        <p:strVal val="visible"/>
                                      </p:to>
                                    </p:set>
                                    <p:animEffect transition="in" filter="wipe(left)">
                                      <p:cBhvr>
                                        <p:cTn id="119" dur="500"/>
                                        <p:tgtEl>
                                          <p:spTgt spid="236569"/>
                                        </p:tgtEl>
                                      </p:cBhvr>
                                    </p:animEffect>
                                  </p:childTnLst>
                                </p:cTn>
                              </p:par>
                            </p:childTnLst>
                          </p:cTn>
                        </p:par>
                        <p:par>
                          <p:cTn id="120" fill="hold" nodeType="afterGroup">
                            <p:stCondLst>
                              <p:cond delay="1000"/>
                            </p:stCondLst>
                            <p:childTnLst>
                              <p:par>
                                <p:cTn id="121" presetID="22" presetClass="entr" presetSubtype="8" fill="hold" grpId="0" nodeType="afterEffect">
                                  <p:stCondLst>
                                    <p:cond delay="0"/>
                                  </p:stCondLst>
                                  <p:childTnLst>
                                    <p:set>
                                      <p:cBhvr>
                                        <p:cTn id="122" dur="1" fill="hold">
                                          <p:stCondLst>
                                            <p:cond delay="0"/>
                                          </p:stCondLst>
                                        </p:cTn>
                                        <p:tgtEl>
                                          <p:spTgt spid="236570">
                                            <p:txEl>
                                              <p:pRg st="0" end="0"/>
                                            </p:txEl>
                                          </p:spTgt>
                                        </p:tgtEl>
                                        <p:attrNameLst>
                                          <p:attrName>style.visibility</p:attrName>
                                        </p:attrNameLst>
                                      </p:cBhvr>
                                      <p:to>
                                        <p:strVal val="visible"/>
                                      </p:to>
                                    </p:set>
                                    <p:animEffect transition="in" filter="wipe(left)">
                                      <p:cBhvr>
                                        <p:cTn id="123" dur="500"/>
                                        <p:tgtEl>
                                          <p:spTgt spid="23657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58" grpId="0" autoUpdateAnimBg="0"/>
      <p:bldP spid="236564" grpId="0" animBg="1"/>
      <p:bldP spid="236565" grpId="0" autoUpdateAnimBg="0"/>
      <p:bldP spid="236567" grpId="0" build="p" autoUpdateAnimBg="0" advAuto="0"/>
      <p:bldP spid="236568" grpId="0" build="p" autoUpdateAnimBg="0"/>
      <p:bldP spid="236570" grpId="0" build="p" autoUpdateAnimBg="0" advAuto="0"/>
      <p:bldP spid="236575" grpId="0" build="p" autoUpdateAnimBg="0"/>
      <p:bldP spid="236576"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8306" name="Group 2"/>
          <p:cNvGrpSpPr>
            <a:grpSpLocks/>
          </p:cNvGrpSpPr>
          <p:nvPr/>
        </p:nvGrpSpPr>
        <p:grpSpPr bwMode="auto">
          <a:xfrm>
            <a:off x="2824731" y="4465914"/>
            <a:ext cx="6700269" cy="1460223"/>
            <a:chOff x="1599" y="144"/>
            <a:chExt cx="3773" cy="944"/>
          </a:xfrm>
        </p:grpSpPr>
        <p:graphicFrame>
          <p:nvGraphicFramePr>
            <p:cNvPr id="98329" name="Object 3"/>
            <p:cNvGraphicFramePr>
              <a:graphicFrameLocks noChangeAspect="1"/>
            </p:cNvGraphicFramePr>
            <p:nvPr>
              <p:extLst>
                <p:ext uri="{D42A27DB-BD31-4B8C-83A1-F6EECF244321}">
                  <p14:modId xmlns:p14="http://schemas.microsoft.com/office/powerpoint/2010/main" val="1451790112"/>
                </p:ext>
              </p:extLst>
            </p:nvPr>
          </p:nvGraphicFramePr>
          <p:xfrm>
            <a:off x="1599" y="576"/>
            <a:ext cx="857" cy="276"/>
          </p:xfrm>
          <a:graphic>
            <a:graphicData uri="http://schemas.openxmlformats.org/presentationml/2006/ole">
              <mc:AlternateContent xmlns:mc="http://schemas.openxmlformats.org/markup-compatibility/2006">
                <mc:Choice xmlns:v="urn:schemas-microsoft-com:vml" Requires="v">
                  <p:oleObj spid="_x0000_s22761" name="Equation" r:id="rId3" imgW="634680" imgH="203040" progId="Equation.DSMT4">
                    <p:embed/>
                  </p:oleObj>
                </mc:Choice>
                <mc:Fallback>
                  <p:oleObj name="Equation" r:id="rId3" imgW="634680" imgH="203040" progId="Equation.DSMT4">
                    <p:embed/>
                    <p:pic>
                      <p:nvPicPr>
                        <p:cNvPr id="0" name=""/>
                        <p:cNvPicPr>
                          <a:picLocks noChangeAspect="1" noChangeArrowheads="1"/>
                        </p:cNvPicPr>
                        <p:nvPr/>
                      </p:nvPicPr>
                      <p:blipFill>
                        <a:blip r:embed="rId4">
                          <a:grayscl/>
                          <a:biLevel thresh="50000"/>
                        </a:blip>
                        <a:srcRect/>
                        <a:stretch>
                          <a:fillRect/>
                        </a:stretch>
                      </p:blipFill>
                      <p:spPr bwMode="auto">
                        <a:xfrm>
                          <a:off x="1599" y="576"/>
                          <a:ext cx="857" cy="276"/>
                        </a:xfrm>
                        <a:prstGeom prst="rect">
                          <a:avLst/>
                        </a:prstGeom>
                        <a:noFill/>
                        <a:ln>
                          <a:noFill/>
                        </a:ln>
                        <a:effectLst/>
                      </p:spPr>
                    </p:pic>
                  </p:oleObj>
                </mc:Fallback>
              </mc:AlternateContent>
            </a:graphicData>
          </a:graphic>
        </p:graphicFrame>
        <p:graphicFrame>
          <p:nvGraphicFramePr>
            <p:cNvPr id="98330" name="Object 4"/>
            <p:cNvGraphicFramePr>
              <a:graphicFrameLocks noChangeAspect="1"/>
            </p:cNvGraphicFramePr>
            <p:nvPr>
              <p:extLst>
                <p:ext uri="{D42A27DB-BD31-4B8C-83A1-F6EECF244321}">
                  <p14:modId xmlns:p14="http://schemas.microsoft.com/office/powerpoint/2010/main" val="1207552749"/>
                </p:ext>
              </p:extLst>
            </p:nvPr>
          </p:nvGraphicFramePr>
          <p:xfrm>
            <a:off x="2494" y="144"/>
            <a:ext cx="2878" cy="704"/>
          </p:xfrm>
          <a:graphic>
            <a:graphicData uri="http://schemas.openxmlformats.org/presentationml/2006/ole">
              <mc:AlternateContent xmlns:mc="http://schemas.openxmlformats.org/markup-compatibility/2006">
                <mc:Choice xmlns:v="urn:schemas-microsoft-com:vml" Requires="v">
                  <p:oleObj spid="_x0000_s22762" name="Equation" r:id="rId5" imgW="1981080" imgH="482400" progId="Equation.DSMT4">
                    <p:embed/>
                  </p:oleObj>
                </mc:Choice>
                <mc:Fallback>
                  <p:oleObj name="Equation" r:id="rId5" imgW="1981080" imgH="482400" progId="Equation.DSMT4">
                    <p:embed/>
                    <p:pic>
                      <p:nvPicPr>
                        <p:cNvPr id="0" name=""/>
                        <p:cNvPicPr>
                          <a:picLocks noChangeAspect="1" noChangeArrowheads="1"/>
                        </p:cNvPicPr>
                        <p:nvPr/>
                      </p:nvPicPr>
                      <p:blipFill>
                        <a:blip r:embed="rId6">
                          <a:grayscl/>
                          <a:biLevel thresh="50000"/>
                        </a:blip>
                        <a:srcRect/>
                        <a:stretch>
                          <a:fillRect/>
                        </a:stretch>
                      </p:blipFill>
                      <p:spPr bwMode="auto">
                        <a:xfrm>
                          <a:off x="2494" y="144"/>
                          <a:ext cx="2878" cy="704"/>
                        </a:xfrm>
                        <a:prstGeom prst="rect">
                          <a:avLst/>
                        </a:prstGeom>
                        <a:noFill/>
                        <a:ln>
                          <a:noFill/>
                        </a:ln>
                        <a:effectLst/>
                      </p:spPr>
                    </p:pic>
                  </p:oleObj>
                </mc:Fallback>
              </mc:AlternateContent>
            </a:graphicData>
          </a:graphic>
        </p:graphicFrame>
        <p:graphicFrame>
          <p:nvGraphicFramePr>
            <p:cNvPr id="98331" name="Object 5"/>
            <p:cNvGraphicFramePr>
              <a:graphicFrameLocks noChangeAspect="1"/>
            </p:cNvGraphicFramePr>
            <p:nvPr>
              <p:extLst>
                <p:ext uri="{D42A27DB-BD31-4B8C-83A1-F6EECF244321}">
                  <p14:modId xmlns:p14="http://schemas.microsoft.com/office/powerpoint/2010/main" val="3623241030"/>
                </p:ext>
              </p:extLst>
            </p:nvPr>
          </p:nvGraphicFramePr>
          <p:xfrm>
            <a:off x="2963" y="777"/>
            <a:ext cx="2409" cy="299"/>
          </p:xfrm>
          <a:graphic>
            <a:graphicData uri="http://schemas.openxmlformats.org/presentationml/2006/ole">
              <mc:AlternateContent xmlns:mc="http://schemas.openxmlformats.org/markup-compatibility/2006">
                <mc:Choice xmlns:v="urn:schemas-microsoft-com:vml" Requires="v">
                  <p:oleObj spid="_x0000_s22763" name="Equation" r:id="rId7" imgW="1663560" imgH="203040" progId="Equation.DSMT4">
                    <p:embed/>
                  </p:oleObj>
                </mc:Choice>
                <mc:Fallback>
                  <p:oleObj name="Equation" r:id="rId7" imgW="1663560" imgH="203040" progId="Equation.DSMT4">
                    <p:embed/>
                    <p:pic>
                      <p:nvPicPr>
                        <p:cNvPr id="0" name=""/>
                        <p:cNvPicPr>
                          <a:picLocks noChangeAspect="1" noChangeArrowheads="1"/>
                        </p:cNvPicPr>
                        <p:nvPr/>
                      </p:nvPicPr>
                      <p:blipFill>
                        <a:blip r:embed="rId8">
                          <a:grayscl/>
                          <a:biLevel thresh="50000"/>
                        </a:blip>
                        <a:srcRect/>
                        <a:stretch>
                          <a:fillRect/>
                        </a:stretch>
                      </p:blipFill>
                      <p:spPr bwMode="auto">
                        <a:xfrm>
                          <a:off x="2963" y="777"/>
                          <a:ext cx="2409" cy="299"/>
                        </a:xfrm>
                        <a:prstGeom prst="rect">
                          <a:avLst/>
                        </a:prstGeom>
                        <a:noFill/>
                        <a:ln>
                          <a:noFill/>
                        </a:ln>
                        <a:effectLst/>
                      </p:spPr>
                    </p:pic>
                  </p:oleObj>
                </mc:Fallback>
              </mc:AlternateContent>
            </a:graphicData>
          </a:graphic>
        </p:graphicFrame>
        <p:sp>
          <p:nvSpPr>
            <p:cNvPr id="98332" name="AutoShape 6"/>
            <p:cNvSpPr>
              <a:spLocks/>
            </p:cNvSpPr>
            <p:nvPr/>
          </p:nvSpPr>
          <p:spPr bwMode="auto">
            <a:xfrm>
              <a:off x="2419" y="320"/>
              <a:ext cx="96" cy="768"/>
            </a:xfrm>
            <a:prstGeom prst="leftBrace">
              <a:avLst>
                <a:gd name="adj1" fmla="val 66667"/>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98307" name="Rectangle 7"/>
          <p:cNvSpPr>
            <a:spLocks noChangeArrowheads="1"/>
          </p:cNvSpPr>
          <p:nvPr/>
        </p:nvSpPr>
        <p:spPr bwMode="auto">
          <a:xfrm>
            <a:off x="2743200" y="4343400"/>
            <a:ext cx="6781800" cy="1676400"/>
          </a:xfrm>
          <a:prstGeom prst="rect">
            <a:avLst/>
          </a:prstGeom>
          <a:noFill/>
          <a:ln w="9525">
            <a:solidFill>
              <a:srgbClr val="00CC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37576" name="Object 8"/>
          <p:cNvGraphicFramePr>
            <a:graphicFrameLocks noChangeAspect="1"/>
          </p:cNvGraphicFramePr>
          <p:nvPr>
            <p:extLst>
              <p:ext uri="{D42A27DB-BD31-4B8C-83A1-F6EECF244321}">
                <p14:modId xmlns:p14="http://schemas.microsoft.com/office/powerpoint/2010/main" val="4011420696"/>
              </p:ext>
            </p:extLst>
          </p:nvPr>
        </p:nvGraphicFramePr>
        <p:xfrm>
          <a:off x="3227608" y="1054100"/>
          <a:ext cx="2949133" cy="645458"/>
        </p:xfrm>
        <a:graphic>
          <a:graphicData uri="http://schemas.openxmlformats.org/presentationml/2006/ole">
            <mc:AlternateContent xmlns:mc="http://schemas.openxmlformats.org/markup-compatibility/2006">
              <mc:Choice xmlns:v="urn:schemas-microsoft-com:vml" Requires="v">
                <p:oleObj spid="_x0000_s22764" name="Equation" r:id="rId9" imgW="1307880" imgH="279360" progId="Equation.DSMT4">
                  <p:embed/>
                </p:oleObj>
              </mc:Choice>
              <mc:Fallback>
                <p:oleObj name="Equation" r:id="rId9" imgW="1307880" imgH="279360" progId="Equation.DSMT4">
                  <p:embed/>
                  <p:pic>
                    <p:nvPicPr>
                      <p:cNvPr id="0" name=""/>
                      <p:cNvPicPr>
                        <a:picLocks noChangeAspect="1" noChangeArrowheads="1"/>
                      </p:cNvPicPr>
                      <p:nvPr/>
                    </p:nvPicPr>
                    <p:blipFill>
                      <a:blip r:embed="rId10"/>
                      <a:srcRect/>
                      <a:stretch>
                        <a:fillRect/>
                      </a:stretch>
                    </p:blipFill>
                    <p:spPr bwMode="auto">
                      <a:xfrm>
                        <a:off x="3227608" y="1054100"/>
                        <a:ext cx="2949133" cy="645458"/>
                      </a:xfrm>
                      <a:prstGeom prst="rect">
                        <a:avLst/>
                      </a:prstGeom>
                      <a:noFill/>
                      <a:ln>
                        <a:noFill/>
                      </a:ln>
                      <a:effectLst/>
                    </p:spPr>
                  </p:pic>
                </p:oleObj>
              </mc:Fallback>
            </mc:AlternateContent>
          </a:graphicData>
        </a:graphic>
      </p:graphicFrame>
      <p:sp>
        <p:nvSpPr>
          <p:cNvPr id="237577" name="Text Box 9"/>
          <p:cNvSpPr txBox="1">
            <a:spLocks noChangeArrowheads="1"/>
          </p:cNvSpPr>
          <p:nvPr/>
        </p:nvSpPr>
        <p:spPr bwMode="auto">
          <a:xfrm>
            <a:off x="2185989" y="471488"/>
            <a:ext cx="21066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ea typeface="楷体_GB2312" pitchFamily="49" charset="-122"/>
              </a:rPr>
              <a:t>4)  </a:t>
            </a:r>
            <a:r>
              <a:rPr lang="zh-CN" altLang="en-US" sz="2800" b="1">
                <a:ea typeface="楷体_GB2312" pitchFamily="49" charset="-122"/>
              </a:rPr>
              <a:t>下面证明</a:t>
            </a:r>
          </a:p>
        </p:txBody>
      </p:sp>
      <p:graphicFrame>
        <p:nvGraphicFramePr>
          <p:cNvPr id="237578" name="Object 10"/>
          <p:cNvGraphicFramePr>
            <a:graphicFrameLocks noChangeAspect="1"/>
          </p:cNvGraphicFramePr>
          <p:nvPr>
            <p:extLst>
              <p:ext uri="{D42A27DB-BD31-4B8C-83A1-F6EECF244321}">
                <p14:modId xmlns:p14="http://schemas.microsoft.com/office/powerpoint/2010/main" val="3205103368"/>
              </p:ext>
            </p:extLst>
          </p:nvPr>
        </p:nvGraphicFramePr>
        <p:xfrm>
          <a:off x="4238057" y="493337"/>
          <a:ext cx="2642795" cy="482387"/>
        </p:xfrm>
        <a:graphic>
          <a:graphicData uri="http://schemas.openxmlformats.org/presentationml/2006/ole">
            <mc:AlternateContent xmlns:mc="http://schemas.openxmlformats.org/markup-compatibility/2006">
              <mc:Choice xmlns:v="urn:schemas-microsoft-com:vml" Requires="v">
                <p:oleObj spid="_x0000_s22765" name="Equation" r:id="rId11" imgW="1193760" imgH="215640" progId="Equation.DSMT4">
                  <p:embed/>
                </p:oleObj>
              </mc:Choice>
              <mc:Fallback>
                <p:oleObj name="Equation" r:id="rId11" imgW="1193760" imgH="215640" progId="Equation.DSMT4">
                  <p:embed/>
                  <p:pic>
                    <p:nvPicPr>
                      <p:cNvPr id="0" name=""/>
                      <p:cNvPicPr>
                        <a:picLocks noChangeAspect="1" noChangeArrowheads="1"/>
                      </p:cNvPicPr>
                      <p:nvPr/>
                    </p:nvPicPr>
                    <p:blipFill>
                      <a:blip r:embed="rId12"/>
                      <a:srcRect/>
                      <a:stretch>
                        <a:fillRect/>
                      </a:stretch>
                    </p:blipFill>
                    <p:spPr bwMode="auto">
                      <a:xfrm>
                        <a:off x="4238057" y="493337"/>
                        <a:ext cx="2642795" cy="482387"/>
                      </a:xfrm>
                      <a:prstGeom prst="rect">
                        <a:avLst/>
                      </a:prstGeom>
                      <a:noFill/>
                      <a:ln>
                        <a:noFill/>
                      </a:ln>
                      <a:effectLst/>
                    </p:spPr>
                  </p:pic>
                </p:oleObj>
              </mc:Fallback>
            </mc:AlternateContent>
          </a:graphicData>
        </a:graphic>
      </p:graphicFrame>
      <p:sp>
        <p:nvSpPr>
          <p:cNvPr id="237579" name="Text Box 11"/>
          <p:cNvSpPr txBox="1">
            <a:spLocks noChangeArrowheads="1"/>
          </p:cNvSpPr>
          <p:nvPr/>
        </p:nvSpPr>
        <p:spPr bwMode="auto">
          <a:xfrm>
            <a:off x="6826252" y="471488"/>
            <a:ext cx="11160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800" b="1">
                <a:ea typeface="楷体_GB2312" pitchFamily="49" charset="-122"/>
              </a:rPr>
              <a:t>可微 </a:t>
            </a:r>
            <a:r>
              <a:rPr lang="en-US" altLang="zh-CN" sz="2800" b="1">
                <a:ea typeface="楷体_GB2312" pitchFamily="49" charset="-122"/>
              </a:rPr>
              <a:t>:</a:t>
            </a:r>
          </a:p>
        </p:txBody>
      </p:sp>
      <p:graphicFrame>
        <p:nvGraphicFramePr>
          <p:cNvPr id="237580" name="Object 12"/>
          <p:cNvGraphicFramePr>
            <a:graphicFrameLocks noChangeAspect="1"/>
          </p:cNvGraphicFramePr>
          <p:nvPr>
            <p:extLst>
              <p:ext uri="{D42A27DB-BD31-4B8C-83A1-F6EECF244321}">
                <p14:modId xmlns:p14="http://schemas.microsoft.com/office/powerpoint/2010/main" val="2963727440"/>
              </p:ext>
            </p:extLst>
          </p:nvPr>
        </p:nvGraphicFramePr>
        <p:xfrm>
          <a:off x="3657600" y="1839988"/>
          <a:ext cx="4804296" cy="1151794"/>
        </p:xfrm>
        <a:graphic>
          <a:graphicData uri="http://schemas.openxmlformats.org/presentationml/2006/ole">
            <mc:AlternateContent xmlns:mc="http://schemas.openxmlformats.org/markup-compatibility/2006">
              <mc:Choice xmlns:v="urn:schemas-microsoft-com:vml" Requires="v">
                <p:oleObj spid="_x0000_s22766" name="Equation" r:id="rId13" imgW="1968480" imgH="469800" progId="Equation.DSMT4">
                  <p:embed/>
                </p:oleObj>
              </mc:Choice>
              <mc:Fallback>
                <p:oleObj name="Equation" r:id="rId13" imgW="1968480" imgH="469800" progId="Equation.DSMT4">
                  <p:embed/>
                  <p:pic>
                    <p:nvPicPr>
                      <p:cNvPr id="0" name=""/>
                      <p:cNvPicPr>
                        <a:picLocks noChangeAspect="1" noChangeArrowheads="1"/>
                      </p:cNvPicPr>
                      <p:nvPr/>
                    </p:nvPicPr>
                    <p:blipFill>
                      <a:blip r:embed="rId14"/>
                      <a:srcRect/>
                      <a:stretch>
                        <a:fillRect/>
                      </a:stretch>
                    </p:blipFill>
                    <p:spPr bwMode="auto">
                      <a:xfrm>
                        <a:off x="3657600" y="1839988"/>
                        <a:ext cx="4804296" cy="1151794"/>
                      </a:xfrm>
                      <a:prstGeom prst="rect">
                        <a:avLst/>
                      </a:prstGeom>
                      <a:noFill/>
                      <a:ln>
                        <a:noFill/>
                      </a:ln>
                      <a:effectLst/>
                    </p:spPr>
                  </p:pic>
                </p:oleObj>
              </mc:Fallback>
            </mc:AlternateContent>
          </a:graphicData>
        </a:graphic>
      </p:graphicFrame>
      <p:sp>
        <p:nvSpPr>
          <p:cNvPr id="237581" name="Rectangle 13"/>
          <p:cNvSpPr>
            <a:spLocks noChangeArrowheads="1"/>
          </p:cNvSpPr>
          <p:nvPr/>
        </p:nvSpPr>
        <p:spPr bwMode="auto">
          <a:xfrm>
            <a:off x="2259261" y="4185255"/>
            <a:ext cx="8352928" cy="1883430"/>
          </a:xfrm>
          <a:prstGeom prst="rect">
            <a:avLst/>
          </a:prstGeom>
          <a:solidFill>
            <a:srgbClr val="66FFFF"/>
          </a:solidFill>
          <a:ln w="952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37582" name="Object 14"/>
          <p:cNvGraphicFramePr>
            <a:graphicFrameLocks noChangeAspect="1"/>
          </p:cNvGraphicFramePr>
          <p:nvPr>
            <p:extLst>
              <p:ext uri="{D42A27DB-BD31-4B8C-83A1-F6EECF244321}">
                <p14:modId xmlns:p14="http://schemas.microsoft.com/office/powerpoint/2010/main" val="4021568057"/>
              </p:ext>
            </p:extLst>
          </p:nvPr>
        </p:nvGraphicFramePr>
        <p:xfrm>
          <a:off x="3292351" y="2885757"/>
          <a:ext cx="2575049" cy="1085380"/>
        </p:xfrm>
        <a:graphic>
          <a:graphicData uri="http://schemas.openxmlformats.org/presentationml/2006/ole">
            <mc:AlternateContent xmlns:mc="http://schemas.openxmlformats.org/markup-compatibility/2006">
              <mc:Choice xmlns:v="urn:schemas-microsoft-com:vml" Requires="v">
                <p:oleObj spid="_x0000_s22767" name="Equation" r:id="rId15" imgW="1117440" imgH="469800" progId="Equation.DSMT4">
                  <p:embed/>
                </p:oleObj>
              </mc:Choice>
              <mc:Fallback>
                <p:oleObj name="Equation" r:id="rId15" imgW="1117440" imgH="469800" progId="Equation.DSMT4">
                  <p:embed/>
                  <p:pic>
                    <p:nvPicPr>
                      <p:cNvPr id="0" name=""/>
                      <p:cNvPicPr>
                        <a:picLocks noChangeAspect="1" noChangeArrowheads="1"/>
                      </p:cNvPicPr>
                      <p:nvPr/>
                    </p:nvPicPr>
                    <p:blipFill>
                      <a:blip r:embed="rId16">
                        <a:grayscl/>
                        <a:biLevel thresh="50000"/>
                      </a:blip>
                      <a:srcRect/>
                      <a:stretch>
                        <a:fillRect/>
                      </a:stretch>
                    </p:blipFill>
                    <p:spPr bwMode="auto">
                      <a:xfrm>
                        <a:off x="3292351" y="2885757"/>
                        <a:ext cx="2575049" cy="1085380"/>
                      </a:xfrm>
                      <a:prstGeom prst="rect">
                        <a:avLst/>
                      </a:prstGeom>
                      <a:noFill/>
                      <a:ln>
                        <a:noFill/>
                      </a:ln>
                      <a:effectLst/>
                      <a:extLst/>
                    </p:spPr>
                  </p:pic>
                </p:oleObj>
              </mc:Fallback>
            </mc:AlternateContent>
          </a:graphicData>
        </a:graphic>
      </p:graphicFrame>
      <p:graphicFrame>
        <p:nvGraphicFramePr>
          <p:cNvPr id="237583" name="Object 15"/>
          <p:cNvGraphicFramePr>
            <a:graphicFrameLocks noChangeAspect="1"/>
          </p:cNvGraphicFramePr>
          <p:nvPr/>
        </p:nvGraphicFramePr>
        <p:xfrm>
          <a:off x="5867400" y="3208338"/>
          <a:ext cx="939800" cy="444500"/>
        </p:xfrm>
        <a:graphic>
          <a:graphicData uri="http://schemas.openxmlformats.org/presentationml/2006/ole">
            <mc:AlternateContent xmlns:mc="http://schemas.openxmlformats.org/markup-compatibility/2006">
              <mc:Choice xmlns:v="urn:schemas-microsoft-com:vml" Requires="v">
                <p:oleObj spid="_x0000_s22768" name="公式" r:id="rId17" imgW="933486" imgH="438240" progId="Equation.3">
                  <p:embed/>
                </p:oleObj>
              </mc:Choice>
              <mc:Fallback>
                <p:oleObj name="公式" r:id="rId17" imgW="933486" imgH="438240" progId="Equation.3">
                  <p:embed/>
                  <p:pic>
                    <p:nvPicPr>
                      <p:cNvPr id="0" name=""/>
                      <p:cNvPicPr>
                        <a:picLocks noChangeAspect="1" noChangeArrowheads="1"/>
                      </p:cNvPicPr>
                      <p:nvPr/>
                    </p:nvPicPr>
                    <p:blipFill>
                      <a:blip r:embed="rId18">
                        <a:grayscl/>
                        <a:biLevel thresh="50000"/>
                        <a:extLst>
                          <a:ext uri="{28A0092B-C50C-407E-A947-70E740481C1C}">
                            <a14:useLocalDpi xmlns:a14="http://schemas.microsoft.com/office/drawing/2010/main" val="0"/>
                          </a:ext>
                        </a:extLst>
                      </a:blip>
                      <a:srcRect/>
                      <a:stretch>
                        <a:fillRect/>
                      </a:stretch>
                    </p:blipFill>
                    <p:spPr bwMode="auto">
                      <a:xfrm>
                        <a:off x="5867400" y="3208338"/>
                        <a:ext cx="939800"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7584" name="Object 16"/>
          <p:cNvGraphicFramePr>
            <a:graphicFrameLocks noChangeAspect="1"/>
          </p:cNvGraphicFramePr>
          <p:nvPr>
            <p:extLst>
              <p:ext uri="{D42A27DB-BD31-4B8C-83A1-F6EECF244321}">
                <p14:modId xmlns:p14="http://schemas.microsoft.com/office/powerpoint/2010/main" val="1986343680"/>
              </p:ext>
            </p:extLst>
          </p:nvPr>
        </p:nvGraphicFramePr>
        <p:xfrm>
          <a:off x="6999501" y="3165550"/>
          <a:ext cx="1272747" cy="472324"/>
        </p:xfrm>
        <a:graphic>
          <a:graphicData uri="http://schemas.openxmlformats.org/presentationml/2006/ole">
            <mc:AlternateContent xmlns:mc="http://schemas.openxmlformats.org/markup-compatibility/2006">
              <mc:Choice xmlns:v="urn:schemas-microsoft-com:vml" Requires="v">
                <p:oleObj spid="_x0000_s22769" name="Equation" r:id="rId19" imgW="558720" imgH="203040" progId="Equation.DSMT4">
                  <p:embed/>
                </p:oleObj>
              </mc:Choice>
              <mc:Fallback>
                <p:oleObj name="Equation" r:id="rId19" imgW="558720" imgH="203040" progId="Equation.DSMT4">
                  <p:embed/>
                  <p:pic>
                    <p:nvPicPr>
                      <p:cNvPr id="0" name=""/>
                      <p:cNvPicPr>
                        <a:picLocks noChangeAspect="1" noChangeArrowheads="1"/>
                      </p:cNvPicPr>
                      <p:nvPr/>
                    </p:nvPicPr>
                    <p:blipFill>
                      <a:blip r:embed="rId20">
                        <a:grayscl/>
                        <a:biLevel thresh="50000"/>
                      </a:blip>
                      <a:srcRect/>
                      <a:stretch>
                        <a:fillRect/>
                      </a:stretch>
                    </p:blipFill>
                    <p:spPr bwMode="auto">
                      <a:xfrm>
                        <a:off x="6999501" y="3165550"/>
                        <a:ext cx="1272747" cy="472324"/>
                      </a:xfrm>
                      <a:prstGeom prst="rect">
                        <a:avLst/>
                      </a:prstGeom>
                      <a:noFill/>
                      <a:ln>
                        <a:noFill/>
                      </a:ln>
                      <a:effectLst/>
                      <a:extLst/>
                    </p:spPr>
                  </p:pic>
                </p:oleObj>
              </mc:Fallback>
            </mc:AlternateContent>
          </a:graphicData>
        </a:graphic>
      </p:graphicFrame>
      <p:graphicFrame>
        <p:nvGraphicFramePr>
          <p:cNvPr id="237585" name="Object 17"/>
          <p:cNvGraphicFramePr>
            <a:graphicFrameLocks noChangeAspect="1"/>
          </p:cNvGraphicFramePr>
          <p:nvPr/>
        </p:nvGraphicFramePr>
        <p:xfrm>
          <a:off x="8464550" y="3276600"/>
          <a:ext cx="203200" cy="317500"/>
        </p:xfrm>
        <a:graphic>
          <a:graphicData uri="http://schemas.openxmlformats.org/presentationml/2006/ole">
            <mc:AlternateContent xmlns:mc="http://schemas.openxmlformats.org/markup-compatibility/2006">
              <mc:Choice xmlns:v="urn:schemas-microsoft-com:vml" Requires="v">
                <p:oleObj spid="_x0000_s22770" name="公式" r:id="rId21" imgW="190514" imgH="304787" progId="Equation.3">
                  <p:embed/>
                </p:oleObj>
              </mc:Choice>
              <mc:Fallback>
                <p:oleObj name="公式" r:id="rId21" imgW="190514" imgH="304787" progId="Equation.3">
                  <p:embed/>
                  <p:pic>
                    <p:nvPicPr>
                      <p:cNvPr id="0" name=""/>
                      <p:cNvPicPr>
                        <a:picLocks noChangeAspect="1" noChangeArrowheads="1"/>
                      </p:cNvPicPr>
                      <p:nvPr/>
                    </p:nvPicPr>
                    <p:blipFill>
                      <a:blip r:embed="rId22">
                        <a:grayscl/>
                        <a:biLevel thresh="50000"/>
                        <a:extLst>
                          <a:ext uri="{28A0092B-C50C-407E-A947-70E740481C1C}">
                            <a14:useLocalDpi xmlns:a14="http://schemas.microsoft.com/office/drawing/2010/main" val="0"/>
                          </a:ext>
                        </a:extLst>
                      </a:blip>
                      <a:srcRect/>
                      <a:stretch>
                        <a:fillRect/>
                      </a:stretch>
                    </p:blipFill>
                    <p:spPr bwMode="auto">
                      <a:xfrm>
                        <a:off x="8464550" y="3276600"/>
                        <a:ext cx="203200"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7586" name="Object 18"/>
          <p:cNvGraphicFramePr>
            <a:graphicFrameLocks noChangeAspect="1"/>
          </p:cNvGraphicFramePr>
          <p:nvPr>
            <p:extLst>
              <p:ext uri="{D42A27DB-BD31-4B8C-83A1-F6EECF244321}">
                <p14:modId xmlns:p14="http://schemas.microsoft.com/office/powerpoint/2010/main" val="2515318008"/>
              </p:ext>
            </p:extLst>
          </p:nvPr>
        </p:nvGraphicFramePr>
        <p:xfrm>
          <a:off x="2285952" y="4143652"/>
          <a:ext cx="4205718" cy="532467"/>
        </p:xfrm>
        <a:graphic>
          <a:graphicData uri="http://schemas.openxmlformats.org/presentationml/2006/ole">
            <mc:AlternateContent xmlns:mc="http://schemas.openxmlformats.org/markup-compatibility/2006">
              <mc:Choice xmlns:v="urn:schemas-microsoft-com:vml" Requires="v">
                <p:oleObj spid="_x0000_s22771" name="Equation" r:id="rId23" imgW="1726920" imgH="215640" progId="Equation.DSMT4">
                  <p:embed/>
                </p:oleObj>
              </mc:Choice>
              <mc:Fallback>
                <p:oleObj name="Equation" r:id="rId23" imgW="1726920" imgH="215640" progId="Equation.DSMT4">
                  <p:embed/>
                  <p:pic>
                    <p:nvPicPr>
                      <p:cNvPr id="0" name=""/>
                      <p:cNvPicPr>
                        <a:picLocks noChangeAspect="1" noChangeArrowheads="1"/>
                      </p:cNvPicPr>
                      <p:nvPr/>
                    </p:nvPicPr>
                    <p:blipFill>
                      <a:blip r:embed="rId24">
                        <a:grayscl/>
                        <a:biLevel thresh="50000"/>
                      </a:blip>
                      <a:srcRect/>
                      <a:stretch>
                        <a:fillRect/>
                      </a:stretch>
                    </p:blipFill>
                    <p:spPr bwMode="auto">
                      <a:xfrm>
                        <a:off x="2285952" y="4143652"/>
                        <a:ext cx="4205718" cy="532467"/>
                      </a:xfrm>
                      <a:prstGeom prst="rect">
                        <a:avLst/>
                      </a:prstGeom>
                      <a:noFill/>
                      <a:ln>
                        <a:noFill/>
                      </a:ln>
                      <a:effectLst/>
                    </p:spPr>
                  </p:pic>
                </p:oleObj>
              </mc:Fallback>
            </mc:AlternateContent>
          </a:graphicData>
        </a:graphic>
      </p:graphicFrame>
      <p:sp>
        <p:nvSpPr>
          <p:cNvPr id="237587" name="Text Box 19"/>
          <p:cNvSpPr txBox="1">
            <a:spLocks noChangeArrowheads="1"/>
          </p:cNvSpPr>
          <p:nvPr/>
        </p:nvSpPr>
        <p:spPr bwMode="auto">
          <a:xfrm>
            <a:off x="2205038" y="4800600"/>
            <a:ext cx="796724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ea typeface="楷体_GB2312" pitchFamily="49" charset="-122"/>
              </a:rPr>
              <a:t>说明</a:t>
            </a:r>
            <a:r>
              <a:rPr lang="en-US" altLang="zh-CN" sz="2800" b="1" dirty="0">
                <a:ea typeface="楷体_GB2312" pitchFamily="49" charset="-122"/>
              </a:rPr>
              <a:t>:  </a:t>
            </a:r>
            <a:r>
              <a:rPr lang="zh-CN" altLang="en-US" sz="2800" b="1" dirty="0">
                <a:ea typeface="楷体_GB2312" pitchFamily="49" charset="-122"/>
              </a:rPr>
              <a:t>此题表明</a:t>
            </a:r>
            <a:r>
              <a:rPr lang="en-US" altLang="zh-CN" sz="2800" b="1" dirty="0">
                <a:ea typeface="楷体_GB2312" pitchFamily="49" charset="-122"/>
              </a:rPr>
              <a:t>, </a:t>
            </a:r>
            <a:r>
              <a:rPr lang="zh-CN" altLang="en-US" sz="2800" b="1" dirty="0">
                <a:ea typeface="楷体_GB2312" pitchFamily="49" charset="-122"/>
              </a:rPr>
              <a:t>偏导数连续只是可微的充分条件</a:t>
            </a:r>
            <a:r>
              <a:rPr lang="en-US" altLang="zh-CN" sz="2800" b="1" dirty="0">
                <a:ea typeface="楷体_GB2312" pitchFamily="49" charset="-122"/>
              </a:rPr>
              <a:t>.</a:t>
            </a:r>
          </a:p>
        </p:txBody>
      </p:sp>
      <p:sp>
        <p:nvSpPr>
          <p:cNvPr id="237588" name="Text Box 20"/>
          <p:cNvSpPr txBox="1">
            <a:spLocks noChangeArrowheads="1"/>
          </p:cNvSpPr>
          <p:nvPr/>
        </p:nvSpPr>
        <p:spPr bwMode="auto">
          <a:xfrm>
            <a:off x="2664204" y="1176338"/>
            <a:ext cx="54534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800" b="1">
                <a:ea typeface="楷体_GB2312" pitchFamily="49" charset="-122"/>
              </a:rPr>
              <a:t>令</a:t>
            </a:r>
          </a:p>
        </p:txBody>
      </p:sp>
      <p:sp>
        <p:nvSpPr>
          <p:cNvPr id="237589" name="Text Box 21"/>
          <p:cNvSpPr txBox="1">
            <a:spLocks noChangeArrowheads="1"/>
          </p:cNvSpPr>
          <p:nvPr/>
        </p:nvSpPr>
        <p:spPr bwMode="auto">
          <a:xfrm>
            <a:off x="6163054" y="1143000"/>
            <a:ext cx="54534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800" b="1">
                <a:ea typeface="楷体_GB2312" pitchFamily="49" charset="-122"/>
              </a:rPr>
              <a:t>则</a:t>
            </a:r>
          </a:p>
        </p:txBody>
      </p:sp>
    </p:spTree>
    <p:extLst>
      <p:ext uri="{BB962C8B-B14F-4D97-AF65-F5344CB8AC3E}">
        <p14:creationId xmlns:p14="http://schemas.microsoft.com/office/powerpoint/2010/main" val="242895944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7577">
                                            <p:txEl>
                                              <p:pRg st="0" end="0"/>
                                            </p:txEl>
                                          </p:spTgt>
                                        </p:tgtEl>
                                        <p:attrNameLst>
                                          <p:attrName>style.visibility</p:attrName>
                                        </p:attrNameLst>
                                      </p:cBhvr>
                                      <p:to>
                                        <p:strVal val="visible"/>
                                      </p:to>
                                    </p:set>
                                    <p:animEffect transition="in" filter="wipe(left)">
                                      <p:cBhvr>
                                        <p:cTn id="7" dur="500"/>
                                        <p:tgtEl>
                                          <p:spTgt spid="23757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37578"/>
                                        </p:tgtEl>
                                        <p:attrNameLst>
                                          <p:attrName>style.visibility</p:attrName>
                                        </p:attrNameLst>
                                      </p:cBhvr>
                                      <p:to>
                                        <p:strVal val="visible"/>
                                      </p:to>
                                    </p:set>
                                    <p:animEffect transition="in" filter="wipe(left)">
                                      <p:cBhvr>
                                        <p:cTn id="12" dur="500"/>
                                        <p:tgtEl>
                                          <p:spTgt spid="23757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7579">
                                            <p:txEl>
                                              <p:pRg st="0" end="0"/>
                                            </p:txEl>
                                          </p:spTgt>
                                        </p:tgtEl>
                                        <p:attrNameLst>
                                          <p:attrName>style.visibility</p:attrName>
                                        </p:attrNameLst>
                                      </p:cBhvr>
                                      <p:to>
                                        <p:strVal val="visible"/>
                                      </p:to>
                                    </p:set>
                                    <p:animEffect transition="in" filter="wipe(left)">
                                      <p:cBhvr>
                                        <p:cTn id="17" dur="500"/>
                                        <p:tgtEl>
                                          <p:spTgt spid="237579">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7588">
                                            <p:txEl>
                                              <p:pRg st="0" end="0"/>
                                            </p:txEl>
                                          </p:spTgt>
                                        </p:tgtEl>
                                        <p:attrNameLst>
                                          <p:attrName>style.visibility</p:attrName>
                                        </p:attrNameLst>
                                      </p:cBhvr>
                                      <p:to>
                                        <p:strVal val="visible"/>
                                      </p:to>
                                    </p:set>
                                    <p:animEffect transition="in" filter="wipe(left)">
                                      <p:cBhvr>
                                        <p:cTn id="22" dur="500"/>
                                        <p:tgtEl>
                                          <p:spTgt spid="237588">
                                            <p:txEl>
                                              <p:pRg st="0" end="0"/>
                                            </p:txEl>
                                          </p:spTgt>
                                        </p:tgtEl>
                                      </p:cBhvr>
                                    </p:animEffect>
                                  </p:childTnLst>
                                </p:cTn>
                              </p:par>
                            </p:childTnLst>
                          </p:cTn>
                        </p:par>
                        <p:par>
                          <p:cTn id="23" fill="hold" nodeType="afterGroup">
                            <p:stCondLst>
                              <p:cond delay="500"/>
                            </p:stCondLst>
                            <p:childTnLst>
                              <p:par>
                                <p:cTn id="24" presetID="22" presetClass="entr" presetSubtype="8" fill="hold" nodeType="afterEffect">
                                  <p:stCondLst>
                                    <p:cond delay="0"/>
                                  </p:stCondLst>
                                  <p:childTnLst>
                                    <p:set>
                                      <p:cBhvr>
                                        <p:cTn id="25" dur="1" fill="hold">
                                          <p:stCondLst>
                                            <p:cond delay="0"/>
                                          </p:stCondLst>
                                        </p:cTn>
                                        <p:tgtEl>
                                          <p:spTgt spid="237576"/>
                                        </p:tgtEl>
                                        <p:attrNameLst>
                                          <p:attrName>style.visibility</p:attrName>
                                        </p:attrNameLst>
                                      </p:cBhvr>
                                      <p:to>
                                        <p:strVal val="visible"/>
                                      </p:to>
                                    </p:set>
                                    <p:animEffect transition="in" filter="wipe(left)">
                                      <p:cBhvr>
                                        <p:cTn id="26" dur="500"/>
                                        <p:tgtEl>
                                          <p:spTgt spid="23757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37589">
                                            <p:txEl>
                                              <p:pRg st="0" end="0"/>
                                            </p:txEl>
                                          </p:spTgt>
                                        </p:tgtEl>
                                        <p:attrNameLst>
                                          <p:attrName>style.visibility</p:attrName>
                                        </p:attrNameLst>
                                      </p:cBhvr>
                                      <p:to>
                                        <p:strVal val="visible"/>
                                      </p:to>
                                    </p:set>
                                    <p:animEffect transition="in" filter="wipe(left)">
                                      <p:cBhvr>
                                        <p:cTn id="31" dur="500"/>
                                        <p:tgtEl>
                                          <p:spTgt spid="237589">
                                            <p:txEl>
                                              <p:pRg st="0" end="0"/>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237580"/>
                                        </p:tgtEl>
                                        <p:attrNameLst>
                                          <p:attrName>style.visibility</p:attrName>
                                        </p:attrNameLst>
                                      </p:cBhvr>
                                      <p:to>
                                        <p:strVal val="visible"/>
                                      </p:to>
                                    </p:set>
                                    <p:animEffect transition="in" filter="wipe(left)">
                                      <p:cBhvr>
                                        <p:cTn id="36" dur="500"/>
                                        <p:tgtEl>
                                          <p:spTgt spid="23758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237582"/>
                                        </p:tgtEl>
                                        <p:attrNameLst>
                                          <p:attrName>style.visibility</p:attrName>
                                        </p:attrNameLst>
                                      </p:cBhvr>
                                      <p:to>
                                        <p:strVal val="visible"/>
                                      </p:to>
                                    </p:set>
                                    <p:animEffect transition="in" filter="wipe(left)">
                                      <p:cBhvr>
                                        <p:cTn id="41" dur="500"/>
                                        <p:tgtEl>
                                          <p:spTgt spid="23758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237583"/>
                                        </p:tgtEl>
                                        <p:attrNameLst>
                                          <p:attrName>style.visibility</p:attrName>
                                        </p:attrNameLst>
                                      </p:cBhvr>
                                      <p:to>
                                        <p:strVal val="visible"/>
                                      </p:to>
                                    </p:set>
                                    <p:animEffect transition="in" filter="wipe(left)">
                                      <p:cBhvr>
                                        <p:cTn id="46" dur="500"/>
                                        <p:tgtEl>
                                          <p:spTgt spid="237583"/>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237584"/>
                                        </p:tgtEl>
                                        <p:attrNameLst>
                                          <p:attrName>style.visibility</p:attrName>
                                        </p:attrNameLst>
                                      </p:cBhvr>
                                      <p:to>
                                        <p:strVal val="visible"/>
                                      </p:to>
                                    </p:set>
                                    <p:animEffect transition="in" filter="wipe(left)">
                                      <p:cBhvr>
                                        <p:cTn id="51" dur="500"/>
                                        <p:tgtEl>
                                          <p:spTgt spid="237584"/>
                                        </p:tgtEl>
                                      </p:cBhvr>
                                    </p:animEffect>
                                  </p:childTnLst>
                                </p:cTn>
                              </p:par>
                            </p:childTnLst>
                          </p:cTn>
                        </p:par>
                        <p:par>
                          <p:cTn id="52" fill="hold" nodeType="afterGroup">
                            <p:stCondLst>
                              <p:cond delay="500"/>
                            </p:stCondLst>
                            <p:childTnLst>
                              <p:par>
                                <p:cTn id="53" presetID="22" presetClass="entr" presetSubtype="8" fill="hold" nodeType="afterEffect">
                                  <p:stCondLst>
                                    <p:cond delay="0"/>
                                  </p:stCondLst>
                                  <p:childTnLst>
                                    <p:set>
                                      <p:cBhvr>
                                        <p:cTn id="54" dur="1" fill="hold">
                                          <p:stCondLst>
                                            <p:cond delay="0"/>
                                          </p:stCondLst>
                                        </p:cTn>
                                        <p:tgtEl>
                                          <p:spTgt spid="237585"/>
                                        </p:tgtEl>
                                        <p:attrNameLst>
                                          <p:attrName>style.visibility</p:attrName>
                                        </p:attrNameLst>
                                      </p:cBhvr>
                                      <p:to>
                                        <p:strVal val="visible"/>
                                      </p:to>
                                    </p:set>
                                    <p:animEffect transition="in" filter="wipe(left)">
                                      <p:cBhvr>
                                        <p:cTn id="55" dur="500"/>
                                        <p:tgtEl>
                                          <p:spTgt spid="237585"/>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237581"/>
                                        </p:tgtEl>
                                        <p:attrNameLst>
                                          <p:attrName>style.visibility</p:attrName>
                                        </p:attrNameLst>
                                      </p:cBhvr>
                                      <p:to>
                                        <p:strVal val="visible"/>
                                      </p:to>
                                    </p:set>
                                    <p:animEffect transition="in" filter="wipe(left)">
                                      <p:cBhvr>
                                        <p:cTn id="60" dur="500"/>
                                        <p:tgtEl>
                                          <p:spTgt spid="237581"/>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nodeType="clickEffect">
                                  <p:stCondLst>
                                    <p:cond delay="0"/>
                                  </p:stCondLst>
                                  <p:childTnLst>
                                    <p:set>
                                      <p:cBhvr>
                                        <p:cTn id="64" dur="1" fill="hold">
                                          <p:stCondLst>
                                            <p:cond delay="0"/>
                                          </p:stCondLst>
                                        </p:cTn>
                                        <p:tgtEl>
                                          <p:spTgt spid="237586"/>
                                        </p:tgtEl>
                                        <p:attrNameLst>
                                          <p:attrName>style.visibility</p:attrName>
                                        </p:attrNameLst>
                                      </p:cBhvr>
                                      <p:to>
                                        <p:strVal val="visible"/>
                                      </p:to>
                                    </p:set>
                                    <p:animEffect transition="in" filter="wipe(left)">
                                      <p:cBhvr>
                                        <p:cTn id="65" dur="500"/>
                                        <p:tgtEl>
                                          <p:spTgt spid="237586"/>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237587">
                                            <p:txEl>
                                              <p:pRg st="0" end="0"/>
                                            </p:txEl>
                                          </p:spTgt>
                                        </p:tgtEl>
                                        <p:attrNameLst>
                                          <p:attrName>style.visibility</p:attrName>
                                        </p:attrNameLst>
                                      </p:cBhvr>
                                      <p:to>
                                        <p:strVal val="visible"/>
                                      </p:to>
                                    </p:set>
                                    <p:animEffect transition="in" filter="wipe(left)">
                                      <p:cBhvr>
                                        <p:cTn id="70" dur="500"/>
                                        <p:tgtEl>
                                          <p:spTgt spid="23758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7" grpId="0" build="p" autoUpdateAnimBg="0"/>
      <p:bldP spid="237579" grpId="0" build="p" autoUpdateAnimBg="0"/>
      <p:bldP spid="237581" grpId="0" animBg="1"/>
      <p:bldP spid="237587" grpId="0" build="p" autoUpdateAnimBg="0"/>
      <p:bldP spid="237588" grpId="0" build="p" autoUpdateAnimBg="0"/>
      <p:bldP spid="237589"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27448" y="836712"/>
            <a:ext cx="1082348" cy="523220"/>
          </a:xfrm>
          <a:prstGeom prst="rect">
            <a:avLst/>
          </a:prstGeom>
          <a:noFill/>
        </p:spPr>
        <p:txBody>
          <a:bodyPr wrap="none" rtlCol="0">
            <a:spAutoFit/>
          </a:bodyPr>
          <a:lstStyle/>
          <a:p>
            <a:r>
              <a:rPr lang="en-US" altLang="zh-CN" sz="2800" b="1" dirty="0" smtClean="0">
                <a:latin typeface="Times New Roman" panose="02020603050405020304" pitchFamily="18" charset="0"/>
                <a:cs typeface="Times New Roman" panose="02020603050405020304" pitchFamily="18" charset="0"/>
              </a:rPr>
              <a:t>2</a:t>
            </a:r>
            <a:r>
              <a:rPr lang="zh-CN" altLang="en-US" sz="2800" b="1" dirty="0" smtClean="0">
                <a:latin typeface="Times New Roman" panose="02020603050405020304" pitchFamily="18" charset="0"/>
                <a:cs typeface="Times New Roman" panose="02020603050405020304" pitchFamily="18" charset="0"/>
              </a:rPr>
              <a:t>、</a:t>
            </a:r>
            <a:r>
              <a:rPr lang="zh-CN" altLang="en-US" sz="2800" b="1" dirty="0" smtClean="0"/>
              <a:t>设</a:t>
            </a:r>
            <a:endParaRPr lang="zh-CN" altLang="en-US" sz="2800" b="1" dirty="0"/>
          </a:p>
        </p:txBody>
      </p:sp>
      <p:graphicFrame>
        <p:nvGraphicFramePr>
          <p:cNvPr id="3" name="对象 2"/>
          <p:cNvGraphicFramePr>
            <a:graphicFrameLocks noChangeAspect="1"/>
          </p:cNvGraphicFramePr>
          <p:nvPr>
            <p:extLst>
              <p:ext uri="{D42A27DB-BD31-4B8C-83A1-F6EECF244321}">
                <p14:modId xmlns:p14="http://schemas.microsoft.com/office/powerpoint/2010/main" val="1336406766"/>
              </p:ext>
            </p:extLst>
          </p:nvPr>
        </p:nvGraphicFramePr>
        <p:xfrm>
          <a:off x="2063552" y="260648"/>
          <a:ext cx="6892338" cy="1619994"/>
        </p:xfrm>
        <a:graphic>
          <a:graphicData uri="http://schemas.openxmlformats.org/presentationml/2006/ole">
            <mc:AlternateContent xmlns:mc="http://schemas.openxmlformats.org/markup-compatibility/2006">
              <mc:Choice xmlns:v="urn:schemas-microsoft-com:vml" Requires="v">
                <p:oleObj spid="_x0000_s24703" name="Equation" r:id="rId3" imgW="2971800" imgH="698400" progId="Equation.DSMT4">
                  <p:embed/>
                </p:oleObj>
              </mc:Choice>
              <mc:Fallback>
                <p:oleObj name="Equation" r:id="rId3" imgW="2971800" imgH="698400" progId="Equation.DSMT4">
                  <p:embed/>
                  <p:pic>
                    <p:nvPicPr>
                      <p:cNvPr id="0" name=""/>
                      <p:cNvPicPr/>
                      <p:nvPr/>
                    </p:nvPicPr>
                    <p:blipFill>
                      <a:blip r:embed="rId4"/>
                      <a:stretch>
                        <a:fillRect/>
                      </a:stretch>
                    </p:blipFill>
                    <p:spPr>
                      <a:xfrm>
                        <a:off x="2063552" y="260648"/>
                        <a:ext cx="6892338" cy="1619994"/>
                      </a:xfrm>
                      <a:prstGeom prst="rect">
                        <a:avLst/>
                      </a:prstGeom>
                    </p:spPr>
                  </p:pic>
                </p:oleObj>
              </mc:Fallback>
            </mc:AlternateContent>
          </a:graphicData>
        </a:graphic>
      </p:graphicFrame>
      <p:sp>
        <p:nvSpPr>
          <p:cNvPr id="4" name="文本框 3"/>
          <p:cNvSpPr txBox="1"/>
          <p:nvPr/>
        </p:nvSpPr>
        <p:spPr>
          <a:xfrm>
            <a:off x="1127448" y="1912866"/>
            <a:ext cx="8983550" cy="523220"/>
          </a:xfrm>
          <a:prstGeom prst="rect">
            <a:avLst/>
          </a:prstGeom>
          <a:noFill/>
        </p:spPr>
        <p:txBody>
          <a:bodyPr wrap="none" rtlCol="0">
            <a:spAutoFit/>
          </a:bodyPr>
          <a:lstStyle/>
          <a:p>
            <a:r>
              <a:rPr lang="zh-CN" altLang="en-US" sz="2800" b="1" dirty="0" smtClean="0"/>
              <a:t>讨论函数 </a:t>
            </a:r>
            <a:r>
              <a:rPr lang="en-US" altLang="zh-CN" sz="2800" b="1" i="1" dirty="0" smtClean="0">
                <a:latin typeface="Times New Roman" panose="02020603050405020304" pitchFamily="18" charset="0"/>
                <a:ea typeface="方正姚体" panose="02010601030101010101" pitchFamily="2" charset="-122"/>
                <a:cs typeface="Times New Roman" panose="02020603050405020304" pitchFamily="18" charset="0"/>
              </a:rPr>
              <a:t>f</a:t>
            </a:r>
            <a:r>
              <a:rPr lang="en-US" altLang="zh-CN" sz="2800" b="1" dirty="0" smtClean="0">
                <a:latin typeface="Times New Roman" panose="02020603050405020304" pitchFamily="18" charset="0"/>
                <a:ea typeface="方正姚体" panose="02010601030101010101" pitchFamily="2" charset="-122"/>
                <a:cs typeface="Times New Roman" panose="02020603050405020304" pitchFamily="18" charset="0"/>
              </a:rPr>
              <a:t>( </a:t>
            </a:r>
            <a:r>
              <a:rPr lang="en-US" altLang="zh-CN" sz="2800" b="1" i="1" dirty="0" smtClean="0">
                <a:latin typeface="Times New Roman" panose="02020603050405020304" pitchFamily="18" charset="0"/>
                <a:ea typeface="方正姚体" panose="02010601030101010101" pitchFamily="2" charset="-122"/>
                <a:cs typeface="Times New Roman" panose="02020603050405020304" pitchFamily="18" charset="0"/>
              </a:rPr>
              <a:t>x, y </a:t>
            </a:r>
            <a:r>
              <a:rPr lang="en-US" altLang="zh-CN" sz="2800" b="1" dirty="0" smtClean="0">
                <a:latin typeface="Times New Roman" panose="02020603050405020304" pitchFamily="18" charset="0"/>
                <a:ea typeface="方正姚体" panose="02010601030101010101" pitchFamily="2" charset="-122"/>
                <a:cs typeface="Times New Roman" panose="02020603050405020304" pitchFamily="18" charset="0"/>
              </a:rPr>
              <a:t>)</a:t>
            </a:r>
            <a:r>
              <a:rPr lang="zh-CN" altLang="en-US" sz="2800" b="1" dirty="0" smtClean="0"/>
              <a:t>在</a:t>
            </a:r>
            <a:r>
              <a:rPr lang="en-US" altLang="zh-CN" sz="2800" b="1" dirty="0" smtClean="0">
                <a:latin typeface="Times New Roman" panose="02020603050405020304" pitchFamily="18" charset="0"/>
                <a:cs typeface="Times New Roman" panose="02020603050405020304" pitchFamily="18" charset="0"/>
              </a:rPr>
              <a:t>(0,0)</a:t>
            </a:r>
            <a:r>
              <a:rPr lang="zh-CN" altLang="en-US" sz="2800" b="1" dirty="0" smtClean="0"/>
              <a:t>处的连续性、可偏导性、可微性</a:t>
            </a:r>
            <a:r>
              <a:rPr lang="en-US" altLang="zh-CN" sz="2800" b="1" dirty="0" smtClean="0"/>
              <a:t>.</a:t>
            </a:r>
            <a:endParaRPr lang="zh-CN" altLang="en-US" sz="2800" b="1" dirty="0"/>
          </a:p>
        </p:txBody>
      </p:sp>
      <p:sp>
        <p:nvSpPr>
          <p:cNvPr id="5" name="文本框 4"/>
          <p:cNvSpPr txBox="1"/>
          <p:nvPr/>
        </p:nvSpPr>
        <p:spPr>
          <a:xfrm>
            <a:off x="1182819" y="2568802"/>
            <a:ext cx="543739" cy="523220"/>
          </a:xfrm>
          <a:prstGeom prst="rect">
            <a:avLst/>
          </a:prstGeom>
          <a:noFill/>
        </p:spPr>
        <p:txBody>
          <a:bodyPr wrap="none" rtlCol="0">
            <a:spAutoFit/>
          </a:bodyPr>
          <a:lstStyle/>
          <a:p>
            <a:r>
              <a:rPr lang="zh-CN" altLang="en-US" sz="2800" b="1" dirty="0">
                <a:solidFill>
                  <a:srgbClr val="FF0000"/>
                </a:solidFill>
              </a:rPr>
              <a:t>解</a:t>
            </a:r>
          </a:p>
        </p:txBody>
      </p:sp>
      <p:grpSp>
        <p:nvGrpSpPr>
          <p:cNvPr id="16" name="组合 15"/>
          <p:cNvGrpSpPr/>
          <p:nvPr/>
        </p:nvGrpSpPr>
        <p:grpSpPr>
          <a:xfrm>
            <a:off x="1758390" y="2375230"/>
            <a:ext cx="5923949" cy="1150093"/>
            <a:chOff x="1758390" y="2375230"/>
            <a:chExt cx="5923949" cy="1150093"/>
          </a:xfrm>
        </p:grpSpPr>
        <p:sp>
          <p:nvSpPr>
            <p:cNvPr id="6" name="文本框 5"/>
            <p:cNvSpPr txBox="1"/>
            <p:nvPr/>
          </p:nvSpPr>
          <p:spPr>
            <a:xfrm>
              <a:off x="1758390" y="2568802"/>
              <a:ext cx="902811" cy="523220"/>
            </a:xfrm>
            <a:prstGeom prst="rect">
              <a:avLst/>
            </a:prstGeom>
            <a:noFill/>
          </p:spPr>
          <p:txBody>
            <a:bodyPr wrap="none" rtlCol="0">
              <a:spAutoFit/>
            </a:bodyPr>
            <a:lstStyle/>
            <a:p>
              <a:r>
                <a:rPr lang="zh-CN" altLang="en-US" sz="2800" b="1" dirty="0" smtClean="0"/>
                <a:t>由于</a:t>
              </a:r>
              <a:endParaRPr lang="zh-CN" altLang="en-US" sz="2800" b="1" dirty="0"/>
            </a:p>
          </p:txBody>
        </p:sp>
        <p:graphicFrame>
          <p:nvGraphicFramePr>
            <p:cNvPr id="7" name="对象 6"/>
            <p:cNvGraphicFramePr>
              <a:graphicFrameLocks noChangeAspect="1"/>
            </p:cNvGraphicFramePr>
            <p:nvPr>
              <p:extLst>
                <p:ext uri="{D42A27DB-BD31-4B8C-83A1-F6EECF244321}">
                  <p14:modId xmlns:p14="http://schemas.microsoft.com/office/powerpoint/2010/main" val="280522590"/>
                </p:ext>
              </p:extLst>
            </p:nvPr>
          </p:nvGraphicFramePr>
          <p:xfrm>
            <a:off x="2661201" y="2375230"/>
            <a:ext cx="5021138" cy="1150093"/>
          </p:xfrm>
          <a:graphic>
            <a:graphicData uri="http://schemas.openxmlformats.org/presentationml/2006/ole">
              <mc:AlternateContent xmlns:mc="http://schemas.openxmlformats.org/markup-compatibility/2006">
                <mc:Choice xmlns:v="urn:schemas-microsoft-com:vml" Requires="v">
                  <p:oleObj spid="_x0000_s24704" name="Equation" r:id="rId5" imgW="2273040" imgH="520560" progId="Equation.DSMT4">
                    <p:embed/>
                  </p:oleObj>
                </mc:Choice>
                <mc:Fallback>
                  <p:oleObj name="Equation" r:id="rId5" imgW="2273040" imgH="520560" progId="Equation.DSMT4">
                    <p:embed/>
                    <p:pic>
                      <p:nvPicPr>
                        <p:cNvPr id="0" name=""/>
                        <p:cNvPicPr/>
                        <p:nvPr/>
                      </p:nvPicPr>
                      <p:blipFill>
                        <a:blip r:embed="rId6"/>
                        <a:stretch>
                          <a:fillRect/>
                        </a:stretch>
                      </p:blipFill>
                      <p:spPr>
                        <a:xfrm>
                          <a:off x="2661201" y="2375230"/>
                          <a:ext cx="5021138" cy="1150093"/>
                        </a:xfrm>
                        <a:prstGeom prst="rect">
                          <a:avLst/>
                        </a:prstGeom>
                      </p:spPr>
                    </p:pic>
                  </p:oleObj>
                </mc:Fallback>
              </mc:AlternateContent>
            </a:graphicData>
          </a:graphic>
        </p:graphicFrame>
      </p:grpSp>
      <p:graphicFrame>
        <p:nvGraphicFramePr>
          <p:cNvPr id="8" name="对象 7"/>
          <p:cNvGraphicFramePr>
            <a:graphicFrameLocks noChangeAspect="1"/>
          </p:cNvGraphicFramePr>
          <p:nvPr>
            <p:extLst>
              <p:ext uri="{D42A27DB-BD31-4B8C-83A1-F6EECF244321}">
                <p14:modId xmlns:p14="http://schemas.microsoft.com/office/powerpoint/2010/main" val="783929433"/>
              </p:ext>
            </p:extLst>
          </p:nvPr>
        </p:nvGraphicFramePr>
        <p:xfrm>
          <a:off x="7693476" y="2375230"/>
          <a:ext cx="720080" cy="886252"/>
        </p:xfrm>
        <a:graphic>
          <a:graphicData uri="http://schemas.openxmlformats.org/presentationml/2006/ole">
            <mc:AlternateContent xmlns:mc="http://schemas.openxmlformats.org/markup-compatibility/2006">
              <mc:Choice xmlns:v="urn:schemas-microsoft-com:vml" Requires="v">
                <p:oleObj spid="_x0000_s24705" name="Equation" r:id="rId7" imgW="330120" imgH="406080" progId="Equation.DSMT4">
                  <p:embed/>
                </p:oleObj>
              </mc:Choice>
              <mc:Fallback>
                <p:oleObj name="Equation" r:id="rId7" imgW="330120" imgH="406080" progId="Equation.DSMT4">
                  <p:embed/>
                  <p:pic>
                    <p:nvPicPr>
                      <p:cNvPr id="0" name=""/>
                      <p:cNvPicPr/>
                      <p:nvPr/>
                    </p:nvPicPr>
                    <p:blipFill>
                      <a:blip r:embed="rId8"/>
                      <a:stretch>
                        <a:fillRect/>
                      </a:stretch>
                    </p:blipFill>
                    <p:spPr>
                      <a:xfrm>
                        <a:off x="7693476" y="2375230"/>
                        <a:ext cx="720080" cy="886252"/>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86200151"/>
              </p:ext>
            </p:extLst>
          </p:nvPr>
        </p:nvGraphicFramePr>
        <p:xfrm>
          <a:off x="1289858" y="3365182"/>
          <a:ext cx="4452938" cy="873125"/>
        </p:xfrm>
        <a:graphic>
          <a:graphicData uri="http://schemas.openxmlformats.org/presentationml/2006/ole">
            <mc:AlternateContent xmlns:mc="http://schemas.openxmlformats.org/markup-compatibility/2006">
              <mc:Choice xmlns:v="urn:schemas-microsoft-com:vml" Requires="v">
                <p:oleObj spid="_x0000_s24706" name="Equation" r:id="rId9" imgW="1942920" imgH="380880" progId="Equation.DSMT4">
                  <p:embed/>
                </p:oleObj>
              </mc:Choice>
              <mc:Fallback>
                <p:oleObj name="Equation" r:id="rId9" imgW="1942920" imgH="380880" progId="Equation.DSMT4">
                  <p:embed/>
                  <p:pic>
                    <p:nvPicPr>
                      <p:cNvPr id="0" name=""/>
                      <p:cNvPicPr/>
                      <p:nvPr/>
                    </p:nvPicPr>
                    <p:blipFill>
                      <a:blip r:embed="rId10"/>
                      <a:stretch>
                        <a:fillRect/>
                      </a:stretch>
                    </p:blipFill>
                    <p:spPr>
                      <a:xfrm>
                        <a:off x="1289858" y="3365182"/>
                        <a:ext cx="4452938" cy="873125"/>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822452138"/>
              </p:ext>
            </p:extLst>
          </p:nvPr>
        </p:nvGraphicFramePr>
        <p:xfrm>
          <a:off x="5748543" y="3396201"/>
          <a:ext cx="4824536" cy="512607"/>
        </p:xfrm>
        <a:graphic>
          <a:graphicData uri="http://schemas.openxmlformats.org/presentationml/2006/ole">
            <mc:AlternateContent xmlns:mc="http://schemas.openxmlformats.org/markup-compatibility/2006">
              <mc:Choice xmlns:v="urn:schemas-microsoft-com:vml" Requires="v">
                <p:oleObj spid="_x0000_s24707" name="Equation" r:id="rId11" imgW="2031840" imgH="215640" progId="Equation.DSMT4">
                  <p:embed/>
                </p:oleObj>
              </mc:Choice>
              <mc:Fallback>
                <p:oleObj name="Equation" r:id="rId11" imgW="2031840" imgH="215640" progId="Equation.DSMT4">
                  <p:embed/>
                  <p:pic>
                    <p:nvPicPr>
                      <p:cNvPr id="0" name=""/>
                      <p:cNvPicPr/>
                      <p:nvPr/>
                    </p:nvPicPr>
                    <p:blipFill>
                      <a:blip r:embed="rId12"/>
                      <a:stretch>
                        <a:fillRect/>
                      </a:stretch>
                    </p:blipFill>
                    <p:spPr>
                      <a:xfrm>
                        <a:off x="5748543" y="3396201"/>
                        <a:ext cx="4824536" cy="512607"/>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1873486515"/>
              </p:ext>
            </p:extLst>
          </p:nvPr>
        </p:nvGraphicFramePr>
        <p:xfrm>
          <a:off x="1138942" y="4019427"/>
          <a:ext cx="6081713" cy="896937"/>
        </p:xfrm>
        <a:graphic>
          <a:graphicData uri="http://schemas.openxmlformats.org/presentationml/2006/ole">
            <mc:AlternateContent xmlns:mc="http://schemas.openxmlformats.org/markup-compatibility/2006">
              <mc:Choice xmlns:v="urn:schemas-microsoft-com:vml" Requires="v">
                <p:oleObj spid="_x0000_s24708" name="Equation" r:id="rId13" imgW="2755800" imgH="406080" progId="Equation.DSMT4">
                  <p:embed/>
                </p:oleObj>
              </mc:Choice>
              <mc:Fallback>
                <p:oleObj name="Equation" r:id="rId13" imgW="2755800" imgH="406080" progId="Equation.DSMT4">
                  <p:embed/>
                  <p:pic>
                    <p:nvPicPr>
                      <p:cNvPr id="0" name=""/>
                      <p:cNvPicPr/>
                      <p:nvPr/>
                    </p:nvPicPr>
                    <p:blipFill>
                      <a:blip r:embed="rId14"/>
                      <a:stretch>
                        <a:fillRect/>
                      </a:stretch>
                    </p:blipFill>
                    <p:spPr>
                      <a:xfrm>
                        <a:off x="1138942" y="4019427"/>
                        <a:ext cx="6081713" cy="896937"/>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1862944017"/>
              </p:ext>
            </p:extLst>
          </p:nvPr>
        </p:nvGraphicFramePr>
        <p:xfrm>
          <a:off x="1127448" y="4854746"/>
          <a:ext cx="5465763" cy="952500"/>
        </p:xfrm>
        <a:graphic>
          <a:graphicData uri="http://schemas.openxmlformats.org/presentationml/2006/ole">
            <mc:AlternateContent xmlns:mc="http://schemas.openxmlformats.org/markup-compatibility/2006">
              <mc:Choice xmlns:v="urn:schemas-microsoft-com:vml" Requires="v">
                <p:oleObj spid="_x0000_s24709" name="Equation" r:id="rId15" imgW="2476440" imgH="431640" progId="Equation.DSMT4">
                  <p:embed/>
                </p:oleObj>
              </mc:Choice>
              <mc:Fallback>
                <p:oleObj name="Equation" r:id="rId15" imgW="2476440" imgH="431640" progId="Equation.DSMT4">
                  <p:embed/>
                  <p:pic>
                    <p:nvPicPr>
                      <p:cNvPr id="0" name=""/>
                      <p:cNvPicPr/>
                      <p:nvPr/>
                    </p:nvPicPr>
                    <p:blipFill>
                      <a:blip r:embed="rId16"/>
                      <a:stretch>
                        <a:fillRect/>
                      </a:stretch>
                    </p:blipFill>
                    <p:spPr>
                      <a:xfrm>
                        <a:off x="1127448" y="4854746"/>
                        <a:ext cx="5465763" cy="952500"/>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3064768181"/>
              </p:ext>
            </p:extLst>
          </p:nvPr>
        </p:nvGraphicFramePr>
        <p:xfrm>
          <a:off x="1127449" y="5755303"/>
          <a:ext cx="5328592" cy="495006"/>
        </p:xfrm>
        <a:graphic>
          <a:graphicData uri="http://schemas.openxmlformats.org/presentationml/2006/ole">
            <mc:AlternateContent xmlns:mc="http://schemas.openxmlformats.org/markup-compatibility/2006">
              <mc:Choice xmlns:v="urn:schemas-microsoft-com:vml" Requires="v">
                <p:oleObj spid="_x0000_s24710" name="Equation" r:id="rId17" imgW="2323800" imgH="215640" progId="Equation.DSMT4">
                  <p:embed/>
                </p:oleObj>
              </mc:Choice>
              <mc:Fallback>
                <p:oleObj name="Equation" r:id="rId17" imgW="2323800" imgH="215640" progId="Equation.DSMT4">
                  <p:embed/>
                  <p:pic>
                    <p:nvPicPr>
                      <p:cNvPr id="0" name=""/>
                      <p:cNvPicPr/>
                      <p:nvPr/>
                    </p:nvPicPr>
                    <p:blipFill>
                      <a:blip r:embed="rId18"/>
                      <a:stretch>
                        <a:fillRect/>
                      </a:stretch>
                    </p:blipFill>
                    <p:spPr>
                      <a:xfrm>
                        <a:off x="1127449" y="5755303"/>
                        <a:ext cx="5328592" cy="495006"/>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925512168"/>
              </p:ext>
            </p:extLst>
          </p:nvPr>
        </p:nvGraphicFramePr>
        <p:xfrm>
          <a:off x="6456041" y="5728296"/>
          <a:ext cx="4392487" cy="497815"/>
        </p:xfrm>
        <a:graphic>
          <a:graphicData uri="http://schemas.openxmlformats.org/presentationml/2006/ole">
            <mc:AlternateContent xmlns:mc="http://schemas.openxmlformats.org/markup-compatibility/2006">
              <mc:Choice xmlns:v="urn:schemas-microsoft-com:vml" Requires="v">
                <p:oleObj spid="_x0000_s24711" name="Equation" r:id="rId19" imgW="1904760" imgH="215640" progId="Equation.DSMT4">
                  <p:embed/>
                </p:oleObj>
              </mc:Choice>
              <mc:Fallback>
                <p:oleObj name="Equation" r:id="rId19" imgW="1904760" imgH="215640" progId="Equation.DSMT4">
                  <p:embed/>
                  <p:pic>
                    <p:nvPicPr>
                      <p:cNvPr id="0" name=""/>
                      <p:cNvPicPr/>
                      <p:nvPr/>
                    </p:nvPicPr>
                    <p:blipFill>
                      <a:blip r:embed="rId20"/>
                      <a:stretch>
                        <a:fillRect/>
                      </a:stretch>
                    </p:blipFill>
                    <p:spPr>
                      <a:xfrm>
                        <a:off x="6456041" y="5728296"/>
                        <a:ext cx="4392487" cy="497815"/>
                      </a:xfrm>
                      <a:prstGeom prst="rect">
                        <a:avLst/>
                      </a:prstGeom>
                    </p:spPr>
                  </p:pic>
                </p:oleObj>
              </mc:Fallback>
            </mc:AlternateContent>
          </a:graphicData>
        </a:graphic>
      </p:graphicFrame>
      <p:sp>
        <p:nvSpPr>
          <p:cNvPr id="15" name="文本框 14"/>
          <p:cNvSpPr txBox="1"/>
          <p:nvPr/>
        </p:nvSpPr>
        <p:spPr>
          <a:xfrm>
            <a:off x="7824192" y="4446715"/>
            <a:ext cx="2954655" cy="830997"/>
          </a:xfrm>
          <a:prstGeom prst="rect">
            <a:avLst/>
          </a:prstGeom>
          <a:noFill/>
          <a:ln w="25400">
            <a:solidFill>
              <a:srgbClr val="FF0000"/>
            </a:solidFill>
            <a:prstDash val="sysDash"/>
          </a:ln>
        </p:spPr>
        <p:txBody>
          <a:bodyPr wrap="none" rtlCol="0">
            <a:spAutoFit/>
          </a:bodyPr>
          <a:lstStyle/>
          <a:p>
            <a:r>
              <a:rPr lang="zh-CN" altLang="en-US" sz="2400" b="1" dirty="0" smtClean="0"/>
              <a:t>连续性与可偏导性都</a:t>
            </a:r>
            <a:endParaRPr lang="en-US" altLang="zh-CN" sz="2400" b="1" dirty="0" smtClean="0"/>
          </a:p>
          <a:p>
            <a:r>
              <a:rPr lang="zh-CN" altLang="en-US" sz="2400" b="1" dirty="0" smtClean="0"/>
              <a:t>是可微性的必要条件</a:t>
            </a:r>
            <a:endParaRPr lang="zh-CN" altLang="en-US" sz="2400" b="1" dirty="0"/>
          </a:p>
        </p:txBody>
      </p:sp>
      <p:grpSp>
        <p:nvGrpSpPr>
          <p:cNvPr id="23" name="组合 22"/>
          <p:cNvGrpSpPr/>
          <p:nvPr/>
        </p:nvGrpSpPr>
        <p:grpSpPr>
          <a:xfrm>
            <a:off x="2031146" y="3908808"/>
            <a:ext cx="8407592" cy="2368508"/>
            <a:chOff x="2031146" y="3908808"/>
            <a:chExt cx="8407592" cy="2368508"/>
          </a:xfrm>
        </p:grpSpPr>
        <p:cxnSp>
          <p:nvCxnSpPr>
            <p:cNvPr id="18" name="直接连接符 17"/>
            <p:cNvCxnSpPr/>
            <p:nvPr/>
          </p:nvCxnSpPr>
          <p:spPr>
            <a:xfrm>
              <a:off x="6672064" y="3908808"/>
              <a:ext cx="3766674"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2031146" y="6262801"/>
              <a:ext cx="4297304" cy="1451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90938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125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10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10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125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125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left)">
                                      <p:cBhvr>
                                        <p:cTn id="42" dur="125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wipe(up)">
                                      <p:cBhvr>
                                        <p:cTn id="47" dur="1250"/>
                                        <p:tgtEl>
                                          <p:spTgt spid="2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wipe(left)">
                                      <p:cBhvr>
                                        <p:cTn id="52" dur="10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wipe(left)">
                                      <p:cBhvr>
                                        <p:cTn id="57"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27448" y="836712"/>
            <a:ext cx="1082348" cy="523220"/>
          </a:xfrm>
          <a:prstGeom prst="rect">
            <a:avLst/>
          </a:prstGeom>
          <a:noFill/>
        </p:spPr>
        <p:txBody>
          <a:bodyPr wrap="none" rtlCol="0">
            <a:spAutoFit/>
          </a:bodyPr>
          <a:lstStyle/>
          <a:p>
            <a:r>
              <a:rPr lang="en-US" altLang="zh-CN" sz="2800" b="1" dirty="0" smtClean="0">
                <a:latin typeface="Times New Roman" panose="02020603050405020304" pitchFamily="18" charset="0"/>
                <a:cs typeface="Times New Roman" panose="02020603050405020304" pitchFamily="18" charset="0"/>
              </a:rPr>
              <a:t>3</a:t>
            </a:r>
            <a:r>
              <a:rPr lang="zh-CN" altLang="en-US" sz="2800" b="1" dirty="0" smtClean="0">
                <a:latin typeface="Times New Roman" panose="02020603050405020304" pitchFamily="18" charset="0"/>
                <a:cs typeface="Times New Roman" panose="02020603050405020304" pitchFamily="18" charset="0"/>
              </a:rPr>
              <a:t>、</a:t>
            </a:r>
            <a:r>
              <a:rPr lang="zh-CN" altLang="en-US" sz="2800" b="1" dirty="0" smtClean="0"/>
              <a:t>设</a:t>
            </a:r>
            <a:endParaRPr lang="zh-CN" altLang="en-US" sz="2800" b="1" dirty="0"/>
          </a:p>
        </p:txBody>
      </p:sp>
      <p:graphicFrame>
        <p:nvGraphicFramePr>
          <p:cNvPr id="3" name="对象 2"/>
          <p:cNvGraphicFramePr>
            <a:graphicFrameLocks noChangeAspect="1"/>
          </p:cNvGraphicFramePr>
          <p:nvPr>
            <p:extLst>
              <p:ext uri="{D42A27DB-BD31-4B8C-83A1-F6EECF244321}">
                <p14:modId xmlns:p14="http://schemas.microsoft.com/office/powerpoint/2010/main" val="2635495853"/>
              </p:ext>
            </p:extLst>
          </p:nvPr>
        </p:nvGraphicFramePr>
        <p:xfrm>
          <a:off x="2122488" y="231775"/>
          <a:ext cx="6775450" cy="1679575"/>
        </p:xfrm>
        <a:graphic>
          <a:graphicData uri="http://schemas.openxmlformats.org/presentationml/2006/ole">
            <mc:AlternateContent xmlns:mc="http://schemas.openxmlformats.org/markup-compatibility/2006">
              <mc:Choice xmlns:v="urn:schemas-microsoft-com:vml" Requires="v">
                <p:oleObj spid="_x0000_s25676" name="Equation" r:id="rId3" imgW="2920680" imgH="723600" progId="Equation.DSMT4">
                  <p:embed/>
                </p:oleObj>
              </mc:Choice>
              <mc:Fallback>
                <p:oleObj name="Equation" r:id="rId3" imgW="2920680" imgH="723600" progId="Equation.DSMT4">
                  <p:embed/>
                  <p:pic>
                    <p:nvPicPr>
                      <p:cNvPr id="0" name=""/>
                      <p:cNvPicPr/>
                      <p:nvPr/>
                    </p:nvPicPr>
                    <p:blipFill>
                      <a:blip r:embed="rId4"/>
                      <a:stretch>
                        <a:fillRect/>
                      </a:stretch>
                    </p:blipFill>
                    <p:spPr>
                      <a:xfrm>
                        <a:off x="2122488" y="231775"/>
                        <a:ext cx="6775450" cy="1679575"/>
                      </a:xfrm>
                      <a:prstGeom prst="rect">
                        <a:avLst/>
                      </a:prstGeom>
                    </p:spPr>
                  </p:pic>
                </p:oleObj>
              </mc:Fallback>
            </mc:AlternateContent>
          </a:graphicData>
        </a:graphic>
      </p:graphicFrame>
      <p:sp>
        <p:nvSpPr>
          <p:cNvPr id="4" name="文本框 3"/>
          <p:cNvSpPr txBox="1"/>
          <p:nvPr/>
        </p:nvSpPr>
        <p:spPr>
          <a:xfrm>
            <a:off x="1127448" y="1912866"/>
            <a:ext cx="8983550" cy="523220"/>
          </a:xfrm>
          <a:prstGeom prst="rect">
            <a:avLst/>
          </a:prstGeom>
          <a:noFill/>
        </p:spPr>
        <p:txBody>
          <a:bodyPr wrap="none" rtlCol="0">
            <a:spAutoFit/>
          </a:bodyPr>
          <a:lstStyle/>
          <a:p>
            <a:r>
              <a:rPr lang="zh-CN" altLang="en-US" sz="2800" b="1" dirty="0" smtClean="0"/>
              <a:t>讨论函数 </a:t>
            </a:r>
            <a:r>
              <a:rPr lang="en-US" altLang="zh-CN" sz="2800" b="1" i="1" dirty="0" smtClean="0">
                <a:latin typeface="Times New Roman" panose="02020603050405020304" pitchFamily="18" charset="0"/>
                <a:ea typeface="方正姚体" panose="02010601030101010101" pitchFamily="2" charset="-122"/>
                <a:cs typeface="Times New Roman" panose="02020603050405020304" pitchFamily="18" charset="0"/>
              </a:rPr>
              <a:t>f</a:t>
            </a:r>
            <a:r>
              <a:rPr lang="en-US" altLang="zh-CN" sz="2800" b="1" dirty="0" smtClean="0">
                <a:latin typeface="Times New Roman" panose="02020603050405020304" pitchFamily="18" charset="0"/>
                <a:ea typeface="方正姚体" panose="02010601030101010101" pitchFamily="2" charset="-122"/>
                <a:cs typeface="Times New Roman" panose="02020603050405020304" pitchFamily="18" charset="0"/>
              </a:rPr>
              <a:t>( </a:t>
            </a:r>
            <a:r>
              <a:rPr lang="en-US" altLang="zh-CN" sz="2800" b="1" i="1" dirty="0" smtClean="0">
                <a:latin typeface="Times New Roman" panose="02020603050405020304" pitchFamily="18" charset="0"/>
                <a:ea typeface="方正姚体" panose="02010601030101010101" pitchFamily="2" charset="-122"/>
                <a:cs typeface="Times New Roman" panose="02020603050405020304" pitchFamily="18" charset="0"/>
              </a:rPr>
              <a:t>x, y </a:t>
            </a:r>
            <a:r>
              <a:rPr lang="en-US" altLang="zh-CN" sz="2800" b="1" dirty="0" smtClean="0">
                <a:latin typeface="Times New Roman" panose="02020603050405020304" pitchFamily="18" charset="0"/>
                <a:ea typeface="方正姚体" panose="02010601030101010101" pitchFamily="2" charset="-122"/>
                <a:cs typeface="Times New Roman" panose="02020603050405020304" pitchFamily="18" charset="0"/>
              </a:rPr>
              <a:t>)</a:t>
            </a:r>
            <a:r>
              <a:rPr lang="zh-CN" altLang="en-US" sz="2800" b="1" dirty="0" smtClean="0"/>
              <a:t>在</a:t>
            </a:r>
            <a:r>
              <a:rPr lang="en-US" altLang="zh-CN" sz="2800" b="1" dirty="0" smtClean="0">
                <a:latin typeface="Times New Roman" panose="02020603050405020304" pitchFamily="18" charset="0"/>
                <a:cs typeface="Times New Roman" panose="02020603050405020304" pitchFamily="18" charset="0"/>
              </a:rPr>
              <a:t>(0,0)</a:t>
            </a:r>
            <a:r>
              <a:rPr lang="zh-CN" altLang="en-US" sz="2800" b="1" dirty="0" smtClean="0"/>
              <a:t>处的连续性、可偏导性、可微性</a:t>
            </a:r>
            <a:r>
              <a:rPr lang="en-US" altLang="zh-CN" sz="2800" b="1" dirty="0" smtClean="0"/>
              <a:t>.</a:t>
            </a:r>
            <a:endParaRPr lang="zh-CN" altLang="en-US" sz="2800" b="1" dirty="0"/>
          </a:p>
        </p:txBody>
      </p:sp>
      <p:sp>
        <p:nvSpPr>
          <p:cNvPr id="5" name="文本框 4"/>
          <p:cNvSpPr txBox="1"/>
          <p:nvPr/>
        </p:nvSpPr>
        <p:spPr>
          <a:xfrm>
            <a:off x="1182819" y="2568802"/>
            <a:ext cx="543739" cy="523220"/>
          </a:xfrm>
          <a:prstGeom prst="rect">
            <a:avLst/>
          </a:prstGeom>
          <a:noFill/>
        </p:spPr>
        <p:txBody>
          <a:bodyPr wrap="none" rtlCol="0">
            <a:spAutoFit/>
          </a:bodyPr>
          <a:lstStyle/>
          <a:p>
            <a:r>
              <a:rPr lang="zh-CN" altLang="en-US" sz="2800" b="1" dirty="0">
                <a:solidFill>
                  <a:srgbClr val="FF0000"/>
                </a:solidFill>
              </a:rPr>
              <a:t>解</a:t>
            </a:r>
          </a:p>
        </p:txBody>
      </p:sp>
      <p:grpSp>
        <p:nvGrpSpPr>
          <p:cNvPr id="16" name="组合 15"/>
          <p:cNvGrpSpPr/>
          <p:nvPr/>
        </p:nvGrpSpPr>
        <p:grpSpPr>
          <a:xfrm>
            <a:off x="1758390" y="2378799"/>
            <a:ext cx="4065097" cy="1065212"/>
            <a:chOff x="1758390" y="2378799"/>
            <a:chExt cx="4065097" cy="1065212"/>
          </a:xfrm>
        </p:grpSpPr>
        <p:sp>
          <p:nvSpPr>
            <p:cNvPr id="6" name="文本框 5"/>
            <p:cNvSpPr txBox="1"/>
            <p:nvPr/>
          </p:nvSpPr>
          <p:spPr>
            <a:xfrm>
              <a:off x="1758390" y="2568802"/>
              <a:ext cx="902811" cy="523220"/>
            </a:xfrm>
            <a:prstGeom prst="rect">
              <a:avLst/>
            </a:prstGeom>
            <a:noFill/>
          </p:spPr>
          <p:txBody>
            <a:bodyPr wrap="none" rtlCol="0">
              <a:spAutoFit/>
            </a:bodyPr>
            <a:lstStyle/>
            <a:p>
              <a:r>
                <a:rPr lang="zh-CN" altLang="en-US" sz="2800" b="1" dirty="0" smtClean="0"/>
                <a:t>由于</a:t>
              </a:r>
              <a:endParaRPr lang="zh-CN" altLang="en-US" sz="2800" b="1" dirty="0"/>
            </a:p>
          </p:txBody>
        </p:sp>
        <p:graphicFrame>
          <p:nvGraphicFramePr>
            <p:cNvPr id="7" name="对象 6"/>
            <p:cNvGraphicFramePr>
              <a:graphicFrameLocks noChangeAspect="1"/>
            </p:cNvGraphicFramePr>
            <p:nvPr>
              <p:extLst>
                <p:ext uri="{D42A27DB-BD31-4B8C-83A1-F6EECF244321}">
                  <p14:modId xmlns:p14="http://schemas.microsoft.com/office/powerpoint/2010/main" val="1079096078"/>
                </p:ext>
              </p:extLst>
            </p:nvPr>
          </p:nvGraphicFramePr>
          <p:xfrm>
            <a:off x="2597687" y="2378799"/>
            <a:ext cx="3225800" cy="1065212"/>
          </p:xfrm>
          <a:graphic>
            <a:graphicData uri="http://schemas.openxmlformats.org/presentationml/2006/ole">
              <mc:AlternateContent xmlns:mc="http://schemas.openxmlformats.org/markup-compatibility/2006">
                <mc:Choice xmlns:v="urn:schemas-microsoft-com:vml" Requires="v">
                  <p:oleObj spid="_x0000_s25677" name="Equation" r:id="rId5" imgW="1460160" imgH="482400" progId="Equation.DSMT4">
                    <p:embed/>
                  </p:oleObj>
                </mc:Choice>
                <mc:Fallback>
                  <p:oleObj name="Equation" r:id="rId5" imgW="1460160" imgH="482400" progId="Equation.DSMT4">
                    <p:embed/>
                    <p:pic>
                      <p:nvPicPr>
                        <p:cNvPr id="0" name=""/>
                        <p:cNvPicPr/>
                        <p:nvPr/>
                      </p:nvPicPr>
                      <p:blipFill>
                        <a:blip r:embed="rId6"/>
                        <a:stretch>
                          <a:fillRect/>
                        </a:stretch>
                      </p:blipFill>
                      <p:spPr>
                        <a:xfrm>
                          <a:off x="2597687" y="2378799"/>
                          <a:ext cx="3225800" cy="1065212"/>
                        </a:xfrm>
                        <a:prstGeom prst="rect">
                          <a:avLst/>
                        </a:prstGeom>
                      </p:spPr>
                    </p:pic>
                  </p:oleObj>
                </mc:Fallback>
              </mc:AlternateContent>
            </a:graphicData>
          </a:graphic>
        </p:graphicFrame>
      </p:grpSp>
      <p:graphicFrame>
        <p:nvGraphicFramePr>
          <p:cNvPr id="9" name="对象 8"/>
          <p:cNvGraphicFramePr>
            <a:graphicFrameLocks noChangeAspect="1"/>
          </p:cNvGraphicFramePr>
          <p:nvPr>
            <p:extLst>
              <p:ext uri="{D42A27DB-BD31-4B8C-83A1-F6EECF244321}">
                <p14:modId xmlns:p14="http://schemas.microsoft.com/office/powerpoint/2010/main" val="3101224846"/>
              </p:ext>
            </p:extLst>
          </p:nvPr>
        </p:nvGraphicFramePr>
        <p:xfrm>
          <a:off x="1343472" y="3247047"/>
          <a:ext cx="7216775" cy="1106487"/>
        </p:xfrm>
        <a:graphic>
          <a:graphicData uri="http://schemas.openxmlformats.org/presentationml/2006/ole">
            <mc:AlternateContent xmlns:mc="http://schemas.openxmlformats.org/markup-compatibility/2006">
              <mc:Choice xmlns:v="urn:schemas-microsoft-com:vml" Requires="v">
                <p:oleObj spid="_x0000_s25678" name="Equation" r:id="rId7" imgW="3149280" imgH="482400" progId="Equation.DSMT4">
                  <p:embed/>
                </p:oleObj>
              </mc:Choice>
              <mc:Fallback>
                <p:oleObj name="Equation" r:id="rId7" imgW="3149280" imgH="482400" progId="Equation.DSMT4">
                  <p:embed/>
                  <p:pic>
                    <p:nvPicPr>
                      <p:cNvPr id="0" name=""/>
                      <p:cNvPicPr/>
                      <p:nvPr/>
                    </p:nvPicPr>
                    <p:blipFill>
                      <a:blip r:embed="rId8"/>
                      <a:stretch>
                        <a:fillRect/>
                      </a:stretch>
                    </p:blipFill>
                    <p:spPr>
                      <a:xfrm>
                        <a:off x="1343472" y="3247047"/>
                        <a:ext cx="7216775" cy="1106487"/>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238233277"/>
              </p:ext>
            </p:extLst>
          </p:nvPr>
        </p:nvGraphicFramePr>
        <p:xfrm>
          <a:off x="1375662" y="4511514"/>
          <a:ext cx="4462463" cy="511175"/>
        </p:xfrm>
        <a:graphic>
          <a:graphicData uri="http://schemas.openxmlformats.org/presentationml/2006/ole">
            <mc:AlternateContent xmlns:mc="http://schemas.openxmlformats.org/markup-compatibility/2006">
              <mc:Choice xmlns:v="urn:schemas-microsoft-com:vml" Requires="v">
                <p:oleObj spid="_x0000_s25679" name="Equation" r:id="rId9" imgW="1879560" imgH="215640" progId="Equation.DSMT4">
                  <p:embed/>
                </p:oleObj>
              </mc:Choice>
              <mc:Fallback>
                <p:oleObj name="Equation" r:id="rId9" imgW="1879560" imgH="215640" progId="Equation.DSMT4">
                  <p:embed/>
                  <p:pic>
                    <p:nvPicPr>
                      <p:cNvPr id="0" name=""/>
                      <p:cNvPicPr/>
                      <p:nvPr/>
                    </p:nvPicPr>
                    <p:blipFill>
                      <a:blip r:embed="rId10"/>
                      <a:stretch>
                        <a:fillRect/>
                      </a:stretch>
                    </p:blipFill>
                    <p:spPr>
                      <a:xfrm>
                        <a:off x="1375662" y="4511514"/>
                        <a:ext cx="4462463" cy="511175"/>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208900913"/>
              </p:ext>
            </p:extLst>
          </p:nvPr>
        </p:nvGraphicFramePr>
        <p:xfrm>
          <a:off x="1454688" y="5142829"/>
          <a:ext cx="5267325" cy="896937"/>
        </p:xfrm>
        <a:graphic>
          <a:graphicData uri="http://schemas.openxmlformats.org/presentationml/2006/ole">
            <mc:AlternateContent xmlns:mc="http://schemas.openxmlformats.org/markup-compatibility/2006">
              <mc:Choice xmlns:v="urn:schemas-microsoft-com:vml" Requires="v">
                <p:oleObj spid="_x0000_s25680" name="Equation" r:id="rId11" imgW="2387520" imgH="406080" progId="Equation.DSMT4">
                  <p:embed/>
                </p:oleObj>
              </mc:Choice>
              <mc:Fallback>
                <p:oleObj name="Equation" r:id="rId11" imgW="2387520" imgH="406080" progId="Equation.DSMT4">
                  <p:embed/>
                  <p:pic>
                    <p:nvPicPr>
                      <p:cNvPr id="0" name=""/>
                      <p:cNvPicPr/>
                      <p:nvPr/>
                    </p:nvPicPr>
                    <p:blipFill>
                      <a:blip r:embed="rId12"/>
                      <a:stretch>
                        <a:fillRect/>
                      </a:stretch>
                    </p:blipFill>
                    <p:spPr>
                      <a:xfrm>
                        <a:off x="1454688" y="5142829"/>
                        <a:ext cx="5267325" cy="896937"/>
                      </a:xfrm>
                      <a:prstGeom prst="rect">
                        <a:avLst/>
                      </a:prstGeom>
                    </p:spPr>
                  </p:pic>
                </p:oleObj>
              </mc:Fallback>
            </mc:AlternateContent>
          </a:graphicData>
        </a:graphic>
      </p:graphicFrame>
      <p:sp>
        <p:nvSpPr>
          <p:cNvPr id="17" name="文本框 16"/>
          <p:cNvSpPr txBox="1"/>
          <p:nvPr/>
        </p:nvSpPr>
        <p:spPr>
          <a:xfrm>
            <a:off x="5825099" y="2564025"/>
            <a:ext cx="1261884" cy="523220"/>
          </a:xfrm>
          <a:prstGeom prst="rect">
            <a:avLst/>
          </a:prstGeom>
          <a:noFill/>
        </p:spPr>
        <p:txBody>
          <a:bodyPr wrap="none" rtlCol="0">
            <a:spAutoFit/>
          </a:bodyPr>
          <a:lstStyle/>
          <a:p>
            <a:r>
              <a:rPr lang="zh-CN" altLang="en-US" sz="2800" b="1" dirty="0" smtClean="0"/>
              <a:t>所以，</a:t>
            </a:r>
            <a:endParaRPr lang="zh-CN" altLang="en-US" sz="2800" b="1" dirty="0"/>
          </a:p>
        </p:txBody>
      </p:sp>
      <p:graphicFrame>
        <p:nvGraphicFramePr>
          <p:cNvPr id="18" name="对象 17"/>
          <p:cNvGraphicFramePr>
            <a:graphicFrameLocks noChangeAspect="1"/>
          </p:cNvGraphicFramePr>
          <p:nvPr>
            <p:extLst>
              <p:ext uri="{D42A27DB-BD31-4B8C-83A1-F6EECF244321}">
                <p14:modId xmlns:p14="http://schemas.microsoft.com/office/powerpoint/2010/main" val="4015372182"/>
              </p:ext>
            </p:extLst>
          </p:nvPr>
        </p:nvGraphicFramePr>
        <p:xfrm>
          <a:off x="6888088" y="5309912"/>
          <a:ext cx="2376135" cy="562769"/>
        </p:xfrm>
        <a:graphic>
          <a:graphicData uri="http://schemas.openxmlformats.org/presentationml/2006/ole">
            <mc:AlternateContent xmlns:mc="http://schemas.openxmlformats.org/markup-compatibility/2006">
              <mc:Choice xmlns:v="urn:schemas-microsoft-com:vml" Requires="v">
                <p:oleObj spid="_x0000_s25681" name="Equation" r:id="rId13" imgW="965160" imgH="228600" progId="Equation.DSMT4">
                  <p:embed/>
                </p:oleObj>
              </mc:Choice>
              <mc:Fallback>
                <p:oleObj name="Equation" r:id="rId13" imgW="965160" imgH="228600" progId="Equation.DSMT4">
                  <p:embed/>
                  <p:pic>
                    <p:nvPicPr>
                      <p:cNvPr id="0" name=""/>
                      <p:cNvPicPr/>
                      <p:nvPr/>
                    </p:nvPicPr>
                    <p:blipFill>
                      <a:blip r:embed="rId14"/>
                      <a:stretch>
                        <a:fillRect/>
                      </a:stretch>
                    </p:blipFill>
                    <p:spPr>
                      <a:xfrm>
                        <a:off x="6888088" y="5309912"/>
                        <a:ext cx="2376135" cy="562769"/>
                      </a:xfrm>
                      <a:prstGeom prst="rect">
                        <a:avLst/>
                      </a:prstGeom>
                    </p:spPr>
                  </p:pic>
                </p:oleObj>
              </mc:Fallback>
            </mc:AlternateContent>
          </a:graphicData>
        </a:graphic>
      </p:graphicFrame>
    </p:spTree>
    <p:extLst>
      <p:ext uri="{BB962C8B-B14F-4D97-AF65-F5344CB8AC3E}">
        <p14:creationId xmlns:p14="http://schemas.microsoft.com/office/powerpoint/2010/main" val="193980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125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10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10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125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left)">
                                      <p:cBhvr>
                                        <p:cTn id="3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6066" name="Object 2"/>
          <p:cNvGraphicFramePr>
            <a:graphicFrameLocks noChangeAspect="1"/>
          </p:cNvGraphicFramePr>
          <p:nvPr>
            <p:extLst>
              <p:ext uri="{D42A27DB-BD31-4B8C-83A1-F6EECF244321}">
                <p14:modId xmlns:p14="http://schemas.microsoft.com/office/powerpoint/2010/main" val="3367734073"/>
              </p:ext>
            </p:extLst>
          </p:nvPr>
        </p:nvGraphicFramePr>
        <p:xfrm>
          <a:off x="1991544" y="1700808"/>
          <a:ext cx="8229600" cy="4084638"/>
        </p:xfrm>
        <a:graphic>
          <a:graphicData uri="http://schemas.openxmlformats.org/presentationml/2006/ole">
            <mc:AlternateContent xmlns:mc="http://schemas.openxmlformats.org/markup-compatibility/2006">
              <mc:Choice xmlns:v="urn:schemas-microsoft-com:vml" Requires="v">
                <p:oleObj spid="_x0000_s3095" name="文档" r:id="rId3" imgW="7678217" imgH="3812743" progId="Word.Document.8">
                  <p:embed/>
                </p:oleObj>
              </mc:Choice>
              <mc:Fallback>
                <p:oleObj name="文档" r:id="rId3" imgW="7678217" imgH="3812743"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1544" y="1700808"/>
                        <a:ext cx="8229600" cy="408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6803" name="Text Box 3"/>
          <p:cNvSpPr txBox="1">
            <a:spLocks noChangeArrowheads="1"/>
          </p:cNvSpPr>
          <p:nvPr/>
        </p:nvSpPr>
        <p:spPr bwMode="auto">
          <a:xfrm>
            <a:off x="2362200" y="914400"/>
            <a:ext cx="29417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b="1" dirty="0">
                <a:solidFill>
                  <a:srgbClr val="FF0000"/>
                </a:solidFill>
                <a:latin typeface="宋体" panose="02010600030101010101" pitchFamily="2" charset="-122"/>
              </a:rPr>
              <a:t>全增量的概念</a:t>
            </a:r>
          </a:p>
        </p:txBody>
      </p:sp>
    </p:spTree>
    <p:extLst>
      <p:ext uri="{BB962C8B-B14F-4D97-AF65-F5344CB8AC3E}">
        <p14:creationId xmlns:p14="http://schemas.microsoft.com/office/powerpoint/2010/main" val="1632341920"/>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16066"/>
                                        </p:tgtEl>
                                        <p:attrNameLst>
                                          <p:attrName>style.visibility</p:attrName>
                                        </p:attrNameLst>
                                      </p:cBhvr>
                                      <p:to>
                                        <p:strVal val="visible"/>
                                      </p:to>
                                    </p:set>
                                    <p:animEffect transition="in" filter="wipe(up)">
                                      <p:cBhvr>
                                        <p:cTn id="7" dur="1750"/>
                                        <p:tgtEl>
                                          <p:spTgt spid="2160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对象 11"/>
          <p:cNvGraphicFramePr>
            <a:graphicFrameLocks noChangeAspect="1"/>
          </p:cNvGraphicFramePr>
          <p:nvPr>
            <p:extLst>
              <p:ext uri="{D42A27DB-BD31-4B8C-83A1-F6EECF244321}">
                <p14:modId xmlns:p14="http://schemas.microsoft.com/office/powerpoint/2010/main" val="3302201469"/>
              </p:ext>
            </p:extLst>
          </p:nvPr>
        </p:nvGraphicFramePr>
        <p:xfrm>
          <a:off x="1509918" y="965587"/>
          <a:ext cx="5915025" cy="952500"/>
        </p:xfrm>
        <a:graphic>
          <a:graphicData uri="http://schemas.openxmlformats.org/presentationml/2006/ole">
            <mc:AlternateContent xmlns:mc="http://schemas.openxmlformats.org/markup-compatibility/2006">
              <mc:Choice xmlns:v="urn:schemas-microsoft-com:vml" Requires="v">
                <p:oleObj spid="_x0000_s26712" name="Equation" r:id="rId3" imgW="2679480" imgH="431640" progId="Equation.DSMT4">
                  <p:embed/>
                </p:oleObj>
              </mc:Choice>
              <mc:Fallback>
                <p:oleObj name="Equation" r:id="rId3" imgW="2679480" imgH="431640" progId="Equation.DSMT4">
                  <p:embed/>
                  <p:pic>
                    <p:nvPicPr>
                      <p:cNvPr id="0" name=""/>
                      <p:cNvPicPr/>
                      <p:nvPr/>
                    </p:nvPicPr>
                    <p:blipFill>
                      <a:blip r:embed="rId4"/>
                      <a:stretch>
                        <a:fillRect/>
                      </a:stretch>
                    </p:blipFill>
                    <p:spPr>
                      <a:xfrm>
                        <a:off x="1509918" y="965587"/>
                        <a:ext cx="5915025" cy="952500"/>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3041236480"/>
              </p:ext>
            </p:extLst>
          </p:nvPr>
        </p:nvGraphicFramePr>
        <p:xfrm>
          <a:off x="1822450" y="5373688"/>
          <a:ext cx="4375150" cy="538162"/>
        </p:xfrm>
        <a:graphic>
          <a:graphicData uri="http://schemas.openxmlformats.org/presentationml/2006/ole">
            <mc:AlternateContent xmlns:mc="http://schemas.openxmlformats.org/markup-compatibility/2006">
              <mc:Choice xmlns:v="urn:schemas-microsoft-com:vml" Requires="v">
                <p:oleObj spid="_x0000_s26713" name="Equation" r:id="rId5" imgW="1752480" imgH="215640" progId="Equation.DSMT4">
                  <p:embed/>
                </p:oleObj>
              </mc:Choice>
              <mc:Fallback>
                <p:oleObj name="Equation" r:id="rId5" imgW="1752480" imgH="215640" progId="Equation.DSMT4">
                  <p:embed/>
                  <p:pic>
                    <p:nvPicPr>
                      <p:cNvPr id="0" name=""/>
                      <p:cNvPicPr/>
                      <p:nvPr/>
                    </p:nvPicPr>
                    <p:blipFill>
                      <a:blip r:embed="rId6"/>
                      <a:stretch>
                        <a:fillRect/>
                      </a:stretch>
                    </p:blipFill>
                    <p:spPr>
                      <a:xfrm>
                        <a:off x="1822450" y="5373688"/>
                        <a:ext cx="4375150" cy="538162"/>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812570707"/>
              </p:ext>
            </p:extLst>
          </p:nvPr>
        </p:nvGraphicFramePr>
        <p:xfrm>
          <a:off x="7475957" y="869608"/>
          <a:ext cx="2592288" cy="1036915"/>
        </p:xfrm>
        <a:graphic>
          <a:graphicData uri="http://schemas.openxmlformats.org/presentationml/2006/ole">
            <mc:AlternateContent xmlns:mc="http://schemas.openxmlformats.org/markup-compatibility/2006">
              <mc:Choice xmlns:v="urn:schemas-microsoft-com:vml" Requires="v">
                <p:oleObj spid="_x0000_s26714" name="Equation" r:id="rId7" imgW="1015920" imgH="406080" progId="Equation.DSMT4">
                  <p:embed/>
                </p:oleObj>
              </mc:Choice>
              <mc:Fallback>
                <p:oleObj name="Equation" r:id="rId7" imgW="1015920" imgH="406080" progId="Equation.DSMT4">
                  <p:embed/>
                  <p:pic>
                    <p:nvPicPr>
                      <p:cNvPr id="0" name=""/>
                      <p:cNvPicPr/>
                      <p:nvPr/>
                    </p:nvPicPr>
                    <p:blipFill>
                      <a:blip r:embed="rId8"/>
                      <a:stretch>
                        <a:fillRect/>
                      </a:stretch>
                    </p:blipFill>
                    <p:spPr>
                      <a:xfrm>
                        <a:off x="7475957" y="869608"/>
                        <a:ext cx="2592288" cy="1036915"/>
                      </a:xfrm>
                      <a:prstGeom prst="rect">
                        <a:avLst/>
                      </a:prstGeom>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2123147578"/>
              </p:ext>
            </p:extLst>
          </p:nvPr>
        </p:nvGraphicFramePr>
        <p:xfrm>
          <a:off x="1353841" y="1977892"/>
          <a:ext cx="5472608" cy="531625"/>
        </p:xfrm>
        <a:graphic>
          <a:graphicData uri="http://schemas.openxmlformats.org/presentationml/2006/ole">
            <mc:AlternateContent xmlns:mc="http://schemas.openxmlformats.org/markup-compatibility/2006">
              <mc:Choice xmlns:v="urn:schemas-microsoft-com:vml" Requires="v">
                <p:oleObj spid="_x0000_s26715" name="Equation" r:id="rId9" imgW="2222280" imgH="215640" progId="Equation.DSMT4">
                  <p:embed/>
                </p:oleObj>
              </mc:Choice>
              <mc:Fallback>
                <p:oleObj name="Equation" r:id="rId9" imgW="2222280" imgH="215640" progId="Equation.DSMT4">
                  <p:embed/>
                  <p:pic>
                    <p:nvPicPr>
                      <p:cNvPr id="0" name=""/>
                      <p:cNvPicPr/>
                      <p:nvPr/>
                    </p:nvPicPr>
                    <p:blipFill>
                      <a:blip r:embed="rId10"/>
                      <a:stretch>
                        <a:fillRect/>
                      </a:stretch>
                    </p:blipFill>
                    <p:spPr>
                      <a:xfrm>
                        <a:off x="1353841" y="1977892"/>
                        <a:ext cx="5472608" cy="531625"/>
                      </a:xfrm>
                      <a:prstGeom prst="rect">
                        <a:avLst/>
                      </a:prstGeom>
                    </p:spPr>
                  </p:pic>
                </p:oleObj>
              </mc:Fallback>
            </mc:AlternateContent>
          </a:graphicData>
        </a:graphic>
      </p:graphicFrame>
      <p:sp>
        <p:nvSpPr>
          <p:cNvPr id="19" name="文本框 18"/>
          <p:cNvSpPr txBox="1"/>
          <p:nvPr/>
        </p:nvSpPr>
        <p:spPr>
          <a:xfrm>
            <a:off x="6842611" y="1949119"/>
            <a:ext cx="1266693" cy="523220"/>
          </a:xfrm>
          <a:prstGeom prst="rect">
            <a:avLst/>
          </a:prstGeom>
          <a:noFill/>
        </p:spPr>
        <p:txBody>
          <a:bodyPr wrap="none" rtlCol="0">
            <a:spAutoFit/>
          </a:bodyPr>
          <a:lstStyle/>
          <a:p>
            <a:r>
              <a:rPr lang="zh-CN" altLang="en-US" sz="2800" b="1" dirty="0" smtClean="0"/>
              <a:t>又因为</a:t>
            </a:r>
            <a:endParaRPr lang="zh-CN" altLang="en-US" sz="2800" b="1" dirty="0"/>
          </a:p>
        </p:txBody>
      </p:sp>
      <p:graphicFrame>
        <p:nvGraphicFramePr>
          <p:cNvPr id="20" name="对象 19"/>
          <p:cNvGraphicFramePr>
            <a:graphicFrameLocks noChangeAspect="1"/>
          </p:cNvGraphicFramePr>
          <p:nvPr>
            <p:extLst>
              <p:ext uri="{D42A27DB-BD31-4B8C-83A1-F6EECF244321}">
                <p14:modId xmlns:p14="http://schemas.microsoft.com/office/powerpoint/2010/main" val="2887716188"/>
              </p:ext>
            </p:extLst>
          </p:nvPr>
        </p:nvGraphicFramePr>
        <p:xfrm>
          <a:off x="2597756" y="2569322"/>
          <a:ext cx="6263188" cy="1125643"/>
        </p:xfrm>
        <a:graphic>
          <a:graphicData uri="http://schemas.openxmlformats.org/presentationml/2006/ole">
            <mc:AlternateContent xmlns:mc="http://schemas.openxmlformats.org/markup-compatibility/2006">
              <mc:Choice xmlns:v="urn:schemas-microsoft-com:vml" Requires="v">
                <p:oleObj spid="_x0000_s26716" name="Equation" r:id="rId11" imgW="2755800" imgH="495000" progId="Equation.DSMT4">
                  <p:embed/>
                </p:oleObj>
              </mc:Choice>
              <mc:Fallback>
                <p:oleObj name="Equation" r:id="rId11" imgW="2755800" imgH="495000" progId="Equation.DSMT4">
                  <p:embed/>
                  <p:pic>
                    <p:nvPicPr>
                      <p:cNvPr id="0" name=""/>
                      <p:cNvPicPr/>
                      <p:nvPr/>
                    </p:nvPicPr>
                    <p:blipFill>
                      <a:blip r:embed="rId12"/>
                      <a:stretch>
                        <a:fillRect/>
                      </a:stretch>
                    </p:blipFill>
                    <p:spPr>
                      <a:xfrm>
                        <a:off x="2597756" y="2569322"/>
                        <a:ext cx="6263188" cy="1125643"/>
                      </a:xfrm>
                      <a:prstGeom prst="rect">
                        <a:avLst/>
                      </a:prstGeom>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714124315"/>
              </p:ext>
            </p:extLst>
          </p:nvPr>
        </p:nvGraphicFramePr>
        <p:xfrm>
          <a:off x="2783632" y="3525623"/>
          <a:ext cx="5539483" cy="1249934"/>
        </p:xfrm>
        <a:graphic>
          <a:graphicData uri="http://schemas.openxmlformats.org/presentationml/2006/ole">
            <mc:AlternateContent xmlns:mc="http://schemas.openxmlformats.org/markup-compatibility/2006">
              <mc:Choice xmlns:v="urn:schemas-microsoft-com:vml" Requires="v">
                <p:oleObj spid="_x0000_s26717" name="Equation" r:id="rId13" imgW="2476440" imgH="558720" progId="Equation.DSMT4">
                  <p:embed/>
                </p:oleObj>
              </mc:Choice>
              <mc:Fallback>
                <p:oleObj name="Equation" r:id="rId13" imgW="2476440" imgH="558720" progId="Equation.DSMT4">
                  <p:embed/>
                  <p:pic>
                    <p:nvPicPr>
                      <p:cNvPr id="0" name=""/>
                      <p:cNvPicPr/>
                      <p:nvPr/>
                    </p:nvPicPr>
                    <p:blipFill>
                      <a:blip r:embed="rId14"/>
                      <a:stretch>
                        <a:fillRect/>
                      </a:stretch>
                    </p:blipFill>
                    <p:spPr>
                      <a:xfrm>
                        <a:off x="2783632" y="3525623"/>
                        <a:ext cx="5539483" cy="1249934"/>
                      </a:xfrm>
                      <a:prstGeom prst="rect">
                        <a:avLst/>
                      </a:prstGeom>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1940628552"/>
              </p:ext>
            </p:extLst>
          </p:nvPr>
        </p:nvGraphicFramePr>
        <p:xfrm>
          <a:off x="2783632" y="4852252"/>
          <a:ext cx="610869" cy="444268"/>
        </p:xfrm>
        <a:graphic>
          <a:graphicData uri="http://schemas.openxmlformats.org/presentationml/2006/ole">
            <mc:AlternateContent xmlns:mc="http://schemas.openxmlformats.org/markup-compatibility/2006">
              <mc:Choice xmlns:v="urn:schemas-microsoft-com:vml" Requires="v">
                <p:oleObj spid="_x0000_s26718" name="Equation" r:id="rId15" imgW="279360" imgH="203040" progId="Equation.DSMT4">
                  <p:embed/>
                </p:oleObj>
              </mc:Choice>
              <mc:Fallback>
                <p:oleObj name="Equation" r:id="rId15" imgW="279360" imgH="203040" progId="Equation.DSMT4">
                  <p:embed/>
                  <p:pic>
                    <p:nvPicPr>
                      <p:cNvPr id="0" name=""/>
                      <p:cNvPicPr/>
                      <p:nvPr/>
                    </p:nvPicPr>
                    <p:blipFill>
                      <a:blip r:embed="rId16"/>
                      <a:stretch>
                        <a:fillRect/>
                      </a:stretch>
                    </p:blipFill>
                    <p:spPr>
                      <a:xfrm>
                        <a:off x="2783632" y="4852252"/>
                        <a:ext cx="610869" cy="444268"/>
                      </a:xfrm>
                      <a:prstGeom prst="rect">
                        <a:avLst/>
                      </a:prstGeom>
                    </p:spPr>
                  </p:pic>
                </p:oleObj>
              </mc:Fallback>
            </mc:AlternateContent>
          </a:graphicData>
        </a:graphic>
      </p:graphicFrame>
    </p:spTree>
    <p:extLst>
      <p:ext uri="{BB962C8B-B14F-4D97-AF65-F5344CB8AC3E}">
        <p14:creationId xmlns:p14="http://schemas.microsoft.com/office/powerpoint/2010/main" val="1468602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75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125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left)">
                                      <p:cBhvr>
                                        <p:cTn id="22" dur="1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left)">
                                      <p:cBhvr>
                                        <p:cTn id="27" dur="125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left)">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17090" name="Object 2"/>
          <p:cNvGraphicFramePr>
            <a:graphicFrameLocks noGrp="1" noChangeAspect="1"/>
          </p:cNvGraphicFramePr>
          <p:nvPr>
            <p:ph type="title"/>
            <p:extLst>
              <p:ext uri="{D42A27DB-BD31-4B8C-83A1-F6EECF244321}">
                <p14:modId xmlns:p14="http://schemas.microsoft.com/office/powerpoint/2010/main" val="645029921"/>
              </p:ext>
            </p:extLst>
          </p:nvPr>
        </p:nvGraphicFramePr>
        <p:xfrm>
          <a:off x="1487488" y="1628799"/>
          <a:ext cx="8784976" cy="4278665"/>
        </p:xfrm>
        <a:graphic>
          <a:graphicData uri="http://schemas.openxmlformats.org/presentationml/2006/ole">
            <mc:AlternateContent xmlns:mc="http://schemas.openxmlformats.org/markup-compatibility/2006">
              <mc:Choice xmlns:v="urn:schemas-microsoft-com:vml" Requires="v">
                <p:oleObj spid="_x0000_s4119" name="Document" r:id="rId4" imgW="7321223" imgH="3565347" progId="Word.Document.8">
                  <p:embed/>
                </p:oleObj>
              </mc:Choice>
              <mc:Fallback>
                <p:oleObj name="Document" r:id="rId4" imgW="7321223" imgH="3565347" progId="Word.Document.8">
                  <p:embed/>
                  <p:pic>
                    <p:nvPicPr>
                      <p:cNvPr id="0" name=""/>
                      <p:cNvPicPr>
                        <a:picLocks noChangeAspect="1" noChangeArrowheads="1"/>
                      </p:cNvPicPr>
                      <p:nvPr/>
                    </p:nvPicPr>
                    <p:blipFill>
                      <a:blip r:embed="rId5"/>
                      <a:srcRect/>
                      <a:stretch>
                        <a:fillRect/>
                      </a:stretch>
                    </p:blipFill>
                    <p:spPr bwMode="auto">
                      <a:xfrm>
                        <a:off x="1487488" y="1628799"/>
                        <a:ext cx="8784976" cy="4278665"/>
                      </a:xfrm>
                      <a:prstGeom prst="rect">
                        <a:avLst/>
                      </a:prstGeom>
                      <a:noFill/>
                      <a:ln>
                        <a:noFill/>
                      </a:ln>
                      <a:extLst/>
                    </p:spPr>
                  </p:pic>
                </p:oleObj>
              </mc:Fallback>
            </mc:AlternateContent>
          </a:graphicData>
        </a:graphic>
      </p:graphicFrame>
      <p:sp>
        <p:nvSpPr>
          <p:cNvPr id="77827" name="Rectangle 3"/>
          <p:cNvSpPr>
            <a:spLocks noChangeArrowheads="1"/>
          </p:cNvSpPr>
          <p:nvPr/>
        </p:nvSpPr>
        <p:spPr bwMode="auto">
          <a:xfrm>
            <a:off x="1775520" y="836712"/>
            <a:ext cx="265649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dirty="0">
                <a:solidFill>
                  <a:srgbClr val="FF0000"/>
                </a:solidFill>
                <a:latin typeface="宋体" panose="02010600030101010101" pitchFamily="2" charset="-122"/>
              </a:rPr>
              <a:t>全微分的定义</a:t>
            </a:r>
          </a:p>
        </p:txBody>
      </p:sp>
    </p:spTree>
    <p:extLst>
      <p:ext uri="{BB962C8B-B14F-4D97-AF65-F5344CB8AC3E}">
        <p14:creationId xmlns:p14="http://schemas.microsoft.com/office/powerpoint/2010/main" val="3983569860"/>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17090"/>
                                        </p:tgtEl>
                                        <p:attrNameLst>
                                          <p:attrName>style.visibility</p:attrName>
                                        </p:attrNameLst>
                                      </p:cBhvr>
                                      <p:to>
                                        <p:strVal val="visible"/>
                                      </p:to>
                                    </p:set>
                                    <p:animEffect transition="in" filter="wipe(up)">
                                      <p:cBhvr>
                                        <p:cTn id="7" dur="1750"/>
                                        <p:tgtEl>
                                          <p:spTgt spid="2170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8850" name="Object 2"/>
          <p:cNvGraphicFramePr>
            <a:graphicFrameLocks noChangeAspect="1"/>
          </p:cNvGraphicFramePr>
          <p:nvPr/>
        </p:nvGraphicFramePr>
        <p:xfrm>
          <a:off x="2212975" y="993775"/>
          <a:ext cx="7620000" cy="952500"/>
        </p:xfrm>
        <a:graphic>
          <a:graphicData uri="http://schemas.openxmlformats.org/presentationml/2006/ole">
            <mc:AlternateContent xmlns:mc="http://schemas.openxmlformats.org/markup-compatibility/2006">
              <mc:Choice xmlns:v="urn:schemas-microsoft-com:vml" Requires="v">
                <p:oleObj spid="_x0000_s5282" name="文档" r:id="rId3" imgW="7320280" imgH="924560" progId="Word.Document.8">
                  <p:embed/>
                </p:oleObj>
              </mc:Choice>
              <mc:Fallback>
                <p:oleObj name="文档" r:id="rId3" imgW="7320280" imgH="92456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2975" y="993775"/>
                        <a:ext cx="76200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8115" name="Object 3"/>
          <p:cNvGraphicFramePr>
            <a:graphicFrameLocks noChangeAspect="1"/>
          </p:cNvGraphicFramePr>
          <p:nvPr/>
        </p:nvGraphicFramePr>
        <p:xfrm>
          <a:off x="2536825" y="2127250"/>
          <a:ext cx="7296150" cy="952500"/>
        </p:xfrm>
        <a:graphic>
          <a:graphicData uri="http://schemas.openxmlformats.org/presentationml/2006/ole">
            <mc:AlternateContent xmlns:mc="http://schemas.openxmlformats.org/markup-compatibility/2006">
              <mc:Choice xmlns:v="urn:schemas-microsoft-com:vml" Requires="v">
                <p:oleObj spid="_x0000_s5283" name="文档" r:id="rId5" imgW="7157720" imgH="934720" progId="Word.Document.8">
                  <p:embed/>
                </p:oleObj>
              </mc:Choice>
              <mc:Fallback>
                <p:oleObj name="文档" r:id="rId5" imgW="7157720" imgH="934720"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36825" y="2127250"/>
                        <a:ext cx="729615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8116" name="Text Box 4"/>
          <p:cNvSpPr txBox="1">
            <a:spLocks noChangeArrowheads="1"/>
          </p:cNvSpPr>
          <p:nvPr/>
        </p:nvSpPr>
        <p:spPr bwMode="auto">
          <a:xfrm>
            <a:off x="2362200" y="3200401"/>
            <a:ext cx="1371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t>事实上</a:t>
            </a:r>
          </a:p>
        </p:txBody>
      </p:sp>
      <p:graphicFrame>
        <p:nvGraphicFramePr>
          <p:cNvPr id="218117" name="Object 5"/>
          <p:cNvGraphicFramePr>
            <a:graphicFrameLocks noChangeAspect="1"/>
          </p:cNvGraphicFramePr>
          <p:nvPr/>
        </p:nvGraphicFramePr>
        <p:xfrm>
          <a:off x="3714750" y="3335338"/>
          <a:ext cx="3581400" cy="392112"/>
        </p:xfrm>
        <a:graphic>
          <a:graphicData uri="http://schemas.openxmlformats.org/presentationml/2006/ole">
            <mc:AlternateContent xmlns:mc="http://schemas.openxmlformats.org/markup-compatibility/2006">
              <mc:Choice xmlns:v="urn:schemas-microsoft-com:vml" Requires="v">
                <p:oleObj spid="_x0000_s5284" name="公式" r:id="rId7" imgW="3581400" imgH="393700" progId="Equation.3">
                  <p:embed/>
                </p:oleObj>
              </mc:Choice>
              <mc:Fallback>
                <p:oleObj name="公式" r:id="rId7" imgW="3581400" imgH="3937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14750" y="3335338"/>
                        <a:ext cx="3581400"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8118" name="Object 6"/>
          <p:cNvGraphicFramePr>
            <a:graphicFrameLocks noChangeAspect="1"/>
          </p:cNvGraphicFramePr>
          <p:nvPr/>
        </p:nvGraphicFramePr>
        <p:xfrm>
          <a:off x="7620000" y="3354388"/>
          <a:ext cx="1587500" cy="582612"/>
        </p:xfrm>
        <a:graphic>
          <a:graphicData uri="http://schemas.openxmlformats.org/presentationml/2006/ole">
            <mc:AlternateContent xmlns:mc="http://schemas.openxmlformats.org/markup-compatibility/2006">
              <mc:Choice xmlns:v="urn:schemas-microsoft-com:vml" Requires="v">
                <p:oleObj spid="_x0000_s5285" name="公式" r:id="rId9" imgW="1586811" imgH="583947" progId="Equation.3">
                  <p:embed/>
                </p:oleObj>
              </mc:Choice>
              <mc:Fallback>
                <p:oleObj name="公式" r:id="rId9" imgW="1586811" imgH="583947"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20000" y="3354388"/>
                        <a:ext cx="1587500" cy="582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8119" name="Object 7"/>
          <p:cNvGraphicFramePr>
            <a:graphicFrameLocks noChangeAspect="1"/>
          </p:cNvGraphicFramePr>
          <p:nvPr/>
        </p:nvGraphicFramePr>
        <p:xfrm>
          <a:off x="2514600" y="4038600"/>
          <a:ext cx="3429000" cy="850900"/>
        </p:xfrm>
        <a:graphic>
          <a:graphicData uri="http://schemas.openxmlformats.org/presentationml/2006/ole">
            <mc:AlternateContent xmlns:mc="http://schemas.openxmlformats.org/markup-compatibility/2006">
              <mc:Choice xmlns:v="urn:schemas-microsoft-com:vml" Requires="v">
                <p:oleObj spid="_x0000_s5286" name="公式" r:id="rId11" imgW="3429000" imgH="850900" progId="Equation.3">
                  <p:embed/>
                </p:oleObj>
              </mc:Choice>
              <mc:Fallback>
                <p:oleObj name="公式" r:id="rId11" imgW="3429000" imgH="8509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14600" y="4038600"/>
                        <a:ext cx="3429000"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8120" name="Object 8"/>
          <p:cNvGraphicFramePr>
            <a:graphicFrameLocks noChangeAspect="1"/>
          </p:cNvGraphicFramePr>
          <p:nvPr/>
        </p:nvGraphicFramePr>
        <p:xfrm>
          <a:off x="5969000" y="4071938"/>
          <a:ext cx="3022600" cy="633412"/>
        </p:xfrm>
        <a:graphic>
          <a:graphicData uri="http://schemas.openxmlformats.org/presentationml/2006/ole">
            <mc:AlternateContent xmlns:mc="http://schemas.openxmlformats.org/markup-compatibility/2006">
              <mc:Choice xmlns:v="urn:schemas-microsoft-com:vml" Requires="v">
                <p:oleObj spid="_x0000_s5287" name="公式" r:id="rId13" imgW="3022600" imgH="635000" progId="Equation.3">
                  <p:embed/>
                </p:oleObj>
              </mc:Choice>
              <mc:Fallback>
                <p:oleObj name="公式" r:id="rId13" imgW="3022600" imgH="6350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969000" y="4071938"/>
                        <a:ext cx="3022600"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8121" name="Object 9"/>
          <p:cNvGraphicFramePr>
            <a:graphicFrameLocks noChangeAspect="1"/>
          </p:cNvGraphicFramePr>
          <p:nvPr/>
        </p:nvGraphicFramePr>
        <p:xfrm>
          <a:off x="5956300" y="4929188"/>
          <a:ext cx="1511300" cy="404812"/>
        </p:xfrm>
        <a:graphic>
          <a:graphicData uri="http://schemas.openxmlformats.org/presentationml/2006/ole">
            <mc:AlternateContent xmlns:mc="http://schemas.openxmlformats.org/markup-compatibility/2006">
              <mc:Choice xmlns:v="urn:schemas-microsoft-com:vml" Requires="v">
                <p:oleObj spid="_x0000_s5288" name="公式" r:id="rId15" imgW="1511300" imgH="406400" progId="Equation.3">
                  <p:embed/>
                </p:oleObj>
              </mc:Choice>
              <mc:Fallback>
                <p:oleObj name="公式" r:id="rId15" imgW="1511300" imgH="4064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956300" y="4929188"/>
                        <a:ext cx="1511300" cy="404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8122" name="Object 10"/>
          <p:cNvGraphicFramePr>
            <a:graphicFrameLocks noChangeAspect="1"/>
          </p:cNvGraphicFramePr>
          <p:nvPr/>
        </p:nvGraphicFramePr>
        <p:xfrm>
          <a:off x="2370138" y="5486400"/>
          <a:ext cx="6545262" cy="547688"/>
        </p:xfrm>
        <a:graphic>
          <a:graphicData uri="http://schemas.openxmlformats.org/presentationml/2006/ole">
            <mc:AlternateContent xmlns:mc="http://schemas.openxmlformats.org/markup-compatibility/2006">
              <mc:Choice xmlns:v="urn:schemas-microsoft-com:vml" Requires="v">
                <p:oleObj spid="_x0000_s5289" name="文档" r:id="rId17" imgW="6172200" imgH="523240" progId="Word.Document.8">
                  <p:embed/>
                </p:oleObj>
              </mc:Choice>
              <mc:Fallback>
                <p:oleObj name="文档" r:id="rId17" imgW="6172200" imgH="523240" progId="Word.Document.8">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370138" y="5486400"/>
                        <a:ext cx="6545262" cy="54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568530536"/>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18115"/>
                                        </p:tgtEl>
                                        <p:attrNameLst>
                                          <p:attrName>style.visibility</p:attrName>
                                        </p:attrNameLst>
                                      </p:cBhvr>
                                      <p:to>
                                        <p:strVal val="visible"/>
                                      </p:to>
                                    </p:set>
                                    <p:animEffect transition="in" filter="wipe(left)">
                                      <p:cBhvr>
                                        <p:cTn id="7" dur="500"/>
                                        <p:tgtEl>
                                          <p:spTgt spid="2181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8116"/>
                                        </p:tgtEl>
                                        <p:attrNameLst>
                                          <p:attrName>style.visibility</p:attrName>
                                        </p:attrNameLst>
                                      </p:cBhvr>
                                      <p:to>
                                        <p:strVal val="visible"/>
                                      </p:to>
                                    </p:set>
                                    <p:animEffect transition="in" filter="wipe(left)">
                                      <p:cBhvr>
                                        <p:cTn id="12" dur="500"/>
                                        <p:tgtEl>
                                          <p:spTgt spid="218116"/>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218117"/>
                                        </p:tgtEl>
                                        <p:attrNameLst>
                                          <p:attrName>style.visibility</p:attrName>
                                        </p:attrNameLst>
                                      </p:cBhvr>
                                      <p:to>
                                        <p:strVal val="visible"/>
                                      </p:to>
                                    </p:set>
                                    <p:animEffect transition="in" filter="wipe(left)">
                                      <p:cBhvr>
                                        <p:cTn id="16" dur="500"/>
                                        <p:tgtEl>
                                          <p:spTgt spid="218117"/>
                                        </p:tgtEl>
                                      </p:cBhvr>
                                    </p:animEffect>
                                  </p:childTnLst>
                                </p:cTn>
                              </p:par>
                            </p:childTnLst>
                          </p:cTn>
                        </p:par>
                        <p:par>
                          <p:cTn id="17" fill="hold" nodeType="afterGroup">
                            <p:stCondLst>
                              <p:cond delay="1000"/>
                            </p:stCondLst>
                            <p:childTnLst>
                              <p:par>
                                <p:cTn id="18" presetID="22" presetClass="entr" presetSubtype="8" fill="hold" nodeType="afterEffect">
                                  <p:stCondLst>
                                    <p:cond delay="0"/>
                                  </p:stCondLst>
                                  <p:childTnLst>
                                    <p:set>
                                      <p:cBhvr>
                                        <p:cTn id="19" dur="1" fill="hold">
                                          <p:stCondLst>
                                            <p:cond delay="0"/>
                                          </p:stCondLst>
                                        </p:cTn>
                                        <p:tgtEl>
                                          <p:spTgt spid="218118"/>
                                        </p:tgtEl>
                                        <p:attrNameLst>
                                          <p:attrName>style.visibility</p:attrName>
                                        </p:attrNameLst>
                                      </p:cBhvr>
                                      <p:to>
                                        <p:strVal val="visible"/>
                                      </p:to>
                                    </p:set>
                                    <p:animEffect transition="in" filter="wipe(left)">
                                      <p:cBhvr>
                                        <p:cTn id="20" dur="500"/>
                                        <p:tgtEl>
                                          <p:spTgt spid="21811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218119"/>
                                        </p:tgtEl>
                                        <p:attrNameLst>
                                          <p:attrName>style.visibility</p:attrName>
                                        </p:attrNameLst>
                                      </p:cBhvr>
                                      <p:to>
                                        <p:strVal val="visible"/>
                                      </p:to>
                                    </p:set>
                                    <p:animEffect transition="in" filter="wipe(left)">
                                      <p:cBhvr>
                                        <p:cTn id="25" dur="500"/>
                                        <p:tgtEl>
                                          <p:spTgt spid="218119"/>
                                        </p:tgtEl>
                                      </p:cBhvr>
                                    </p:animEffect>
                                  </p:childTnLst>
                                </p:cTn>
                              </p:par>
                            </p:childTnLst>
                          </p:cTn>
                        </p:par>
                        <p:par>
                          <p:cTn id="26" fill="hold" nodeType="afterGroup">
                            <p:stCondLst>
                              <p:cond delay="500"/>
                            </p:stCondLst>
                            <p:childTnLst>
                              <p:par>
                                <p:cTn id="27" presetID="22" presetClass="entr" presetSubtype="8" fill="hold" nodeType="afterEffect">
                                  <p:stCondLst>
                                    <p:cond delay="0"/>
                                  </p:stCondLst>
                                  <p:childTnLst>
                                    <p:set>
                                      <p:cBhvr>
                                        <p:cTn id="28" dur="1" fill="hold">
                                          <p:stCondLst>
                                            <p:cond delay="0"/>
                                          </p:stCondLst>
                                        </p:cTn>
                                        <p:tgtEl>
                                          <p:spTgt spid="218120"/>
                                        </p:tgtEl>
                                        <p:attrNameLst>
                                          <p:attrName>style.visibility</p:attrName>
                                        </p:attrNameLst>
                                      </p:cBhvr>
                                      <p:to>
                                        <p:strVal val="visible"/>
                                      </p:to>
                                    </p:set>
                                    <p:animEffect transition="in" filter="wipe(left)">
                                      <p:cBhvr>
                                        <p:cTn id="29" dur="500"/>
                                        <p:tgtEl>
                                          <p:spTgt spid="218120"/>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218121"/>
                                        </p:tgtEl>
                                        <p:attrNameLst>
                                          <p:attrName>style.visibility</p:attrName>
                                        </p:attrNameLst>
                                      </p:cBhvr>
                                      <p:to>
                                        <p:strVal val="visible"/>
                                      </p:to>
                                    </p:set>
                                    <p:animEffect transition="in" filter="wipe(left)">
                                      <p:cBhvr>
                                        <p:cTn id="34" dur="500"/>
                                        <p:tgtEl>
                                          <p:spTgt spid="21812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218122"/>
                                        </p:tgtEl>
                                        <p:attrNameLst>
                                          <p:attrName>style.visibility</p:attrName>
                                        </p:attrNameLst>
                                      </p:cBhvr>
                                      <p:to>
                                        <p:strVal val="visible"/>
                                      </p:to>
                                    </p:set>
                                    <p:animEffect transition="in" filter="wipe(left)">
                                      <p:cBhvr>
                                        <p:cTn id="39" dur="500"/>
                                        <p:tgtEl>
                                          <p:spTgt spid="218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6"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1199456" y="764704"/>
            <a:ext cx="3816423" cy="792088"/>
          </a:xfrm>
        </p:spPr>
        <p:txBody>
          <a:bodyPr/>
          <a:lstStyle/>
          <a:p>
            <a:pPr algn="l" eaLnBrk="1" hangingPunct="1"/>
            <a:r>
              <a:rPr lang="zh-CN" altLang="en-US" sz="4000" b="1" dirty="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二、可微的条件</a:t>
            </a:r>
          </a:p>
        </p:txBody>
      </p:sp>
      <p:graphicFrame>
        <p:nvGraphicFramePr>
          <p:cNvPr id="219139" name="Object 3"/>
          <p:cNvGraphicFramePr>
            <a:graphicFrameLocks noChangeAspect="1"/>
          </p:cNvGraphicFramePr>
          <p:nvPr>
            <p:extLst>
              <p:ext uri="{D42A27DB-BD31-4B8C-83A1-F6EECF244321}">
                <p14:modId xmlns:p14="http://schemas.microsoft.com/office/powerpoint/2010/main" val="384573510"/>
              </p:ext>
            </p:extLst>
          </p:nvPr>
        </p:nvGraphicFramePr>
        <p:xfrm>
          <a:off x="1271464" y="1556792"/>
          <a:ext cx="9666179" cy="4104456"/>
        </p:xfrm>
        <a:graphic>
          <a:graphicData uri="http://schemas.openxmlformats.org/presentationml/2006/ole">
            <mc:AlternateContent xmlns:mc="http://schemas.openxmlformats.org/markup-compatibility/2006">
              <mc:Choice xmlns:v="urn:schemas-microsoft-com:vml" Requires="v">
                <p:oleObj spid="_x0000_s6168" name="Document" r:id="rId4" imgW="8598218" imgH="3669694" progId="Word.Document.8">
                  <p:embed/>
                </p:oleObj>
              </mc:Choice>
              <mc:Fallback>
                <p:oleObj name="Document" r:id="rId4" imgW="8598218" imgH="3669694" progId="Word.Document.8">
                  <p:embed/>
                  <p:pic>
                    <p:nvPicPr>
                      <p:cNvPr id="0" name=""/>
                      <p:cNvPicPr>
                        <a:picLocks noChangeAspect="1" noChangeArrowheads="1"/>
                      </p:cNvPicPr>
                      <p:nvPr/>
                    </p:nvPicPr>
                    <p:blipFill>
                      <a:blip r:embed="rId5"/>
                      <a:srcRect/>
                      <a:stretch>
                        <a:fillRect/>
                      </a:stretch>
                    </p:blipFill>
                    <p:spPr bwMode="auto">
                      <a:xfrm>
                        <a:off x="1271464" y="1556792"/>
                        <a:ext cx="9666179" cy="4104456"/>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935888457"/>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19139"/>
                                        </p:tgtEl>
                                        <p:attrNameLst>
                                          <p:attrName>style.visibility</p:attrName>
                                        </p:attrNameLst>
                                      </p:cBhvr>
                                      <p:to>
                                        <p:strVal val="visible"/>
                                      </p:to>
                                    </p:set>
                                    <p:animEffect transition="in" filter="wipe(up)">
                                      <p:cBhvr>
                                        <p:cTn id="7" dur="1750"/>
                                        <p:tgtEl>
                                          <p:spTgt spid="219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2438400" y="762001"/>
            <a:ext cx="76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FF0000"/>
                </a:solidFill>
                <a:latin typeface="宋体" panose="02010600030101010101" pitchFamily="2" charset="-122"/>
              </a:rPr>
              <a:t>证</a:t>
            </a:r>
          </a:p>
        </p:txBody>
      </p:sp>
      <p:graphicFrame>
        <p:nvGraphicFramePr>
          <p:cNvPr id="220163" name="Object 3"/>
          <p:cNvGraphicFramePr>
            <a:graphicFrameLocks noChangeAspect="1"/>
          </p:cNvGraphicFramePr>
          <p:nvPr/>
        </p:nvGraphicFramePr>
        <p:xfrm>
          <a:off x="3200400" y="762001"/>
          <a:ext cx="6553200" cy="701675"/>
        </p:xfrm>
        <a:graphic>
          <a:graphicData uri="http://schemas.openxmlformats.org/presentationml/2006/ole">
            <mc:AlternateContent xmlns:mc="http://schemas.openxmlformats.org/markup-compatibility/2006">
              <mc:Choice xmlns:v="urn:schemas-microsoft-com:vml" Requires="v">
                <p:oleObj spid="_x0000_s7380" name="文档" r:id="rId3" imgW="6187440" imgH="665480" progId="Word.Document.8">
                  <p:embed/>
                </p:oleObj>
              </mc:Choice>
              <mc:Fallback>
                <p:oleObj name="文档" r:id="rId3" imgW="6187440" imgH="66548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762001"/>
                        <a:ext cx="6553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0164" name="Object 4"/>
          <p:cNvGraphicFramePr>
            <a:graphicFrameLocks noChangeAspect="1"/>
          </p:cNvGraphicFramePr>
          <p:nvPr/>
        </p:nvGraphicFramePr>
        <p:xfrm>
          <a:off x="3143250" y="1512888"/>
          <a:ext cx="6229350" cy="1154112"/>
        </p:xfrm>
        <a:graphic>
          <a:graphicData uri="http://schemas.openxmlformats.org/presentationml/2006/ole">
            <mc:AlternateContent xmlns:mc="http://schemas.openxmlformats.org/markup-compatibility/2006">
              <mc:Choice xmlns:v="urn:schemas-microsoft-com:vml" Requires="v">
                <p:oleObj spid="_x0000_s7381" name="文档" r:id="rId5" imgW="5963412" imgH="1110996" progId="Word.Document.8">
                  <p:embed/>
                </p:oleObj>
              </mc:Choice>
              <mc:Fallback>
                <p:oleObj name="文档" r:id="rId5" imgW="5963412" imgH="1110996"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3250" y="1512888"/>
                        <a:ext cx="6229350" cy="1154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0165" name="Object 5"/>
          <p:cNvGraphicFramePr>
            <a:graphicFrameLocks noChangeAspect="1"/>
          </p:cNvGraphicFramePr>
          <p:nvPr/>
        </p:nvGraphicFramePr>
        <p:xfrm>
          <a:off x="3097214" y="2305050"/>
          <a:ext cx="3836987" cy="420688"/>
        </p:xfrm>
        <a:graphic>
          <a:graphicData uri="http://schemas.openxmlformats.org/presentationml/2006/ole">
            <mc:AlternateContent xmlns:mc="http://schemas.openxmlformats.org/markup-compatibility/2006">
              <mc:Choice xmlns:v="urn:schemas-microsoft-com:vml" Requires="v">
                <p:oleObj spid="_x0000_s7382" name="公式" r:id="rId7" imgW="3695700" imgH="406400" progId="Equation.3">
                  <p:embed/>
                </p:oleObj>
              </mc:Choice>
              <mc:Fallback>
                <p:oleObj name="公式" r:id="rId7" imgW="3695700" imgH="4064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97214" y="2305050"/>
                        <a:ext cx="3836987" cy="420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0166" name="Text Box 6"/>
          <p:cNvSpPr txBox="1">
            <a:spLocks noChangeArrowheads="1"/>
          </p:cNvSpPr>
          <p:nvPr/>
        </p:nvSpPr>
        <p:spPr bwMode="auto">
          <a:xfrm>
            <a:off x="7315200" y="2209801"/>
            <a:ext cx="1676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t>总成立</a:t>
            </a:r>
            <a:r>
              <a:rPr lang="en-US" altLang="zh-CN" sz="2800" b="1"/>
              <a:t>,</a:t>
            </a:r>
          </a:p>
        </p:txBody>
      </p:sp>
      <p:graphicFrame>
        <p:nvGraphicFramePr>
          <p:cNvPr id="220167" name="Object 7"/>
          <p:cNvGraphicFramePr>
            <a:graphicFrameLocks noChangeAspect="1"/>
          </p:cNvGraphicFramePr>
          <p:nvPr/>
        </p:nvGraphicFramePr>
        <p:xfrm>
          <a:off x="3048001" y="2925763"/>
          <a:ext cx="4119563" cy="461962"/>
        </p:xfrm>
        <a:graphic>
          <a:graphicData uri="http://schemas.openxmlformats.org/presentationml/2006/ole">
            <mc:AlternateContent xmlns:mc="http://schemas.openxmlformats.org/markup-compatibility/2006">
              <mc:Choice xmlns:v="urn:schemas-microsoft-com:vml" Requires="v">
                <p:oleObj spid="_x0000_s7383" name="文档" r:id="rId9" imgW="4080338" imgH="459497" progId="Word.Document.8">
                  <p:embed/>
                </p:oleObj>
              </mc:Choice>
              <mc:Fallback>
                <p:oleObj name="文档" r:id="rId9" imgW="4080338" imgH="459497" progId="Word.Document.8">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48001" y="2925763"/>
                        <a:ext cx="4119563"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0168" name="Object 8"/>
          <p:cNvGraphicFramePr>
            <a:graphicFrameLocks noChangeAspect="1"/>
          </p:cNvGraphicFramePr>
          <p:nvPr/>
        </p:nvGraphicFramePr>
        <p:xfrm>
          <a:off x="7010400" y="2832101"/>
          <a:ext cx="2306638" cy="625475"/>
        </p:xfrm>
        <a:graphic>
          <a:graphicData uri="http://schemas.openxmlformats.org/presentationml/2006/ole">
            <mc:AlternateContent xmlns:mc="http://schemas.openxmlformats.org/markup-compatibility/2006">
              <mc:Choice xmlns:v="urn:schemas-microsoft-com:vml" Requires="v">
                <p:oleObj spid="_x0000_s7384" name="文档" r:id="rId11" imgW="2214880" imgH="599440" progId="Word.Document.8">
                  <p:embed/>
                </p:oleObj>
              </mc:Choice>
              <mc:Fallback>
                <p:oleObj name="文档" r:id="rId11" imgW="2214880" imgH="599440" progId="Word.Document.8">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10400" y="2832101"/>
                        <a:ext cx="2306638" cy="62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0169" name="Object 9"/>
          <p:cNvGraphicFramePr>
            <a:graphicFrameLocks noChangeAspect="1"/>
          </p:cNvGraphicFramePr>
          <p:nvPr/>
        </p:nvGraphicFramePr>
        <p:xfrm>
          <a:off x="3048000" y="3668713"/>
          <a:ext cx="3517900" cy="404812"/>
        </p:xfrm>
        <a:graphic>
          <a:graphicData uri="http://schemas.openxmlformats.org/presentationml/2006/ole">
            <mc:AlternateContent xmlns:mc="http://schemas.openxmlformats.org/markup-compatibility/2006">
              <mc:Choice xmlns:v="urn:schemas-microsoft-com:vml" Requires="v">
                <p:oleObj spid="_x0000_s7385" name="公式" r:id="rId13" imgW="3517900" imgH="406400" progId="Equation.3">
                  <p:embed/>
                </p:oleObj>
              </mc:Choice>
              <mc:Fallback>
                <p:oleObj name="公式" r:id="rId13" imgW="3517900" imgH="4064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48000" y="3668713"/>
                        <a:ext cx="3517900" cy="40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0170" name="Object 10"/>
          <p:cNvGraphicFramePr>
            <a:graphicFrameLocks noChangeAspect="1"/>
          </p:cNvGraphicFramePr>
          <p:nvPr/>
        </p:nvGraphicFramePr>
        <p:xfrm>
          <a:off x="6654800" y="3675063"/>
          <a:ext cx="2743200" cy="392112"/>
        </p:xfrm>
        <a:graphic>
          <a:graphicData uri="http://schemas.openxmlformats.org/presentationml/2006/ole">
            <mc:AlternateContent xmlns:mc="http://schemas.openxmlformats.org/markup-compatibility/2006">
              <mc:Choice xmlns:v="urn:schemas-microsoft-com:vml" Requires="v">
                <p:oleObj spid="_x0000_s7386" name="公式" r:id="rId15" imgW="2743200" imgH="393700" progId="Equation.3">
                  <p:embed/>
                </p:oleObj>
              </mc:Choice>
              <mc:Fallback>
                <p:oleObj name="公式" r:id="rId15" imgW="2743200" imgH="3937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654800" y="3675063"/>
                        <a:ext cx="2743200"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0171" name="Object 11"/>
          <p:cNvGraphicFramePr>
            <a:graphicFrameLocks noChangeAspect="1"/>
          </p:cNvGraphicFramePr>
          <p:nvPr/>
        </p:nvGraphicFramePr>
        <p:xfrm>
          <a:off x="3073400" y="4292600"/>
          <a:ext cx="4851400" cy="889000"/>
        </p:xfrm>
        <a:graphic>
          <a:graphicData uri="http://schemas.openxmlformats.org/presentationml/2006/ole">
            <mc:AlternateContent xmlns:mc="http://schemas.openxmlformats.org/markup-compatibility/2006">
              <mc:Choice xmlns:v="urn:schemas-microsoft-com:vml" Requires="v">
                <p:oleObj spid="_x0000_s7387" name="公式" r:id="rId17" imgW="4851400" imgH="889000" progId="Equation.3">
                  <p:embed/>
                </p:oleObj>
              </mc:Choice>
              <mc:Fallback>
                <p:oleObj name="公式" r:id="rId17" imgW="4851400" imgH="8890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073400" y="4292600"/>
                        <a:ext cx="4851400" cy="88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0172" name="Object 12"/>
          <p:cNvGraphicFramePr>
            <a:graphicFrameLocks noChangeAspect="1"/>
          </p:cNvGraphicFramePr>
          <p:nvPr/>
        </p:nvGraphicFramePr>
        <p:xfrm>
          <a:off x="8039100" y="4318000"/>
          <a:ext cx="838200" cy="838200"/>
        </p:xfrm>
        <a:graphic>
          <a:graphicData uri="http://schemas.openxmlformats.org/presentationml/2006/ole">
            <mc:AlternateContent xmlns:mc="http://schemas.openxmlformats.org/markup-compatibility/2006">
              <mc:Choice xmlns:v="urn:schemas-microsoft-com:vml" Requires="v">
                <p:oleObj spid="_x0000_s7388" name="公式" r:id="rId19" imgW="838200" imgH="838200" progId="Equation.3">
                  <p:embed/>
                </p:oleObj>
              </mc:Choice>
              <mc:Fallback>
                <p:oleObj name="公式" r:id="rId19" imgW="838200" imgH="8382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039100" y="4318000"/>
                        <a:ext cx="8382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0173" name="Text Box 13"/>
          <p:cNvSpPr txBox="1">
            <a:spLocks noChangeArrowheads="1"/>
          </p:cNvSpPr>
          <p:nvPr/>
        </p:nvSpPr>
        <p:spPr bwMode="auto">
          <a:xfrm>
            <a:off x="3048000" y="5334001"/>
            <a:ext cx="1676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t>同理可得</a:t>
            </a:r>
          </a:p>
        </p:txBody>
      </p:sp>
      <p:graphicFrame>
        <p:nvGraphicFramePr>
          <p:cNvPr id="220174" name="Object 14"/>
          <p:cNvGraphicFramePr>
            <a:graphicFrameLocks noChangeAspect="1"/>
          </p:cNvGraphicFramePr>
          <p:nvPr/>
        </p:nvGraphicFramePr>
        <p:xfrm>
          <a:off x="4895850" y="5232400"/>
          <a:ext cx="1155700" cy="914400"/>
        </p:xfrm>
        <a:graphic>
          <a:graphicData uri="http://schemas.openxmlformats.org/presentationml/2006/ole">
            <mc:AlternateContent xmlns:mc="http://schemas.openxmlformats.org/markup-compatibility/2006">
              <mc:Choice xmlns:v="urn:schemas-microsoft-com:vml" Requires="v">
                <p:oleObj spid="_x0000_s7389" name="公式" r:id="rId21" imgW="1155700" imgH="914400" progId="Equation.3">
                  <p:embed/>
                </p:oleObj>
              </mc:Choice>
              <mc:Fallback>
                <p:oleObj name="公式" r:id="rId21" imgW="1155700" imgH="91440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895850" y="5232400"/>
                        <a:ext cx="11557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889718647"/>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20163"/>
                                        </p:tgtEl>
                                        <p:attrNameLst>
                                          <p:attrName>style.visibility</p:attrName>
                                        </p:attrNameLst>
                                      </p:cBhvr>
                                      <p:to>
                                        <p:strVal val="visible"/>
                                      </p:to>
                                    </p:set>
                                    <p:animEffect transition="in" filter="wipe(left)">
                                      <p:cBhvr>
                                        <p:cTn id="7" dur="500"/>
                                        <p:tgtEl>
                                          <p:spTgt spid="2201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20164"/>
                                        </p:tgtEl>
                                        <p:attrNameLst>
                                          <p:attrName>style.visibility</p:attrName>
                                        </p:attrNameLst>
                                      </p:cBhvr>
                                      <p:to>
                                        <p:strVal val="visible"/>
                                      </p:to>
                                    </p:set>
                                    <p:animEffect transition="in" filter="wipe(left)">
                                      <p:cBhvr>
                                        <p:cTn id="12" dur="500"/>
                                        <p:tgtEl>
                                          <p:spTgt spid="220164"/>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220165"/>
                                        </p:tgtEl>
                                        <p:attrNameLst>
                                          <p:attrName>style.visibility</p:attrName>
                                        </p:attrNameLst>
                                      </p:cBhvr>
                                      <p:to>
                                        <p:strVal val="visible"/>
                                      </p:to>
                                    </p:set>
                                    <p:animEffect transition="in" filter="wipe(left)">
                                      <p:cBhvr>
                                        <p:cTn id="16" dur="500"/>
                                        <p:tgtEl>
                                          <p:spTgt spid="220165"/>
                                        </p:tgtEl>
                                      </p:cBhvr>
                                    </p:animEffect>
                                  </p:childTnLst>
                                </p:cTn>
                              </p:par>
                            </p:childTnLst>
                          </p:cTn>
                        </p:par>
                        <p:par>
                          <p:cTn id="17" fill="hold" nodeType="afterGroup">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220166"/>
                                        </p:tgtEl>
                                        <p:attrNameLst>
                                          <p:attrName>style.visibility</p:attrName>
                                        </p:attrNameLst>
                                      </p:cBhvr>
                                      <p:to>
                                        <p:strVal val="visible"/>
                                      </p:to>
                                    </p:set>
                                    <p:animEffect transition="in" filter="wipe(left)">
                                      <p:cBhvr>
                                        <p:cTn id="20" dur="500"/>
                                        <p:tgtEl>
                                          <p:spTgt spid="22016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220167"/>
                                        </p:tgtEl>
                                        <p:attrNameLst>
                                          <p:attrName>style.visibility</p:attrName>
                                        </p:attrNameLst>
                                      </p:cBhvr>
                                      <p:to>
                                        <p:strVal val="visible"/>
                                      </p:to>
                                    </p:set>
                                    <p:animEffect transition="in" filter="wipe(left)">
                                      <p:cBhvr>
                                        <p:cTn id="25" dur="500"/>
                                        <p:tgtEl>
                                          <p:spTgt spid="220167"/>
                                        </p:tgtEl>
                                      </p:cBhvr>
                                    </p:animEffect>
                                  </p:childTnLst>
                                </p:cTn>
                              </p:par>
                            </p:childTnLst>
                          </p:cTn>
                        </p:par>
                        <p:par>
                          <p:cTn id="26" fill="hold" nodeType="afterGroup">
                            <p:stCondLst>
                              <p:cond delay="500"/>
                            </p:stCondLst>
                            <p:childTnLst>
                              <p:par>
                                <p:cTn id="27" presetID="22" presetClass="entr" presetSubtype="8" fill="hold" nodeType="afterEffect">
                                  <p:stCondLst>
                                    <p:cond delay="0"/>
                                  </p:stCondLst>
                                  <p:childTnLst>
                                    <p:set>
                                      <p:cBhvr>
                                        <p:cTn id="28" dur="1" fill="hold">
                                          <p:stCondLst>
                                            <p:cond delay="0"/>
                                          </p:stCondLst>
                                        </p:cTn>
                                        <p:tgtEl>
                                          <p:spTgt spid="220168"/>
                                        </p:tgtEl>
                                        <p:attrNameLst>
                                          <p:attrName>style.visibility</p:attrName>
                                        </p:attrNameLst>
                                      </p:cBhvr>
                                      <p:to>
                                        <p:strVal val="visible"/>
                                      </p:to>
                                    </p:set>
                                    <p:animEffect transition="in" filter="wipe(left)">
                                      <p:cBhvr>
                                        <p:cTn id="29" dur="500"/>
                                        <p:tgtEl>
                                          <p:spTgt spid="22016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220169"/>
                                        </p:tgtEl>
                                        <p:attrNameLst>
                                          <p:attrName>style.visibility</p:attrName>
                                        </p:attrNameLst>
                                      </p:cBhvr>
                                      <p:to>
                                        <p:strVal val="visible"/>
                                      </p:to>
                                    </p:set>
                                    <p:animEffect transition="in" filter="wipe(left)">
                                      <p:cBhvr>
                                        <p:cTn id="34" dur="500"/>
                                        <p:tgtEl>
                                          <p:spTgt spid="22016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220170"/>
                                        </p:tgtEl>
                                        <p:attrNameLst>
                                          <p:attrName>style.visibility</p:attrName>
                                        </p:attrNameLst>
                                      </p:cBhvr>
                                      <p:to>
                                        <p:strVal val="visible"/>
                                      </p:to>
                                    </p:set>
                                    <p:animEffect transition="in" filter="wipe(left)">
                                      <p:cBhvr>
                                        <p:cTn id="39" dur="500"/>
                                        <p:tgtEl>
                                          <p:spTgt spid="220170"/>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220171"/>
                                        </p:tgtEl>
                                        <p:attrNameLst>
                                          <p:attrName>style.visibility</p:attrName>
                                        </p:attrNameLst>
                                      </p:cBhvr>
                                      <p:to>
                                        <p:strVal val="visible"/>
                                      </p:to>
                                    </p:set>
                                    <p:animEffect transition="in" filter="wipe(left)">
                                      <p:cBhvr>
                                        <p:cTn id="44" dur="500"/>
                                        <p:tgtEl>
                                          <p:spTgt spid="220171"/>
                                        </p:tgtEl>
                                      </p:cBhvr>
                                    </p:animEffect>
                                  </p:childTnLst>
                                </p:cTn>
                              </p:par>
                            </p:childTnLst>
                          </p:cTn>
                        </p:par>
                        <p:par>
                          <p:cTn id="45" fill="hold" nodeType="afterGroup">
                            <p:stCondLst>
                              <p:cond delay="500"/>
                            </p:stCondLst>
                            <p:childTnLst>
                              <p:par>
                                <p:cTn id="46" presetID="22" presetClass="entr" presetSubtype="8" fill="hold" nodeType="afterEffect">
                                  <p:stCondLst>
                                    <p:cond delay="0"/>
                                  </p:stCondLst>
                                  <p:childTnLst>
                                    <p:set>
                                      <p:cBhvr>
                                        <p:cTn id="47" dur="1" fill="hold">
                                          <p:stCondLst>
                                            <p:cond delay="0"/>
                                          </p:stCondLst>
                                        </p:cTn>
                                        <p:tgtEl>
                                          <p:spTgt spid="220172"/>
                                        </p:tgtEl>
                                        <p:attrNameLst>
                                          <p:attrName>style.visibility</p:attrName>
                                        </p:attrNameLst>
                                      </p:cBhvr>
                                      <p:to>
                                        <p:strVal val="visible"/>
                                      </p:to>
                                    </p:set>
                                    <p:animEffect transition="in" filter="wipe(left)">
                                      <p:cBhvr>
                                        <p:cTn id="48" dur="500"/>
                                        <p:tgtEl>
                                          <p:spTgt spid="220172"/>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220173"/>
                                        </p:tgtEl>
                                        <p:attrNameLst>
                                          <p:attrName>style.visibility</p:attrName>
                                        </p:attrNameLst>
                                      </p:cBhvr>
                                      <p:to>
                                        <p:strVal val="visible"/>
                                      </p:to>
                                    </p:set>
                                    <p:animEffect transition="in" filter="wipe(left)">
                                      <p:cBhvr>
                                        <p:cTn id="53" dur="500"/>
                                        <p:tgtEl>
                                          <p:spTgt spid="220173"/>
                                        </p:tgtEl>
                                      </p:cBhvr>
                                    </p:animEffect>
                                  </p:childTnLst>
                                </p:cTn>
                              </p:par>
                            </p:childTnLst>
                          </p:cTn>
                        </p:par>
                        <p:par>
                          <p:cTn id="54" fill="hold" nodeType="afterGroup">
                            <p:stCondLst>
                              <p:cond delay="500"/>
                            </p:stCondLst>
                            <p:childTnLst>
                              <p:par>
                                <p:cTn id="55" presetID="22" presetClass="entr" presetSubtype="8" fill="hold" nodeType="afterEffect">
                                  <p:stCondLst>
                                    <p:cond delay="0"/>
                                  </p:stCondLst>
                                  <p:childTnLst>
                                    <p:set>
                                      <p:cBhvr>
                                        <p:cTn id="56" dur="1" fill="hold">
                                          <p:stCondLst>
                                            <p:cond delay="0"/>
                                          </p:stCondLst>
                                        </p:cTn>
                                        <p:tgtEl>
                                          <p:spTgt spid="220174"/>
                                        </p:tgtEl>
                                        <p:attrNameLst>
                                          <p:attrName>style.visibility</p:attrName>
                                        </p:attrNameLst>
                                      </p:cBhvr>
                                      <p:to>
                                        <p:strVal val="visible"/>
                                      </p:to>
                                    </p:set>
                                    <p:animEffect transition="in" filter="wipe(left)">
                                      <p:cBhvr>
                                        <p:cTn id="57" dur="500"/>
                                        <p:tgtEl>
                                          <p:spTgt spid="220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6" grpId="0" autoUpdateAnimBg="0"/>
      <p:bldP spid="220173"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11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3962401"/>
            <a:ext cx="2514600" cy="2062163"/>
          </a:xfrm>
          <a:prstGeom prst="rect">
            <a:avLst/>
          </a:prstGeom>
          <a:noFill/>
          <a:ln w="31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923" name="Text Box 3"/>
          <p:cNvSpPr txBox="1">
            <a:spLocks noChangeArrowheads="1"/>
          </p:cNvSpPr>
          <p:nvPr/>
        </p:nvSpPr>
        <p:spPr bwMode="auto">
          <a:xfrm>
            <a:off x="2438400" y="914401"/>
            <a:ext cx="7924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t>一元函数在某点的导数存在              微分存在．</a:t>
            </a:r>
          </a:p>
        </p:txBody>
      </p:sp>
      <p:sp>
        <p:nvSpPr>
          <p:cNvPr id="221188" name="Text Box 4"/>
          <p:cNvSpPr txBox="1">
            <a:spLocks noChangeArrowheads="1"/>
          </p:cNvSpPr>
          <p:nvPr/>
        </p:nvSpPr>
        <p:spPr bwMode="auto">
          <a:xfrm>
            <a:off x="2438400" y="1766888"/>
            <a:ext cx="7924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t>多元函数的各偏导数存在              全微分存在．</a:t>
            </a:r>
          </a:p>
        </p:txBody>
      </p:sp>
      <p:sp>
        <p:nvSpPr>
          <p:cNvPr id="221189" name="WordArt 5"/>
          <p:cNvSpPr>
            <a:spLocks noChangeArrowheads="1" noChangeShapeType="1" noTextEdit="1"/>
          </p:cNvSpPr>
          <p:nvPr/>
        </p:nvSpPr>
        <p:spPr bwMode="auto">
          <a:xfrm>
            <a:off x="6872288" y="1646238"/>
            <a:ext cx="304800" cy="685800"/>
          </a:xfrm>
          <a:prstGeom prst="rect">
            <a:avLst/>
          </a:prstGeom>
        </p:spPr>
        <p:txBody>
          <a:bodyPr wrap="none" fromWordArt="1">
            <a:prstTxWarp prst="textSlantUp">
              <a:avLst>
                <a:gd name="adj" fmla="val 22685"/>
              </a:avLst>
            </a:prstTxWarp>
          </a:bodyPr>
          <a:lstStyle/>
          <a:p>
            <a:pPr algn="ctr"/>
            <a:r>
              <a:rPr lang="zh-CN" altLang="en-US" sz="3600" kern="10">
                <a:ln w="9525">
                  <a:solidFill>
                    <a:srgbClr val="0000FF"/>
                  </a:solidFill>
                  <a:round/>
                  <a:headEnd/>
                  <a:tailEnd/>
                </a:ln>
                <a:gradFill rotWithShape="1">
                  <a:gsLst>
                    <a:gs pos="0">
                      <a:srgbClr val="6600CC"/>
                    </a:gs>
                    <a:gs pos="100000">
                      <a:srgbClr val="CC00CC"/>
                    </a:gs>
                  </a:gsLst>
                  <a:lin ang="5400000" scaled="1"/>
                </a:gradFill>
                <a:effectLst>
                  <a:outerShdw dist="53882" dir="2700000" algn="ctr" rotWithShape="0">
                    <a:srgbClr val="9999FF"/>
                  </a:outerShdw>
                </a:effectLst>
                <a:latin typeface="宋体" panose="02010600030101010101" pitchFamily="2" charset="-122"/>
              </a:rPr>
              <a:t>？</a:t>
            </a:r>
          </a:p>
        </p:txBody>
      </p:sp>
      <p:sp>
        <p:nvSpPr>
          <p:cNvPr id="221190" name="Text Box 6"/>
          <p:cNvSpPr txBox="1">
            <a:spLocks noChangeArrowheads="1"/>
          </p:cNvSpPr>
          <p:nvPr/>
        </p:nvSpPr>
        <p:spPr bwMode="auto">
          <a:xfrm>
            <a:off x="2438400" y="2971801"/>
            <a:ext cx="1219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t>例如，</a:t>
            </a:r>
          </a:p>
        </p:txBody>
      </p:sp>
      <p:graphicFrame>
        <p:nvGraphicFramePr>
          <p:cNvPr id="221191" name="Object 7"/>
          <p:cNvGraphicFramePr>
            <a:graphicFrameLocks noChangeAspect="1"/>
          </p:cNvGraphicFramePr>
          <p:nvPr/>
        </p:nvGraphicFramePr>
        <p:xfrm>
          <a:off x="3708400" y="2495550"/>
          <a:ext cx="5092700" cy="1536700"/>
        </p:xfrm>
        <a:graphic>
          <a:graphicData uri="http://schemas.openxmlformats.org/presentationml/2006/ole">
            <mc:AlternateContent xmlns:mc="http://schemas.openxmlformats.org/markup-compatibility/2006">
              <mc:Choice xmlns:v="urn:schemas-microsoft-com:vml" Requires="v">
                <p:oleObj spid="_x0000_s8253" name="公式" r:id="rId4" imgW="5092700" imgH="1536700" progId="Equation.3">
                  <p:embed/>
                </p:oleObj>
              </mc:Choice>
              <mc:Fallback>
                <p:oleObj name="公式" r:id="rId4" imgW="5092700" imgH="15367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08400" y="2495550"/>
                        <a:ext cx="5092700" cy="153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29" name="AutoShape 9" descr="浅色横线"/>
          <p:cNvSpPr>
            <a:spLocks noChangeArrowheads="1"/>
          </p:cNvSpPr>
          <p:nvPr/>
        </p:nvSpPr>
        <p:spPr bwMode="auto">
          <a:xfrm>
            <a:off x="7010400" y="1066800"/>
            <a:ext cx="838200" cy="228600"/>
          </a:xfrm>
          <a:prstGeom prst="leftRightArrow">
            <a:avLst>
              <a:gd name="adj1" fmla="val 50000"/>
              <a:gd name="adj2" fmla="val 73333"/>
            </a:avLst>
          </a:prstGeom>
          <a:noFill/>
          <a:ln w="28575">
            <a:solidFill>
              <a:schemeClr val="accent2"/>
            </a:solidFill>
            <a:miter lim="800000"/>
            <a:headEnd/>
            <a:tailEnd/>
          </a:ln>
          <a:effectLst/>
          <a:extLst>
            <a:ext uri="{909E8E84-426E-40DD-AFC4-6F175D3DCCD1}">
              <a14:hiddenFill xmlns:a14="http://schemas.microsoft.com/office/drawing/2010/main">
                <a:pattFill prst="ltHorz">
                  <a:fgClr>
                    <a:schemeClr val="accent2"/>
                  </a:fgClr>
                  <a:bgClr>
                    <a:srgbClr val="FFFFFF"/>
                  </a:bgClr>
                </a:patt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1194" name="AutoShape 10" descr="浅色横线"/>
          <p:cNvSpPr>
            <a:spLocks noChangeArrowheads="1"/>
          </p:cNvSpPr>
          <p:nvPr/>
        </p:nvSpPr>
        <p:spPr bwMode="auto">
          <a:xfrm>
            <a:off x="6567488" y="1930400"/>
            <a:ext cx="1066800" cy="228600"/>
          </a:xfrm>
          <a:prstGeom prst="leftRightArrow">
            <a:avLst>
              <a:gd name="adj1" fmla="val 50000"/>
              <a:gd name="adj2" fmla="val 93333"/>
            </a:avLst>
          </a:prstGeom>
          <a:noFill/>
          <a:ln w="28575">
            <a:solidFill>
              <a:schemeClr val="accent2"/>
            </a:solidFill>
            <a:miter lim="800000"/>
            <a:headEnd/>
            <a:tailEnd/>
          </a:ln>
          <a:effectLst/>
          <a:extLst>
            <a:ext uri="{909E8E84-426E-40DD-AFC4-6F175D3DCCD1}">
              <a14:hiddenFill xmlns:a14="http://schemas.microsoft.com/office/drawing/2010/main">
                <a:pattFill prst="ltHorz">
                  <a:fgClr>
                    <a:schemeClr val="accent2"/>
                  </a:fgClr>
                  <a:bgClr>
                    <a:srgbClr val="FFFFFF"/>
                  </a:bgClr>
                </a:patt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1656764425"/>
              </p:ext>
            </p:extLst>
          </p:nvPr>
        </p:nvGraphicFramePr>
        <p:xfrm>
          <a:off x="5437188" y="4993482"/>
          <a:ext cx="3479800" cy="609600"/>
        </p:xfrm>
        <a:graphic>
          <a:graphicData uri="http://schemas.openxmlformats.org/presentationml/2006/ole">
            <mc:AlternateContent xmlns:mc="http://schemas.openxmlformats.org/markup-compatibility/2006">
              <mc:Choice xmlns:v="urn:schemas-microsoft-com:vml" Requires="v">
                <p:oleObj spid="_x0000_s8254" name="Equation" r:id="rId6" imgW="1384300" imgH="241300" progId="Equation.DSMT4">
                  <p:embed/>
                </p:oleObj>
              </mc:Choice>
              <mc:Fallback>
                <p:oleObj name="Equation" r:id="rId6" imgW="1384300" imgH="241300" progId="Equation.DSMT4">
                  <p:embed/>
                  <p:pic>
                    <p:nvPicPr>
                      <p:cNvPr id="0" name="Object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37188" y="4993482"/>
                        <a:ext cx="34798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 name="组合 6"/>
          <p:cNvGrpSpPr/>
          <p:nvPr/>
        </p:nvGrpSpPr>
        <p:grpSpPr>
          <a:xfrm>
            <a:off x="5437188" y="4336949"/>
            <a:ext cx="2429572" cy="529533"/>
            <a:chOff x="5348733" y="4193833"/>
            <a:chExt cx="2429572" cy="529533"/>
          </a:xfrm>
        </p:grpSpPr>
        <p:graphicFrame>
          <p:nvGraphicFramePr>
            <p:cNvPr id="2" name="对象 1"/>
            <p:cNvGraphicFramePr>
              <a:graphicFrameLocks noChangeAspect="1"/>
            </p:cNvGraphicFramePr>
            <p:nvPr>
              <p:extLst>
                <p:ext uri="{D42A27DB-BD31-4B8C-83A1-F6EECF244321}">
                  <p14:modId xmlns:p14="http://schemas.microsoft.com/office/powerpoint/2010/main" val="3316307186"/>
                </p:ext>
              </p:extLst>
            </p:nvPr>
          </p:nvGraphicFramePr>
          <p:xfrm>
            <a:off x="6186488" y="4288422"/>
            <a:ext cx="762000" cy="409575"/>
          </p:xfrm>
          <a:graphic>
            <a:graphicData uri="http://schemas.openxmlformats.org/presentationml/2006/ole">
              <mc:AlternateContent xmlns:mc="http://schemas.openxmlformats.org/markup-compatibility/2006">
                <mc:Choice xmlns:v="urn:schemas-microsoft-com:vml" Requires="v">
                  <p:oleObj spid="_x0000_s8255" name="Equation" r:id="rId8" imgW="761669" imgH="406224" progId="Equation.DSMT4">
                    <p:embed/>
                  </p:oleObj>
                </mc:Choice>
                <mc:Fallback>
                  <p:oleObj name="Equation" r:id="rId8" imgW="761669" imgH="406224" progId="Equation.DSMT4">
                    <p:embed/>
                    <p:pic>
                      <p:nvPicPr>
                        <p:cNvPr id="0" name="Object 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86488" y="4288422"/>
                          <a:ext cx="762000"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22"/>
            <p:cNvSpPr>
              <a:spLocks noChangeArrowheads="1"/>
            </p:cNvSpPr>
            <p:nvPr/>
          </p:nvSpPr>
          <p:spPr bwMode="auto">
            <a:xfrm>
              <a:off x="5348733" y="4193833"/>
              <a:ext cx="9060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在点</a:t>
              </a:r>
              <a:endParaRPr kumimoji="0" lang="zh-CN" altLang="zh-CN" sz="2800" b="0" i="0" u="none" strike="noStrike" cap="none" normalizeH="0" baseline="0" dirty="0" smtClean="0">
                <a:ln>
                  <a:noFill/>
                </a:ln>
                <a:solidFill>
                  <a:schemeClr val="tx1"/>
                </a:solidFill>
                <a:effectLst/>
              </a:endParaRPr>
            </a:p>
          </p:txBody>
        </p:sp>
        <p:sp>
          <p:nvSpPr>
            <p:cNvPr id="5" name="Rectangle 23"/>
            <p:cNvSpPr>
              <a:spLocks noChangeArrowheads="1"/>
            </p:cNvSpPr>
            <p:nvPr/>
          </p:nvSpPr>
          <p:spPr bwMode="auto">
            <a:xfrm>
              <a:off x="6872288" y="4200146"/>
              <a:ext cx="9060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处有</a:t>
              </a:r>
              <a:endParaRPr kumimoji="0" lang="zh-CN" altLang="zh-CN" sz="2800" b="0" i="0" u="none" strike="noStrike" cap="none" normalizeH="0" baseline="0" dirty="0" smtClean="0">
                <a:ln>
                  <a:noFill/>
                </a:ln>
                <a:solidFill>
                  <a:schemeClr val="tx1"/>
                </a:solidFill>
                <a:effectLst/>
              </a:endParaRPr>
            </a:p>
          </p:txBody>
        </p:sp>
      </p:grpSp>
      <p:sp>
        <p:nvSpPr>
          <p:cNvPr id="6" name="Rectangle 24"/>
          <p:cNvSpPr>
            <a:spLocks noChangeArrowheads="1"/>
          </p:cNvSpPr>
          <p:nvPr/>
        </p:nvSpPr>
        <p:spPr bwMode="auto">
          <a:xfrm>
            <a:off x="0" y="13239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r>
            <a:br>
              <a:rPr kumimoji="0" lang="en-US" altLang="zh-CN"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b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32105183"/>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1188"/>
                                        </p:tgtEl>
                                        <p:attrNameLst>
                                          <p:attrName>style.visibility</p:attrName>
                                        </p:attrNameLst>
                                      </p:cBhvr>
                                      <p:to>
                                        <p:strVal val="visible"/>
                                      </p:to>
                                    </p:set>
                                    <p:animEffect transition="in" filter="wipe(left)">
                                      <p:cBhvr>
                                        <p:cTn id="7" dur="500"/>
                                        <p:tgtEl>
                                          <p:spTgt spid="221188"/>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21194"/>
                                        </p:tgtEl>
                                        <p:attrNameLst>
                                          <p:attrName>style.visibility</p:attrName>
                                        </p:attrNameLst>
                                      </p:cBhvr>
                                      <p:to>
                                        <p:strVal val="visible"/>
                                      </p:to>
                                    </p:set>
                                    <p:animEffect transition="in" filter="wipe(left)">
                                      <p:cBhvr>
                                        <p:cTn id="11" dur="500"/>
                                        <p:tgtEl>
                                          <p:spTgt spid="221194"/>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21189"/>
                                        </p:tgtEl>
                                        <p:attrNameLst>
                                          <p:attrName>style.visibility</p:attrName>
                                        </p:attrNameLst>
                                      </p:cBhvr>
                                      <p:to>
                                        <p:strVal val="visible"/>
                                      </p:to>
                                    </p:set>
                                    <p:animEffect transition="in" filter="wipe(left)">
                                      <p:cBhvr>
                                        <p:cTn id="15" dur="500"/>
                                        <p:tgtEl>
                                          <p:spTgt spid="22118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iterate type="lt">
                                    <p:tmPct val="100000"/>
                                  </p:iterate>
                                  <p:childTnLst>
                                    <p:set>
                                      <p:cBhvr>
                                        <p:cTn id="19" dur="1" fill="hold">
                                          <p:stCondLst>
                                            <p:cond delay="0"/>
                                          </p:stCondLst>
                                        </p:cTn>
                                        <p:tgtEl>
                                          <p:spTgt spid="221190"/>
                                        </p:tgtEl>
                                        <p:attrNameLst>
                                          <p:attrName>style.visibility</p:attrName>
                                        </p:attrNameLst>
                                      </p:cBhvr>
                                      <p:to>
                                        <p:strVal val="visible"/>
                                      </p:to>
                                    </p:set>
                                    <p:animEffect transition="in" filter="wipe(left)">
                                      <p:cBhvr>
                                        <p:cTn id="20" dur="75"/>
                                        <p:tgtEl>
                                          <p:spTgt spid="221190"/>
                                        </p:tgtEl>
                                      </p:cBhvr>
                                    </p:animEffect>
                                  </p:childTnLst>
                                </p:cTn>
                              </p:par>
                            </p:childTnLst>
                          </p:cTn>
                        </p:par>
                        <p:par>
                          <p:cTn id="21" fill="hold" nodeType="afterGroup">
                            <p:stCondLst>
                              <p:cond delay="225"/>
                            </p:stCondLst>
                            <p:childTnLst>
                              <p:par>
                                <p:cTn id="22" presetID="22" presetClass="entr" presetSubtype="8" fill="hold" nodeType="afterEffect">
                                  <p:stCondLst>
                                    <p:cond delay="0"/>
                                  </p:stCondLst>
                                  <p:childTnLst>
                                    <p:set>
                                      <p:cBhvr>
                                        <p:cTn id="23" dur="1" fill="hold">
                                          <p:stCondLst>
                                            <p:cond delay="0"/>
                                          </p:stCondLst>
                                        </p:cTn>
                                        <p:tgtEl>
                                          <p:spTgt spid="221191"/>
                                        </p:tgtEl>
                                        <p:attrNameLst>
                                          <p:attrName>style.visibility</p:attrName>
                                        </p:attrNameLst>
                                      </p:cBhvr>
                                      <p:to>
                                        <p:strVal val="visible"/>
                                      </p:to>
                                    </p:set>
                                    <p:animEffect transition="in" filter="wipe(left)">
                                      <p:cBhvr>
                                        <p:cTn id="24" dur="500"/>
                                        <p:tgtEl>
                                          <p:spTgt spid="221191"/>
                                        </p:tgtEl>
                                      </p:cBhvr>
                                    </p:animEffect>
                                  </p:childTnLst>
                                </p:cTn>
                              </p:par>
                            </p:childTnLst>
                          </p:cTn>
                        </p:par>
                        <p:par>
                          <p:cTn id="25" fill="hold" nodeType="afterGroup">
                            <p:stCondLst>
                              <p:cond delay="725"/>
                            </p:stCondLst>
                            <p:childTnLst>
                              <p:par>
                                <p:cTn id="26" presetID="22" presetClass="entr" presetSubtype="8" fill="hold" nodeType="afterEffect">
                                  <p:stCondLst>
                                    <p:cond delay="0"/>
                                  </p:stCondLst>
                                  <p:childTnLst>
                                    <p:set>
                                      <p:cBhvr>
                                        <p:cTn id="27" dur="1" fill="hold">
                                          <p:stCondLst>
                                            <p:cond delay="0"/>
                                          </p:stCondLst>
                                        </p:cTn>
                                        <p:tgtEl>
                                          <p:spTgt spid="221186"/>
                                        </p:tgtEl>
                                        <p:attrNameLst>
                                          <p:attrName>style.visibility</p:attrName>
                                        </p:attrNameLst>
                                      </p:cBhvr>
                                      <p:to>
                                        <p:strVal val="visible"/>
                                      </p:to>
                                    </p:set>
                                    <p:animEffect transition="in" filter="wipe(left)">
                                      <p:cBhvr>
                                        <p:cTn id="28" dur="500"/>
                                        <p:tgtEl>
                                          <p:spTgt spid="22118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left)">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wipe(left)">
                                      <p:cBhvr>
                                        <p:cTn id="38"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8" grpId="0" autoUpdateAnimBg="0"/>
      <p:bldP spid="221189" grpId="0" animBg="1"/>
      <p:bldP spid="221190" grpId="0" autoUpdateAnimBg="0"/>
      <p:bldP spid="22119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2946" name="Object 2"/>
          <p:cNvGraphicFramePr>
            <a:graphicFrameLocks noChangeAspect="1"/>
          </p:cNvGraphicFramePr>
          <p:nvPr>
            <p:extLst>
              <p:ext uri="{D42A27DB-BD31-4B8C-83A1-F6EECF244321}">
                <p14:modId xmlns:p14="http://schemas.microsoft.com/office/powerpoint/2010/main" val="4078667871"/>
              </p:ext>
            </p:extLst>
          </p:nvPr>
        </p:nvGraphicFramePr>
        <p:xfrm>
          <a:off x="2757846" y="914682"/>
          <a:ext cx="4671547" cy="558235"/>
        </p:xfrm>
        <a:graphic>
          <a:graphicData uri="http://schemas.openxmlformats.org/presentationml/2006/ole">
            <mc:AlternateContent xmlns:mc="http://schemas.openxmlformats.org/markup-compatibility/2006">
              <mc:Choice xmlns:v="urn:schemas-microsoft-com:vml" Requires="v">
                <p:oleObj spid="_x0000_s9438" name="Equation" r:id="rId3" imgW="2019240" imgH="241200" progId="Equation.DSMT4">
                  <p:embed/>
                </p:oleObj>
              </mc:Choice>
              <mc:Fallback>
                <p:oleObj name="Equation" r:id="rId3" imgW="2019240" imgH="241200" progId="Equation.DSMT4">
                  <p:embed/>
                  <p:pic>
                    <p:nvPicPr>
                      <p:cNvPr id="0" name=""/>
                      <p:cNvPicPr>
                        <a:picLocks noChangeAspect="1" noChangeArrowheads="1"/>
                      </p:cNvPicPr>
                      <p:nvPr/>
                    </p:nvPicPr>
                    <p:blipFill>
                      <a:blip r:embed="rId4"/>
                      <a:srcRect/>
                      <a:stretch>
                        <a:fillRect/>
                      </a:stretch>
                    </p:blipFill>
                    <p:spPr bwMode="auto">
                      <a:xfrm>
                        <a:off x="2757846" y="914682"/>
                        <a:ext cx="4671547" cy="558235"/>
                      </a:xfrm>
                      <a:prstGeom prst="rect">
                        <a:avLst/>
                      </a:prstGeom>
                      <a:noFill/>
                      <a:ln>
                        <a:noFill/>
                      </a:ln>
                      <a:effectLst/>
                      <a:extLst/>
                    </p:spPr>
                  </p:pic>
                </p:oleObj>
              </mc:Fallback>
            </mc:AlternateContent>
          </a:graphicData>
        </a:graphic>
      </p:graphicFrame>
      <p:graphicFrame>
        <p:nvGraphicFramePr>
          <p:cNvPr id="222211" name="Object 3"/>
          <p:cNvGraphicFramePr>
            <a:graphicFrameLocks noChangeAspect="1"/>
          </p:cNvGraphicFramePr>
          <p:nvPr/>
        </p:nvGraphicFramePr>
        <p:xfrm>
          <a:off x="7466013" y="723900"/>
          <a:ext cx="2667000" cy="939800"/>
        </p:xfrm>
        <a:graphic>
          <a:graphicData uri="http://schemas.openxmlformats.org/presentationml/2006/ole">
            <mc:AlternateContent xmlns:mc="http://schemas.openxmlformats.org/markup-compatibility/2006">
              <mc:Choice xmlns:v="urn:schemas-microsoft-com:vml" Requires="v">
                <p:oleObj spid="_x0000_s9439" name="公式" r:id="rId5" imgW="2667000" imgH="939800" progId="Equation.3">
                  <p:embed/>
                </p:oleObj>
              </mc:Choice>
              <mc:Fallback>
                <p:oleObj name="公式" r:id="rId5" imgW="2667000" imgH="939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66013" y="723900"/>
                        <a:ext cx="2667000"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2212" name="Object 4"/>
          <p:cNvGraphicFramePr>
            <a:graphicFrameLocks noChangeAspect="1"/>
          </p:cNvGraphicFramePr>
          <p:nvPr/>
        </p:nvGraphicFramePr>
        <p:xfrm>
          <a:off x="2487613" y="1752600"/>
          <a:ext cx="7848600" cy="585788"/>
        </p:xfrm>
        <a:graphic>
          <a:graphicData uri="http://schemas.openxmlformats.org/presentationml/2006/ole">
            <mc:AlternateContent xmlns:mc="http://schemas.openxmlformats.org/markup-compatibility/2006">
              <mc:Choice xmlns:v="urn:schemas-microsoft-com:vml" Requires="v">
                <p:oleObj spid="_x0000_s9440" name="文档" r:id="rId7" imgW="7664418" imgH="601942" progId="Word.Document.8">
                  <p:embed/>
                </p:oleObj>
              </mc:Choice>
              <mc:Fallback>
                <p:oleObj name="文档" r:id="rId7" imgW="7664418" imgH="601942" progId="Word.Document.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87613" y="1752600"/>
                        <a:ext cx="7848600"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2213" name="Text Box 5"/>
          <p:cNvSpPr txBox="1">
            <a:spLocks noChangeArrowheads="1"/>
          </p:cNvSpPr>
          <p:nvPr/>
        </p:nvSpPr>
        <p:spPr bwMode="auto">
          <a:xfrm>
            <a:off x="2411413" y="2971801"/>
            <a:ext cx="68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t>则</a:t>
            </a:r>
          </a:p>
        </p:txBody>
      </p:sp>
      <p:graphicFrame>
        <p:nvGraphicFramePr>
          <p:cNvPr id="222214" name="Object 6"/>
          <p:cNvGraphicFramePr>
            <a:graphicFrameLocks noChangeAspect="1"/>
          </p:cNvGraphicFramePr>
          <p:nvPr/>
        </p:nvGraphicFramePr>
        <p:xfrm>
          <a:off x="3021013" y="2286000"/>
          <a:ext cx="2438400" cy="1511300"/>
        </p:xfrm>
        <a:graphic>
          <a:graphicData uri="http://schemas.openxmlformats.org/presentationml/2006/ole">
            <mc:AlternateContent xmlns:mc="http://schemas.openxmlformats.org/markup-compatibility/2006">
              <mc:Choice xmlns:v="urn:schemas-microsoft-com:vml" Requires="v">
                <p:oleObj spid="_x0000_s9441" name="公式" r:id="rId9" imgW="2438400" imgH="1511300" progId="Equation.3">
                  <p:embed/>
                </p:oleObj>
              </mc:Choice>
              <mc:Fallback>
                <p:oleObj name="公式" r:id="rId9" imgW="2438400" imgH="15113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21013" y="2286000"/>
                        <a:ext cx="2438400" cy="151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2215" name="Object 7"/>
          <p:cNvGraphicFramePr>
            <a:graphicFrameLocks noChangeAspect="1"/>
          </p:cNvGraphicFramePr>
          <p:nvPr/>
        </p:nvGraphicFramePr>
        <p:xfrm>
          <a:off x="5486400" y="2819400"/>
          <a:ext cx="2312988" cy="914400"/>
        </p:xfrm>
        <a:graphic>
          <a:graphicData uri="http://schemas.openxmlformats.org/presentationml/2006/ole">
            <mc:AlternateContent xmlns:mc="http://schemas.openxmlformats.org/markup-compatibility/2006">
              <mc:Choice xmlns:v="urn:schemas-microsoft-com:vml" Requires="v">
                <p:oleObj spid="_x0000_s9442" name="公式" r:id="rId11" imgW="2311400" imgH="914400" progId="Equation.3">
                  <p:embed/>
                </p:oleObj>
              </mc:Choice>
              <mc:Fallback>
                <p:oleObj name="公式" r:id="rId11" imgW="2311400" imgH="9144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86400" y="2819400"/>
                        <a:ext cx="2312988"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2216" name="Object 8"/>
          <p:cNvGraphicFramePr>
            <a:graphicFrameLocks noChangeAspect="1"/>
          </p:cNvGraphicFramePr>
          <p:nvPr/>
        </p:nvGraphicFramePr>
        <p:xfrm>
          <a:off x="7848600" y="2819400"/>
          <a:ext cx="647700" cy="825500"/>
        </p:xfrm>
        <a:graphic>
          <a:graphicData uri="http://schemas.openxmlformats.org/presentationml/2006/ole">
            <mc:AlternateContent xmlns:mc="http://schemas.openxmlformats.org/markup-compatibility/2006">
              <mc:Choice xmlns:v="urn:schemas-microsoft-com:vml" Requires="v">
                <p:oleObj spid="_x0000_s9443" name="公式" r:id="rId13" imgW="647700" imgH="825500" progId="Equation.3">
                  <p:embed/>
                </p:oleObj>
              </mc:Choice>
              <mc:Fallback>
                <p:oleObj name="公式" r:id="rId13" imgW="647700" imgH="8255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848600" y="2819400"/>
                        <a:ext cx="6477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2217" name="Object 9"/>
          <p:cNvGraphicFramePr>
            <a:graphicFrameLocks noChangeAspect="1"/>
          </p:cNvGraphicFramePr>
          <p:nvPr/>
        </p:nvGraphicFramePr>
        <p:xfrm>
          <a:off x="2479675" y="3983038"/>
          <a:ext cx="4889500" cy="603250"/>
        </p:xfrm>
        <a:graphic>
          <a:graphicData uri="http://schemas.openxmlformats.org/presentationml/2006/ole">
            <mc:AlternateContent xmlns:mc="http://schemas.openxmlformats.org/markup-compatibility/2006">
              <mc:Choice xmlns:v="urn:schemas-microsoft-com:vml" Requires="v">
                <p:oleObj spid="_x0000_s9444" name="文档" r:id="rId15" imgW="4734560" imgH="594360" progId="Word.Document.8">
                  <p:embed/>
                </p:oleObj>
              </mc:Choice>
              <mc:Fallback>
                <p:oleObj name="文档" r:id="rId15" imgW="4734560" imgH="594360" progId="Word.Document.8">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79675" y="3983038"/>
                        <a:ext cx="4889500"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22218" name="Group 10"/>
          <p:cNvGrpSpPr>
            <a:grpSpLocks/>
          </p:cNvGrpSpPr>
          <p:nvPr/>
        </p:nvGrpSpPr>
        <p:grpSpPr bwMode="auto">
          <a:xfrm>
            <a:off x="7467600" y="4038601"/>
            <a:ext cx="2732088" cy="519113"/>
            <a:chOff x="336" y="3120"/>
            <a:chExt cx="1488" cy="327"/>
          </a:xfrm>
        </p:grpSpPr>
        <p:graphicFrame>
          <p:nvGraphicFramePr>
            <p:cNvPr id="82957" name="Object 11"/>
            <p:cNvGraphicFramePr>
              <a:graphicFrameLocks noChangeAspect="1"/>
            </p:cNvGraphicFramePr>
            <p:nvPr/>
          </p:nvGraphicFramePr>
          <p:xfrm>
            <a:off x="672" y="3168"/>
            <a:ext cx="648" cy="255"/>
          </p:xfrm>
          <a:graphic>
            <a:graphicData uri="http://schemas.openxmlformats.org/presentationml/2006/ole">
              <mc:AlternateContent xmlns:mc="http://schemas.openxmlformats.org/markup-compatibility/2006">
                <mc:Choice xmlns:v="urn:schemas-microsoft-com:vml" Requires="v">
                  <p:oleObj spid="_x0000_s9445" name="公式" r:id="rId17" imgW="1028254" imgH="406224" progId="Equation.3">
                    <p:embed/>
                  </p:oleObj>
                </mc:Choice>
                <mc:Fallback>
                  <p:oleObj name="公式" r:id="rId17" imgW="1028254" imgH="406224"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72" y="3168"/>
                          <a:ext cx="648" cy="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958" name="Text Box 12"/>
            <p:cNvSpPr txBox="1">
              <a:spLocks noChangeArrowheads="1"/>
            </p:cNvSpPr>
            <p:nvPr/>
          </p:nvSpPr>
          <p:spPr bwMode="auto">
            <a:xfrm>
              <a:off x="336" y="3120"/>
              <a:ext cx="14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t>当                时，</a:t>
              </a:r>
            </a:p>
          </p:txBody>
        </p:sp>
      </p:grpSp>
      <p:graphicFrame>
        <p:nvGraphicFramePr>
          <p:cNvPr id="222221" name="Object 13"/>
          <p:cNvGraphicFramePr>
            <a:graphicFrameLocks noChangeAspect="1"/>
          </p:cNvGraphicFramePr>
          <p:nvPr>
            <p:extLst>
              <p:ext uri="{D42A27DB-BD31-4B8C-83A1-F6EECF244321}">
                <p14:modId xmlns:p14="http://schemas.microsoft.com/office/powerpoint/2010/main" val="2811308258"/>
              </p:ext>
            </p:extLst>
          </p:nvPr>
        </p:nvGraphicFramePr>
        <p:xfrm>
          <a:off x="3215679" y="4748561"/>
          <a:ext cx="6189228" cy="596552"/>
        </p:xfrm>
        <a:graphic>
          <a:graphicData uri="http://schemas.openxmlformats.org/presentationml/2006/ole">
            <mc:AlternateContent xmlns:mc="http://schemas.openxmlformats.org/markup-compatibility/2006">
              <mc:Choice xmlns:v="urn:schemas-microsoft-com:vml" Requires="v">
                <p:oleObj spid="_x0000_s9446" name="Equation" r:id="rId19" imgW="2501640" imgH="241200" progId="Equation.DSMT4">
                  <p:embed/>
                </p:oleObj>
              </mc:Choice>
              <mc:Fallback>
                <p:oleObj name="Equation" r:id="rId19" imgW="2501640" imgH="241200" progId="Equation.DSMT4">
                  <p:embed/>
                  <p:pic>
                    <p:nvPicPr>
                      <p:cNvPr id="0" name=""/>
                      <p:cNvPicPr>
                        <a:picLocks noChangeAspect="1" noChangeArrowheads="1"/>
                      </p:cNvPicPr>
                      <p:nvPr/>
                    </p:nvPicPr>
                    <p:blipFill>
                      <a:blip r:embed="rId20"/>
                      <a:srcRect/>
                      <a:stretch>
                        <a:fillRect/>
                      </a:stretch>
                    </p:blipFill>
                    <p:spPr bwMode="auto">
                      <a:xfrm>
                        <a:off x="3215679" y="4748561"/>
                        <a:ext cx="6189228" cy="596552"/>
                      </a:xfrm>
                      <a:prstGeom prst="rect">
                        <a:avLst/>
                      </a:prstGeom>
                      <a:noFill/>
                      <a:ln>
                        <a:noFill/>
                      </a:ln>
                      <a:effectLst/>
                      <a:extLst/>
                    </p:spPr>
                  </p:pic>
                </p:oleObj>
              </mc:Fallback>
            </mc:AlternateContent>
          </a:graphicData>
        </a:graphic>
      </p:graphicFrame>
      <p:graphicFrame>
        <p:nvGraphicFramePr>
          <p:cNvPr id="222222" name="Object 14"/>
          <p:cNvGraphicFramePr>
            <a:graphicFrameLocks noChangeAspect="1"/>
          </p:cNvGraphicFramePr>
          <p:nvPr>
            <p:extLst>
              <p:ext uri="{D42A27DB-BD31-4B8C-83A1-F6EECF244321}">
                <p14:modId xmlns:p14="http://schemas.microsoft.com/office/powerpoint/2010/main" val="1240629757"/>
              </p:ext>
            </p:extLst>
          </p:nvPr>
        </p:nvGraphicFramePr>
        <p:xfrm>
          <a:off x="2479675" y="5494316"/>
          <a:ext cx="5868987" cy="477837"/>
        </p:xfrm>
        <a:graphic>
          <a:graphicData uri="http://schemas.openxmlformats.org/presentationml/2006/ole">
            <mc:AlternateContent xmlns:mc="http://schemas.openxmlformats.org/markup-compatibility/2006">
              <mc:Choice xmlns:v="urn:schemas-microsoft-com:vml" Requires="v">
                <p:oleObj spid="_x0000_s9447" name="文档" r:id="rId21" imgW="5486400" imgH="447040" progId="Word.Document.8">
                  <p:embed/>
                </p:oleObj>
              </mc:Choice>
              <mc:Fallback>
                <p:oleObj name="文档" r:id="rId21" imgW="5486400" imgH="447040" progId="Word.Document.8">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479675" y="5494316"/>
                        <a:ext cx="5868987" cy="477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461021281"/>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22211"/>
                                        </p:tgtEl>
                                        <p:attrNameLst>
                                          <p:attrName>style.visibility</p:attrName>
                                        </p:attrNameLst>
                                      </p:cBhvr>
                                      <p:to>
                                        <p:strVal val="visible"/>
                                      </p:to>
                                    </p:set>
                                    <p:animEffect transition="in" filter="wipe(left)">
                                      <p:cBhvr>
                                        <p:cTn id="7" dur="500"/>
                                        <p:tgtEl>
                                          <p:spTgt spid="2222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22212"/>
                                        </p:tgtEl>
                                        <p:attrNameLst>
                                          <p:attrName>style.visibility</p:attrName>
                                        </p:attrNameLst>
                                      </p:cBhvr>
                                      <p:to>
                                        <p:strVal val="visible"/>
                                      </p:to>
                                    </p:set>
                                    <p:animEffect transition="in" filter="wipe(left)">
                                      <p:cBhvr>
                                        <p:cTn id="12" dur="500"/>
                                        <p:tgtEl>
                                          <p:spTgt spid="2222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2213"/>
                                        </p:tgtEl>
                                        <p:attrNameLst>
                                          <p:attrName>style.visibility</p:attrName>
                                        </p:attrNameLst>
                                      </p:cBhvr>
                                      <p:to>
                                        <p:strVal val="visible"/>
                                      </p:to>
                                    </p:set>
                                    <p:animEffect transition="in" filter="wipe(left)">
                                      <p:cBhvr>
                                        <p:cTn id="17" dur="500"/>
                                        <p:tgtEl>
                                          <p:spTgt spid="222213"/>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222214"/>
                                        </p:tgtEl>
                                        <p:attrNameLst>
                                          <p:attrName>style.visibility</p:attrName>
                                        </p:attrNameLst>
                                      </p:cBhvr>
                                      <p:to>
                                        <p:strVal val="visible"/>
                                      </p:to>
                                    </p:set>
                                    <p:animEffect transition="in" filter="wipe(left)">
                                      <p:cBhvr>
                                        <p:cTn id="21" dur="500"/>
                                        <p:tgtEl>
                                          <p:spTgt spid="222214"/>
                                        </p:tgtEl>
                                      </p:cBhvr>
                                    </p:animEffect>
                                  </p:childTnLst>
                                </p:cTn>
                              </p:par>
                            </p:childTnLst>
                          </p:cTn>
                        </p:par>
                        <p:par>
                          <p:cTn id="22" fill="hold" nodeType="afterGroup">
                            <p:stCondLst>
                              <p:cond delay="1000"/>
                            </p:stCondLst>
                            <p:childTnLst>
                              <p:par>
                                <p:cTn id="23" presetID="22" presetClass="entr" presetSubtype="8" fill="hold" nodeType="afterEffect">
                                  <p:stCondLst>
                                    <p:cond delay="0"/>
                                  </p:stCondLst>
                                  <p:childTnLst>
                                    <p:set>
                                      <p:cBhvr>
                                        <p:cTn id="24" dur="1" fill="hold">
                                          <p:stCondLst>
                                            <p:cond delay="0"/>
                                          </p:stCondLst>
                                        </p:cTn>
                                        <p:tgtEl>
                                          <p:spTgt spid="222215"/>
                                        </p:tgtEl>
                                        <p:attrNameLst>
                                          <p:attrName>style.visibility</p:attrName>
                                        </p:attrNameLst>
                                      </p:cBhvr>
                                      <p:to>
                                        <p:strVal val="visible"/>
                                      </p:to>
                                    </p:set>
                                    <p:animEffect transition="in" filter="wipe(left)">
                                      <p:cBhvr>
                                        <p:cTn id="25" dur="500"/>
                                        <p:tgtEl>
                                          <p:spTgt spid="22221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222216"/>
                                        </p:tgtEl>
                                        <p:attrNameLst>
                                          <p:attrName>style.visibility</p:attrName>
                                        </p:attrNameLst>
                                      </p:cBhvr>
                                      <p:to>
                                        <p:strVal val="visible"/>
                                      </p:to>
                                    </p:set>
                                    <p:animEffect transition="in" filter="wipe(left)">
                                      <p:cBhvr>
                                        <p:cTn id="30" dur="500"/>
                                        <p:tgtEl>
                                          <p:spTgt spid="222216"/>
                                        </p:tgtEl>
                                      </p:cBhvr>
                                    </p:animEffect>
                                  </p:childTnLst>
                                </p:cTn>
                              </p:par>
                            </p:childTnLst>
                          </p:cTn>
                        </p:par>
                        <p:par>
                          <p:cTn id="31" fill="hold" nodeType="afterGroup">
                            <p:stCondLst>
                              <p:cond delay="500"/>
                            </p:stCondLst>
                            <p:childTnLst>
                              <p:par>
                                <p:cTn id="32" presetID="22" presetClass="entr" presetSubtype="8" fill="hold" nodeType="afterEffect">
                                  <p:stCondLst>
                                    <p:cond delay="0"/>
                                  </p:stCondLst>
                                  <p:childTnLst>
                                    <p:set>
                                      <p:cBhvr>
                                        <p:cTn id="33" dur="1" fill="hold">
                                          <p:stCondLst>
                                            <p:cond delay="0"/>
                                          </p:stCondLst>
                                        </p:cTn>
                                        <p:tgtEl>
                                          <p:spTgt spid="222217"/>
                                        </p:tgtEl>
                                        <p:attrNameLst>
                                          <p:attrName>style.visibility</p:attrName>
                                        </p:attrNameLst>
                                      </p:cBhvr>
                                      <p:to>
                                        <p:strVal val="visible"/>
                                      </p:to>
                                    </p:set>
                                    <p:animEffect transition="in" filter="wipe(left)">
                                      <p:cBhvr>
                                        <p:cTn id="34" dur="500"/>
                                        <p:tgtEl>
                                          <p:spTgt spid="222217"/>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222218"/>
                                        </p:tgtEl>
                                        <p:attrNameLst>
                                          <p:attrName>style.visibility</p:attrName>
                                        </p:attrNameLst>
                                      </p:cBhvr>
                                      <p:to>
                                        <p:strVal val="visible"/>
                                      </p:to>
                                    </p:set>
                                    <p:animEffect transition="in" filter="wipe(left)">
                                      <p:cBhvr>
                                        <p:cTn id="39" dur="500"/>
                                        <p:tgtEl>
                                          <p:spTgt spid="222218"/>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222221"/>
                                        </p:tgtEl>
                                        <p:attrNameLst>
                                          <p:attrName>style.visibility</p:attrName>
                                        </p:attrNameLst>
                                      </p:cBhvr>
                                      <p:to>
                                        <p:strVal val="visible"/>
                                      </p:to>
                                    </p:set>
                                    <p:animEffect transition="in" filter="wipe(left)">
                                      <p:cBhvr>
                                        <p:cTn id="44" dur="500"/>
                                        <p:tgtEl>
                                          <p:spTgt spid="222221"/>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222222"/>
                                        </p:tgtEl>
                                        <p:attrNameLst>
                                          <p:attrName>style.visibility</p:attrName>
                                        </p:attrNameLst>
                                      </p:cBhvr>
                                      <p:to>
                                        <p:strVal val="visible"/>
                                      </p:to>
                                    </p:set>
                                    <p:animEffect transition="in" filter="wipe(left)">
                                      <p:cBhvr>
                                        <p:cTn id="49" dur="500"/>
                                        <p:tgtEl>
                                          <p:spTgt spid="222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3" grpId="0"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3.5|1.3|1.2|1.6|1.8|1.1|1.|1.5|1.1|1.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effectLst/>
      </a:spPr>
      <a:bodyPr wrap="square">
        <a:spAutoFit/>
        <a:scene3d>
          <a:camera prst="orthographicFront"/>
          <a:lightRig rig="glow" dir="tl">
            <a:rot lat="0" lon="0" rev="5400000"/>
          </a:lightRig>
        </a:scene3d>
        <a:sp3d contourW="12700">
          <a:bevelT w="25400" h="25400"/>
          <a:contourClr>
            <a:schemeClr val="accent6">
              <a:shade val="73000"/>
            </a:schemeClr>
          </a:contourClr>
        </a:sp3d>
      </a:bodyPr>
      <a:lstStyle>
        <a:defPPr algn="ctr">
          <a:defRPr sz="4400" b="1" dirty="0" smtClean="0">
            <a:ln w="11430"/>
            <a:solidFill>
              <a:srgbClr val="002060"/>
            </a:solidFill>
            <a:effectLst>
              <a:outerShdw blurRad="80000" dist="40000" dir="5040000" algn="tl">
                <a:srgbClr val="000000">
                  <a:alpha val="30000"/>
                </a:srgbClr>
              </a:outerShdw>
            </a:effectLst>
            <a:latin typeface="等线" panose="02010600030101010101" pitchFamily="2" charset="-122"/>
            <a:ea typeface="等线" panose="02010600030101010101" pitchFamily="2" charset="-122"/>
          </a:defRPr>
        </a:defPPr>
      </a:lst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2169</TotalTime>
  <Words>454</Words>
  <Application>Microsoft Office PowerPoint</Application>
  <PresentationFormat>宽屏</PresentationFormat>
  <Paragraphs>101</Paragraphs>
  <Slides>30</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5</vt:i4>
      </vt:variant>
      <vt:variant>
        <vt:lpstr>幻灯片标题</vt:lpstr>
      </vt:variant>
      <vt:variant>
        <vt:i4>30</vt:i4>
      </vt:variant>
    </vt:vector>
  </HeadingPairs>
  <TitlesOfParts>
    <vt:vector size="45" baseType="lpstr">
      <vt:lpstr>方正姚体</vt:lpstr>
      <vt:lpstr>黑体</vt:lpstr>
      <vt:lpstr>华文行楷</vt:lpstr>
      <vt:lpstr>华文楷体</vt:lpstr>
      <vt:lpstr>楷体_GB2312</vt:lpstr>
      <vt:lpstr>宋体</vt:lpstr>
      <vt:lpstr>Arial</vt:lpstr>
      <vt:lpstr>Calibri</vt:lpstr>
      <vt:lpstr>Times New Roman</vt:lpstr>
      <vt:lpstr>Office 主题</vt:lpstr>
      <vt:lpstr>公式</vt:lpstr>
      <vt:lpstr>Equation</vt:lpstr>
      <vt:lpstr>文档</vt:lpstr>
      <vt:lpstr>Document</vt:lpstr>
      <vt:lpstr>剪辑</vt:lpstr>
      <vt:lpstr>PowerPoint 演示文稿</vt:lpstr>
      <vt:lpstr>一、全微分的定义</vt:lpstr>
      <vt:lpstr>PowerPoint 演示文稿</vt:lpstr>
      <vt:lpstr>PowerPoint 演示文稿</vt:lpstr>
      <vt:lpstr>PowerPoint 演示文稿</vt:lpstr>
      <vt:lpstr>二、可微的条件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小结</vt:lpstr>
      <vt:lpstr>PowerPoint 演示文稿</vt:lpstr>
      <vt:lpstr>提高题：</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dc:creator>
  <cp:lastModifiedBy>Microsoft 帐户</cp:lastModifiedBy>
  <cp:revision>100</cp:revision>
  <dcterms:created xsi:type="dcterms:W3CDTF">2009-06-13T01:14:34Z</dcterms:created>
  <dcterms:modified xsi:type="dcterms:W3CDTF">2022-01-28T04:59:54Z</dcterms:modified>
</cp:coreProperties>
</file>