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5" r:id="rId8"/>
    <p:sldId id="266" r:id="rId9"/>
    <p:sldId id="267" r:id="rId10"/>
    <p:sldId id="268" r:id="rId11"/>
    <p:sldId id="303" r:id="rId12"/>
    <p:sldId id="272" r:id="rId13"/>
    <p:sldId id="273" r:id="rId14"/>
    <p:sldId id="309" r:id="rId15"/>
    <p:sldId id="276" r:id="rId16"/>
    <p:sldId id="283" r:id="rId17"/>
    <p:sldId id="305" r:id="rId18"/>
    <p:sldId id="307" r:id="rId19"/>
    <p:sldId id="304" r:id="rId20"/>
    <p:sldId id="285" r:id="rId21"/>
    <p:sldId id="287" r:id="rId22"/>
    <p:sldId id="306" r:id="rId23"/>
    <p:sldId id="289" r:id="rId24"/>
    <p:sldId id="292" r:id="rId25"/>
    <p:sldId id="294" r:id="rId26"/>
    <p:sldId id="300" r:id="rId27"/>
    <p:sldId id="295" r:id="rId28"/>
    <p:sldId id="302" r:id="rId29"/>
    <p:sldId id="29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6" Type="http://schemas.openxmlformats.org/officeDocument/2006/relationships/image" Target="../media/image41.wmf"/><Relationship Id="rId5" Type="http://schemas.openxmlformats.org/officeDocument/2006/relationships/image" Target="../media/image40.emf"/><Relationship Id="rId4" Type="http://schemas.openxmlformats.org/officeDocument/2006/relationships/image" Target="../media/image3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6" Type="http://schemas.openxmlformats.org/officeDocument/2006/relationships/image" Target="../media/image47.emf"/><Relationship Id="rId5" Type="http://schemas.openxmlformats.org/officeDocument/2006/relationships/image" Target="../media/image46.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emf"/><Relationship Id="rId1" Type="http://schemas.openxmlformats.org/officeDocument/2006/relationships/image" Target="../media/image59.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4.wmf"/><Relationship Id="rId7" Type="http://schemas.openxmlformats.org/officeDocument/2006/relationships/image" Target="../media/image50.wmf"/><Relationship Id="rId12" Type="http://schemas.openxmlformats.org/officeDocument/2006/relationships/image" Target="../media/image72.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11" Type="http://schemas.openxmlformats.org/officeDocument/2006/relationships/image" Target="../media/image71.wmf"/><Relationship Id="rId5" Type="http://schemas.openxmlformats.org/officeDocument/2006/relationships/image" Target="../media/image66.wmf"/><Relationship Id="rId10" Type="http://schemas.openxmlformats.org/officeDocument/2006/relationships/image" Target="../media/image70.emf"/><Relationship Id="rId4" Type="http://schemas.openxmlformats.org/officeDocument/2006/relationships/image" Target="../media/image65.wmf"/><Relationship Id="rId9"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image" Target="../media/image86.emf"/><Relationship Id="rId3" Type="http://schemas.openxmlformats.org/officeDocument/2006/relationships/image" Target="../media/image76.wmf"/><Relationship Id="rId7" Type="http://schemas.openxmlformats.org/officeDocument/2006/relationships/image" Target="../media/image80.emf"/><Relationship Id="rId12" Type="http://schemas.openxmlformats.org/officeDocument/2006/relationships/image" Target="../media/image85.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8.wmf"/><Relationship Id="rId10" Type="http://schemas.openxmlformats.org/officeDocument/2006/relationships/image" Target="../media/image83.wmf"/><Relationship Id="rId4" Type="http://schemas.openxmlformats.org/officeDocument/2006/relationships/image" Target="../media/image77.wmf"/><Relationship Id="rId9"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5.emf"/><Relationship Id="rId3" Type="http://schemas.openxmlformats.org/officeDocument/2006/relationships/image" Target="../media/image90.wmf"/><Relationship Id="rId7" Type="http://schemas.openxmlformats.org/officeDocument/2006/relationships/image" Target="../media/image94.emf"/><Relationship Id="rId2" Type="http://schemas.openxmlformats.org/officeDocument/2006/relationships/image" Target="../media/image89.emf"/><Relationship Id="rId1" Type="http://schemas.openxmlformats.org/officeDocument/2006/relationships/image" Target="../media/image88.wmf"/><Relationship Id="rId6" Type="http://schemas.openxmlformats.org/officeDocument/2006/relationships/image" Target="../media/image93.emf"/><Relationship Id="rId5" Type="http://schemas.openxmlformats.org/officeDocument/2006/relationships/image" Target="../media/image92.emf"/><Relationship Id="rId4" Type="http://schemas.openxmlformats.org/officeDocument/2006/relationships/image" Target="../media/image9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99.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98.wmf"/><Relationship Id="rId5" Type="http://schemas.openxmlformats.org/officeDocument/2006/relationships/image" Target="../media/image51.wmf"/><Relationship Id="rId4"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wmf"/><Relationship Id="rId1" Type="http://schemas.openxmlformats.org/officeDocument/2006/relationships/image" Target="../media/image10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wmf"/><Relationship Id="rId1" Type="http://schemas.openxmlformats.org/officeDocument/2006/relationships/image" Target="../media/image103.wmf"/><Relationship Id="rId5" Type="http://schemas.openxmlformats.org/officeDocument/2006/relationships/image" Target="../media/image107.emf"/><Relationship Id="rId4" Type="http://schemas.openxmlformats.org/officeDocument/2006/relationships/image" Target="../media/image10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emf"/><Relationship Id="rId1" Type="http://schemas.openxmlformats.org/officeDocument/2006/relationships/image" Target="../media/image116.wmf"/><Relationship Id="rId4" Type="http://schemas.openxmlformats.org/officeDocument/2006/relationships/image" Target="../media/image11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image" Target="../media/image26.wmf"/><Relationship Id="rId1" Type="http://schemas.openxmlformats.org/officeDocument/2006/relationships/image" Target="../media/image25.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236081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70425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278288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192006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146353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106940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374001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43826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89152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277711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A0451B8-9768-4CB1-BDED-FA2606F1BDF7}" type="datetimeFigureOut">
              <a:rPr lang="zh-CN" altLang="en-US" smtClean="0"/>
              <a:t>2022/3/15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204351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1">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51B8-9768-4CB1-BDED-FA2606F1BDF7}" type="datetimeFigureOut">
              <a:rPr lang="zh-CN" altLang="en-US" smtClean="0"/>
              <a:t>2022/3/15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4EAC8-F6BD-45DC-9E97-21B7FBB88372}" type="slidenum">
              <a:rPr lang="zh-CN" altLang="en-US" smtClean="0"/>
              <a:t>‹#›</a:t>
            </a:fld>
            <a:endParaRPr lang="zh-CN" altLang="en-US"/>
          </a:p>
        </p:txBody>
      </p:sp>
    </p:spTree>
    <p:extLst>
      <p:ext uri="{BB962C8B-B14F-4D97-AF65-F5344CB8AC3E}">
        <p14:creationId xmlns:p14="http://schemas.microsoft.com/office/powerpoint/2010/main" val="3005247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9.emf"/><Relationship Id="rId2" Type="http://schemas.openxmlformats.org/officeDocument/2006/relationships/slideLayout" Target="../slideLayouts/slideLayout7.xml"/><Relationship Id="rId16" Type="http://schemas.openxmlformats.org/officeDocument/2006/relationships/image" Target="../media/image31.emf"/><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28.wmf"/><Relationship Id="rId4" Type="http://schemas.openxmlformats.org/officeDocument/2006/relationships/image" Target="../media/image25.emf"/><Relationship Id="rId9" Type="http://schemas.openxmlformats.org/officeDocument/2006/relationships/oleObject" Target="../embeddings/oleObject28.bin"/><Relationship Id="rId14" Type="http://schemas.openxmlformats.org/officeDocument/2006/relationships/image" Target="../media/image30.emf"/></Relationships>
</file>

<file path=ppt/slides/_rels/slide1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3.wmf"/><Relationship Id="rId5" Type="http://schemas.openxmlformats.org/officeDocument/2006/relationships/oleObject" Target="../embeddings/oleObject3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0.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7.e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39.bin"/><Relationship Id="rId14" Type="http://schemas.openxmlformats.org/officeDocument/2006/relationships/image" Target="../media/image41.wmf"/></Relationships>
</file>

<file path=ppt/slides/_rels/slide13.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3.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5.wmf"/><Relationship Id="rId4" Type="http://schemas.openxmlformats.org/officeDocument/2006/relationships/image" Target="../media/image42.emf"/><Relationship Id="rId9" Type="http://schemas.openxmlformats.org/officeDocument/2006/relationships/oleObject" Target="../embeddings/oleObject45.bin"/><Relationship Id="rId14" Type="http://schemas.openxmlformats.org/officeDocument/2006/relationships/image" Target="../media/image47.emf"/></Relationships>
</file>

<file path=ppt/slides/_rels/slide14.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9.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1.bin"/><Relationship Id="rId14" Type="http://schemas.openxmlformats.org/officeDocument/2006/relationships/image" Target="../media/image53.wmf"/></Relationships>
</file>

<file path=ppt/slides/_rels/slide15.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5.emf"/><Relationship Id="rId5" Type="http://schemas.openxmlformats.org/officeDocument/2006/relationships/oleObject" Target="../embeddings/oleObject56.bin"/><Relationship Id="rId4" Type="http://schemas.openxmlformats.org/officeDocument/2006/relationships/image" Target="../media/image5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8.wmf"/><Relationship Id="rId5" Type="http://schemas.openxmlformats.org/officeDocument/2006/relationships/oleObject" Target="../embeddings/oleObject59.bin"/><Relationship Id="rId4" Type="http://schemas.openxmlformats.org/officeDocument/2006/relationships/image" Target="../media/image57.wmf"/></Relationships>
</file>

<file path=ppt/slides/_rels/slide17.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0.emf"/><Relationship Id="rId5" Type="http://schemas.openxmlformats.org/officeDocument/2006/relationships/oleObject" Target="../embeddings/oleObject61.bin"/><Relationship Id="rId4" Type="http://schemas.openxmlformats.org/officeDocument/2006/relationships/image" Target="../media/image59.emf"/></Relationships>
</file>

<file path=ppt/slides/_rels/slide18.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68.bin"/><Relationship Id="rId18" Type="http://schemas.openxmlformats.org/officeDocument/2006/relationships/image" Target="../media/image68.wmf"/><Relationship Id="rId26" Type="http://schemas.openxmlformats.org/officeDocument/2006/relationships/oleObject" Target="../embeddings/oleObject74.bin"/><Relationship Id="rId3" Type="http://schemas.openxmlformats.org/officeDocument/2006/relationships/oleObject" Target="../embeddings/oleObject63.bin"/><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66.wmf"/><Relationship Id="rId17" Type="http://schemas.openxmlformats.org/officeDocument/2006/relationships/oleObject" Target="../embeddings/oleObject70.bin"/><Relationship Id="rId25" Type="http://schemas.openxmlformats.org/officeDocument/2006/relationships/image" Target="../media/image73.jpeg"/><Relationship Id="rId2" Type="http://schemas.openxmlformats.org/officeDocument/2006/relationships/slideLayout" Target="../slideLayouts/slideLayout7.xml"/><Relationship Id="rId16" Type="http://schemas.openxmlformats.org/officeDocument/2006/relationships/image" Target="../media/image50.wmf"/><Relationship Id="rId20" Type="http://schemas.openxmlformats.org/officeDocument/2006/relationships/image" Target="../media/image69.wmf"/><Relationship Id="rId1" Type="http://schemas.openxmlformats.org/officeDocument/2006/relationships/vmlDrawing" Target="../drawings/vmlDrawing16.vml"/><Relationship Id="rId6" Type="http://schemas.openxmlformats.org/officeDocument/2006/relationships/image" Target="../media/image63.wmf"/><Relationship Id="rId11" Type="http://schemas.openxmlformats.org/officeDocument/2006/relationships/oleObject" Target="../embeddings/oleObject67.bin"/><Relationship Id="rId24" Type="http://schemas.openxmlformats.org/officeDocument/2006/relationships/image" Target="../media/image71.wmf"/><Relationship Id="rId5" Type="http://schemas.openxmlformats.org/officeDocument/2006/relationships/oleObject" Target="../embeddings/oleObject64.bin"/><Relationship Id="rId15" Type="http://schemas.openxmlformats.org/officeDocument/2006/relationships/oleObject" Target="../embeddings/oleObject69.bin"/><Relationship Id="rId23" Type="http://schemas.openxmlformats.org/officeDocument/2006/relationships/oleObject" Target="../embeddings/oleObject73.bin"/><Relationship Id="rId10" Type="http://schemas.openxmlformats.org/officeDocument/2006/relationships/image" Target="../media/image65.wmf"/><Relationship Id="rId19" Type="http://schemas.openxmlformats.org/officeDocument/2006/relationships/oleObject" Target="../embeddings/oleObject71.bin"/><Relationship Id="rId4" Type="http://schemas.openxmlformats.org/officeDocument/2006/relationships/image" Target="../media/image62.wmf"/><Relationship Id="rId9" Type="http://schemas.openxmlformats.org/officeDocument/2006/relationships/oleObject" Target="../embeddings/oleObject66.bin"/><Relationship Id="rId14" Type="http://schemas.openxmlformats.org/officeDocument/2006/relationships/image" Target="../media/image67.wmf"/><Relationship Id="rId22" Type="http://schemas.openxmlformats.org/officeDocument/2006/relationships/image" Target="../media/image70.emf"/><Relationship Id="rId27" Type="http://schemas.openxmlformats.org/officeDocument/2006/relationships/image" Target="../media/image72.wmf"/></Relationships>
</file>

<file path=ppt/slides/_rels/slide19.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80.bin"/><Relationship Id="rId18" Type="http://schemas.openxmlformats.org/officeDocument/2006/relationships/image" Target="../media/image81.wmf"/><Relationship Id="rId26" Type="http://schemas.openxmlformats.org/officeDocument/2006/relationships/image" Target="../media/image85.w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78.wmf"/><Relationship Id="rId17" Type="http://schemas.openxmlformats.org/officeDocument/2006/relationships/oleObject" Target="../embeddings/oleObject82.bin"/><Relationship Id="rId25"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image" Target="../media/image80.emf"/><Relationship Id="rId20" Type="http://schemas.openxmlformats.org/officeDocument/2006/relationships/image" Target="../media/image82.wmf"/><Relationship Id="rId1" Type="http://schemas.openxmlformats.org/officeDocument/2006/relationships/vmlDrawing" Target="../drawings/vmlDrawing17.vml"/><Relationship Id="rId6" Type="http://schemas.openxmlformats.org/officeDocument/2006/relationships/image" Target="../media/image75.wmf"/><Relationship Id="rId11" Type="http://schemas.openxmlformats.org/officeDocument/2006/relationships/oleObject" Target="../embeddings/oleObject79.bin"/><Relationship Id="rId24" Type="http://schemas.openxmlformats.org/officeDocument/2006/relationships/image" Target="../media/image84.w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86.emf"/><Relationship Id="rId10" Type="http://schemas.openxmlformats.org/officeDocument/2006/relationships/image" Target="../media/image77.wmf"/><Relationship Id="rId19" Type="http://schemas.openxmlformats.org/officeDocument/2006/relationships/oleObject" Target="../embeddings/oleObject83.bin"/><Relationship Id="rId4" Type="http://schemas.openxmlformats.org/officeDocument/2006/relationships/image" Target="../media/image74.wmf"/><Relationship Id="rId9" Type="http://schemas.openxmlformats.org/officeDocument/2006/relationships/oleObject" Target="../embeddings/oleObject78.bin"/><Relationship Id="rId14" Type="http://schemas.openxmlformats.org/officeDocument/2006/relationships/image" Target="../media/image79.wmf"/><Relationship Id="rId22" Type="http://schemas.openxmlformats.org/officeDocument/2006/relationships/image" Target="../media/image83.wmf"/><Relationship Id="rId27" Type="http://schemas.openxmlformats.org/officeDocument/2006/relationships/oleObject" Target="../embeddings/oleObject87.bin"/></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emf"/><Relationship Id="rId9"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87.wmf"/></Relationships>
</file>

<file path=ppt/slides/_rels/slide21.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94.bin"/><Relationship Id="rId18" Type="http://schemas.openxmlformats.org/officeDocument/2006/relationships/image" Target="../media/image95.e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2.emf"/><Relationship Id="rId17" Type="http://schemas.openxmlformats.org/officeDocument/2006/relationships/oleObject" Target="../embeddings/oleObject96.bin"/><Relationship Id="rId2" Type="http://schemas.openxmlformats.org/officeDocument/2006/relationships/slideLayout" Target="../slideLayouts/slideLayout7.xml"/><Relationship Id="rId16" Type="http://schemas.openxmlformats.org/officeDocument/2006/relationships/image" Target="../media/image94.emf"/><Relationship Id="rId1" Type="http://schemas.openxmlformats.org/officeDocument/2006/relationships/vmlDrawing" Target="../drawings/vmlDrawing19.vml"/><Relationship Id="rId6" Type="http://schemas.openxmlformats.org/officeDocument/2006/relationships/image" Target="../media/image89.e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91.emf"/><Relationship Id="rId4" Type="http://schemas.openxmlformats.org/officeDocument/2006/relationships/image" Target="../media/image88.wmf"/><Relationship Id="rId9" Type="http://schemas.openxmlformats.org/officeDocument/2006/relationships/oleObject" Target="../embeddings/oleObject92.bin"/><Relationship Id="rId14" Type="http://schemas.openxmlformats.org/officeDocument/2006/relationships/image" Target="../media/image93.emf"/></Relationships>
</file>

<file path=ppt/slides/_rels/slide22.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51.wmf"/><Relationship Id="rId17" Type="http://schemas.openxmlformats.org/officeDocument/2006/relationships/image" Target="../media/image99.wmf"/><Relationship Id="rId2" Type="http://schemas.openxmlformats.org/officeDocument/2006/relationships/slideLayout" Target="../slideLayouts/slideLayout7.xml"/><Relationship Id="rId16" Type="http://schemas.openxmlformats.org/officeDocument/2006/relationships/oleObject" Target="../embeddings/oleObject104.bin"/><Relationship Id="rId1" Type="http://schemas.openxmlformats.org/officeDocument/2006/relationships/vmlDrawing" Target="../drawings/vmlDrawing20.vml"/><Relationship Id="rId6" Type="http://schemas.openxmlformats.org/officeDocument/2006/relationships/image" Target="../media/image97.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50.wmf"/><Relationship Id="rId4" Type="http://schemas.openxmlformats.org/officeDocument/2006/relationships/image" Target="../media/image96.wmf"/><Relationship Id="rId9" Type="http://schemas.openxmlformats.org/officeDocument/2006/relationships/oleObject" Target="../embeddings/oleObject100.bin"/><Relationship Id="rId14" Type="http://schemas.openxmlformats.org/officeDocument/2006/relationships/image" Target="../media/image98.wmf"/></Relationships>
</file>

<file path=ppt/slides/_rels/slide23.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01.wmf"/><Relationship Id="rId5" Type="http://schemas.openxmlformats.org/officeDocument/2006/relationships/oleObject" Target="../embeddings/oleObject106.bin"/><Relationship Id="rId4" Type="http://schemas.openxmlformats.org/officeDocument/2006/relationships/image" Target="../media/image100.wmf"/></Relationships>
</file>

<file path=ppt/slides/_rels/slide24.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07.e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4.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11.bin"/></Relationships>
</file>

<file path=ppt/slides/_rels/slide25.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image" Target="../media/image112.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9.w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image" Target="../media/image113.wmf"/><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16.bin"/><Relationship Id="rId14" Type="http://schemas.openxmlformats.org/officeDocument/2006/relationships/oleObject" Target="../embeddings/oleObject119.bin"/></Relationships>
</file>

<file path=ppt/slides/_rels/slide26.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image" Target="../media/image112.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5.w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image" Target="../media/image113.wmf"/><Relationship Id="rId10" Type="http://schemas.openxmlformats.org/officeDocument/2006/relationships/image" Target="../media/image111.wmf"/><Relationship Id="rId4" Type="http://schemas.openxmlformats.org/officeDocument/2006/relationships/image" Target="../media/image114.wmf"/><Relationship Id="rId9" Type="http://schemas.openxmlformats.org/officeDocument/2006/relationships/oleObject" Target="../embeddings/oleObject123.bin"/><Relationship Id="rId14" Type="http://schemas.openxmlformats.org/officeDocument/2006/relationships/oleObject" Target="../embeddings/oleObject126.bin"/></Relationships>
</file>

<file path=ppt/slides/_rels/slide27.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17.emf"/><Relationship Id="rId5" Type="http://schemas.openxmlformats.org/officeDocument/2006/relationships/oleObject" Target="../embeddings/oleObject128.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30.bin"/></Relationships>
</file>

<file path=ppt/slides/_rels/slide28.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24.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21.w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34.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2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2.bin"/><Relationship Id="rId18" Type="http://schemas.openxmlformats.org/officeDocument/2006/relationships/image" Target="../media/image14.e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1.emf"/><Relationship Id="rId17"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13.emf"/><Relationship Id="rId20" Type="http://schemas.openxmlformats.org/officeDocument/2006/relationships/image" Target="../media/image15.emf"/><Relationship Id="rId1" Type="http://schemas.openxmlformats.org/officeDocument/2006/relationships/vmlDrawing" Target="../drawings/vmlDrawing3.vml"/><Relationship Id="rId6" Type="http://schemas.openxmlformats.org/officeDocument/2006/relationships/image" Target="../media/image8.e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0.emf"/><Relationship Id="rId19" Type="http://schemas.openxmlformats.org/officeDocument/2006/relationships/oleObject" Target="../embeddings/oleObject15.bin"/><Relationship Id="rId4" Type="http://schemas.openxmlformats.org/officeDocument/2006/relationships/image" Target="../media/image7.emf"/><Relationship Id="rId9" Type="http://schemas.openxmlformats.org/officeDocument/2006/relationships/oleObject" Target="../embeddings/oleObject10.bin"/><Relationship Id="rId14" Type="http://schemas.openxmlformats.org/officeDocument/2006/relationships/image" Target="../media/image1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23.bin"/><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13D6A082-EBC9-4251-8525-CF06CE30826C}" type="slidenum">
              <a:rPr lang="en-US" altLang="zh-CN"/>
              <a:pPr/>
              <a:t>1</a:t>
            </a:fld>
            <a:endParaRPr lang="en-US" altLang="zh-CN"/>
          </a:p>
        </p:txBody>
      </p:sp>
      <p:sp>
        <p:nvSpPr>
          <p:cNvPr id="2050" name="Rectangle 2"/>
          <p:cNvSpPr>
            <a:spLocks noChangeArrowheads="1"/>
          </p:cNvSpPr>
          <p:nvPr/>
        </p:nvSpPr>
        <p:spPr bwMode="auto">
          <a:xfrm>
            <a:off x="3733800" y="533400"/>
            <a:ext cx="3886200"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200" b="1" dirty="0" smtClean="0">
                <a:solidFill>
                  <a:srgbClr val="000000"/>
                </a:solidFill>
                <a:latin typeface="华文行楷" panose="02010800040101010101" pitchFamily="2" charset="-122"/>
                <a:ea typeface="华文行楷" panose="02010800040101010101" pitchFamily="2" charset="-122"/>
              </a:rPr>
              <a:t>第八章  </a:t>
            </a:r>
            <a:r>
              <a:rPr lang="zh-CN" altLang="en-US" sz="4200" b="1" dirty="0">
                <a:solidFill>
                  <a:srgbClr val="000000"/>
                </a:solidFill>
                <a:latin typeface="华文行楷" panose="02010800040101010101" pitchFamily="2" charset="-122"/>
                <a:ea typeface="华文行楷" panose="02010800040101010101" pitchFamily="2" charset="-122"/>
              </a:rPr>
              <a:t>重积分</a:t>
            </a:r>
          </a:p>
        </p:txBody>
      </p:sp>
      <p:sp>
        <p:nvSpPr>
          <p:cNvPr id="2051" name="Rectangle 3"/>
          <p:cNvSpPr>
            <a:spLocks noChangeArrowheads="1"/>
          </p:cNvSpPr>
          <p:nvPr/>
        </p:nvSpPr>
        <p:spPr bwMode="auto">
          <a:xfrm>
            <a:off x="2514600" y="1295400"/>
            <a:ext cx="7467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a:solidFill>
                  <a:srgbClr val="0000FF"/>
                </a:solidFill>
                <a:latin typeface="Times New Roman" panose="02020603050405020304" pitchFamily="18" charset="0"/>
                <a:ea typeface="楷体_GB2312" pitchFamily="49" charset="-122"/>
                <a:cs typeface="Times New Roman" panose="02020603050405020304" pitchFamily="18" charset="0"/>
              </a:rPr>
              <a:t>7.2</a:t>
            </a:r>
            <a:r>
              <a:rPr lang="en-US" altLang="zh-CN" sz="3600" b="1" dirty="0">
                <a:solidFill>
                  <a:srgbClr val="0000FF"/>
                </a:solidFill>
                <a:latin typeface="楷体_GB2312" pitchFamily="49" charset="-122"/>
                <a:ea typeface="楷体_GB2312" pitchFamily="49" charset="-122"/>
              </a:rPr>
              <a:t>    </a:t>
            </a:r>
            <a:r>
              <a:rPr lang="zh-CN" altLang="en-US" sz="3600" b="1" dirty="0">
                <a:solidFill>
                  <a:srgbClr val="0000FF"/>
                </a:solidFill>
                <a:latin typeface="楷体_GB2312" pitchFamily="49" charset="-122"/>
                <a:ea typeface="楷体_GB2312" pitchFamily="49" charset="-122"/>
              </a:rPr>
              <a:t>二重积分的计算法 </a:t>
            </a:r>
          </a:p>
        </p:txBody>
      </p:sp>
      <p:sp>
        <p:nvSpPr>
          <p:cNvPr id="2052" name="Rectangle 4"/>
          <p:cNvSpPr>
            <a:spLocks noChangeArrowheads="1"/>
          </p:cNvSpPr>
          <p:nvPr/>
        </p:nvSpPr>
        <p:spPr bwMode="black">
          <a:xfrm>
            <a:off x="2590800" y="1979614"/>
            <a:ext cx="6629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0000FF"/>
                </a:solidFill>
                <a:latin typeface="Times New Roman" panose="02020603050405020304" pitchFamily="18" charset="0"/>
                <a:ea typeface="楷体_GB2312" pitchFamily="49" charset="-122"/>
                <a:cs typeface="Times New Roman" panose="02020603050405020304" pitchFamily="18" charset="0"/>
              </a:rPr>
              <a:t>7.2.4  </a:t>
            </a:r>
            <a:r>
              <a:rPr lang="zh-CN" altLang="en-US" sz="3200" b="1" dirty="0">
                <a:solidFill>
                  <a:srgbClr val="0000FF"/>
                </a:solidFill>
                <a:ea typeface="楷体_GB2312" pitchFamily="49" charset="-122"/>
              </a:rPr>
              <a:t>二重积分习题课</a:t>
            </a:r>
          </a:p>
        </p:txBody>
      </p:sp>
      <p:sp>
        <p:nvSpPr>
          <p:cNvPr id="2053" name="Rectangle 5"/>
          <p:cNvSpPr>
            <a:spLocks noChangeArrowheads="1"/>
          </p:cNvSpPr>
          <p:nvPr/>
        </p:nvSpPr>
        <p:spPr bwMode="black">
          <a:xfrm>
            <a:off x="3048000" y="5867401"/>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3</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性质 </a:t>
            </a:r>
          </a:p>
        </p:txBody>
      </p:sp>
      <p:sp>
        <p:nvSpPr>
          <p:cNvPr id="2054" name="Text Box 6"/>
          <p:cNvSpPr txBox="1">
            <a:spLocks noChangeArrowheads="1"/>
          </p:cNvSpPr>
          <p:nvPr/>
        </p:nvSpPr>
        <p:spPr bwMode="auto">
          <a:xfrm>
            <a:off x="2667000" y="2590801"/>
            <a:ext cx="3309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一、内容提要</a:t>
            </a:r>
          </a:p>
        </p:txBody>
      </p:sp>
      <p:sp>
        <p:nvSpPr>
          <p:cNvPr id="2055" name="Rectangle 7"/>
          <p:cNvSpPr>
            <a:spLocks noChangeArrowheads="1"/>
          </p:cNvSpPr>
          <p:nvPr/>
        </p:nvSpPr>
        <p:spPr bwMode="auto">
          <a:xfrm>
            <a:off x="2819400" y="3200401"/>
            <a:ext cx="6757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（一）二重积分的概念、性质</a:t>
            </a:r>
          </a:p>
        </p:txBody>
      </p:sp>
      <p:sp>
        <p:nvSpPr>
          <p:cNvPr id="2056" name="Text Box 8"/>
          <p:cNvSpPr txBox="1">
            <a:spLocks noChangeArrowheads="1"/>
          </p:cNvSpPr>
          <p:nvPr/>
        </p:nvSpPr>
        <p:spPr bwMode="auto">
          <a:xfrm>
            <a:off x="3048000" y="3810001"/>
            <a:ext cx="2497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1</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定义</a:t>
            </a:r>
          </a:p>
        </p:txBody>
      </p:sp>
      <p:sp>
        <p:nvSpPr>
          <p:cNvPr id="2057" name="Rectangle 9"/>
          <p:cNvSpPr>
            <a:spLocks noChangeArrowheads="1"/>
          </p:cNvSpPr>
          <p:nvPr/>
        </p:nvSpPr>
        <p:spPr bwMode="black">
          <a:xfrm>
            <a:off x="3048000" y="5057773"/>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几何意义：曲顶柱体的体积 </a:t>
            </a:r>
          </a:p>
        </p:txBody>
      </p:sp>
      <p:graphicFrame>
        <p:nvGraphicFramePr>
          <p:cNvPr id="2058" name="Object 10"/>
          <p:cNvGraphicFramePr>
            <a:graphicFrameLocks noChangeAspect="1"/>
          </p:cNvGraphicFramePr>
          <p:nvPr/>
        </p:nvGraphicFramePr>
        <p:xfrm>
          <a:off x="3581400" y="4114800"/>
          <a:ext cx="5494338" cy="1066800"/>
        </p:xfrm>
        <a:graphic>
          <a:graphicData uri="http://schemas.openxmlformats.org/presentationml/2006/ole">
            <mc:AlternateContent xmlns:mc="http://schemas.openxmlformats.org/markup-compatibility/2006">
              <mc:Choice xmlns:v="urn:schemas-microsoft-com:vml" Requires="v">
                <p:oleObj spid="_x0000_s1046" name="Equation" r:id="rId3" imgW="2273040" imgH="444240" progId="Equation.DSMT4">
                  <p:embed/>
                </p:oleObj>
              </mc:Choice>
              <mc:Fallback>
                <p:oleObj name="Equation" r:id="rId3" imgW="227304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581400" y="4114800"/>
                        <a:ext cx="549433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98150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left)">
                                      <p:cBhvr>
                                        <p:cTn id="12" dur="500"/>
                                        <p:tgtEl>
                                          <p:spTgt spid="2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wipe(left)">
                                      <p:cBhvr>
                                        <p:cTn id="17" dur="500"/>
                                        <p:tgtEl>
                                          <p:spTgt spid="20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wipe(left)">
                                      <p:cBhvr>
                                        <p:cTn id="22" dur="500"/>
                                        <p:tgtEl>
                                          <p:spTgt spid="20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5"/>
                                        </p:tgtEl>
                                        <p:attrNameLst>
                                          <p:attrName>style.visibility</p:attrName>
                                        </p:attrNameLst>
                                      </p:cBhvr>
                                      <p:to>
                                        <p:strVal val="visible"/>
                                      </p:to>
                                    </p:set>
                                    <p:animEffect transition="in" filter="wipe(left)">
                                      <p:cBhvr>
                                        <p:cTn id="27" dur="500"/>
                                        <p:tgtEl>
                                          <p:spTgt spid="20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wipe(left)">
                                      <p:cBhvr>
                                        <p:cTn id="32" dur="500"/>
                                        <p:tgtEl>
                                          <p:spTgt spid="20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58"/>
                                        </p:tgtEl>
                                        <p:attrNameLst>
                                          <p:attrName>style.visibility</p:attrName>
                                        </p:attrNameLst>
                                      </p:cBhvr>
                                      <p:to>
                                        <p:strVal val="visible"/>
                                      </p:to>
                                    </p:set>
                                    <p:animEffect transition="in" filter="wipe(left)">
                                      <p:cBhvr>
                                        <p:cTn id="37" dur="500"/>
                                        <p:tgtEl>
                                          <p:spTgt spid="20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57"/>
                                        </p:tgtEl>
                                        <p:attrNameLst>
                                          <p:attrName>style.visibility</p:attrName>
                                        </p:attrNameLst>
                                      </p:cBhvr>
                                      <p:to>
                                        <p:strVal val="visible"/>
                                      </p:to>
                                    </p:set>
                                    <p:animEffect transition="in" filter="wipe(left)">
                                      <p:cBhvr>
                                        <p:cTn id="42" dur="500"/>
                                        <p:tgtEl>
                                          <p:spTgt spid="20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53"/>
                                        </p:tgtEl>
                                        <p:attrNameLst>
                                          <p:attrName>style.visibility</p:attrName>
                                        </p:attrNameLst>
                                      </p:cBhvr>
                                      <p:to>
                                        <p:strVal val="visible"/>
                                      </p:to>
                                    </p:set>
                                    <p:animEffect transition="in" filter="wipe(left)">
                                      <p:cBhvr>
                                        <p:cTn id="4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autoUpdateAnimBg="0"/>
      <p:bldP spid="2052" grpId="0" autoUpdateAnimBg="0"/>
      <p:bldP spid="2053" grpId="0" autoUpdateAnimBg="0"/>
      <p:bldP spid="2054" grpId="0" autoUpdateAnimBg="0"/>
      <p:bldP spid="2055" grpId="0" autoUpdateAnimBg="0"/>
      <p:bldP spid="2056" grpId="0" autoUpdateAnimBg="0"/>
      <p:bldP spid="205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0DDDC3DB-FC4C-459E-B3A3-4C970E10888F}" type="slidenum">
              <a:rPr lang="en-US" altLang="zh-CN"/>
              <a:pPr/>
              <a:t>10</a:t>
            </a:fld>
            <a:endParaRPr lang="en-US" altLang="zh-CN"/>
          </a:p>
        </p:txBody>
      </p:sp>
      <p:graphicFrame>
        <p:nvGraphicFramePr>
          <p:cNvPr id="33795" name="Object 3"/>
          <p:cNvGraphicFramePr>
            <a:graphicFrameLocks noChangeAspect="1"/>
          </p:cNvGraphicFramePr>
          <p:nvPr/>
        </p:nvGraphicFramePr>
        <p:xfrm>
          <a:off x="2668588" y="1557338"/>
          <a:ext cx="4660900" cy="609600"/>
        </p:xfrm>
        <a:graphic>
          <a:graphicData uri="http://schemas.openxmlformats.org/presentationml/2006/ole">
            <mc:AlternateContent xmlns:mc="http://schemas.openxmlformats.org/markup-compatibility/2006">
              <mc:Choice xmlns:v="urn:schemas-microsoft-com:vml" Requires="v">
                <p:oleObj spid="_x0000_s10470" name="Equation" r:id="rId3" imgW="1942920" imgH="253800" progId="Equation.DSMT4">
                  <p:embed/>
                </p:oleObj>
              </mc:Choice>
              <mc:Fallback>
                <p:oleObj name="Equation" r:id="rId3" imgW="194292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668588" y="1557338"/>
                        <a:ext cx="4660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p:cNvGraphicFramePr>
            <a:graphicFrameLocks noChangeAspect="1"/>
          </p:cNvGraphicFramePr>
          <p:nvPr>
            <p:extLst>
              <p:ext uri="{D42A27DB-BD31-4B8C-83A1-F6EECF244321}">
                <p14:modId xmlns:p14="http://schemas.microsoft.com/office/powerpoint/2010/main" val="3987217490"/>
              </p:ext>
            </p:extLst>
          </p:nvPr>
        </p:nvGraphicFramePr>
        <p:xfrm>
          <a:off x="2606676" y="2170114"/>
          <a:ext cx="4784725" cy="1006475"/>
        </p:xfrm>
        <a:graphic>
          <a:graphicData uri="http://schemas.openxmlformats.org/presentationml/2006/ole">
            <mc:AlternateContent xmlns:mc="http://schemas.openxmlformats.org/markup-compatibility/2006">
              <mc:Choice xmlns:v="urn:schemas-microsoft-com:vml" Requires="v">
                <p:oleObj spid="_x0000_s10471" name="Equation" r:id="rId5" imgW="1930320" imgH="406080" progId="Equation.DSMT4">
                  <p:embed/>
                </p:oleObj>
              </mc:Choice>
              <mc:Fallback>
                <p:oleObj name="Equation" r:id="rId5" imgW="1930320" imgH="406080" progId="Equation.DSMT4">
                  <p:embed/>
                  <p:pic>
                    <p:nvPicPr>
                      <p:cNvPr id="0" name=""/>
                      <p:cNvPicPr>
                        <a:picLocks noChangeAspect="1" noChangeArrowheads="1"/>
                      </p:cNvPicPr>
                      <p:nvPr/>
                    </p:nvPicPr>
                    <p:blipFill>
                      <a:blip r:embed="rId6"/>
                      <a:srcRect/>
                      <a:stretch>
                        <a:fillRect/>
                      </a:stretch>
                    </p:blipFill>
                    <p:spPr bwMode="black">
                      <a:xfrm>
                        <a:off x="2606676" y="2170114"/>
                        <a:ext cx="4784725"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nvGraphicFramePr>
        <p:xfrm>
          <a:off x="2527301" y="3168650"/>
          <a:ext cx="3686175" cy="547688"/>
        </p:xfrm>
        <a:graphic>
          <a:graphicData uri="http://schemas.openxmlformats.org/presentationml/2006/ole">
            <mc:AlternateContent xmlns:mc="http://schemas.openxmlformats.org/markup-compatibility/2006">
              <mc:Choice xmlns:v="urn:schemas-microsoft-com:vml" Requires="v">
                <p:oleObj spid="_x0000_s10472" name="Equation" r:id="rId7" imgW="1536480" imgH="228600" progId="Equation.DSMT4">
                  <p:embed/>
                </p:oleObj>
              </mc:Choice>
              <mc:Fallback>
                <p:oleObj name="Equation" r:id="rId7" imgW="15364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527301" y="3168650"/>
                        <a:ext cx="368617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6"/>
          <p:cNvGraphicFramePr>
            <a:graphicFrameLocks noChangeAspect="1"/>
          </p:cNvGraphicFramePr>
          <p:nvPr>
            <p:extLst>
              <p:ext uri="{D42A27DB-BD31-4B8C-83A1-F6EECF244321}">
                <p14:modId xmlns:p14="http://schemas.microsoft.com/office/powerpoint/2010/main" val="2390175080"/>
              </p:ext>
            </p:extLst>
          </p:nvPr>
        </p:nvGraphicFramePr>
        <p:xfrm>
          <a:off x="1993900" y="534988"/>
          <a:ext cx="7813675" cy="1096962"/>
        </p:xfrm>
        <a:graphic>
          <a:graphicData uri="http://schemas.openxmlformats.org/presentationml/2006/ole">
            <mc:AlternateContent xmlns:mc="http://schemas.openxmlformats.org/markup-compatibility/2006">
              <mc:Choice xmlns:v="urn:schemas-microsoft-com:vml" Requires="v">
                <p:oleObj spid="_x0000_s10473" name="Equation" r:id="rId9" imgW="3035160" imgH="457200" progId="Equation.DSMT4">
                  <p:embed/>
                </p:oleObj>
              </mc:Choice>
              <mc:Fallback>
                <p:oleObj name="Equation" r:id="rId9" imgW="3035160" imgH="457200" progId="Equation.DSMT4">
                  <p:embed/>
                  <p:pic>
                    <p:nvPicPr>
                      <p:cNvPr id="0" name=""/>
                      <p:cNvPicPr>
                        <a:picLocks noChangeAspect="1" noChangeArrowheads="1"/>
                      </p:cNvPicPr>
                      <p:nvPr/>
                    </p:nvPicPr>
                    <p:blipFill>
                      <a:blip r:embed="rId10"/>
                      <a:srcRect/>
                      <a:stretch>
                        <a:fillRect/>
                      </a:stretch>
                    </p:blipFill>
                    <p:spPr bwMode="black">
                      <a:xfrm>
                        <a:off x="1993900" y="534988"/>
                        <a:ext cx="7813675" cy="1096962"/>
                      </a:xfrm>
                      <a:prstGeom prst="rect">
                        <a:avLst/>
                      </a:prstGeom>
                      <a:noFill/>
                      <a:extLst/>
                    </p:spPr>
                  </p:pic>
                </p:oleObj>
              </mc:Fallback>
            </mc:AlternateContent>
          </a:graphicData>
        </a:graphic>
      </p:graphicFrame>
      <p:sp>
        <p:nvSpPr>
          <p:cNvPr id="33799" name="Oval 7" descr="大棋盘"/>
          <p:cNvSpPr>
            <a:spLocks noChangeAspect="1" noChangeArrowheads="1"/>
          </p:cNvSpPr>
          <p:nvPr/>
        </p:nvSpPr>
        <p:spPr bwMode="invGray">
          <a:xfrm>
            <a:off x="7493000" y="1939926"/>
            <a:ext cx="2133600" cy="2009775"/>
          </a:xfrm>
          <a:prstGeom prst="ellipse">
            <a:avLst/>
          </a:prstGeom>
          <a:pattFill prst="lgCheck">
            <a:fgClr>
              <a:srgbClr val="FFFFCC"/>
            </a:fgClr>
            <a:bgClr>
              <a:srgbClr val="FF33CC"/>
            </a:bgClr>
          </a:pattFill>
          <a:ln w="38100">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Rectangle 8" descr="深色上对角线"/>
          <p:cNvSpPr>
            <a:spLocks noChangeAspect="1" noChangeArrowheads="1"/>
          </p:cNvSpPr>
          <p:nvPr/>
        </p:nvSpPr>
        <p:spPr bwMode="auto">
          <a:xfrm>
            <a:off x="7797800" y="2243138"/>
            <a:ext cx="1462088" cy="1401762"/>
          </a:xfrm>
          <a:prstGeom prst="rect">
            <a:avLst/>
          </a:prstGeom>
          <a:pattFill prst="dkUpDiag">
            <a:fgClr>
              <a:srgbClr val="00CC99"/>
            </a:fgClr>
            <a:bgClr>
              <a:srgbClr val="FFFFFF"/>
            </a:bgClr>
          </a:pattFill>
          <a:ln w="38100">
            <a:solidFill>
              <a:srgbClr val="00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1" name="Oval 9" descr="深色上对角线"/>
          <p:cNvSpPr>
            <a:spLocks noChangeAspect="1" noChangeArrowheads="1"/>
          </p:cNvSpPr>
          <p:nvPr/>
        </p:nvSpPr>
        <p:spPr bwMode="invGray">
          <a:xfrm>
            <a:off x="7797800" y="2265364"/>
            <a:ext cx="1462088" cy="1379537"/>
          </a:xfrm>
          <a:prstGeom prst="ellipse">
            <a:avLst/>
          </a:prstGeom>
          <a:pattFill prst="dkUpDiag">
            <a:fgClr>
              <a:srgbClr val="0000FF"/>
            </a:fgClr>
            <a:bgClr>
              <a:srgbClr val="FFFFFF"/>
            </a:bgClr>
          </a:pattFill>
          <a:ln w="381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802" name="Group 10"/>
          <p:cNvGrpSpPr>
            <a:grpSpLocks/>
          </p:cNvGrpSpPr>
          <p:nvPr/>
        </p:nvGrpSpPr>
        <p:grpSpPr bwMode="auto">
          <a:xfrm>
            <a:off x="7248525" y="1268414"/>
            <a:ext cx="3092450" cy="2905125"/>
            <a:chOff x="3812" y="1200"/>
            <a:chExt cx="1948" cy="1830"/>
          </a:xfrm>
        </p:grpSpPr>
        <p:sp>
          <p:nvSpPr>
            <p:cNvPr id="33803" name="Rectangle 11"/>
            <p:cNvSpPr>
              <a:spLocks noChangeAspect="1" noChangeArrowheads="1"/>
            </p:cNvSpPr>
            <p:nvPr/>
          </p:nvSpPr>
          <p:spPr bwMode="invGray">
            <a:xfrm>
              <a:off x="4426" y="1200"/>
              <a:ext cx="21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y</a:t>
              </a:r>
            </a:p>
          </p:txBody>
        </p:sp>
        <p:grpSp>
          <p:nvGrpSpPr>
            <p:cNvPr id="33804" name="Group 12"/>
            <p:cNvGrpSpPr>
              <a:grpSpLocks noChangeAspect="1"/>
            </p:cNvGrpSpPr>
            <p:nvPr/>
          </p:nvGrpSpPr>
          <p:grpSpPr bwMode="auto">
            <a:xfrm>
              <a:off x="3812" y="1373"/>
              <a:ext cx="1948" cy="1657"/>
              <a:chOff x="3264" y="216"/>
              <a:chExt cx="2435" cy="2072"/>
            </a:xfrm>
          </p:grpSpPr>
          <p:sp>
            <p:nvSpPr>
              <p:cNvPr id="33805" name="Line 13"/>
              <p:cNvSpPr>
                <a:spLocks noChangeAspect="1" noChangeShapeType="1"/>
              </p:cNvSpPr>
              <p:nvPr/>
            </p:nvSpPr>
            <p:spPr bwMode="invGray">
              <a:xfrm>
                <a:off x="3264" y="1886"/>
                <a:ext cx="225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Line 14"/>
              <p:cNvSpPr>
                <a:spLocks noChangeAspect="1" noChangeShapeType="1"/>
              </p:cNvSpPr>
              <p:nvPr/>
            </p:nvSpPr>
            <p:spPr bwMode="invGray">
              <a:xfrm flipV="1">
                <a:off x="4287" y="216"/>
                <a:ext cx="0" cy="207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7" name="Rectangle 15"/>
              <p:cNvSpPr>
                <a:spLocks noChangeAspect="1" noChangeArrowheads="1"/>
              </p:cNvSpPr>
              <p:nvPr/>
            </p:nvSpPr>
            <p:spPr bwMode="invGray">
              <a:xfrm>
                <a:off x="4303" y="1123"/>
                <a:ext cx="27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1</a:t>
                </a:r>
              </a:p>
            </p:txBody>
          </p:sp>
          <p:sp>
            <p:nvSpPr>
              <p:cNvPr id="33808" name="Line 16"/>
              <p:cNvSpPr>
                <a:spLocks noChangeAspect="1" noChangeShapeType="1"/>
              </p:cNvSpPr>
              <p:nvPr/>
            </p:nvSpPr>
            <p:spPr bwMode="invGray">
              <a:xfrm>
                <a:off x="4287" y="1370"/>
                <a:ext cx="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9" name="Rectangle 17"/>
              <p:cNvSpPr>
                <a:spLocks noChangeAspect="1" noChangeArrowheads="1"/>
              </p:cNvSpPr>
              <p:nvPr/>
            </p:nvSpPr>
            <p:spPr bwMode="invGray">
              <a:xfrm>
                <a:off x="4080" y="539"/>
                <a:ext cx="278"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a:t>2</a:t>
                </a:r>
              </a:p>
            </p:txBody>
          </p:sp>
          <p:sp>
            <p:nvSpPr>
              <p:cNvPr id="33810" name="Rectangle 18"/>
              <p:cNvSpPr>
                <a:spLocks noChangeAspect="1" noChangeArrowheads="1"/>
              </p:cNvSpPr>
              <p:nvPr/>
            </p:nvSpPr>
            <p:spPr bwMode="invGray">
              <a:xfrm>
                <a:off x="5424" y="1854"/>
                <a:ext cx="275"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x</a:t>
                </a:r>
              </a:p>
            </p:txBody>
          </p:sp>
          <p:sp>
            <p:nvSpPr>
              <p:cNvPr id="33811" name="Rectangle 19"/>
              <p:cNvSpPr>
                <a:spLocks noChangeAspect="1" noChangeArrowheads="1"/>
              </p:cNvSpPr>
              <p:nvPr/>
            </p:nvSpPr>
            <p:spPr bwMode="invGray">
              <a:xfrm>
                <a:off x="4032" y="1815"/>
                <a:ext cx="284"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o</a:t>
                </a:r>
              </a:p>
            </p:txBody>
          </p:sp>
        </p:grpSp>
      </p:grpSp>
      <p:graphicFrame>
        <p:nvGraphicFramePr>
          <p:cNvPr id="33817" name="Object 25"/>
          <p:cNvGraphicFramePr>
            <a:graphicFrameLocks noChangeAspect="1"/>
          </p:cNvGraphicFramePr>
          <p:nvPr/>
        </p:nvGraphicFramePr>
        <p:xfrm>
          <a:off x="8904288" y="2060575"/>
          <a:ext cx="487362" cy="547688"/>
        </p:xfrm>
        <a:graphic>
          <a:graphicData uri="http://schemas.openxmlformats.org/presentationml/2006/ole">
            <mc:AlternateContent xmlns:mc="http://schemas.openxmlformats.org/markup-compatibility/2006">
              <mc:Choice xmlns:v="urn:schemas-microsoft-com:vml" Requires="v">
                <p:oleObj spid="_x0000_s10474" name="Equation" r:id="rId11" imgW="203040" imgH="228600" progId="Equation.DSMT4">
                  <p:embed/>
                </p:oleObj>
              </mc:Choice>
              <mc:Fallback>
                <p:oleObj name="Equation" r:id="rId11" imgW="20304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8904288" y="2060575"/>
                        <a:ext cx="4873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8" name="Object 26"/>
          <p:cNvGraphicFramePr>
            <a:graphicFrameLocks noChangeAspect="1"/>
          </p:cNvGraphicFramePr>
          <p:nvPr/>
        </p:nvGraphicFramePr>
        <p:xfrm>
          <a:off x="8040688" y="2708275"/>
          <a:ext cx="487362" cy="547688"/>
        </p:xfrm>
        <a:graphic>
          <a:graphicData uri="http://schemas.openxmlformats.org/presentationml/2006/ole">
            <mc:AlternateContent xmlns:mc="http://schemas.openxmlformats.org/markup-compatibility/2006">
              <mc:Choice xmlns:v="urn:schemas-microsoft-com:vml" Requires="v">
                <p:oleObj spid="_x0000_s10475" name="Equation" r:id="rId13" imgW="203040" imgH="228600" progId="Equation.DSMT4">
                  <p:embed/>
                </p:oleObj>
              </mc:Choice>
              <mc:Fallback>
                <p:oleObj name="Equation" r:id="rId13" imgW="20304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8040688" y="2708275"/>
                        <a:ext cx="4873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9" name="Object 27"/>
          <p:cNvGraphicFramePr>
            <a:graphicFrameLocks noChangeAspect="1"/>
          </p:cNvGraphicFramePr>
          <p:nvPr/>
        </p:nvGraphicFramePr>
        <p:xfrm>
          <a:off x="9336088" y="2708275"/>
          <a:ext cx="487362" cy="547688"/>
        </p:xfrm>
        <a:graphic>
          <a:graphicData uri="http://schemas.openxmlformats.org/presentationml/2006/ole">
            <mc:AlternateContent xmlns:mc="http://schemas.openxmlformats.org/markup-compatibility/2006">
              <mc:Choice xmlns:v="urn:schemas-microsoft-com:vml" Requires="v">
                <p:oleObj spid="_x0000_s10476" name="Equation" r:id="rId15" imgW="203040" imgH="228600" progId="Equation.DSMT4">
                  <p:embed/>
                </p:oleObj>
              </mc:Choice>
              <mc:Fallback>
                <p:oleObj name="Equation" r:id="rId15" imgW="20304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9336088" y="2708275"/>
                        <a:ext cx="48736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6853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left)">
                                      <p:cBhvr>
                                        <p:cTn id="7" dur="5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left)">
                                      <p:cBhvr>
                                        <p:cTn id="12" dur="500"/>
                                        <p:tgtEl>
                                          <p:spTgt spid="33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wipe(left)">
                                      <p:cBhvr>
                                        <p:cTn id="17" dur="500"/>
                                        <p:tgtEl>
                                          <p:spTgt spid="337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wipe(left)">
                                      <p:cBhvr>
                                        <p:cTn id="22" dur="500"/>
                                        <p:tgtEl>
                                          <p:spTgt spid="337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802"/>
                                        </p:tgtEl>
                                        <p:attrNameLst>
                                          <p:attrName>style.visibility</p:attrName>
                                        </p:attrNameLst>
                                      </p:cBhvr>
                                      <p:to>
                                        <p:strVal val="visible"/>
                                      </p:to>
                                    </p:set>
                                    <p:animEffect transition="in" filter="wipe(left)">
                                      <p:cBhvr>
                                        <p:cTn id="27" dur="500"/>
                                        <p:tgtEl>
                                          <p:spTgt spid="338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00"/>
                                        </p:tgtEl>
                                        <p:attrNameLst>
                                          <p:attrName>style.visibility</p:attrName>
                                        </p:attrNameLst>
                                      </p:cBhvr>
                                      <p:to>
                                        <p:strVal val="visible"/>
                                      </p:to>
                                    </p:set>
                                    <p:animEffect transition="in" filter="wipe(left)">
                                      <p:cBhvr>
                                        <p:cTn id="32" dur="500"/>
                                        <p:tgtEl>
                                          <p:spTgt spid="338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817"/>
                                        </p:tgtEl>
                                        <p:attrNameLst>
                                          <p:attrName>style.visibility</p:attrName>
                                        </p:attrNameLst>
                                      </p:cBhvr>
                                      <p:to>
                                        <p:strVal val="visible"/>
                                      </p:to>
                                    </p:set>
                                    <p:animEffect transition="in" filter="wipe(left)">
                                      <p:cBhvr>
                                        <p:cTn id="37" dur="500"/>
                                        <p:tgtEl>
                                          <p:spTgt spid="338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801"/>
                                        </p:tgtEl>
                                        <p:attrNameLst>
                                          <p:attrName>style.visibility</p:attrName>
                                        </p:attrNameLst>
                                      </p:cBhvr>
                                      <p:to>
                                        <p:strVal val="visible"/>
                                      </p:to>
                                    </p:set>
                                    <p:animEffect transition="in" filter="wipe(left)">
                                      <p:cBhvr>
                                        <p:cTn id="42" dur="500"/>
                                        <p:tgtEl>
                                          <p:spTgt spid="338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3818"/>
                                        </p:tgtEl>
                                        <p:attrNameLst>
                                          <p:attrName>style.visibility</p:attrName>
                                        </p:attrNameLst>
                                      </p:cBhvr>
                                      <p:to>
                                        <p:strVal val="visible"/>
                                      </p:to>
                                    </p:set>
                                    <p:animEffect transition="in" filter="wipe(left)">
                                      <p:cBhvr>
                                        <p:cTn id="47" dur="500"/>
                                        <p:tgtEl>
                                          <p:spTgt spid="338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799"/>
                                        </p:tgtEl>
                                        <p:attrNameLst>
                                          <p:attrName>style.visibility</p:attrName>
                                        </p:attrNameLst>
                                      </p:cBhvr>
                                      <p:to>
                                        <p:strVal val="visible"/>
                                      </p:to>
                                    </p:set>
                                    <p:animEffect transition="in" filter="wipe(left)">
                                      <p:cBhvr>
                                        <p:cTn id="52" dur="500"/>
                                        <p:tgtEl>
                                          <p:spTgt spid="337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3819"/>
                                        </p:tgtEl>
                                        <p:attrNameLst>
                                          <p:attrName>style.visibility</p:attrName>
                                        </p:attrNameLst>
                                      </p:cBhvr>
                                      <p:to>
                                        <p:strVal val="visible"/>
                                      </p:to>
                                    </p:set>
                                    <p:animEffect transition="in" filter="wipe(left)">
                                      <p:cBhvr>
                                        <p:cTn id="57" dur="500"/>
                                        <p:tgtEl>
                                          <p:spTgt spid="33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p:bldP spid="33800" grpId="0" animBg="1"/>
      <p:bldP spid="338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166748598"/>
              </p:ext>
            </p:extLst>
          </p:nvPr>
        </p:nvGraphicFramePr>
        <p:xfrm>
          <a:off x="4810125" y="735095"/>
          <a:ext cx="1212850" cy="461962"/>
        </p:xfrm>
        <a:graphic>
          <a:graphicData uri="http://schemas.openxmlformats.org/presentationml/2006/ole">
            <mc:AlternateContent xmlns:mc="http://schemas.openxmlformats.org/markup-compatibility/2006">
              <mc:Choice xmlns:v="urn:schemas-microsoft-com:vml" Requires="v">
                <p:oleObj spid="_x0000_s46267" name="Equation" r:id="rId3" imgW="520560" imgH="203040" progId="Equation.DSMT4">
                  <p:embed/>
                </p:oleObj>
              </mc:Choice>
              <mc:Fallback>
                <p:oleObj name="Equation" r:id="rId3" imgW="520560" imgH="203040" progId="Equation.DSMT4">
                  <p:embed/>
                  <p:pic>
                    <p:nvPicPr>
                      <p:cNvPr id="0" name="对象 268"/>
                      <p:cNvPicPr>
                        <a:picLocks noChangeAspect="1" noChangeArrowheads="1"/>
                      </p:cNvPicPr>
                      <p:nvPr/>
                    </p:nvPicPr>
                    <p:blipFill>
                      <a:blip r:embed="rId4"/>
                      <a:srcRect/>
                      <a:stretch>
                        <a:fillRect/>
                      </a:stretch>
                    </p:blipFill>
                    <p:spPr bwMode="auto">
                      <a:xfrm>
                        <a:off x="4810125" y="735095"/>
                        <a:ext cx="1212850" cy="461962"/>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78164578"/>
              </p:ext>
            </p:extLst>
          </p:nvPr>
        </p:nvGraphicFramePr>
        <p:xfrm>
          <a:off x="8150632" y="744983"/>
          <a:ext cx="397165" cy="397165"/>
        </p:xfrm>
        <a:graphic>
          <a:graphicData uri="http://schemas.openxmlformats.org/presentationml/2006/ole">
            <mc:AlternateContent xmlns:mc="http://schemas.openxmlformats.org/markup-compatibility/2006">
              <mc:Choice xmlns:v="urn:schemas-microsoft-com:vml" Requires="v">
                <p:oleObj spid="_x0000_s46268" name="Equation" r:id="rId5" imgW="164880" imgH="164880" progId="Equation.DSMT4">
                  <p:embed/>
                </p:oleObj>
              </mc:Choice>
              <mc:Fallback>
                <p:oleObj name="Equation" r:id="rId5" imgW="164880" imgH="164880" progId="Equation.DSMT4">
                  <p:embed/>
                  <p:pic>
                    <p:nvPicPr>
                      <p:cNvPr id="0" name="对象 269"/>
                      <p:cNvPicPr>
                        <a:picLocks noChangeAspect="1" noChangeArrowheads="1"/>
                      </p:cNvPicPr>
                      <p:nvPr/>
                    </p:nvPicPr>
                    <p:blipFill>
                      <a:blip r:embed="rId6"/>
                      <a:srcRect/>
                      <a:stretch>
                        <a:fillRect/>
                      </a:stretch>
                    </p:blipFill>
                    <p:spPr bwMode="auto">
                      <a:xfrm>
                        <a:off x="8150632" y="744983"/>
                        <a:ext cx="397165" cy="397165"/>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492708252"/>
              </p:ext>
            </p:extLst>
          </p:nvPr>
        </p:nvGraphicFramePr>
        <p:xfrm>
          <a:off x="1401762" y="1350963"/>
          <a:ext cx="2652643" cy="810346"/>
        </p:xfrm>
        <a:graphic>
          <a:graphicData uri="http://schemas.openxmlformats.org/presentationml/2006/ole">
            <mc:AlternateContent xmlns:mc="http://schemas.openxmlformats.org/markup-compatibility/2006">
              <mc:Choice xmlns:v="urn:schemas-microsoft-com:vml" Requires="v">
                <p:oleObj spid="_x0000_s46269" name="Equation" r:id="rId7" imgW="1257120" imgH="380880" progId="Equation.DSMT4">
                  <p:embed/>
                </p:oleObj>
              </mc:Choice>
              <mc:Fallback>
                <p:oleObj name="Equation" r:id="rId7" imgW="1257120" imgH="380880" progId="Equation.DSMT4">
                  <p:embed/>
                  <p:pic>
                    <p:nvPicPr>
                      <p:cNvPr id="0" name="对象 270"/>
                      <p:cNvPicPr>
                        <a:picLocks noChangeAspect="1" noChangeArrowheads="1"/>
                      </p:cNvPicPr>
                      <p:nvPr/>
                    </p:nvPicPr>
                    <p:blipFill>
                      <a:blip r:embed="rId8"/>
                      <a:srcRect/>
                      <a:stretch>
                        <a:fillRect/>
                      </a:stretch>
                    </p:blipFill>
                    <p:spPr bwMode="auto">
                      <a:xfrm>
                        <a:off x="1401762" y="1350963"/>
                        <a:ext cx="2652643" cy="810346"/>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09536396"/>
              </p:ext>
            </p:extLst>
          </p:nvPr>
        </p:nvGraphicFramePr>
        <p:xfrm>
          <a:off x="4810125" y="1411288"/>
          <a:ext cx="3675063" cy="476250"/>
        </p:xfrm>
        <a:graphic>
          <a:graphicData uri="http://schemas.openxmlformats.org/presentationml/2006/ole">
            <mc:AlternateContent xmlns:mc="http://schemas.openxmlformats.org/markup-compatibility/2006">
              <mc:Choice xmlns:v="urn:schemas-microsoft-com:vml" Requires="v">
                <p:oleObj spid="_x0000_s46270" name="Equation" r:id="rId9" imgW="1523880" imgH="203040" progId="Equation.DSMT4">
                  <p:embed/>
                </p:oleObj>
              </mc:Choice>
              <mc:Fallback>
                <p:oleObj name="Equation" r:id="rId9" imgW="1523880" imgH="203040" progId="Equation.DSMT4">
                  <p:embed/>
                  <p:pic>
                    <p:nvPicPr>
                      <p:cNvPr id="0" name="对象 271"/>
                      <p:cNvPicPr>
                        <a:picLocks noChangeAspect="1" noChangeArrowheads="1"/>
                      </p:cNvPicPr>
                      <p:nvPr/>
                    </p:nvPicPr>
                    <p:blipFill>
                      <a:blip r:embed="rId10"/>
                      <a:srcRect/>
                      <a:stretch>
                        <a:fillRect/>
                      </a:stretch>
                    </p:blipFill>
                    <p:spPr bwMode="auto">
                      <a:xfrm>
                        <a:off x="4810125" y="1411288"/>
                        <a:ext cx="3675063" cy="476250"/>
                      </a:xfrm>
                      <a:prstGeom prst="rect">
                        <a:avLst/>
                      </a:prstGeom>
                      <a:noFill/>
                    </p:spPr>
                  </p:pic>
                </p:oleObj>
              </mc:Fallback>
            </mc:AlternateContent>
          </a:graphicData>
        </a:graphic>
      </p:graphicFrame>
      <p:sp>
        <p:nvSpPr>
          <p:cNvPr id="6" name="Rectangle 5"/>
          <p:cNvSpPr>
            <a:spLocks noChangeArrowheads="1"/>
          </p:cNvSpPr>
          <p:nvPr/>
        </p:nvSpPr>
        <p:spPr bwMode="auto">
          <a:xfrm>
            <a:off x="1481859" y="673837"/>
            <a:ext cx="393469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设有界非负连续函数</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a:spLocks noChangeArrowheads="1"/>
          </p:cNvSpPr>
          <p:nvPr/>
        </p:nvSpPr>
        <p:spPr bwMode="auto">
          <a:xfrm>
            <a:off x="5843588" y="681956"/>
            <a:ext cx="2641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在有界闭区域</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8452716" y="681956"/>
            <a:ext cx="35199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上可积</a:t>
            </a:r>
            <a:r>
              <a:rPr kumimoji="0"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证明：若</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4165599" y="1356771"/>
            <a:ext cx="7943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则</a:t>
            </a:r>
            <a:endParaRPr kumimoji="0" lang="zh-CN" altLang="en-US" sz="2800" b="1" i="0" u="none" strike="noStrike" cap="none" normalizeH="0" baseline="0" dirty="0" smtClean="0">
              <a:ln>
                <a:noFill/>
              </a:ln>
              <a:solidFill>
                <a:schemeClr val="tx1"/>
              </a:solidFill>
              <a:effectLst/>
              <a:latin typeface="Arial" panose="020B0604020202020204" pitchFamily="34" charset="0"/>
            </a:endParaRPr>
          </a:p>
        </p:txBody>
      </p:sp>
      <p:sp>
        <p:nvSpPr>
          <p:cNvPr id="11" name="文本框 10"/>
          <p:cNvSpPr txBox="1"/>
          <p:nvPr/>
        </p:nvSpPr>
        <p:spPr>
          <a:xfrm>
            <a:off x="841526" y="704466"/>
            <a:ext cx="543739" cy="523220"/>
          </a:xfrm>
          <a:prstGeom prst="rect">
            <a:avLst/>
          </a:prstGeom>
          <a:noFill/>
        </p:spPr>
        <p:txBody>
          <a:bodyPr wrap="none" rtlCol="0">
            <a:spAutoFit/>
          </a:bodyPr>
          <a:lstStyle/>
          <a:p>
            <a:r>
              <a:rPr lang="zh-CN" altLang="en-US" sz="2800" b="1" dirty="0" smtClean="0">
                <a:solidFill>
                  <a:srgbClr val="FF0000"/>
                </a:solidFill>
              </a:rPr>
              <a:t>例</a:t>
            </a:r>
            <a:endParaRPr lang="zh-CN" altLang="en-US" sz="2800" b="1" dirty="0">
              <a:solidFill>
                <a:srgbClr val="FF0000"/>
              </a:solidFill>
            </a:endParaRPr>
          </a:p>
        </p:txBody>
      </p:sp>
    </p:spTree>
    <p:extLst>
      <p:ext uri="{BB962C8B-B14F-4D97-AF65-F5344CB8AC3E}">
        <p14:creationId xmlns:p14="http://schemas.microsoft.com/office/powerpoint/2010/main" val="1447261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EFA3DA19-43EE-4995-B15E-CA70C4B675A0}" type="slidenum">
              <a:rPr lang="en-US" altLang="zh-CN"/>
              <a:pPr/>
              <a:t>12</a:t>
            </a:fld>
            <a:endParaRPr lang="en-US" altLang="zh-CN"/>
          </a:p>
        </p:txBody>
      </p:sp>
      <p:graphicFrame>
        <p:nvGraphicFramePr>
          <p:cNvPr id="29698" name="Object 2"/>
          <p:cNvGraphicFramePr>
            <a:graphicFrameLocks noChangeAspect="1"/>
          </p:cNvGraphicFramePr>
          <p:nvPr/>
        </p:nvGraphicFramePr>
        <p:xfrm>
          <a:off x="2193925" y="1676400"/>
          <a:ext cx="6884988" cy="1157288"/>
        </p:xfrm>
        <a:graphic>
          <a:graphicData uri="http://schemas.openxmlformats.org/presentationml/2006/ole">
            <mc:AlternateContent xmlns:mc="http://schemas.openxmlformats.org/markup-compatibility/2006">
              <mc:Choice xmlns:v="urn:schemas-microsoft-com:vml" Requires="v">
                <p:oleObj spid="_x0000_s14586" name="Equation" r:id="rId3" imgW="2869920" imgH="482400" progId="Equation.DSMT4">
                  <p:embed/>
                </p:oleObj>
              </mc:Choice>
              <mc:Fallback>
                <p:oleObj name="Equation" r:id="rId3" imgW="286992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193925" y="1676400"/>
                        <a:ext cx="6884988" cy="1157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699" name="Rectangle 3"/>
          <p:cNvSpPr>
            <a:spLocks noChangeArrowheads="1"/>
          </p:cNvSpPr>
          <p:nvPr/>
        </p:nvSpPr>
        <p:spPr bwMode="black">
          <a:xfrm>
            <a:off x="2133600" y="392113"/>
            <a:ext cx="632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smtClean="0">
                <a:solidFill>
                  <a:srgbClr val="0000FF"/>
                </a:solidFill>
              </a:rPr>
              <a:t>例</a:t>
            </a: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rPr>
              <a:t> </a:t>
            </a:r>
            <a:r>
              <a:rPr lang="zh-CN" altLang="en-US" sz="2800" b="1" dirty="0">
                <a:solidFill>
                  <a:srgbClr val="000000"/>
                </a:solidFill>
              </a:rPr>
              <a:t>计算下列二重积分</a:t>
            </a:r>
          </a:p>
        </p:txBody>
      </p:sp>
      <p:graphicFrame>
        <p:nvGraphicFramePr>
          <p:cNvPr id="29700" name="Object 4"/>
          <p:cNvGraphicFramePr>
            <a:graphicFrameLocks noChangeAspect="1"/>
          </p:cNvGraphicFramePr>
          <p:nvPr/>
        </p:nvGraphicFramePr>
        <p:xfrm>
          <a:off x="2193926" y="1001713"/>
          <a:ext cx="7129463" cy="914400"/>
        </p:xfrm>
        <a:graphic>
          <a:graphicData uri="http://schemas.openxmlformats.org/presentationml/2006/ole">
            <mc:AlternateContent xmlns:mc="http://schemas.openxmlformats.org/markup-compatibility/2006">
              <mc:Choice xmlns:v="urn:schemas-microsoft-com:vml" Requires="v">
                <p:oleObj spid="_x0000_s14587" name="Equation" r:id="rId5" imgW="2971800" imgH="380880" progId="Equation.DSMT4">
                  <p:embed/>
                </p:oleObj>
              </mc:Choice>
              <mc:Fallback>
                <p:oleObj name="Equation" r:id="rId5" imgW="297180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193926" y="1001713"/>
                        <a:ext cx="71294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7" name="Freeform 11" descr="深色下对角线"/>
          <p:cNvSpPr>
            <a:spLocks/>
          </p:cNvSpPr>
          <p:nvPr/>
        </p:nvSpPr>
        <p:spPr bwMode="auto">
          <a:xfrm>
            <a:off x="8183564" y="3571875"/>
            <a:ext cx="1152525" cy="1296988"/>
          </a:xfrm>
          <a:custGeom>
            <a:avLst/>
            <a:gdLst>
              <a:gd name="T0" fmla="*/ 726 w 726"/>
              <a:gd name="T1" fmla="*/ 0 h 817"/>
              <a:gd name="T2" fmla="*/ 635 w 726"/>
              <a:gd name="T3" fmla="*/ 227 h 817"/>
              <a:gd name="T4" fmla="*/ 590 w 726"/>
              <a:gd name="T5" fmla="*/ 363 h 817"/>
              <a:gd name="T6" fmla="*/ 454 w 726"/>
              <a:gd name="T7" fmla="*/ 590 h 817"/>
              <a:gd name="T8" fmla="*/ 227 w 726"/>
              <a:gd name="T9" fmla="*/ 771 h 817"/>
              <a:gd name="T10" fmla="*/ 136 w 726"/>
              <a:gd name="T11" fmla="*/ 817 h 817"/>
              <a:gd name="T12" fmla="*/ 0 w 726"/>
              <a:gd name="T13" fmla="*/ 817 h 817"/>
              <a:gd name="T14" fmla="*/ 182 w 726"/>
              <a:gd name="T15" fmla="*/ 817 h 817"/>
              <a:gd name="T16" fmla="*/ 408 w 726"/>
              <a:gd name="T17" fmla="*/ 817 h 817"/>
              <a:gd name="T18" fmla="*/ 726 w 726"/>
              <a:gd name="T19" fmla="*/ 817 h 817"/>
              <a:gd name="T20" fmla="*/ 726 w 726"/>
              <a:gd name="T21" fmla="*/ 499 h 817"/>
              <a:gd name="T22" fmla="*/ 726 w 726"/>
              <a:gd name="T23" fmla="*/ 4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6" h="817">
                <a:moveTo>
                  <a:pt x="726" y="0"/>
                </a:moveTo>
                <a:lnTo>
                  <a:pt x="635" y="227"/>
                </a:lnTo>
                <a:lnTo>
                  <a:pt x="590" y="363"/>
                </a:lnTo>
                <a:lnTo>
                  <a:pt x="454" y="590"/>
                </a:lnTo>
                <a:lnTo>
                  <a:pt x="227" y="771"/>
                </a:lnTo>
                <a:lnTo>
                  <a:pt x="136" y="817"/>
                </a:lnTo>
                <a:lnTo>
                  <a:pt x="0" y="817"/>
                </a:lnTo>
                <a:lnTo>
                  <a:pt x="182" y="817"/>
                </a:lnTo>
                <a:lnTo>
                  <a:pt x="408" y="817"/>
                </a:lnTo>
                <a:lnTo>
                  <a:pt x="726" y="817"/>
                </a:lnTo>
                <a:lnTo>
                  <a:pt x="726" y="499"/>
                </a:lnTo>
                <a:lnTo>
                  <a:pt x="726" y="46"/>
                </a:lnTo>
              </a:path>
            </a:pathLst>
          </a:custGeom>
          <a:pattFill prst="dkDnDiag">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9708" name="Group 12"/>
          <p:cNvGrpSpPr>
            <a:grpSpLocks/>
          </p:cNvGrpSpPr>
          <p:nvPr/>
        </p:nvGrpSpPr>
        <p:grpSpPr bwMode="auto">
          <a:xfrm>
            <a:off x="6743700" y="2719389"/>
            <a:ext cx="3632200" cy="2725737"/>
            <a:chOff x="3243" y="164"/>
            <a:chExt cx="2288" cy="1717"/>
          </a:xfrm>
        </p:grpSpPr>
        <p:sp>
          <p:nvSpPr>
            <p:cNvPr id="29709" name="Line 13"/>
            <p:cNvSpPr>
              <a:spLocks noChangeAspect="1" noChangeShapeType="1"/>
            </p:cNvSpPr>
            <p:nvPr/>
          </p:nvSpPr>
          <p:spPr bwMode="black">
            <a:xfrm>
              <a:off x="3243" y="1525"/>
              <a:ext cx="217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Line 14"/>
            <p:cNvSpPr>
              <a:spLocks noChangeAspect="1" noChangeShapeType="1"/>
            </p:cNvSpPr>
            <p:nvPr/>
          </p:nvSpPr>
          <p:spPr bwMode="black">
            <a:xfrm flipV="1">
              <a:off x="4167" y="249"/>
              <a:ext cx="0" cy="16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11" name="Object 15"/>
            <p:cNvGraphicFramePr>
              <a:graphicFrameLocks noChangeAspect="1"/>
            </p:cNvGraphicFramePr>
            <p:nvPr/>
          </p:nvGraphicFramePr>
          <p:xfrm>
            <a:off x="5329" y="1525"/>
            <a:ext cx="202" cy="202"/>
          </p:xfrm>
          <a:graphic>
            <a:graphicData uri="http://schemas.openxmlformats.org/presentationml/2006/ole">
              <mc:AlternateContent xmlns:mc="http://schemas.openxmlformats.org/markup-compatibility/2006">
                <mc:Choice xmlns:v="urn:schemas-microsoft-com:vml" Requires="v">
                  <p:oleObj spid="_x0000_s14588" name="Equation" r:id="rId7" imgW="139680" imgH="139680" progId="Equation.DSMT4">
                    <p:embed/>
                  </p:oleObj>
                </mc:Choice>
                <mc:Fallback>
                  <p:oleObj name="Equation" r:id="rId7" imgW="139680" imgH="139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5329" y="1525"/>
                          <a:ext cx="202"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2" name="Object 16"/>
            <p:cNvGraphicFramePr>
              <a:graphicFrameLocks noChangeAspect="1"/>
            </p:cNvGraphicFramePr>
            <p:nvPr/>
          </p:nvGraphicFramePr>
          <p:xfrm>
            <a:off x="3956" y="1525"/>
            <a:ext cx="239" cy="257"/>
          </p:xfrm>
          <a:graphic>
            <a:graphicData uri="http://schemas.openxmlformats.org/presentationml/2006/ole">
              <mc:AlternateContent xmlns:mc="http://schemas.openxmlformats.org/markup-compatibility/2006">
                <mc:Choice xmlns:v="urn:schemas-microsoft-com:vml" Requires="v">
                  <p:oleObj spid="_x0000_s14589" name="Equation" r:id="rId9" imgW="164880" imgH="177480" progId="Equation.DSMT4">
                    <p:embed/>
                  </p:oleObj>
                </mc:Choice>
                <mc:Fallback>
                  <p:oleObj name="Equation" r:id="rId9" imgW="164880" imgH="177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3956" y="1525"/>
                          <a:ext cx="239"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3" name="Object 17"/>
            <p:cNvGraphicFramePr>
              <a:graphicFrameLocks noChangeAspect="1"/>
            </p:cNvGraphicFramePr>
            <p:nvPr/>
          </p:nvGraphicFramePr>
          <p:xfrm>
            <a:off x="3923" y="164"/>
            <a:ext cx="202" cy="238"/>
          </p:xfrm>
          <a:graphic>
            <a:graphicData uri="http://schemas.openxmlformats.org/presentationml/2006/ole">
              <mc:AlternateContent xmlns:mc="http://schemas.openxmlformats.org/markup-compatibility/2006">
                <mc:Choice xmlns:v="urn:schemas-microsoft-com:vml" Requires="v">
                  <p:oleObj spid="_x0000_s14590" name="Equation" r:id="rId11" imgW="139680" imgH="164880" progId="Equation.DSMT4">
                    <p:embed/>
                  </p:oleObj>
                </mc:Choice>
                <mc:Fallback>
                  <p:oleObj name="Equation" r:id="rId11" imgW="13968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3923" y="164"/>
                          <a:ext cx="20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714" name="Group 18"/>
          <p:cNvGrpSpPr>
            <a:grpSpLocks/>
          </p:cNvGrpSpPr>
          <p:nvPr/>
        </p:nvGrpSpPr>
        <p:grpSpPr bwMode="auto">
          <a:xfrm>
            <a:off x="7104064" y="1690689"/>
            <a:ext cx="2224087" cy="3189287"/>
            <a:chOff x="3470" y="-484"/>
            <a:chExt cx="1401" cy="2009"/>
          </a:xfrm>
        </p:grpSpPr>
        <p:sp>
          <p:nvSpPr>
            <p:cNvPr id="29715" name="Arc 19"/>
            <p:cNvSpPr>
              <a:spLocks/>
            </p:cNvSpPr>
            <p:nvPr/>
          </p:nvSpPr>
          <p:spPr bwMode="auto">
            <a:xfrm flipH="1" flipV="1">
              <a:off x="3470" y="-484"/>
              <a:ext cx="702" cy="2009"/>
            </a:xfrm>
            <a:custGeom>
              <a:avLst/>
              <a:gdLst>
                <a:gd name="G0" fmla="+- 0 0 0"/>
                <a:gd name="G1" fmla="+- 21600 0 0"/>
                <a:gd name="G2" fmla="+- 21600 0 0"/>
                <a:gd name="T0" fmla="*/ 0 w 17251"/>
                <a:gd name="T1" fmla="*/ 0 h 21600"/>
                <a:gd name="T2" fmla="*/ 17251 w 17251"/>
                <a:gd name="T3" fmla="*/ 8601 h 21600"/>
                <a:gd name="T4" fmla="*/ 0 w 17251"/>
                <a:gd name="T5" fmla="*/ 21600 h 21600"/>
              </a:gdLst>
              <a:ahLst/>
              <a:cxnLst>
                <a:cxn ang="0">
                  <a:pos x="T0" y="T1"/>
                </a:cxn>
                <a:cxn ang="0">
                  <a:pos x="T2" y="T3"/>
                </a:cxn>
                <a:cxn ang="0">
                  <a:pos x="T4" y="T5"/>
                </a:cxn>
              </a:cxnLst>
              <a:rect l="0" t="0" r="r" b="b"/>
              <a:pathLst>
                <a:path w="17251" h="21600" fill="none" extrusionOk="0">
                  <a:moveTo>
                    <a:pt x="0" y="0"/>
                  </a:moveTo>
                  <a:cubicBezTo>
                    <a:pt x="6781" y="0"/>
                    <a:pt x="13169" y="3184"/>
                    <a:pt x="17250" y="8601"/>
                  </a:cubicBezTo>
                </a:path>
                <a:path w="17251" h="21600" stroke="0" extrusionOk="0">
                  <a:moveTo>
                    <a:pt x="0" y="0"/>
                  </a:moveTo>
                  <a:cubicBezTo>
                    <a:pt x="6781" y="0"/>
                    <a:pt x="13169" y="3184"/>
                    <a:pt x="17250" y="8601"/>
                  </a:cubicBezTo>
                  <a:lnTo>
                    <a:pt x="0" y="21600"/>
                  </a:lnTo>
                  <a:close/>
                </a:path>
              </a:pathLst>
            </a:custGeom>
            <a:noFill/>
            <a:ln w="38100">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6" name="Arc 20"/>
            <p:cNvSpPr>
              <a:spLocks/>
            </p:cNvSpPr>
            <p:nvPr/>
          </p:nvSpPr>
          <p:spPr bwMode="auto">
            <a:xfrm flipV="1">
              <a:off x="4168" y="-484"/>
              <a:ext cx="703" cy="2009"/>
            </a:xfrm>
            <a:custGeom>
              <a:avLst/>
              <a:gdLst>
                <a:gd name="G0" fmla="+- 0 0 0"/>
                <a:gd name="G1" fmla="+- 21600 0 0"/>
                <a:gd name="G2" fmla="+- 21600 0 0"/>
                <a:gd name="T0" fmla="*/ 0 w 17394"/>
                <a:gd name="T1" fmla="*/ 0 h 21600"/>
                <a:gd name="T2" fmla="*/ 17394 w 17394"/>
                <a:gd name="T3" fmla="*/ 8794 h 21600"/>
                <a:gd name="T4" fmla="*/ 0 w 17394"/>
                <a:gd name="T5" fmla="*/ 21600 h 21600"/>
              </a:gdLst>
              <a:ahLst/>
              <a:cxnLst>
                <a:cxn ang="0">
                  <a:pos x="T0" y="T1"/>
                </a:cxn>
                <a:cxn ang="0">
                  <a:pos x="T2" y="T3"/>
                </a:cxn>
                <a:cxn ang="0">
                  <a:pos x="T4" y="T5"/>
                </a:cxn>
              </a:cxnLst>
              <a:rect l="0" t="0" r="r" b="b"/>
              <a:pathLst>
                <a:path w="17394" h="21600" fill="none" extrusionOk="0">
                  <a:moveTo>
                    <a:pt x="0" y="0"/>
                  </a:moveTo>
                  <a:cubicBezTo>
                    <a:pt x="6866" y="0"/>
                    <a:pt x="13323" y="3264"/>
                    <a:pt x="17394" y="8793"/>
                  </a:cubicBezTo>
                </a:path>
                <a:path w="17394" h="21600" stroke="0" extrusionOk="0">
                  <a:moveTo>
                    <a:pt x="0" y="0"/>
                  </a:moveTo>
                  <a:cubicBezTo>
                    <a:pt x="6866" y="0"/>
                    <a:pt x="13323" y="3264"/>
                    <a:pt x="17394" y="8793"/>
                  </a:cubicBezTo>
                  <a:lnTo>
                    <a:pt x="0" y="21600"/>
                  </a:lnTo>
                  <a:close/>
                </a:path>
              </a:pathLst>
            </a:cu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17" name="Line 21"/>
          <p:cNvSpPr>
            <a:spLocks noChangeAspect="1" noChangeShapeType="1"/>
          </p:cNvSpPr>
          <p:nvPr/>
        </p:nvSpPr>
        <p:spPr bwMode="black">
          <a:xfrm>
            <a:off x="8759825" y="2924175"/>
            <a:ext cx="0" cy="2514600"/>
          </a:xfrm>
          <a:prstGeom prst="line">
            <a:avLst/>
          </a:prstGeom>
          <a:noFill/>
          <a:ln w="38100">
            <a:solidFill>
              <a:srgbClr val="0000FF"/>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18" name="Object 22"/>
          <p:cNvGraphicFramePr>
            <a:graphicFrameLocks noChangeAspect="1"/>
          </p:cNvGraphicFramePr>
          <p:nvPr>
            <p:extLst>
              <p:ext uri="{D42A27DB-BD31-4B8C-83A1-F6EECF244321}">
                <p14:modId xmlns:p14="http://schemas.microsoft.com/office/powerpoint/2010/main" val="1138563338"/>
              </p:ext>
            </p:extLst>
          </p:nvPr>
        </p:nvGraphicFramePr>
        <p:xfrm>
          <a:off x="8904289" y="2924175"/>
          <a:ext cx="1050925" cy="584200"/>
        </p:xfrm>
        <a:graphic>
          <a:graphicData uri="http://schemas.openxmlformats.org/presentationml/2006/ole">
            <mc:AlternateContent xmlns:mc="http://schemas.openxmlformats.org/markup-compatibility/2006">
              <mc:Choice xmlns:v="urn:schemas-microsoft-com:vml" Requires="v">
                <p:oleObj spid="_x0000_s14591" name="Equation" r:id="rId13" imgW="507960" imgH="253800" progId="Equation.DSMT4">
                  <p:embed/>
                </p:oleObj>
              </mc:Choice>
              <mc:Fallback>
                <p:oleObj name="Equation" r:id="rId13" imgW="507960" imgH="253800" progId="Equation.DSMT4">
                  <p:embed/>
                  <p:pic>
                    <p:nvPicPr>
                      <p:cNvPr id="0" name=""/>
                      <p:cNvPicPr>
                        <a:picLocks noChangeAspect="1" noChangeArrowheads="1"/>
                      </p:cNvPicPr>
                      <p:nvPr/>
                    </p:nvPicPr>
                    <p:blipFill>
                      <a:blip r:embed="rId14"/>
                      <a:srcRect/>
                      <a:stretch>
                        <a:fillRect/>
                      </a:stretch>
                    </p:blipFill>
                    <p:spPr bwMode="black">
                      <a:xfrm>
                        <a:off x="8904289" y="2924175"/>
                        <a:ext cx="10509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19" name="Line 23"/>
          <p:cNvSpPr>
            <a:spLocks noChangeAspect="1" noChangeShapeType="1"/>
          </p:cNvSpPr>
          <p:nvPr/>
        </p:nvSpPr>
        <p:spPr bwMode="black">
          <a:xfrm>
            <a:off x="9336088" y="3571875"/>
            <a:ext cx="0" cy="129698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533212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698"/>
                                        </p:tgtEl>
                                        <p:attrNameLst>
                                          <p:attrName>style.visibility</p:attrName>
                                        </p:attrNameLst>
                                      </p:cBhvr>
                                      <p:to>
                                        <p:strVal val="visible"/>
                                      </p:to>
                                    </p:set>
                                    <p:animEffect transition="in" filter="wipe(left)">
                                      <p:cBhvr>
                                        <p:cTn id="17" dur="500"/>
                                        <p:tgtEl>
                                          <p:spTgt spid="296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708"/>
                                        </p:tgtEl>
                                        <p:attrNameLst>
                                          <p:attrName>style.visibility</p:attrName>
                                        </p:attrNameLst>
                                      </p:cBhvr>
                                      <p:to>
                                        <p:strVal val="visible"/>
                                      </p:to>
                                    </p:set>
                                    <p:animEffect transition="in" filter="wipe(left)">
                                      <p:cBhvr>
                                        <p:cTn id="22" dur="500"/>
                                        <p:tgtEl>
                                          <p:spTgt spid="297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14"/>
                                        </p:tgtEl>
                                        <p:attrNameLst>
                                          <p:attrName>style.visibility</p:attrName>
                                        </p:attrNameLst>
                                      </p:cBhvr>
                                      <p:to>
                                        <p:strVal val="visible"/>
                                      </p:to>
                                    </p:set>
                                    <p:animEffect transition="in" filter="wipe(left)">
                                      <p:cBhvr>
                                        <p:cTn id="27" dur="500"/>
                                        <p:tgtEl>
                                          <p:spTgt spid="297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718"/>
                                        </p:tgtEl>
                                        <p:attrNameLst>
                                          <p:attrName>style.visibility</p:attrName>
                                        </p:attrNameLst>
                                      </p:cBhvr>
                                      <p:to>
                                        <p:strVal val="visible"/>
                                      </p:to>
                                    </p:set>
                                    <p:animEffect transition="in" filter="wipe(left)">
                                      <p:cBhvr>
                                        <p:cTn id="32" dur="500"/>
                                        <p:tgtEl>
                                          <p:spTgt spid="297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9719"/>
                                        </p:tgtEl>
                                        <p:attrNameLst>
                                          <p:attrName>style.visibility</p:attrName>
                                        </p:attrNameLst>
                                      </p:cBhvr>
                                      <p:to>
                                        <p:strVal val="visible"/>
                                      </p:to>
                                    </p:set>
                                    <p:animEffect transition="in" filter="wipe(up)">
                                      <p:cBhvr>
                                        <p:cTn id="37" dur="500"/>
                                        <p:tgtEl>
                                          <p:spTgt spid="297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707"/>
                                        </p:tgtEl>
                                        <p:attrNameLst>
                                          <p:attrName>style.visibility</p:attrName>
                                        </p:attrNameLst>
                                      </p:cBhvr>
                                      <p:to>
                                        <p:strVal val="visible"/>
                                      </p:to>
                                    </p:set>
                                    <p:animEffect transition="in" filter="wipe(left)">
                                      <p:cBhvr>
                                        <p:cTn id="42" dur="500"/>
                                        <p:tgtEl>
                                          <p:spTgt spid="297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717"/>
                                        </p:tgtEl>
                                        <p:attrNameLst>
                                          <p:attrName>style.visibility</p:attrName>
                                        </p:attrNameLst>
                                      </p:cBhvr>
                                      <p:to>
                                        <p:strVal val="visible"/>
                                      </p:to>
                                    </p:set>
                                    <p:animEffect transition="in" filter="wipe(left)">
                                      <p:cBhvr>
                                        <p:cTn id="47" dur="500"/>
                                        <p:tgtEl>
                                          <p:spTgt spid="29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29707" grpId="0" animBg="1"/>
      <p:bldP spid="29717" grpId="0" animBg="1"/>
      <p:bldP spid="297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fld id="{617C1216-C1BA-4442-B675-DD2A3E82CB22}" type="slidenum">
              <a:rPr lang="en-US" altLang="zh-CN"/>
              <a:pPr/>
              <a:t>13</a:t>
            </a:fld>
            <a:endParaRPr lang="en-US" altLang="zh-CN"/>
          </a:p>
        </p:txBody>
      </p:sp>
      <p:sp>
        <p:nvSpPr>
          <p:cNvPr id="28674" name="Freeform 2" descr="深色下对角线"/>
          <p:cNvSpPr>
            <a:spLocks/>
          </p:cNvSpPr>
          <p:nvPr/>
        </p:nvSpPr>
        <p:spPr bwMode="auto">
          <a:xfrm>
            <a:off x="8101013" y="1968501"/>
            <a:ext cx="1187450" cy="1306513"/>
          </a:xfrm>
          <a:custGeom>
            <a:avLst/>
            <a:gdLst>
              <a:gd name="T0" fmla="*/ 733 w 748"/>
              <a:gd name="T1" fmla="*/ 8 h 840"/>
              <a:gd name="T2" fmla="*/ 642 w 748"/>
              <a:gd name="T3" fmla="*/ 8 h 840"/>
              <a:gd name="T4" fmla="*/ 506 w 748"/>
              <a:gd name="T5" fmla="*/ 54 h 840"/>
              <a:gd name="T6" fmla="*/ 415 w 748"/>
              <a:gd name="T7" fmla="*/ 144 h 840"/>
              <a:gd name="T8" fmla="*/ 279 w 748"/>
              <a:gd name="T9" fmla="*/ 280 h 840"/>
              <a:gd name="T10" fmla="*/ 189 w 748"/>
              <a:gd name="T11" fmla="*/ 416 h 840"/>
              <a:gd name="T12" fmla="*/ 98 w 748"/>
              <a:gd name="T13" fmla="*/ 598 h 840"/>
              <a:gd name="T14" fmla="*/ 53 w 748"/>
              <a:gd name="T15" fmla="*/ 734 h 840"/>
              <a:gd name="T16" fmla="*/ 7 w 748"/>
              <a:gd name="T17" fmla="*/ 825 h 840"/>
              <a:gd name="T18" fmla="*/ 98 w 748"/>
              <a:gd name="T19" fmla="*/ 825 h 840"/>
              <a:gd name="T20" fmla="*/ 279 w 748"/>
              <a:gd name="T21" fmla="*/ 825 h 840"/>
              <a:gd name="T22" fmla="*/ 461 w 748"/>
              <a:gd name="T23" fmla="*/ 825 h 840"/>
              <a:gd name="T24" fmla="*/ 642 w 748"/>
              <a:gd name="T25" fmla="*/ 825 h 840"/>
              <a:gd name="T26" fmla="*/ 733 w 748"/>
              <a:gd name="T27" fmla="*/ 825 h 840"/>
              <a:gd name="T28" fmla="*/ 733 w 748"/>
              <a:gd name="T29" fmla="*/ 779 h 840"/>
              <a:gd name="T30" fmla="*/ 733 w 748"/>
              <a:gd name="T31" fmla="*/ 734 h 840"/>
              <a:gd name="T32" fmla="*/ 733 w 748"/>
              <a:gd name="T33" fmla="*/ 553 h 840"/>
              <a:gd name="T34" fmla="*/ 733 w 748"/>
              <a:gd name="T35" fmla="*/ 371 h 840"/>
              <a:gd name="T36" fmla="*/ 733 w 748"/>
              <a:gd name="T37" fmla="*/ 235 h 840"/>
              <a:gd name="T38" fmla="*/ 733 w 748"/>
              <a:gd name="T39" fmla="*/ 144 h 840"/>
              <a:gd name="T40" fmla="*/ 733 w 748"/>
              <a:gd name="T41" fmla="*/ 54 h 840"/>
              <a:gd name="T42" fmla="*/ 733 w 748"/>
              <a:gd name="T43" fmla="*/ 8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8" h="840">
                <a:moveTo>
                  <a:pt x="733" y="8"/>
                </a:moveTo>
                <a:cubicBezTo>
                  <a:pt x="718" y="0"/>
                  <a:pt x="680" y="0"/>
                  <a:pt x="642" y="8"/>
                </a:cubicBezTo>
                <a:cubicBezTo>
                  <a:pt x="604" y="16"/>
                  <a:pt x="544" y="31"/>
                  <a:pt x="506" y="54"/>
                </a:cubicBezTo>
                <a:cubicBezTo>
                  <a:pt x="468" y="77"/>
                  <a:pt x="453" y="106"/>
                  <a:pt x="415" y="144"/>
                </a:cubicBezTo>
                <a:cubicBezTo>
                  <a:pt x="377" y="182"/>
                  <a:pt x="317" y="235"/>
                  <a:pt x="279" y="280"/>
                </a:cubicBezTo>
                <a:cubicBezTo>
                  <a:pt x="241" y="325"/>
                  <a:pt x="219" y="363"/>
                  <a:pt x="189" y="416"/>
                </a:cubicBezTo>
                <a:cubicBezTo>
                  <a:pt x="159" y="469"/>
                  <a:pt x="121" y="545"/>
                  <a:pt x="98" y="598"/>
                </a:cubicBezTo>
                <a:cubicBezTo>
                  <a:pt x="75" y="651"/>
                  <a:pt x="68" y="696"/>
                  <a:pt x="53" y="734"/>
                </a:cubicBezTo>
                <a:cubicBezTo>
                  <a:pt x="38" y="772"/>
                  <a:pt x="0" y="810"/>
                  <a:pt x="7" y="825"/>
                </a:cubicBezTo>
                <a:cubicBezTo>
                  <a:pt x="14" y="840"/>
                  <a:pt x="53" y="825"/>
                  <a:pt x="98" y="825"/>
                </a:cubicBezTo>
                <a:cubicBezTo>
                  <a:pt x="143" y="825"/>
                  <a:pt x="219" y="825"/>
                  <a:pt x="279" y="825"/>
                </a:cubicBezTo>
                <a:cubicBezTo>
                  <a:pt x="339" y="825"/>
                  <a:pt x="401" y="825"/>
                  <a:pt x="461" y="825"/>
                </a:cubicBezTo>
                <a:cubicBezTo>
                  <a:pt x="521" y="825"/>
                  <a:pt x="597" y="825"/>
                  <a:pt x="642" y="825"/>
                </a:cubicBezTo>
                <a:cubicBezTo>
                  <a:pt x="687" y="825"/>
                  <a:pt x="718" y="833"/>
                  <a:pt x="733" y="825"/>
                </a:cubicBezTo>
                <a:cubicBezTo>
                  <a:pt x="748" y="817"/>
                  <a:pt x="733" y="794"/>
                  <a:pt x="733" y="779"/>
                </a:cubicBezTo>
                <a:cubicBezTo>
                  <a:pt x="733" y="764"/>
                  <a:pt x="733" y="772"/>
                  <a:pt x="733" y="734"/>
                </a:cubicBezTo>
                <a:cubicBezTo>
                  <a:pt x="733" y="696"/>
                  <a:pt x="733" y="613"/>
                  <a:pt x="733" y="553"/>
                </a:cubicBezTo>
                <a:cubicBezTo>
                  <a:pt x="733" y="493"/>
                  <a:pt x="733" y="424"/>
                  <a:pt x="733" y="371"/>
                </a:cubicBezTo>
                <a:cubicBezTo>
                  <a:pt x="733" y="318"/>
                  <a:pt x="733" y="273"/>
                  <a:pt x="733" y="235"/>
                </a:cubicBezTo>
                <a:cubicBezTo>
                  <a:pt x="733" y="197"/>
                  <a:pt x="733" y="174"/>
                  <a:pt x="733" y="144"/>
                </a:cubicBezTo>
                <a:cubicBezTo>
                  <a:pt x="733" y="114"/>
                  <a:pt x="733" y="77"/>
                  <a:pt x="733" y="54"/>
                </a:cubicBezTo>
                <a:cubicBezTo>
                  <a:pt x="733" y="31"/>
                  <a:pt x="748" y="16"/>
                  <a:pt x="733" y="8"/>
                </a:cubicBezTo>
                <a:close/>
              </a:path>
            </a:pathLst>
          </a:custGeom>
          <a:pattFill prst="dkDnDiag">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8675" name="Group 3"/>
          <p:cNvGrpSpPr>
            <a:grpSpLocks/>
          </p:cNvGrpSpPr>
          <p:nvPr/>
        </p:nvGrpSpPr>
        <p:grpSpPr bwMode="auto">
          <a:xfrm>
            <a:off x="7175501" y="1116014"/>
            <a:ext cx="3128963" cy="2725737"/>
            <a:chOff x="3696" y="1396"/>
            <a:chExt cx="1971" cy="1717"/>
          </a:xfrm>
        </p:grpSpPr>
        <p:sp>
          <p:nvSpPr>
            <p:cNvPr id="28676" name="Line 4"/>
            <p:cNvSpPr>
              <a:spLocks noChangeAspect="1" noChangeShapeType="1"/>
            </p:cNvSpPr>
            <p:nvPr/>
          </p:nvSpPr>
          <p:spPr bwMode="black">
            <a:xfrm>
              <a:off x="3696" y="2757"/>
              <a:ext cx="18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7" name="Line 5"/>
            <p:cNvSpPr>
              <a:spLocks noChangeAspect="1" noChangeShapeType="1"/>
            </p:cNvSpPr>
            <p:nvPr/>
          </p:nvSpPr>
          <p:spPr bwMode="black">
            <a:xfrm flipV="1">
              <a:off x="4303" y="1481"/>
              <a:ext cx="0" cy="16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8678" name="Object 6"/>
            <p:cNvGraphicFramePr>
              <a:graphicFrameLocks noChangeAspect="1"/>
            </p:cNvGraphicFramePr>
            <p:nvPr/>
          </p:nvGraphicFramePr>
          <p:xfrm>
            <a:off x="5465" y="2757"/>
            <a:ext cx="202" cy="202"/>
          </p:xfrm>
          <a:graphic>
            <a:graphicData uri="http://schemas.openxmlformats.org/presentationml/2006/ole">
              <mc:AlternateContent xmlns:mc="http://schemas.openxmlformats.org/markup-compatibility/2006">
                <mc:Choice xmlns:v="urn:schemas-microsoft-com:vml" Requires="v">
                  <p:oleObj spid="_x0000_s15620" name="Equation" r:id="rId3" imgW="139680" imgH="139680" progId="Equation.DSMT4">
                    <p:embed/>
                  </p:oleObj>
                </mc:Choice>
                <mc:Fallback>
                  <p:oleObj name="Equation" r:id="rId3" imgW="139680" imgH="13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465" y="2757"/>
                          <a:ext cx="202"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9" name="Object 7"/>
            <p:cNvGraphicFramePr>
              <a:graphicFrameLocks noChangeAspect="1"/>
            </p:cNvGraphicFramePr>
            <p:nvPr/>
          </p:nvGraphicFramePr>
          <p:xfrm>
            <a:off x="4092" y="2757"/>
            <a:ext cx="239" cy="257"/>
          </p:xfrm>
          <a:graphic>
            <a:graphicData uri="http://schemas.openxmlformats.org/presentationml/2006/ole">
              <mc:AlternateContent xmlns:mc="http://schemas.openxmlformats.org/markup-compatibility/2006">
                <mc:Choice xmlns:v="urn:schemas-microsoft-com:vml" Requires="v">
                  <p:oleObj spid="_x0000_s15621" name="Equation" r:id="rId5" imgW="164880" imgH="177480" progId="Equation.DSMT4">
                    <p:embed/>
                  </p:oleObj>
                </mc:Choice>
                <mc:Fallback>
                  <p:oleObj name="Equation" r:id="rId5" imgW="1648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4092" y="2757"/>
                          <a:ext cx="239"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0" name="Object 8"/>
            <p:cNvGraphicFramePr>
              <a:graphicFrameLocks noChangeAspect="1"/>
            </p:cNvGraphicFramePr>
            <p:nvPr/>
          </p:nvGraphicFramePr>
          <p:xfrm>
            <a:off x="4059" y="1396"/>
            <a:ext cx="202" cy="238"/>
          </p:xfrm>
          <a:graphic>
            <a:graphicData uri="http://schemas.openxmlformats.org/presentationml/2006/ole">
              <mc:AlternateContent xmlns:mc="http://schemas.openxmlformats.org/markup-compatibility/2006">
                <mc:Choice xmlns:v="urn:schemas-microsoft-com:vml" Requires="v">
                  <p:oleObj spid="_x0000_s15622" name="Equation" r:id="rId7" imgW="139680" imgH="164880" progId="Equation.DSMT4">
                    <p:embed/>
                  </p:oleObj>
                </mc:Choice>
                <mc:Fallback>
                  <p:oleObj name="Equation" r:id="rId7" imgW="139680" imgH="164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4059" y="1396"/>
                          <a:ext cx="20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81" name="Arc 9"/>
          <p:cNvSpPr>
            <a:spLocks/>
          </p:cNvSpPr>
          <p:nvPr/>
        </p:nvSpPr>
        <p:spPr bwMode="auto">
          <a:xfrm flipH="1">
            <a:off x="8140701" y="1968500"/>
            <a:ext cx="1116013" cy="3189288"/>
          </a:xfrm>
          <a:custGeom>
            <a:avLst/>
            <a:gdLst>
              <a:gd name="G0" fmla="+- 0 0 0"/>
              <a:gd name="G1" fmla="+- 21600 0 0"/>
              <a:gd name="G2" fmla="+- 21600 0 0"/>
              <a:gd name="T0" fmla="*/ 0 w 17394"/>
              <a:gd name="T1" fmla="*/ 0 h 21600"/>
              <a:gd name="T2" fmla="*/ 17394 w 17394"/>
              <a:gd name="T3" fmla="*/ 8794 h 21600"/>
              <a:gd name="T4" fmla="*/ 0 w 17394"/>
              <a:gd name="T5" fmla="*/ 21600 h 21600"/>
            </a:gdLst>
            <a:ahLst/>
            <a:cxnLst>
              <a:cxn ang="0">
                <a:pos x="T0" y="T1"/>
              </a:cxn>
              <a:cxn ang="0">
                <a:pos x="T2" y="T3"/>
              </a:cxn>
              <a:cxn ang="0">
                <a:pos x="T4" y="T5"/>
              </a:cxn>
            </a:cxnLst>
            <a:rect l="0" t="0" r="r" b="b"/>
            <a:pathLst>
              <a:path w="17394" h="21600" fill="none" extrusionOk="0">
                <a:moveTo>
                  <a:pt x="0" y="0"/>
                </a:moveTo>
                <a:cubicBezTo>
                  <a:pt x="6866" y="0"/>
                  <a:pt x="13323" y="3264"/>
                  <a:pt x="17394" y="8793"/>
                </a:cubicBezTo>
              </a:path>
              <a:path w="17394" h="21600" stroke="0" extrusionOk="0">
                <a:moveTo>
                  <a:pt x="0" y="0"/>
                </a:moveTo>
                <a:cubicBezTo>
                  <a:pt x="6866" y="0"/>
                  <a:pt x="13323" y="3264"/>
                  <a:pt x="17394" y="8793"/>
                </a:cubicBezTo>
                <a:lnTo>
                  <a:pt x="0" y="21600"/>
                </a:lnTo>
                <a:close/>
              </a:path>
            </a:pathLst>
          </a:cu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82" name="Object 10"/>
          <p:cNvGraphicFramePr>
            <a:graphicFrameLocks noChangeAspect="1"/>
          </p:cNvGraphicFramePr>
          <p:nvPr>
            <p:extLst>
              <p:ext uri="{D42A27DB-BD31-4B8C-83A1-F6EECF244321}">
                <p14:modId xmlns:p14="http://schemas.microsoft.com/office/powerpoint/2010/main" val="1044693962"/>
              </p:ext>
            </p:extLst>
          </p:nvPr>
        </p:nvGraphicFramePr>
        <p:xfrm>
          <a:off x="8904289" y="1493838"/>
          <a:ext cx="1050925" cy="527050"/>
        </p:xfrm>
        <a:graphic>
          <a:graphicData uri="http://schemas.openxmlformats.org/presentationml/2006/ole">
            <mc:AlternateContent xmlns:mc="http://schemas.openxmlformats.org/markup-compatibility/2006">
              <mc:Choice xmlns:v="urn:schemas-microsoft-com:vml" Requires="v">
                <p:oleObj spid="_x0000_s15623" name="Equation" r:id="rId9" imgW="507960" imgH="228600" progId="Equation.DSMT4">
                  <p:embed/>
                </p:oleObj>
              </mc:Choice>
              <mc:Fallback>
                <p:oleObj name="Equation" r:id="rId9" imgW="507960" imgH="228600" progId="Equation.DSMT4">
                  <p:embed/>
                  <p:pic>
                    <p:nvPicPr>
                      <p:cNvPr id="0" name=""/>
                      <p:cNvPicPr>
                        <a:picLocks noChangeAspect="1" noChangeArrowheads="1"/>
                      </p:cNvPicPr>
                      <p:nvPr/>
                    </p:nvPicPr>
                    <p:blipFill>
                      <a:blip r:embed="rId10"/>
                      <a:srcRect/>
                      <a:stretch>
                        <a:fillRect/>
                      </a:stretch>
                    </p:blipFill>
                    <p:spPr bwMode="black">
                      <a:xfrm>
                        <a:off x="8904289" y="1493838"/>
                        <a:ext cx="105092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3" name="Line 11"/>
          <p:cNvSpPr>
            <a:spLocks noChangeAspect="1" noChangeShapeType="1"/>
          </p:cNvSpPr>
          <p:nvPr/>
        </p:nvSpPr>
        <p:spPr bwMode="black">
          <a:xfrm>
            <a:off x="9264650" y="1968500"/>
            <a:ext cx="0" cy="129698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4" name="Line 12"/>
          <p:cNvSpPr>
            <a:spLocks noChangeShapeType="1"/>
          </p:cNvSpPr>
          <p:nvPr/>
        </p:nvSpPr>
        <p:spPr bwMode="auto">
          <a:xfrm>
            <a:off x="7608888" y="2544763"/>
            <a:ext cx="2362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685" name="Object 13"/>
          <p:cNvGraphicFramePr>
            <a:graphicFrameLocks noChangeAspect="1"/>
          </p:cNvGraphicFramePr>
          <p:nvPr>
            <p:extLst>
              <p:ext uri="{D42A27DB-BD31-4B8C-83A1-F6EECF244321}">
                <p14:modId xmlns:p14="http://schemas.microsoft.com/office/powerpoint/2010/main" val="1255080340"/>
              </p:ext>
            </p:extLst>
          </p:nvPr>
        </p:nvGraphicFramePr>
        <p:xfrm>
          <a:off x="2351088" y="1484314"/>
          <a:ext cx="3683000" cy="566737"/>
        </p:xfrm>
        <a:graphic>
          <a:graphicData uri="http://schemas.openxmlformats.org/presentationml/2006/ole">
            <mc:AlternateContent xmlns:mc="http://schemas.openxmlformats.org/markup-compatibility/2006">
              <mc:Choice xmlns:v="urn:schemas-microsoft-com:vml" Requires="v">
                <p:oleObj spid="_x0000_s15624" name="Equation" r:id="rId11" imgW="1485720" imgH="228600" progId="Equation.DSMT4">
                  <p:embed/>
                </p:oleObj>
              </mc:Choice>
              <mc:Fallback>
                <p:oleObj name="Equation" r:id="rId11" imgW="1485720" imgH="228600" progId="Equation.DSMT4">
                  <p:embed/>
                  <p:pic>
                    <p:nvPicPr>
                      <p:cNvPr id="0" name=""/>
                      <p:cNvPicPr>
                        <a:picLocks noChangeAspect="1" noChangeArrowheads="1"/>
                      </p:cNvPicPr>
                      <p:nvPr/>
                    </p:nvPicPr>
                    <p:blipFill>
                      <a:blip r:embed="rId12"/>
                      <a:srcRect/>
                      <a:stretch>
                        <a:fillRect/>
                      </a:stretch>
                    </p:blipFill>
                    <p:spPr bwMode="black">
                      <a:xfrm>
                        <a:off x="2351088" y="1484314"/>
                        <a:ext cx="3683000"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6" name="Object 14"/>
          <p:cNvGraphicFramePr>
            <a:graphicFrameLocks noChangeAspect="1"/>
          </p:cNvGraphicFramePr>
          <p:nvPr/>
        </p:nvGraphicFramePr>
        <p:xfrm>
          <a:off x="1903414" y="260350"/>
          <a:ext cx="7115175" cy="1195388"/>
        </p:xfrm>
        <a:graphic>
          <a:graphicData uri="http://schemas.openxmlformats.org/presentationml/2006/ole">
            <mc:AlternateContent xmlns:mc="http://schemas.openxmlformats.org/markup-compatibility/2006">
              <mc:Choice xmlns:v="urn:schemas-microsoft-com:vml" Requires="v">
                <p:oleObj spid="_x0000_s15625" name="Equation" r:id="rId13" imgW="2869920" imgH="482400" progId="Equation.DSMT4">
                  <p:embed/>
                </p:oleObj>
              </mc:Choice>
              <mc:Fallback>
                <p:oleObj name="Equation" r:id="rId13" imgW="2869920" imgH="482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1903414" y="260350"/>
                        <a:ext cx="7115175" cy="119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2192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86"/>
                                        </p:tgtEl>
                                        <p:attrNameLst>
                                          <p:attrName>style.visibility</p:attrName>
                                        </p:attrNameLst>
                                      </p:cBhvr>
                                      <p:to>
                                        <p:strVal val="visible"/>
                                      </p:to>
                                    </p:set>
                                    <p:animEffect transition="in" filter="wipe(left)">
                                      <p:cBhvr>
                                        <p:cTn id="7" dur="500"/>
                                        <p:tgtEl>
                                          <p:spTgt spid="28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85"/>
                                        </p:tgtEl>
                                        <p:attrNameLst>
                                          <p:attrName>style.visibility</p:attrName>
                                        </p:attrNameLst>
                                      </p:cBhvr>
                                      <p:to>
                                        <p:strVal val="visible"/>
                                      </p:to>
                                    </p:set>
                                    <p:animEffect transition="in" filter="wipe(left)">
                                      <p:cBhvr>
                                        <p:cTn id="12" dur="500"/>
                                        <p:tgtEl>
                                          <p:spTgt spid="28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wipe(left)">
                                      <p:cBhvr>
                                        <p:cTn id="17" dur="500"/>
                                        <p:tgtEl>
                                          <p:spTgt spid="28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81"/>
                                        </p:tgtEl>
                                        <p:attrNameLst>
                                          <p:attrName>style.visibility</p:attrName>
                                        </p:attrNameLst>
                                      </p:cBhvr>
                                      <p:to>
                                        <p:strVal val="visible"/>
                                      </p:to>
                                    </p:set>
                                    <p:animEffect transition="in" filter="wipe(left)">
                                      <p:cBhvr>
                                        <p:cTn id="22" dur="500"/>
                                        <p:tgtEl>
                                          <p:spTgt spid="286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82"/>
                                        </p:tgtEl>
                                        <p:attrNameLst>
                                          <p:attrName>style.visibility</p:attrName>
                                        </p:attrNameLst>
                                      </p:cBhvr>
                                      <p:to>
                                        <p:strVal val="visible"/>
                                      </p:to>
                                    </p:set>
                                    <p:animEffect transition="in" filter="wipe(left)">
                                      <p:cBhvr>
                                        <p:cTn id="27" dur="500"/>
                                        <p:tgtEl>
                                          <p:spTgt spid="28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83"/>
                                        </p:tgtEl>
                                        <p:attrNameLst>
                                          <p:attrName>style.visibility</p:attrName>
                                        </p:attrNameLst>
                                      </p:cBhvr>
                                      <p:to>
                                        <p:strVal val="visible"/>
                                      </p:to>
                                    </p:set>
                                    <p:animEffect transition="in" filter="wipe(up)">
                                      <p:cBhvr>
                                        <p:cTn id="32" dur="500"/>
                                        <p:tgtEl>
                                          <p:spTgt spid="286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4"/>
                                        </p:tgtEl>
                                        <p:attrNameLst>
                                          <p:attrName>style.visibility</p:attrName>
                                        </p:attrNameLst>
                                      </p:cBhvr>
                                      <p:to>
                                        <p:strVal val="visible"/>
                                      </p:to>
                                    </p:set>
                                    <p:animEffect transition="in" filter="wipe(up)">
                                      <p:cBhvr>
                                        <p:cTn id="37" dur="500"/>
                                        <p:tgtEl>
                                          <p:spTgt spid="286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684"/>
                                        </p:tgtEl>
                                        <p:attrNameLst>
                                          <p:attrName>style.visibility</p:attrName>
                                        </p:attrNameLst>
                                      </p:cBhvr>
                                      <p:to>
                                        <p:strVal val="visible"/>
                                      </p:to>
                                    </p:set>
                                    <p:animEffect transition="in" filter="wipe(left)">
                                      <p:cBhvr>
                                        <p:cTn id="42"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81" grpId="0" animBg="1"/>
      <p:bldP spid="28683" grpId="0" animBg="1"/>
      <p:bldP spid="286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1"/>
          <p:cNvSpPr>
            <a:spLocks noGrp="1"/>
          </p:cNvSpPr>
          <p:nvPr>
            <p:ph type="sldNum" sz="quarter" idx="10"/>
          </p:nvPr>
        </p:nvSpPr>
        <p:spPr/>
        <p:txBody>
          <a:bodyPr/>
          <a:lstStyle/>
          <a:p>
            <a:fld id="{E7ECB830-E580-4B2B-BC66-7BC04DA4546D}" type="slidenum">
              <a:rPr lang="en-US" altLang="zh-CN"/>
              <a:pPr/>
              <a:t>14</a:t>
            </a:fld>
            <a:endParaRPr lang="en-US" altLang="zh-CN"/>
          </a:p>
        </p:txBody>
      </p:sp>
      <p:sp>
        <p:nvSpPr>
          <p:cNvPr id="811039" name="Freeform 1055"/>
          <p:cNvSpPr>
            <a:spLocks/>
          </p:cNvSpPr>
          <p:nvPr/>
        </p:nvSpPr>
        <p:spPr bwMode="auto">
          <a:xfrm>
            <a:off x="8431213" y="3563938"/>
            <a:ext cx="768350" cy="914400"/>
          </a:xfrm>
          <a:custGeom>
            <a:avLst/>
            <a:gdLst>
              <a:gd name="T0" fmla="*/ 9 w 484"/>
              <a:gd name="T1" fmla="*/ 576 h 576"/>
              <a:gd name="T2" fmla="*/ 119 w 484"/>
              <a:gd name="T3" fmla="*/ 548 h 576"/>
              <a:gd name="T4" fmla="*/ 192 w 484"/>
              <a:gd name="T5" fmla="*/ 503 h 576"/>
              <a:gd name="T6" fmla="*/ 247 w 484"/>
              <a:gd name="T7" fmla="*/ 439 h 576"/>
              <a:gd name="T8" fmla="*/ 320 w 484"/>
              <a:gd name="T9" fmla="*/ 347 h 576"/>
              <a:gd name="T10" fmla="*/ 375 w 484"/>
              <a:gd name="T11" fmla="*/ 274 h 576"/>
              <a:gd name="T12" fmla="*/ 448 w 484"/>
              <a:gd name="T13" fmla="*/ 82 h 576"/>
              <a:gd name="T14" fmla="*/ 439 w 484"/>
              <a:gd name="T15" fmla="*/ 9 h 576"/>
              <a:gd name="T16" fmla="*/ 411 w 484"/>
              <a:gd name="T17" fmla="*/ 0 h 576"/>
              <a:gd name="T18" fmla="*/ 9 w 484"/>
              <a:gd name="T19" fmla="*/ 9 h 576"/>
              <a:gd name="T20" fmla="*/ 0 w 484"/>
              <a:gd name="T21" fmla="*/ 503 h 576"/>
              <a:gd name="T22" fmla="*/ 9 w 484"/>
              <a:gd name="T23" fmla="*/ 5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4" h="576">
                <a:moveTo>
                  <a:pt x="9" y="576"/>
                </a:moveTo>
                <a:cubicBezTo>
                  <a:pt x="82" y="551"/>
                  <a:pt x="45" y="560"/>
                  <a:pt x="119" y="548"/>
                </a:cubicBezTo>
                <a:cubicBezTo>
                  <a:pt x="160" y="534"/>
                  <a:pt x="151" y="516"/>
                  <a:pt x="192" y="503"/>
                </a:cubicBezTo>
                <a:cubicBezTo>
                  <a:pt x="205" y="464"/>
                  <a:pt x="219" y="466"/>
                  <a:pt x="247" y="439"/>
                </a:cubicBezTo>
                <a:cubicBezTo>
                  <a:pt x="260" y="400"/>
                  <a:pt x="295" y="380"/>
                  <a:pt x="320" y="347"/>
                </a:cubicBezTo>
                <a:cubicBezTo>
                  <a:pt x="382" y="264"/>
                  <a:pt x="332" y="315"/>
                  <a:pt x="375" y="274"/>
                </a:cubicBezTo>
                <a:cubicBezTo>
                  <a:pt x="396" y="211"/>
                  <a:pt x="409" y="137"/>
                  <a:pt x="448" y="82"/>
                </a:cubicBezTo>
                <a:cubicBezTo>
                  <a:pt x="466" y="28"/>
                  <a:pt x="484" y="31"/>
                  <a:pt x="439" y="9"/>
                </a:cubicBezTo>
                <a:cubicBezTo>
                  <a:pt x="430" y="5"/>
                  <a:pt x="420" y="3"/>
                  <a:pt x="411" y="0"/>
                </a:cubicBezTo>
                <a:cubicBezTo>
                  <a:pt x="280" y="16"/>
                  <a:pt x="141" y="4"/>
                  <a:pt x="9" y="9"/>
                </a:cubicBezTo>
                <a:cubicBezTo>
                  <a:pt x="19" y="176"/>
                  <a:pt x="7" y="335"/>
                  <a:pt x="0" y="503"/>
                </a:cubicBezTo>
                <a:cubicBezTo>
                  <a:pt x="9" y="570"/>
                  <a:pt x="9" y="545"/>
                  <a:pt x="9" y="576"/>
                </a:cubicBezTo>
                <a:close/>
              </a:path>
            </a:pathLst>
          </a:custGeom>
          <a:gradFill rotWithShape="0">
            <a:gsLst>
              <a:gs pos="0">
                <a:srgbClr val="FFFF00"/>
              </a:gs>
              <a:gs pos="50000">
                <a:srgbClr val="FF99FF"/>
              </a:gs>
              <a:gs pos="100000">
                <a:srgbClr val="FFFF00"/>
              </a:gs>
            </a:gsLst>
            <a:lin ang="18900000" scaled="1"/>
          </a:gradFill>
          <a:ln>
            <a:noFill/>
          </a:ln>
          <a:effectLst/>
          <a:extLst>
            <a:ext uri="{91240B29-F687-4F45-9708-019B960494DF}">
              <a14:hiddenLine xmlns:a14="http://schemas.microsoft.com/office/drawing/2010/main" w="57150" cap="flat" cmpd="sng">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11011" name="Object 1027"/>
          <p:cNvGraphicFramePr>
            <a:graphicFrameLocks noChangeAspect="1"/>
          </p:cNvGraphicFramePr>
          <p:nvPr>
            <p:extLst>
              <p:ext uri="{D42A27DB-BD31-4B8C-83A1-F6EECF244321}">
                <p14:modId xmlns:p14="http://schemas.microsoft.com/office/powerpoint/2010/main" val="311627253"/>
              </p:ext>
            </p:extLst>
          </p:nvPr>
        </p:nvGraphicFramePr>
        <p:xfrm>
          <a:off x="3910014" y="661121"/>
          <a:ext cx="3079750" cy="1046163"/>
        </p:xfrm>
        <a:graphic>
          <a:graphicData uri="http://schemas.openxmlformats.org/presentationml/2006/ole">
            <mc:AlternateContent xmlns:mc="http://schemas.openxmlformats.org/markup-compatibility/2006">
              <mc:Choice xmlns:v="urn:schemas-microsoft-com:vml" Requires="v">
                <p:oleObj spid="_x0000_s52307" name="Equation" r:id="rId3" imgW="2806560" imgH="952200" progId="Equation.3">
                  <p:embed/>
                </p:oleObj>
              </mc:Choice>
              <mc:Fallback>
                <p:oleObj name="Equation" r:id="rId3" imgW="2806560" imgH="952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0014" y="661121"/>
                        <a:ext cx="307975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12" name="Text Box 1028"/>
          <p:cNvSpPr txBox="1">
            <a:spLocks noChangeArrowheads="1"/>
          </p:cNvSpPr>
          <p:nvPr/>
        </p:nvSpPr>
        <p:spPr bwMode="auto">
          <a:xfrm>
            <a:off x="1969150" y="1650641"/>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rgbClr val="FF0000"/>
                </a:solidFill>
                <a:ea typeface="黑体" panose="02010609060101010101" pitchFamily="49" charset="-122"/>
              </a:rPr>
              <a:t>解</a:t>
            </a:r>
          </a:p>
        </p:txBody>
      </p:sp>
      <p:sp>
        <p:nvSpPr>
          <p:cNvPr id="811013" name="Text Box 1029"/>
          <p:cNvSpPr txBox="1">
            <a:spLocks noChangeArrowheads="1"/>
          </p:cNvSpPr>
          <p:nvPr/>
        </p:nvSpPr>
        <p:spPr bwMode="auto">
          <a:xfrm>
            <a:off x="1552286" y="924647"/>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rgbClr val="FF0000"/>
                </a:solidFill>
                <a:ea typeface="黑体" panose="02010609060101010101" pitchFamily="49" charset="-122"/>
              </a:rPr>
              <a:t>例</a:t>
            </a:r>
          </a:p>
        </p:txBody>
      </p:sp>
      <p:sp>
        <p:nvSpPr>
          <p:cNvPr id="811014" name="Text Box 1030"/>
          <p:cNvSpPr txBox="1">
            <a:spLocks noChangeArrowheads="1"/>
          </p:cNvSpPr>
          <p:nvPr/>
        </p:nvSpPr>
        <p:spPr bwMode="auto">
          <a:xfrm>
            <a:off x="2038351" y="842964"/>
            <a:ext cx="3505200" cy="600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lgn="l">
              <a:lnSpc>
                <a:spcPct val="130000"/>
              </a:lnSpc>
              <a:spcBef>
                <a:spcPct val="50000"/>
              </a:spcBef>
            </a:pPr>
            <a:r>
              <a:rPr lang="en-US" altLang="zh-CN" sz="2800" dirty="0"/>
              <a:t> </a:t>
            </a:r>
            <a:r>
              <a:rPr lang="zh-CN" altLang="en-US" sz="2800" b="1" dirty="0"/>
              <a:t>计算积分</a:t>
            </a:r>
          </a:p>
        </p:txBody>
      </p:sp>
      <p:grpSp>
        <p:nvGrpSpPr>
          <p:cNvPr id="811031" name="Group 1047"/>
          <p:cNvGrpSpPr>
            <a:grpSpLocks/>
          </p:cNvGrpSpPr>
          <p:nvPr/>
        </p:nvGrpSpPr>
        <p:grpSpPr bwMode="auto">
          <a:xfrm>
            <a:off x="7316788" y="2652714"/>
            <a:ext cx="2667000" cy="2098675"/>
            <a:chOff x="3504" y="1200"/>
            <a:chExt cx="1680" cy="1322"/>
          </a:xfrm>
        </p:grpSpPr>
        <p:sp>
          <p:nvSpPr>
            <p:cNvPr id="811020" name="Line 1036"/>
            <p:cNvSpPr>
              <a:spLocks noChangeShapeType="1"/>
            </p:cNvSpPr>
            <p:nvPr/>
          </p:nvSpPr>
          <p:spPr bwMode="auto">
            <a:xfrm flipV="1">
              <a:off x="4214" y="1248"/>
              <a:ext cx="0" cy="126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11022" name="Object 1038"/>
            <p:cNvGraphicFramePr>
              <a:graphicFrameLocks noChangeAspect="1"/>
            </p:cNvGraphicFramePr>
            <p:nvPr/>
          </p:nvGraphicFramePr>
          <p:xfrm>
            <a:off x="5030" y="2381"/>
            <a:ext cx="154" cy="141"/>
          </p:xfrm>
          <a:graphic>
            <a:graphicData uri="http://schemas.openxmlformats.org/presentationml/2006/ole">
              <mc:AlternateContent xmlns:mc="http://schemas.openxmlformats.org/markup-compatibility/2006">
                <mc:Choice xmlns:v="urn:schemas-microsoft-com:vml" Requires="v">
                  <p:oleObj spid="_x0000_s52308" name="Equation" r:id="rId5" imgW="253800" imgH="241200" progId="Equation.3">
                    <p:embed/>
                  </p:oleObj>
                </mc:Choice>
                <mc:Fallback>
                  <p:oleObj name="Equation" r:id="rId5" imgW="2538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 y="2381"/>
                          <a:ext cx="154"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023" name="Object 1039"/>
            <p:cNvGraphicFramePr>
              <a:graphicFrameLocks noChangeAspect="1"/>
            </p:cNvGraphicFramePr>
            <p:nvPr/>
          </p:nvGraphicFramePr>
          <p:xfrm>
            <a:off x="4032" y="2330"/>
            <a:ext cx="177" cy="188"/>
          </p:xfrm>
          <a:graphic>
            <a:graphicData uri="http://schemas.openxmlformats.org/presentationml/2006/ole">
              <mc:AlternateContent xmlns:mc="http://schemas.openxmlformats.org/markup-compatibility/2006">
                <mc:Choice xmlns:v="urn:schemas-microsoft-com:vml" Requires="v">
                  <p:oleObj spid="_x0000_s52309" name="Equation" r:id="rId7" imgW="291960" imgH="317160" progId="Equation.3">
                    <p:embed/>
                  </p:oleObj>
                </mc:Choice>
                <mc:Fallback>
                  <p:oleObj name="Equation" r:id="rId7" imgW="291960" imgH="317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2" y="2330"/>
                          <a:ext cx="17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1024" name="Object 1040"/>
            <p:cNvGraphicFramePr>
              <a:graphicFrameLocks noChangeAspect="1"/>
            </p:cNvGraphicFramePr>
            <p:nvPr/>
          </p:nvGraphicFramePr>
          <p:xfrm>
            <a:off x="4012" y="1200"/>
            <a:ext cx="154" cy="188"/>
          </p:xfrm>
          <a:graphic>
            <a:graphicData uri="http://schemas.openxmlformats.org/presentationml/2006/ole">
              <mc:AlternateContent xmlns:mc="http://schemas.openxmlformats.org/markup-compatibility/2006">
                <mc:Choice xmlns:v="urn:schemas-microsoft-com:vml" Requires="v">
                  <p:oleObj spid="_x0000_s52310" name="Equation" r:id="rId9" imgW="253800" imgH="317160" progId="Equation.3">
                    <p:embed/>
                  </p:oleObj>
                </mc:Choice>
                <mc:Fallback>
                  <p:oleObj name="Equation" r:id="rId9" imgW="253800" imgH="317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2" y="1200"/>
                          <a:ext cx="15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27" name="Line 1043"/>
            <p:cNvSpPr>
              <a:spLocks noChangeShapeType="1"/>
            </p:cNvSpPr>
            <p:nvPr/>
          </p:nvSpPr>
          <p:spPr bwMode="auto">
            <a:xfrm>
              <a:off x="3504" y="2333"/>
              <a:ext cx="1632" cy="0"/>
            </a:xfrm>
            <a:prstGeom prst="line">
              <a:avLst/>
            </a:prstGeom>
            <a:noFill/>
            <a:ln w="1905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1053" name="Group 1069"/>
          <p:cNvGrpSpPr>
            <a:grpSpLocks/>
          </p:cNvGrpSpPr>
          <p:nvPr/>
        </p:nvGrpSpPr>
        <p:grpSpPr bwMode="auto">
          <a:xfrm>
            <a:off x="7596189" y="2881313"/>
            <a:ext cx="2427288" cy="1585912"/>
            <a:chOff x="3680" y="1344"/>
            <a:chExt cx="1529" cy="999"/>
          </a:xfrm>
        </p:grpSpPr>
        <p:graphicFrame>
          <p:nvGraphicFramePr>
            <p:cNvPr id="811029" name="Object 1045"/>
            <p:cNvGraphicFramePr>
              <a:graphicFrameLocks noChangeAspect="1"/>
            </p:cNvGraphicFramePr>
            <p:nvPr>
              <p:extLst>
                <p:ext uri="{D42A27DB-BD31-4B8C-83A1-F6EECF244321}">
                  <p14:modId xmlns:p14="http://schemas.microsoft.com/office/powerpoint/2010/main" val="951702615"/>
                </p:ext>
              </p:extLst>
            </p:nvPr>
          </p:nvGraphicFramePr>
          <p:xfrm>
            <a:off x="4615" y="1344"/>
            <a:ext cx="594" cy="297"/>
          </p:xfrm>
          <a:graphic>
            <a:graphicData uri="http://schemas.openxmlformats.org/presentationml/2006/ole">
              <mc:AlternateContent xmlns:mc="http://schemas.openxmlformats.org/markup-compatibility/2006">
                <mc:Choice xmlns:v="urn:schemas-microsoft-com:vml" Requires="v">
                  <p:oleObj spid="_x0000_s52311" name="Equation" r:id="rId11" imgW="457200" imgH="228600" progId="Equation.DSMT4">
                    <p:embed/>
                  </p:oleObj>
                </mc:Choice>
                <mc:Fallback>
                  <p:oleObj name="Equation" r:id="rId11" imgW="457200" imgH="228600" progId="Equation.DSMT4">
                    <p:embed/>
                    <p:pic>
                      <p:nvPicPr>
                        <p:cNvPr id="0" name=""/>
                        <p:cNvPicPr>
                          <a:picLocks noChangeAspect="1" noChangeArrowheads="1"/>
                        </p:cNvPicPr>
                        <p:nvPr/>
                      </p:nvPicPr>
                      <p:blipFill>
                        <a:blip r:embed="rId12"/>
                        <a:srcRect/>
                        <a:stretch>
                          <a:fillRect/>
                        </a:stretch>
                      </p:blipFill>
                      <p:spPr bwMode="auto">
                        <a:xfrm>
                          <a:off x="4615" y="1344"/>
                          <a:ext cx="594"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30" name="Freeform 1046"/>
            <p:cNvSpPr>
              <a:spLocks/>
            </p:cNvSpPr>
            <p:nvPr/>
          </p:nvSpPr>
          <p:spPr bwMode="auto">
            <a:xfrm>
              <a:off x="3680" y="1593"/>
              <a:ext cx="1097" cy="750"/>
            </a:xfrm>
            <a:custGeom>
              <a:avLst/>
              <a:gdLst>
                <a:gd name="T0" fmla="*/ 0 w 1097"/>
                <a:gd name="T1" fmla="*/ 9 h 750"/>
                <a:gd name="T2" fmla="*/ 192 w 1097"/>
                <a:gd name="T3" fmla="*/ 441 h 750"/>
                <a:gd name="T4" fmla="*/ 384 w 1097"/>
                <a:gd name="T5" fmla="*/ 667 h 750"/>
                <a:gd name="T6" fmla="*/ 480 w 1097"/>
                <a:gd name="T7" fmla="*/ 729 h 750"/>
                <a:gd name="T8" fmla="*/ 539 w 1097"/>
                <a:gd name="T9" fmla="*/ 750 h 750"/>
                <a:gd name="T10" fmla="*/ 603 w 1097"/>
                <a:gd name="T11" fmla="*/ 731 h 750"/>
                <a:gd name="T12" fmla="*/ 704 w 1097"/>
                <a:gd name="T13" fmla="*/ 686 h 750"/>
                <a:gd name="T14" fmla="*/ 914 w 1097"/>
                <a:gd name="T15" fmla="*/ 430 h 750"/>
                <a:gd name="T16" fmla="*/ 1097 w 1097"/>
                <a:gd name="T17" fmla="*/ 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750">
                  <a:moveTo>
                    <a:pt x="0" y="9"/>
                  </a:moveTo>
                  <a:cubicBezTo>
                    <a:pt x="56" y="165"/>
                    <a:pt x="128" y="331"/>
                    <a:pt x="192" y="441"/>
                  </a:cubicBezTo>
                  <a:cubicBezTo>
                    <a:pt x="256" y="551"/>
                    <a:pt x="336" y="619"/>
                    <a:pt x="384" y="667"/>
                  </a:cubicBezTo>
                  <a:cubicBezTo>
                    <a:pt x="432" y="715"/>
                    <a:pt x="454" y="715"/>
                    <a:pt x="480" y="729"/>
                  </a:cubicBezTo>
                  <a:cubicBezTo>
                    <a:pt x="506" y="743"/>
                    <a:pt x="519" y="750"/>
                    <a:pt x="539" y="750"/>
                  </a:cubicBezTo>
                  <a:cubicBezTo>
                    <a:pt x="559" y="750"/>
                    <a:pt x="576" y="742"/>
                    <a:pt x="603" y="731"/>
                  </a:cubicBezTo>
                  <a:cubicBezTo>
                    <a:pt x="630" y="720"/>
                    <a:pt x="652" y="736"/>
                    <a:pt x="704" y="686"/>
                  </a:cubicBezTo>
                  <a:cubicBezTo>
                    <a:pt x="756" y="636"/>
                    <a:pt x="848" y="544"/>
                    <a:pt x="914" y="430"/>
                  </a:cubicBezTo>
                  <a:cubicBezTo>
                    <a:pt x="980" y="316"/>
                    <a:pt x="1059" y="90"/>
                    <a:pt x="1097" y="0"/>
                  </a:cubicBezTo>
                </a:path>
              </a:pathLst>
            </a:custGeom>
            <a:noFill/>
            <a:ln w="28575" cap="flat" cmpd="sng">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1051" name="Group 1067"/>
          <p:cNvGrpSpPr>
            <a:grpSpLocks/>
          </p:cNvGrpSpPr>
          <p:nvPr/>
        </p:nvGrpSpPr>
        <p:grpSpPr bwMode="auto">
          <a:xfrm>
            <a:off x="9153526" y="3567113"/>
            <a:ext cx="144463" cy="1160462"/>
            <a:chOff x="4661" y="1776"/>
            <a:chExt cx="91" cy="731"/>
          </a:xfrm>
        </p:grpSpPr>
        <p:graphicFrame>
          <p:nvGraphicFramePr>
            <p:cNvPr id="811025" name="Object 1041"/>
            <p:cNvGraphicFramePr>
              <a:graphicFrameLocks noChangeAspect="1"/>
            </p:cNvGraphicFramePr>
            <p:nvPr/>
          </p:nvGraphicFramePr>
          <p:xfrm>
            <a:off x="4661" y="2352"/>
            <a:ext cx="91" cy="155"/>
          </p:xfrm>
          <a:graphic>
            <a:graphicData uri="http://schemas.openxmlformats.org/presentationml/2006/ole">
              <mc:AlternateContent xmlns:mc="http://schemas.openxmlformats.org/markup-compatibility/2006">
                <mc:Choice xmlns:v="urn:schemas-microsoft-com:vml" Requires="v">
                  <p:oleObj spid="_x0000_s52312" name="Equation" r:id="rId13" imgW="177480" imgH="304560" progId="Equation.3">
                    <p:embed/>
                  </p:oleObj>
                </mc:Choice>
                <mc:Fallback>
                  <p:oleObj name="Equation" r:id="rId13" imgW="17748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1" y="2352"/>
                          <a:ext cx="91"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1033" name="Line 1049"/>
            <p:cNvSpPr>
              <a:spLocks noChangeShapeType="1"/>
            </p:cNvSpPr>
            <p:nvPr/>
          </p:nvSpPr>
          <p:spPr bwMode="auto">
            <a:xfrm flipV="1">
              <a:off x="4704" y="1776"/>
              <a:ext cx="0" cy="576"/>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1052" name="Group 1068"/>
          <p:cNvGrpSpPr>
            <a:grpSpLocks/>
          </p:cNvGrpSpPr>
          <p:nvPr/>
        </p:nvGrpSpPr>
        <p:grpSpPr bwMode="auto">
          <a:xfrm>
            <a:off x="8239126" y="3473451"/>
            <a:ext cx="982663" cy="246063"/>
            <a:chOff x="4085" y="1717"/>
            <a:chExt cx="619" cy="155"/>
          </a:xfrm>
        </p:grpSpPr>
        <p:sp>
          <p:nvSpPr>
            <p:cNvPr id="811034" name="Line 1050"/>
            <p:cNvSpPr>
              <a:spLocks noChangeShapeType="1"/>
            </p:cNvSpPr>
            <p:nvPr/>
          </p:nvSpPr>
          <p:spPr bwMode="auto">
            <a:xfrm>
              <a:off x="4224" y="1776"/>
              <a:ext cx="48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11035" name="Object 1051"/>
            <p:cNvGraphicFramePr>
              <a:graphicFrameLocks noChangeAspect="1"/>
            </p:cNvGraphicFramePr>
            <p:nvPr/>
          </p:nvGraphicFramePr>
          <p:xfrm>
            <a:off x="4085" y="1717"/>
            <a:ext cx="91" cy="155"/>
          </p:xfrm>
          <a:graphic>
            <a:graphicData uri="http://schemas.openxmlformats.org/presentationml/2006/ole">
              <mc:AlternateContent xmlns:mc="http://schemas.openxmlformats.org/markup-compatibility/2006">
                <mc:Choice xmlns:v="urn:schemas-microsoft-com:vml" Requires="v">
                  <p:oleObj spid="_x0000_s52313" name="Equation" r:id="rId15" imgW="177480" imgH="304560" progId="Equation.3">
                    <p:embed/>
                  </p:oleObj>
                </mc:Choice>
                <mc:Fallback>
                  <p:oleObj name="Equation" r:id="rId15" imgW="17748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5" y="1717"/>
                          <a:ext cx="91"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1043" name="Line 1059"/>
          <p:cNvSpPr>
            <a:spLocks noChangeShapeType="1"/>
          </p:cNvSpPr>
          <p:nvPr/>
        </p:nvSpPr>
        <p:spPr bwMode="auto">
          <a:xfrm>
            <a:off x="8154988" y="3948113"/>
            <a:ext cx="16002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00410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1013"/>
                                        </p:tgtEl>
                                        <p:attrNameLst>
                                          <p:attrName>style.visibility</p:attrName>
                                        </p:attrNameLst>
                                      </p:cBhvr>
                                      <p:to>
                                        <p:strVal val="visible"/>
                                      </p:to>
                                    </p:set>
                                    <p:animEffect transition="in" filter="wipe(left)">
                                      <p:cBhvr>
                                        <p:cTn id="7" dur="500"/>
                                        <p:tgtEl>
                                          <p:spTgt spid="81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1014"/>
                                        </p:tgtEl>
                                        <p:attrNameLst>
                                          <p:attrName>style.visibility</p:attrName>
                                        </p:attrNameLst>
                                      </p:cBhvr>
                                      <p:to>
                                        <p:strVal val="visible"/>
                                      </p:to>
                                    </p:set>
                                    <p:animEffect transition="in" filter="wipe(left)">
                                      <p:cBhvr>
                                        <p:cTn id="12" dur="500"/>
                                        <p:tgtEl>
                                          <p:spTgt spid="81101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811011"/>
                                        </p:tgtEl>
                                        <p:attrNameLst>
                                          <p:attrName>style.visibility</p:attrName>
                                        </p:attrNameLst>
                                      </p:cBhvr>
                                      <p:to>
                                        <p:strVal val="visible"/>
                                      </p:to>
                                    </p:set>
                                    <p:animEffect transition="in" filter="wipe(left)">
                                      <p:cBhvr>
                                        <p:cTn id="16" dur="500"/>
                                        <p:tgtEl>
                                          <p:spTgt spid="8110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11012"/>
                                        </p:tgtEl>
                                        <p:attrNameLst>
                                          <p:attrName>style.visibility</p:attrName>
                                        </p:attrNameLst>
                                      </p:cBhvr>
                                      <p:to>
                                        <p:strVal val="visible"/>
                                      </p:to>
                                    </p:set>
                                    <p:animEffect transition="in" filter="wipe(left)">
                                      <p:cBhvr>
                                        <p:cTn id="21" dur="500"/>
                                        <p:tgtEl>
                                          <p:spTgt spid="8110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11031"/>
                                        </p:tgtEl>
                                        <p:attrNameLst>
                                          <p:attrName>style.visibility</p:attrName>
                                        </p:attrNameLst>
                                      </p:cBhvr>
                                      <p:to>
                                        <p:strVal val="visible"/>
                                      </p:to>
                                    </p:set>
                                    <p:animEffect transition="in" filter="wipe(left)">
                                      <p:cBhvr>
                                        <p:cTn id="26" dur="500"/>
                                        <p:tgtEl>
                                          <p:spTgt spid="8110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11053"/>
                                        </p:tgtEl>
                                        <p:attrNameLst>
                                          <p:attrName>style.visibility</p:attrName>
                                        </p:attrNameLst>
                                      </p:cBhvr>
                                      <p:to>
                                        <p:strVal val="visible"/>
                                      </p:to>
                                    </p:set>
                                    <p:animEffect transition="in" filter="wipe(left)">
                                      <p:cBhvr>
                                        <p:cTn id="31" dur="500"/>
                                        <p:tgtEl>
                                          <p:spTgt spid="8110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811051"/>
                                        </p:tgtEl>
                                        <p:attrNameLst>
                                          <p:attrName>style.visibility</p:attrName>
                                        </p:attrNameLst>
                                      </p:cBhvr>
                                      <p:to>
                                        <p:strVal val="visible"/>
                                      </p:to>
                                    </p:set>
                                    <p:animEffect transition="in" filter="wipe(down)">
                                      <p:cBhvr>
                                        <p:cTn id="36" dur="500"/>
                                        <p:tgtEl>
                                          <p:spTgt spid="8110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811052"/>
                                        </p:tgtEl>
                                        <p:attrNameLst>
                                          <p:attrName>style.visibility</p:attrName>
                                        </p:attrNameLst>
                                      </p:cBhvr>
                                      <p:to>
                                        <p:strVal val="visible"/>
                                      </p:to>
                                    </p:set>
                                    <p:animEffect transition="in" filter="wipe(left)">
                                      <p:cBhvr>
                                        <p:cTn id="41" dur="500"/>
                                        <p:tgtEl>
                                          <p:spTgt spid="81105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11039"/>
                                        </p:tgtEl>
                                        <p:attrNameLst>
                                          <p:attrName>style.visibility</p:attrName>
                                        </p:attrNameLst>
                                      </p:cBhvr>
                                      <p:to>
                                        <p:strVal val="visible"/>
                                      </p:to>
                                    </p:set>
                                    <p:animEffect transition="in" filter="wipe(left)">
                                      <p:cBhvr>
                                        <p:cTn id="46" dur="500"/>
                                        <p:tgtEl>
                                          <p:spTgt spid="81103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11043"/>
                                        </p:tgtEl>
                                        <p:attrNameLst>
                                          <p:attrName>style.visibility</p:attrName>
                                        </p:attrNameLst>
                                      </p:cBhvr>
                                      <p:to>
                                        <p:strVal val="visible"/>
                                      </p:to>
                                    </p:set>
                                    <p:animEffect transition="in" filter="wipe(left)">
                                      <p:cBhvr>
                                        <p:cTn id="51" dur="500"/>
                                        <p:tgtEl>
                                          <p:spTgt spid="81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39" grpId="0" animBg="1"/>
      <p:bldP spid="811012" grpId="0" autoUpdateAnimBg="0"/>
      <p:bldP spid="811013" grpId="0" autoUpdateAnimBg="0"/>
      <p:bldP spid="811014" grpId="0" autoUpdateAnimBg="0"/>
      <p:bldP spid="8110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fld id="{7EFFCFFF-63E5-4FDE-A431-17BB639D8EE8}" type="slidenum">
              <a:rPr lang="en-US" altLang="zh-CN"/>
              <a:pPr/>
              <a:t>15</a:t>
            </a:fld>
            <a:endParaRPr lang="en-US" altLang="zh-CN"/>
          </a:p>
        </p:txBody>
      </p:sp>
      <p:graphicFrame>
        <p:nvGraphicFramePr>
          <p:cNvPr id="25602" name="Object 2"/>
          <p:cNvGraphicFramePr>
            <a:graphicFrameLocks noChangeAspect="1"/>
          </p:cNvGraphicFramePr>
          <p:nvPr>
            <p:extLst>
              <p:ext uri="{D42A27DB-BD31-4B8C-83A1-F6EECF244321}">
                <p14:modId xmlns:p14="http://schemas.microsoft.com/office/powerpoint/2010/main" val="3377904597"/>
              </p:ext>
            </p:extLst>
          </p:nvPr>
        </p:nvGraphicFramePr>
        <p:xfrm>
          <a:off x="2200276" y="404814"/>
          <a:ext cx="7280275" cy="2497137"/>
        </p:xfrm>
        <a:graphic>
          <a:graphicData uri="http://schemas.openxmlformats.org/presentationml/2006/ole">
            <mc:AlternateContent xmlns:mc="http://schemas.openxmlformats.org/markup-compatibility/2006">
              <mc:Choice xmlns:v="urn:schemas-microsoft-com:vml" Requires="v">
                <p:oleObj spid="_x0000_s18603" name="Equation" r:id="rId3" imgW="3035160" imgH="1041120" progId="Equation.DSMT4">
                  <p:embed/>
                </p:oleObj>
              </mc:Choice>
              <mc:Fallback>
                <p:oleObj name="Equation" r:id="rId3" imgW="3035160" imgH="1041120" progId="Equation.DSMT4">
                  <p:embed/>
                  <p:pic>
                    <p:nvPicPr>
                      <p:cNvPr id="0" name=""/>
                      <p:cNvPicPr>
                        <a:picLocks noChangeAspect="1" noChangeArrowheads="1"/>
                      </p:cNvPicPr>
                      <p:nvPr/>
                    </p:nvPicPr>
                    <p:blipFill>
                      <a:blip r:embed="rId4"/>
                      <a:srcRect/>
                      <a:stretch>
                        <a:fillRect/>
                      </a:stretch>
                    </p:blipFill>
                    <p:spPr bwMode="black">
                      <a:xfrm>
                        <a:off x="2200276" y="404814"/>
                        <a:ext cx="7280275" cy="2497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3" name="Rectangle 3"/>
          <p:cNvSpPr>
            <a:spLocks noChangeArrowheads="1"/>
          </p:cNvSpPr>
          <p:nvPr/>
        </p:nvSpPr>
        <p:spPr bwMode="black">
          <a:xfrm>
            <a:off x="2093913" y="2925763"/>
            <a:ext cx="76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t>解</a:t>
            </a:r>
          </a:p>
        </p:txBody>
      </p:sp>
      <p:grpSp>
        <p:nvGrpSpPr>
          <p:cNvPr id="25604" name="Group 4"/>
          <p:cNvGrpSpPr>
            <a:grpSpLocks/>
          </p:cNvGrpSpPr>
          <p:nvPr/>
        </p:nvGrpSpPr>
        <p:grpSpPr bwMode="auto">
          <a:xfrm>
            <a:off x="6781800" y="2260601"/>
            <a:ext cx="3625850" cy="2132013"/>
            <a:chOff x="3312" y="1424"/>
            <a:chExt cx="2284" cy="1343"/>
          </a:xfrm>
        </p:grpSpPr>
        <p:sp>
          <p:nvSpPr>
            <p:cNvPr id="25605" name="Rectangle 5"/>
            <p:cNvSpPr>
              <a:spLocks noChangeAspect="1" noChangeArrowheads="1"/>
            </p:cNvSpPr>
            <p:nvPr/>
          </p:nvSpPr>
          <p:spPr bwMode="black">
            <a:xfrm>
              <a:off x="3397" y="1424"/>
              <a:ext cx="21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y</a:t>
              </a:r>
            </a:p>
          </p:txBody>
        </p:sp>
        <p:sp>
          <p:nvSpPr>
            <p:cNvPr id="25606" name="Line 6"/>
            <p:cNvSpPr>
              <a:spLocks noChangeAspect="1" noChangeShapeType="1"/>
            </p:cNvSpPr>
            <p:nvPr/>
          </p:nvSpPr>
          <p:spPr bwMode="black">
            <a:xfrm>
              <a:off x="3446" y="2464"/>
              <a:ext cx="20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7" name="Line 7"/>
            <p:cNvSpPr>
              <a:spLocks noChangeAspect="1" noChangeShapeType="1"/>
            </p:cNvSpPr>
            <p:nvPr/>
          </p:nvSpPr>
          <p:spPr bwMode="black">
            <a:xfrm flipV="1">
              <a:off x="3628" y="1536"/>
              <a:ext cx="0" cy="123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8" name="Arc 8" descr="深色竖线"/>
            <p:cNvSpPr>
              <a:spLocks noChangeAspect="1"/>
            </p:cNvSpPr>
            <p:nvPr/>
          </p:nvSpPr>
          <p:spPr bwMode="black">
            <a:xfrm>
              <a:off x="4355" y="1918"/>
              <a:ext cx="788" cy="5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pattFill prst="dkVert">
              <a:fgClr>
                <a:srgbClr val="00CC99"/>
              </a:fgClr>
              <a:bgClr>
                <a:srgbClr val="FFFFFF"/>
              </a:bgClr>
            </a:pattFill>
            <a:ln w="38100">
              <a:solidFill>
                <a:srgbClr val="FF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9" name="Arc 9" descr="深色竖线"/>
            <p:cNvSpPr>
              <a:spLocks noChangeAspect="1"/>
            </p:cNvSpPr>
            <p:nvPr/>
          </p:nvSpPr>
          <p:spPr bwMode="black">
            <a:xfrm flipH="1">
              <a:off x="3628" y="1918"/>
              <a:ext cx="727" cy="5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pattFill prst="dkVert">
              <a:fgClr>
                <a:srgbClr val="00CC99"/>
              </a:fgClr>
              <a:bgClr>
                <a:srgbClr val="FFFFFF"/>
              </a:bgClr>
            </a:pattFill>
            <a:ln w="38100">
              <a:solidFill>
                <a:srgbClr val="FF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0" name="Line 10"/>
            <p:cNvSpPr>
              <a:spLocks noChangeAspect="1" noChangeShapeType="1"/>
            </p:cNvSpPr>
            <p:nvPr/>
          </p:nvSpPr>
          <p:spPr bwMode="black">
            <a:xfrm>
              <a:off x="4355" y="1918"/>
              <a:ext cx="0" cy="546"/>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1" name="Line 11"/>
            <p:cNvSpPr>
              <a:spLocks noChangeAspect="1" noChangeShapeType="1"/>
            </p:cNvSpPr>
            <p:nvPr/>
          </p:nvSpPr>
          <p:spPr bwMode="black">
            <a:xfrm>
              <a:off x="3628" y="1918"/>
              <a:ext cx="727"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12" name="Rectangle 12"/>
            <p:cNvSpPr>
              <a:spLocks noChangeAspect="1" noChangeArrowheads="1"/>
            </p:cNvSpPr>
            <p:nvPr/>
          </p:nvSpPr>
          <p:spPr bwMode="black">
            <a:xfrm>
              <a:off x="3473" y="2440"/>
              <a:ext cx="22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o</a:t>
              </a:r>
            </a:p>
          </p:txBody>
        </p:sp>
        <p:sp>
          <p:nvSpPr>
            <p:cNvPr id="25613" name="Rectangle 13"/>
            <p:cNvSpPr>
              <a:spLocks noChangeAspect="1" noChangeArrowheads="1"/>
            </p:cNvSpPr>
            <p:nvPr/>
          </p:nvSpPr>
          <p:spPr bwMode="black">
            <a:xfrm>
              <a:off x="3312" y="1753"/>
              <a:ext cx="33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rPr>
                <a:t>2</a:t>
              </a:r>
              <a:r>
                <a:rPr lang="en-US" altLang="zh-CN" sz="2600" b="1" i="1" dirty="0">
                  <a:latin typeface="Times New Roman" panose="02020603050405020304" pitchFamily="18" charset="0"/>
                  <a:cs typeface="Times New Roman" panose="02020603050405020304" pitchFamily="18" charset="0"/>
                </a:rPr>
                <a:t>a</a:t>
              </a:r>
            </a:p>
          </p:txBody>
        </p:sp>
        <p:sp>
          <p:nvSpPr>
            <p:cNvPr id="25614" name="Rectangle 14"/>
            <p:cNvSpPr>
              <a:spLocks noChangeAspect="1" noChangeArrowheads="1"/>
            </p:cNvSpPr>
            <p:nvPr/>
          </p:nvSpPr>
          <p:spPr bwMode="black">
            <a:xfrm>
              <a:off x="4371" y="1566"/>
              <a:ext cx="78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y=y</a:t>
              </a:r>
              <a:r>
                <a:rPr lang="en-US" altLang="zh-CN" sz="2600" b="1"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a:t>
              </a:r>
            </a:p>
          </p:txBody>
        </p:sp>
        <p:sp>
          <p:nvSpPr>
            <p:cNvPr id="25615" name="Rectangle 15"/>
            <p:cNvSpPr>
              <a:spLocks noChangeAspect="1" noChangeArrowheads="1"/>
            </p:cNvSpPr>
            <p:nvPr/>
          </p:nvSpPr>
          <p:spPr bwMode="black">
            <a:xfrm>
              <a:off x="5376" y="2384"/>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x</a:t>
              </a:r>
            </a:p>
          </p:txBody>
        </p:sp>
        <p:graphicFrame>
          <p:nvGraphicFramePr>
            <p:cNvPr id="25616" name="Object 16"/>
            <p:cNvGraphicFramePr>
              <a:graphicFrameLocks noChangeAspect="1"/>
            </p:cNvGraphicFramePr>
            <p:nvPr/>
          </p:nvGraphicFramePr>
          <p:xfrm>
            <a:off x="4279" y="2530"/>
            <a:ext cx="257" cy="177"/>
          </p:xfrm>
          <a:graphic>
            <a:graphicData uri="http://schemas.openxmlformats.org/presentationml/2006/ole">
              <mc:AlternateContent xmlns:mc="http://schemas.openxmlformats.org/markup-compatibility/2006">
                <mc:Choice xmlns:v="urn:schemas-microsoft-com:vml" Requires="v">
                  <p:oleObj spid="_x0000_s18604" name="Equation" r:id="rId5" imgW="203040" imgH="139680" progId="Equation.DSMT4">
                    <p:embed/>
                  </p:oleObj>
                </mc:Choice>
                <mc:Fallback>
                  <p:oleObj name="Equation" r:id="rId5" imgW="20304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4279" y="2530"/>
                          <a:ext cx="257"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7" name="Object 17"/>
            <p:cNvGraphicFramePr>
              <a:graphicFrameLocks noChangeAspect="1"/>
            </p:cNvGraphicFramePr>
            <p:nvPr/>
          </p:nvGraphicFramePr>
          <p:xfrm>
            <a:off x="4911" y="2461"/>
            <a:ext cx="355" cy="225"/>
          </p:xfrm>
          <a:graphic>
            <a:graphicData uri="http://schemas.openxmlformats.org/presentationml/2006/ole">
              <mc:AlternateContent xmlns:mc="http://schemas.openxmlformats.org/markup-compatibility/2006">
                <mc:Choice xmlns:v="urn:schemas-microsoft-com:vml" Requires="v">
                  <p:oleObj spid="_x0000_s18605" name="Equation" r:id="rId7" imgW="279360" imgH="177480" progId="Equation.DSMT4">
                    <p:embed/>
                  </p:oleObj>
                </mc:Choice>
                <mc:Fallback>
                  <p:oleObj name="Equation" r:id="rId7" imgW="27936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4911" y="2461"/>
                          <a:ext cx="35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8" name="Line 18"/>
            <p:cNvSpPr>
              <a:spLocks noChangeAspect="1" noChangeShapeType="1"/>
            </p:cNvSpPr>
            <p:nvPr/>
          </p:nvSpPr>
          <p:spPr bwMode="auto">
            <a:xfrm>
              <a:off x="3617" y="2475"/>
              <a:ext cx="1544" cy="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773467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wipe(left)">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500"/>
                                        <p:tgtEl>
                                          <p:spTgt spid="25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3"/>
                                        </p:tgtEl>
                                        <p:attrNameLst>
                                          <p:attrName>style.visibility</p:attrName>
                                        </p:attrNameLst>
                                      </p:cBhvr>
                                      <p:to>
                                        <p:strVal val="visible"/>
                                      </p:to>
                                    </p:set>
                                    <p:animEffect transition="in" filter="wipe(left)">
                                      <p:cBhvr>
                                        <p:cTn id="1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fld id="{01DD06A6-B7F2-4083-BE14-55EC8D1DFF32}" type="slidenum">
              <a:rPr lang="en-US" altLang="zh-CN"/>
              <a:pPr/>
              <a:t>16</a:t>
            </a:fld>
            <a:endParaRPr lang="en-US" altLang="zh-CN"/>
          </a:p>
        </p:txBody>
      </p:sp>
      <p:sp>
        <p:nvSpPr>
          <p:cNvPr id="18435" name="Rectangle 3"/>
          <p:cNvSpPr>
            <a:spLocks noChangeAspect="1" noChangeArrowheads="1"/>
          </p:cNvSpPr>
          <p:nvPr/>
        </p:nvSpPr>
        <p:spPr bwMode="black">
          <a:xfrm>
            <a:off x="8840788" y="914400"/>
            <a:ext cx="1052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t> </a:t>
            </a:r>
            <a:r>
              <a:rPr lang="en-US" altLang="zh-CN" sz="2600" b="1" i="1" dirty="0">
                <a:latin typeface="Times New Roman" panose="02020603050405020304" pitchFamily="18" charset="0"/>
                <a:cs typeface="Times New Roman" panose="02020603050405020304" pitchFamily="18" charset="0"/>
              </a:rPr>
              <a:t>y=x</a:t>
            </a:r>
          </a:p>
        </p:txBody>
      </p:sp>
      <p:sp>
        <p:nvSpPr>
          <p:cNvPr id="18436" name="Rectangle 4"/>
          <p:cNvSpPr>
            <a:spLocks noChangeAspect="1" noChangeArrowheads="1"/>
          </p:cNvSpPr>
          <p:nvPr/>
        </p:nvSpPr>
        <p:spPr bwMode="black">
          <a:xfrm>
            <a:off x="8840789" y="3733800"/>
            <a:ext cx="8651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r>
              <a:rPr lang="en-US" altLang="zh-CN" sz="2600" b="1"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cs typeface="Times New Roman" panose="02020603050405020304" pitchFamily="18" charset="0"/>
              </a:rPr>
              <a:t>x</a:t>
            </a:r>
          </a:p>
        </p:txBody>
      </p:sp>
      <p:sp>
        <p:nvSpPr>
          <p:cNvPr id="18439" name="Text Box 7"/>
          <p:cNvSpPr txBox="1">
            <a:spLocks noChangeArrowheads="1"/>
          </p:cNvSpPr>
          <p:nvPr/>
        </p:nvSpPr>
        <p:spPr bwMode="auto">
          <a:xfrm>
            <a:off x="1320803" y="1854200"/>
            <a:ext cx="431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00"/>
                </a:solidFill>
              </a:rPr>
              <a:t>用直线</a:t>
            </a:r>
            <a:r>
              <a:rPr lang="en-US" altLang="zh-CN" sz="2800" b="1" i="1" dirty="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a:solidFill>
                  <a:srgbClr val="000000"/>
                </a:solidFill>
                <a:latin typeface="Times New Roman" panose="02020603050405020304" pitchFamily="18" charset="0"/>
                <a:cs typeface="Times New Roman" panose="02020603050405020304" pitchFamily="18" charset="0"/>
              </a:rPr>
              <a:t>x </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i="1"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=0</a:t>
            </a:r>
            <a:r>
              <a:rPr lang="zh-CN" altLang="en-US" sz="2800" b="1" dirty="0">
                <a:solidFill>
                  <a:srgbClr val="000000"/>
                </a:solidFill>
              </a:rPr>
              <a:t>将</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分成四个小区域。</a:t>
            </a:r>
          </a:p>
        </p:txBody>
      </p:sp>
      <p:graphicFrame>
        <p:nvGraphicFramePr>
          <p:cNvPr id="18440" name="Object 8"/>
          <p:cNvGraphicFramePr>
            <a:graphicFrameLocks noChangeAspect="1"/>
          </p:cNvGraphicFramePr>
          <p:nvPr>
            <p:extLst>
              <p:ext uri="{D42A27DB-BD31-4B8C-83A1-F6EECF244321}">
                <p14:modId xmlns:p14="http://schemas.microsoft.com/office/powerpoint/2010/main" val="1740263434"/>
              </p:ext>
            </p:extLst>
          </p:nvPr>
        </p:nvGraphicFramePr>
        <p:xfrm>
          <a:off x="4500563" y="488445"/>
          <a:ext cx="2643188" cy="976313"/>
        </p:xfrm>
        <a:graphic>
          <a:graphicData uri="http://schemas.openxmlformats.org/presentationml/2006/ole">
            <mc:AlternateContent xmlns:mc="http://schemas.openxmlformats.org/markup-compatibility/2006">
              <mc:Choice xmlns:v="urn:schemas-microsoft-com:vml" Requires="v">
                <p:oleObj spid="_x0000_s25696" name="Equation" r:id="rId3" imgW="1066680" imgH="393480" progId="Equation.DSMT4">
                  <p:embed/>
                </p:oleObj>
              </mc:Choice>
              <mc:Fallback>
                <p:oleObj name="Equation" r:id="rId3" imgW="1066680" imgH="393480" progId="Equation.DSMT4">
                  <p:embed/>
                  <p:pic>
                    <p:nvPicPr>
                      <p:cNvPr id="0" name=""/>
                      <p:cNvPicPr>
                        <a:picLocks noChangeAspect="1" noChangeArrowheads="1"/>
                      </p:cNvPicPr>
                      <p:nvPr/>
                    </p:nvPicPr>
                    <p:blipFill>
                      <a:blip r:embed="rId4"/>
                      <a:srcRect/>
                      <a:stretch>
                        <a:fillRect/>
                      </a:stretch>
                    </p:blipFill>
                    <p:spPr bwMode="black">
                      <a:xfrm>
                        <a:off x="4500563" y="488445"/>
                        <a:ext cx="2643188"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1" name="Rectangle 9" descr="深色竖线"/>
          <p:cNvSpPr>
            <a:spLocks noChangeArrowheads="1"/>
          </p:cNvSpPr>
          <p:nvPr/>
        </p:nvSpPr>
        <p:spPr bwMode="auto">
          <a:xfrm>
            <a:off x="7534133" y="1723232"/>
            <a:ext cx="1800225" cy="1800225"/>
          </a:xfrm>
          <a:prstGeom prst="rect">
            <a:avLst/>
          </a:prstGeom>
          <a:pattFill prst="dkVert">
            <a:fgClr>
              <a:srgbClr val="00CC99"/>
            </a:fgClr>
            <a:bgClr>
              <a:srgbClr val="FFFFFF"/>
            </a:bgClr>
          </a:patt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2" name="Rectangle 10"/>
          <p:cNvSpPr>
            <a:spLocks noChangeAspect="1" noChangeArrowheads="1"/>
          </p:cNvSpPr>
          <p:nvPr/>
        </p:nvSpPr>
        <p:spPr bwMode="black">
          <a:xfrm>
            <a:off x="8450263" y="1797050"/>
            <a:ext cx="5715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2</a:t>
            </a:r>
          </a:p>
        </p:txBody>
      </p:sp>
      <p:sp>
        <p:nvSpPr>
          <p:cNvPr id="18443" name="Rectangle 11"/>
          <p:cNvSpPr>
            <a:spLocks noChangeAspect="1" noChangeArrowheads="1"/>
          </p:cNvSpPr>
          <p:nvPr/>
        </p:nvSpPr>
        <p:spPr bwMode="black">
          <a:xfrm>
            <a:off x="8491538" y="2863851"/>
            <a:ext cx="5357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4</a:t>
            </a:r>
          </a:p>
        </p:txBody>
      </p:sp>
      <p:sp>
        <p:nvSpPr>
          <p:cNvPr id="18444" name="AutoShape 12" descr="深色横线"/>
          <p:cNvSpPr>
            <a:spLocks noChangeAspect="1" noChangeArrowheads="1"/>
          </p:cNvSpPr>
          <p:nvPr/>
        </p:nvSpPr>
        <p:spPr bwMode="auto">
          <a:xfrm>
            <a:off x="7469188" y="2636838"/>
            <a:ext cx="925512" cy="925512"/>
          </a:xfrm>
          <a:prstGeom prst="rtTriangle">
            <a:avLst/>
          </a:prstGeom>
          <a:pattFill prst="dkHorz">
            <a:fgClr>
              <a:srgbClr val="FF0066"/>
            </a:fgClr>
            <a:bgClr>
              <a:srgbClr val="FFFFCC"/>
            </a:bgClr>
          </a:patt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5" name="AutoShape 13" descr="深色横线"/>
          <p:cNvSpPr>
            <a:spLocks noChangeAspect="1" noChangeArrowheads="1"/>
          </p:cNvSpPr>
          <p:nvPr/>
        </p:nvSpPr>
        <p:spPr bwMode="auto">
          <a:xfrm flipV="1">
            <a:off x="7469188" y="1700213"/>
            <a:ext cx="925512" cy="925512"/>
          </a:xfrm>
          <a:prstGeom prst="rtTriangle">
            <a:avLst/>
          </a:prstGeom>
          <a:pattFill prst="dkHorz">
            <a:fgClr>
              <a:srgbClr val="FF0066"/>
            </a:fgClr>
            <a:bgClr>
              <a:srgbClr val="FFFFCC"/>
            </a:bgClr>
          </a:pattFill>
          <a:ln w="381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Rectangle 14"/>
          <p:cNvSpPr>
            <a:spLocks noChangeAspect="1" noChangeArrowheads="1"/>
          </p:cNvSpPr>
          <p:nvPr/>
        </p:nvSpPr>
        <p:spPr bwMode="black">
          <a:xfrm>
            <a:off x="7469188" y="1797051"/>
            <a:ext cx="5357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1</a:t>
            </a:r>
          </a:p>
        </p:txBody>
      </p:sp>
      <p:sp>
        <p:nvSpPr>
          <p:cNvPr id="18447" name="Rectangle 15"/>
          <p:cNvSpPr>
            <a:spLocks noChangeAspect="1" noChangeArrowheads="1"/>
          </p:cNvSpPr>
          <p:nvPr/>
        </p:nvSpPr>
        <p:spPr bwMode="black">
          <a:xfrm>
            <a:off x="7469188" y="2863850"/>
            <a:ext cx="5715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D</a:t>
            </a:r>
            <a:r>
              <a:rPr lang="en-US" altLang="zh-CN" sz="2600" b="1" baseline="-25000" dirty="0">
                <a:latin typeface="Times New Roman" panose="02020603050405020304" pitchFamily="18" charset="0"/>
                <a:cs typeface="Times New Roman" panose="02020603050405020304" pitchFamily="18" charset="0"/>
              </a:rPr>
              <a:t>3</a:t>
            </a:r>
          </a:p>
        </p:txBody>
      </p:sp>
      <p:sp>
        <p:nvSpPr>
          <p:cNvPr id="18448" name="Line 16"/>
          <p:cNvSpPr>
            <a:spLocks noChangeAspect="1" noChangeShapeType="1"/>
          </p:cNvSpPr>
          <p:nvPr/>
        </p:nvSpPr>
        <p:spPr bwMode="black">
          <a:xfrm flipV="1">
            <a:off x="6973889" y="1239333"/>
            <a:ext cx="1889125" cy="1889125"/>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Line 17"/>
          <p:cNvSpPr>
            <a:spLocks noChangeAspect="1" noChangeShapeType="1"/>
          </p:cNvSpPr>
          <p:nvPr/>
        </p:nvSpPr>
        <p:spPr bwMode="black">
          <a:xfrm>
            <a:off x="6927923" y="2074863"/>
            <a:ext cx="1889125" cy="1889125"/>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0" name="Line 18"/>
          <p:cNvSpPr>
            <a:spLocks noChangeShapeType="1"/>
          </p:cNvSpPr>
          <p:nvPr/>
        </p:nvSpPr>
        <p:spPr bwMode="auto">
          <a:xfrm>
            <a:off x="7011988" y="2590800"/>
            <a:ext cx="2819400" cy="0"/>
          </a:xfrm>
          <a:prstGeom prst="line">
            <a:avLst/>
          </a:prstGeom>
          <a:noFill/>
          <a:ln w="381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51" name="Object 19"/>
          <p:cNvGraphicFramePr>
            <a:graphicFrameLocks noChangeAspect="1"/>
          </p:cNvGraphicFramePr>
          <p:nvPr>
            <p:extLst>
              <p:ext uri="{D42A27DB-BD31-4B8C-83A1-F6EECF244321}">
                <p14:modId xmlns:p14="http://schemas.microsoft.com/office/powerpoint/2010/main" val="1063800701"/>
              </p:ext>
            </p:extLst>
          </p:nvPr>
        </p:nvGraphicFramePr>
        <p:xfrm>
          <a:off x="1377950" y="1344613"/>
          <a:ext cx="3178175" cy="598487"/>
        </p:xfrm>
        <a:graphic>
          <a:graphicData uri="http://schemas.openxmlformats.org/presentationml/2006/ole">
            <mc:AlternateContent xmlns:mc="http://schemas.openxmlformats.org/markup-compatibility/2006">
              <mc:Choice xmlns:v="urn:schemas-microsoft-com:vml" Requires="v">
                <p:oleObj spid="_x0000_s25697" name="Equation" r:id="rId5" imgW="1282680" imgH="241200" progId="Equation.DSMT4">
                  <p:embed/>
                </p:oleObj>
              </mc:Choice>
              <mc:Fallback>
                <p:oleObj name="Equation" r:id="rId5" imgW="1282680" imgH="241200" progId="Equation.DSMT4">
                  <p:embed/>
                  <p:pic>
                    <p:nvPicPr>
                      <p:cNvPr id="0" name=""/>
                      <p:cNvPicPr>
                        <a:picLocks noChangeAspect="1" noChangeArrowheads="1"/>
                      </p:cNvPicPr>
                      <p:nvPr/>
                    </p:nvPicPr>
                    <p:blipFill>
                      <a:blip r:embed="rId6"/>
                      <a:srcRect/>
                      <a:stretch>
                        <a:fillRect/>
                      </a:stretch>
                    </p:blipFill>
                    <p:spPr bwMode="black">
                      <a:xfrm>
                        <a:off x="1377950" y="1344613"/>
                        <a:ext cx="3178175"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52" name="Group 20"/>
          <p:cNvGrpSpPr>
            <a:grpSpLocks/>
          </p:cNvGrpSpPr>
          <p:nvPr/>
        </p:nvGrpSpPr>
        <p:grpSpPr bwMode="auto">
          <a:xfrm>
            <a:off x="6951664" y="790070"/>
            <a:ext cx="3394075" cy="3105150"/>
            <a:chOff x="3333" y="634"/>
            <a:chExt cx="2138" cy="1956"/>
          </a:xfrm>
        </p:grpSpPr>
        <p:sp>
          <p:nvSpPr>
            <p:cNvPr id="18453" name="Line 21"/>
            <p:cNvSpPr>
              <a:spLocks noChangeAspect="1" noChangeShapeType="1"/>
            </p:cNvSpPr>
            <p:nvPr/>
          </p:nvSpPr>
          <p:spPr bwMode="black">
            <a:xfrm>
              <a:off x="3384" y="1776"/>
              <a:ext cx="200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4" name="Line 22"/>
            <p:cNvSpPr>
              <a:spLocks noChangeAspect="1" noChangeShapeType="1"/>
            </p:cNvSpPr>
            <p:nvPr/>
          </p:nvSpPr>
          <p:spPr bwMode="black">
            <a:xfrm flipV="1">
              <a:off x="3658" y="768"/>
              <a:ext cx="0" cy="182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5" name="Rectangle 23"/>
            <p:cNvSpPr>
              <a:spLocks noChangeAspect="1" noChangeArrowheads="1"/>
            </p:cNvSpPr>
            <p:nvPr/>
          </p:nvSpPr>
          <p:spPr bwMode="black">
            <a:xfrm>
              <a:off x="3451" y="1708"/>
              <a:ext cx="22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o</a:t>
              </a:r>
            </a:p>
          </p:txBody>
        </p:sp>
        <p:sp>
          <p:nvSpPr>
            <p:cNvPr id="18456" name="Rectangle 24"/>
            <p:cNvSpPr>
              <a:spLocks noChangeAspect="1" noChangeArrowheads="1"/>
            </p:cNvSpPr>
            <p:nvPr/>
          </p:nvSpPr>
          <p:spPr bwMode="black">
            <a:xfrm>
              <a:off x="3333" y="2184"/>
              <a:ext cx="33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1</a:t>
              </a:r>
            </a:p>
          </p:txBody>
        </p:sp>
        <p:sp>
          <p:nvSpPr>
            <p:cNvPr id="18457" name="Rectangle 25"/>
            <p:cNvSpPr>
              <a:spLocks noChangeAspect="1" noChangeArrowheads="1"/>
            </p:cNvSpPr>
            <p:nvPr/>
          </p:nvSpPr>
          <p:spPr bwMode="black">
            <a:xfrm>
              <a:off x="5251" y="1728"/>
              <a:ext cx="22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x</a:t>
              </a:r>
            </a:p>
          </p:txBody>
        </p:sp>
        <p:sp>
          <p:nvSpPr>
            <p:cNvPr id="18458" name="Rectangle 26"/>
            <p:cNvSpPr>
              <a:spLocks noChangeAspect="1" noChangeArrowheads="1"/>
            </p:cNvSpPr>
            <p:nvPr/>
          </p:nvSpPr>
          <p:spPr bwMode="black">
            <a:xfrm>
              <a:off x="3758" y="634"/>
              <a:ext cx="21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i="1" dirty="0">
                  <a:latin typeface="Times New Roman" panose="02020603050405020304" pitchFamily="18" charset="0"/>
                  <a:cs typeface="Times New Roman" panose="02020603050405020304" pitchFamily="18" charset="0"/>
                </a:rPr>
                <a:t>y</a:t>
              </a:r>
            </a:p>
          </p:txBody>
        </p:sp>
        <p:sp>
          <p:nvSpPr>
            <p:cNvPr id="18459" name="Rectangle 27"/>
            <p:cNvSpPr>
              <a:spLocks noChangeAspect="1" noChangeArrowheads="1"/>
            </p:cNvSpPr>
            <p:nvPr/>
          </p:nvSpPr>
          <p:spPr bwMode="black">
            <a:xfrm>
              <a:off x="4791" y="1756"/>
              <a:ext cx="22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rPr>
                <a:t>2</a:t>
              </a:r>
            </a:p>
          </p:txBody>
        </p:sp>
        <p:sp>
          <p:nvSpPr>
            <p:cNvPr id="18460" name="Rectangle 28"/>
            <p:cNvSpPr>
              <a:spLocks noChangeAspect="1" noChangeArrowheads="1"/>
            </p:cNvSpPr>
            <p:nvPr/>
          </p:nvSpPr>
          <p:spPr bwMode="black">
            <a:xfrm>
              <a:off x="3459" y="960"/>
              <a:ext cx="22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latin typeface="Times New Roman" panose="02020603050405020304" pitchFamily="18" charset="0"/>
                  <a:cs typeface="Times New Roman" panose="02020603050405020304" pitchFamily="18" charset="0"/>
                </a:rPr>
                <a:t>1</a:t>
              </a:r>
            </a:p>
          </p:txBody>
        </p:sp>
      </p:grpSp>
      <p:sp>
        <p:nvSpPr>
          <p:cNvPr id="30" name="Rectangle 2"/>
          <p:cNvSpPr>
            <a:spLocks noChangeArrowheads="1"/>
          </p:cNvSpPr>
          <p:nvPr/>
        </p:nvSpPr>
        <p:spPr bwMode="black">
          <a:xfrm>
            <a:off x="660402" y="608737"/>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rgbClr val="0000FF"/>
                </a:solidFill>
              </a:rPr>
              <a:t>例</a:t>
            </a:r>
            <a:r>
              <a:rPr lang="en-US" altLang="zh-CN" sz="2800" b="1" dirty="0" smtClean="0">
                <a:solidFill>
                  <a:srgbClr val="0000FF"/>
                </a:solidFill>
              </a:rPr>
              <a:t>4   </a:t>
            </a:r>
            <a:r>
              <a:rPr lang="zh-CN" altLang="en-US" sz="2800" b="1" dirty="0">
                <a:solidFill>
                  <a:srgbClr val="000000"/>
                </a:solidFill>
              </a:rPr>
              <a:t>计算下列二重积分</a:t>
            </a:r>
            <a:r>
              <a:rPr lang="zh-CN" altLang="en-US" sz="2800" b="1" dirty="0">
                <a:solidFill>
                  <a:srgbClr val="0000FF"/>
                </a:solidFill>
              </a:rPr>
              <a:t> </a:t>
            </a:r>
          </a:p>
        </p:txBody>
      </p:sp>
    </p:spTree>
    <p:extLst>
      <p:ext uri="{BB962C8B-B14F-4D97-AF65-F5344CB8AC3E}">
        <p14:creationId xmlns:p14="http://schemas.microsoft.com/office/powerpoint/2010/main" val="3845331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wipe(left)">
                                      <p:cBhvr>
                                        <p:cTn id="7" dur="500"/>
                                        <p:tgtEl>
                                          <p:spTgt spid="18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51"/>
                                        </p:tgtEl>
                                        <p:attrNameLst>
                                          <p:attrName>style.visibility</p:attrName>
                                        </p:attrNameLst>
                                      </p:cBhvr>
                                      <p:to>
                                        <p:strVal val="visible"/>
                                      </p:to>
                                    </p:set>
                                    <p:animEffect transition="in" filter="wipe(left)">
                                      <p:cBhvr>
                                        <p:cTn id="12" dur="500"/>
                                        <p:tgtEl>
                                          <p:spTgt spid="18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52"/>
                                        </p:tgtEl>
                                        <p:attrNameLst>
                                          <p:attrName>style.visibility</p:attrName>
                                        </p:attrNameLst>
                                      </p:cBhvr>
                                      <p:to>
                                        <p:strVal val="visible"/>
                                      </p:to>
                                    </p:set>
                                    <p:animEffect transition="in" filter="wipe(left)">
                                      <p:cBhvr>
                                        <p:cTn id="17" dur="500"/>
                                        <p:tgtEl>
                                          <p:spTgt spid="18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41"/>
                                        </p:tgtEl>
                                        <p:attrNameLst>
                                          <p:attrName>style.visibility</p:attrName>
                                        </p:attrNameLst>
                                      </p:cBhvr>
                                      <p:to>
                                        <p:strVal val="visible"/>
                                      </p:to>
                                    </p:set>
                                    <p:animEffect transition="in" filter="wipe(left)">
                                      <p:cBhvr>
                                        <p:cTn id="22" dur="500"/>
                                        <p:tgtEl>
                                          <p:spTgt spid="18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9"/>
                                        </p:tgtEl>
                                        <p:attrNameLst>
                                          <p:attrName>style.visibility</p:attrName>
                                        </p:attrNameLst>
                                      </p:cBhvr>
                                      <p:to>
                                        <p:strVal val="visible"/>
                                      </p:to>
                                    </p:set>
                                    <p:animEffect transition="in" filter="wipe(left)">
                                      <p:cBhvr>
                                        <p:cTn id="27" dur="500"/>
                                        <p:tgtEl>
                                          <p:spTgt spid="184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48"/>
                                        </p:tgtEl>
                                        <p:attrNameLst>
                                          <p:attrName>style.visibility</p:attrName>
                                        </p:attrNameLst>
                                      </p:cBhvr>
                                      <p:to>
                                        <p:strVal val="visible"/>
                                      </p:to>
                                    </p:set>
                                    <p:animEffect transition="in" filter="wipe(left)">
                                      <p:cBhvr>
                                        <p:cTn id="32" dur="500"/>
                                        <p:tgtEl>
                                          <p:spTgt spid="184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5"/>
                                        </p:tgtEl>
                                        <p:attrNameLst>
                                          <p:attrName>style.visibility</p:attrName>
                                        </p:attrNameLst>
                                      </p:cBhvr>
                                      <p:to>
                                        <p:strVal val="visible"/>
                                      </p:to>
                                    </p:set>
                                    <p:animEffect transition="in" filter="wipe(left)">
                                      <p:cBhvr>
                                        <p:cTn id="37" dur="500"/>
                                        <p:tgtEl>
                                          <p:spTgt spid="184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449"/>
                                        </p:tgtEl>
                                        <p:attrNameLst>
                                          <p:attrName>style.visibility</p:attrName>
                                        </p:attrNameLst>
                                      </p:cBhvr>
                                      <p:to>
                                        <p:strVal val="visible"/>
                                      </p:to>
                                    </p:set>
                                    <p:animEffect transition="in" filter="wipe(left)">
                                      <p:cBhvr>
                                        <p:cTn id="42" dur="500"/>
                                        <p:tgtEl>
                                          <p:spTgt spid="184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436"/>
                                        </p:tgtEl>
                                        <p:attrNameLst>
                                          <p:attrName>style.visibility</p:attrName>
                                        </p:attrNameLst>
                                      </p:cBhvr>
                                      <p:to>
                                        <p:strVal val="visible"/>
                                      </p:to>
                                    </p:set>
                                    <p:animEffect transition="in" filter="wipe(left)">
                                      <p:cBhvr>
                                        <p:cTn id="47" dur="500"/>
                                        <p:tgtEl>
                                          <p:spTgt spid="184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450"/>
                                        </p:tgtEl>
                                        <p:attrNameLst>
                                          <p:attrName>style.visibility</p:attrName>
                                        </p:attrNameLst>
                                      </p:cBhvr>
                                      <p:to>
                                        <p:strVal val="visible"/>
                                      </p:to>
                                    </p:set>
                                    <p:animEffect transition="in" filter="wipe(left)">
                                      <p:cBhvr>
                                        <p:cTn id="52" dur="500"/>
                                        <p:tgtEl>
                                          <p:spTgt spid="1845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446"/>
                                        </p:tgtEl>
                                        <p:attrNameLst>
                                          <p:attrName>style.visibility</p:attrName>
                                        </p:attrNameLst>
                                      </p:cBhvr>
                                      <p:to>
                                        <p:strVal val="visible"/>
                                      </p:to>
                                    </p:set>
                                    <p:animEffect transition="in" filter="wipe(left)">
                                      <p:cBhvr>
                                        <p:cTn id="57" dur="500"/>
                                        <p:tgtEl>
                                          <p:spTgt spid="184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445"/>
                                        </p:tgtEl>
                                        <p:attrNameLst>
                                          <p:attrName>style.visibility</p:attrName>
                                        </p:attrNameLst>
                                      </p:cBhvr>
                                      <p:to>
                                        <p:strVal val="visible"/>
                                      </p:to>
                                    </p:set>
                                    <p:animEffect transition="in" filter="wipe(left)">
                                      <p:cBhvr>
                                        <p:cTn id="62" dur="500"/>
                                        <p:tgtEl>
                                          <p:spTgt spid="1844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447"/>
                                        </p:tgtEl>
                                        <p:attrNameLst>
                                          <p:attrName>style.visibility</p:attrName>
                                        </p:attrNameLst>
                                      </p:cBhvr>
                                      <p:to>
                                        <p:strVal val="visible"/>
                                      </p:to>
                                    </p:set>
                                    <p:animEffect transition="in" filter="wipe(left)">
                                      <p:cBhvr>
                                        <p:cTn id="67" dur="500"/>
                                        <p:tgtEl>
                                          <p:spTgt spid="1844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500"/>
                                        <p:tgtEl>
                                          <p:spTgt spid="1844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442"/>
                                        </p:tgtEl>
                                        <p:attrNameLst>
                                          <p:attrName>style.visibility</p:attrName>
                                        </p:attrNameLst>
                                      </p:cBhvr>
                                      <p:to>
                                        <p:strVal val="visible"/>
                                      </p:to>
                                    </p:set>
                                    <p:animEffect transition="in" filter="wipe(left)">
                                      <p:cBhvr>
                                        <p:cTn id="77" dur="500"/>
                                        <p:tgtEl>
                                          <p:spTgt spid="184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443"/>
                                        </p:tgtEl>
                                        <p:attrNameLst>
                                          <p:attrName>style.visibility</p:attrName>
                                        </p:attrNameLst>
                                      </p:cBhvr>
                                      <p:to>
                                        <p:strVal val="visible"/>
                                      </p:to>
                                    </p:set>
                                    <p:animEffect transition="in" filter="wipe(left)">
                                      <p:cBhvr>
                                        <p:cTn id="82" dur="500"/>
                                        <p:tgtEl>
                                          <p:spTgt spid="1844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P spid="18436" grpId="0" autoUpdateAnimBg="0"/>
      <p:bldP spid="18439" grpId="0" autoUpdateAnimBg="0"/>
      <p:bldP spid="18441" grpId="0" animBg="1"/>
      <p:bldP spid="18442" grpId="0" autoUpdateAnimBg="0"/>
      <p:bldP spid="18443" grpId="0" autoUpdateAnimBg="0"/>
      <p:bldP spid="18444" grpId="0" animBg="1"/>
      <p:bldP spid="18445" grpId="0" animBg="1"/>
      <p:bldP spid="18446" grpId="0" autoUpdateAnimBg="0"/>
      <p:bldP spid="18447" grpId="0" autoUpdateAnimBg="0"/>
      <p:bldP spid="18448" grpId="0" animBg="1"/>
      <p:bldP spid="18449" grpId="0" animBg="1"/>
      <p:bldP spid="18450" grpId="0" animBg="1"/>
      <p:bldP spid="3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p:cNvGraphicFramePr>
            <a:graphicFrameLocks noChangeAspect="1"/>
          </p:cNvGraphicFramePr>
          <p:nvPr>
            <p:extLst>
              <p:ext uri="{D42A27DB-BD31-4B8C-83A1-F6EECF244321}">
                <p14:modId xmlns:p14="http://schemas.microsoft.com/office/powerpoint/2010/main" val="985749820"/>
              </p:ext>
            </p:extLst>
          </p:nvPr>
        </p:nvGraphicFramePr>
        <p:xfrm>
          <a:off x="3812382" y="464094"/>
          <a:ext cx="3171825" cy="920750"/>
        </p:xfrm>
        <a:graphic>
          <a:graphicData uri="http://schemas.openxmlformats.org/presentationml/2006/ole">
            <mc:AlternateContent xmlns:mc="http://schemas.openxmlformats.org/markup-compatibility/2006">
              <mc:Choice xmlns:v="urn:schemas-microsoft-com:vml" Requires="v">
                <p:oleObj spid="_x0000_s48169" name="Equation" r:id="rId3" imgW="2666880" imgH="812520" progId="Equation.3">
                  <p:embed/>
                </p:oleObj>
              </mc:Choice>
              <mc:Fallback>
                <p:oleObj name="Equation" r:id="rId3" imgW="266688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382" y="464094"/>
                        <a:ext cx="3171825"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5" name="Object 3"/>
          <p:cNvGraphicFramePr>
            <a:graphicFrameLocks noChangeAspect="1"/>
          </p:cNvGraphicFramePr>
          <p:nvPr>
            <p:extLst>
              <p:ext uri="{D42A27DB-BD31-4B8C-83A1-F6EECF244321}">
                <p14:modId xmlns:p14="http://schemas.microsoft.com/office/powerpoint/2010/main" val="2793180519"/>
              </p:ext>
            </p:extLst>
          </p:nvPr>
        </p:nvGraphicFramePr>
        <p:xfrm>
          <a:off x="7448755" y="75202"/>
          <a:ext cx="1930400" cy="1682750"/>
        </p:xfrm>
        <a:graphic>
          <a:graphicData uri="http://schemas.openxmlformats.org/presentationml/2006/ole">
            <mc:AlternateContent xmlns:mc="http://schemas.openxmlformats.org/markup-compatibility/2006">
              <mc:Choice xmlns:v="urn:schemas-microsoft-com:vml" Requires="v">
                <p:oleObj spid="_x0000_s48170" name="Equation" r:id="rId5" imgW="1930320" imgH="1663560" progId="Equation.3">
                  <p:embed/>
                </p:oleObj>
              </mc:Choice>
              <mc:Fallback>
                <p:oleObj name="Equation" r:id="rId5" imgW="1930320" imgH="1663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8755" y="75202"/>
                        <a:ext cx="1930400"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6" name="Rectangle 4"/>
          <p:cNvSpPr>
            <a:spLocks noChangeArrowheads="1"/>
          </p:cNvSpPr>
          <p:nvPr/>
        </p:nvSpPr>
        <p:spPr bwMode="auto">
          <a:xfrm>
            <a:off x="2209800" y="160020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800" b="1" dirty="0">
                <a:solidFill>
                  <a:srgbClr val="0000FF"/>
                </a:solidFill>
              </a:rPr>
              <a:t>解</a:t>
            </a:r>
          </a:p>
        </p:txBody>
      </p:sp>
      <p:sp>
        <p:nvSpPr>
          <p:cNvPr id="79877" name="Rectangle 5"/>
          <p:cNvSpPr>
            <a:spLocks noChangeArrowheads="1"/>
          </p:cNvSpPr>
          <p:nvPr/>
        </p:nvSpPr>
        <p:spPr bwMode="auto">
          <a:xfrm>
            <a:off x="1227727" y="527050"/>
            <a:ext cx="2209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800" b="1" dirty="0">
                <a:solidFill>
                  <a:srgbClr val="0000FF"/>
                </a:solidFill>
              </a:rPr>
              <a:t>例      计算</a:t>
            </a:r>
          </a:p>
        </p:txBody>
      </p:sp>
      <p:grpSp>
        <p:nvGrpSpPr>
          <p:cNvPr id="79878" name="Group 6"/>
          <p:cNvGrpSpPr>
            <a:grpSpLocks/>
          </p:cNvGrpSpPr>
          <p:nvPr/>
        </p:nvGrpSpPr>
        <p:grpSpPr bwMode="auto">
          <a:xfrm>
            <a:off x="8890000" y="2577556"/>
            <a:ext cx="2514600" cy="3429000"/>
            <a:chOff x="4176" y="1728"/>
            <a:chExt cx="1584" cy="2160"/>
          </a:xfrm>
        </p:grpSpPr>
        <p:sp>
          <p:nvSpPr>
            <p:cNvPr id="79879" name="Rectangle 7"/>
            <p:cNvSpPr>
              <a:spLocks noChangeArrowheads="1"/>
            </p:cNvSpPr>
            <p:nvPr/>
          </p:nvSpPr>
          <p:spPr bwMode="auto">
            <a:xfrm>
              <a:off x="4416" y="2448"/>
              <a:ext cx="912" cy="912"/>
            </a:xfrm>
            <a:prstGeom prst="rect">
              <a:avLst/>
            </a:prstGeom>
            <a:solidFill>
              <a:srgbClr val="00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880" name="Group 8"/>
            <p:cNvGrpSpPr>
              <a:grpSpLocks/>
            </p:cNvGrpSpPr>
            <p:nvPr/>
          </p:nvGrpSpPr>
          <p:grpSpPr bwMode="auto">
            <a:xfrm>
              <a:off x="4176" y="1728"/>
              <a:ext cx="1584" cy="2160"/>
              <a:chOff x="4176" y="1728"/>
              <a:chExt cx="1584" cy="2160"/>
            </a:xfrm>
          </p:grpSpPr>
          <p:sp>
            <p:nvSpPr>
              <p:cNvPr id="79881" name="Line 9"/>
              <p:cNvSpPr>
                <a:spLocks noChangeShapeType="1"/>
              </p:cNvSpPr>
              <p:nvPr/>
            </p:nvSpPr>
            <p:spPr bwMode="auto">
              <a:xfrm>
                <a:off x="4176" y="3360"/>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2" name="Line 10"/>
              <p:cNvSpPr>
                <a:spLocks noChangeShapeType="1"/>
              </p:cNvSpPr>
              <p:nvPr/>
            </p:nvSpPr>
            <p:spPr bwMode="auto">
              <a:xfrm>
                <a:off x="4416" y="1728"/>
                <a:ext cx="0" cy="21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79883" name="Group 11"/>
          <p:cNvGrpSpPr>
            <a:grpSpLocks/>
          </p:cNvGrpSpPr>
          <p:nvPr/>
        </p:nvGrpSpPr>
        <p:grpSpPr bwMode="auto">
          <a:xfrm>
            <a:off x="8982075" y="3380509"/>
            <a:ext cx="2609850" cy="2971800"/>
            <a:chOff x="4116" y="2112"/>
            <a:chExt cx="1644" cy="1872"/>
          </a:xfrm>
        </p:grpSpPr>
        <p:grpSp>
          <p:nvGrpSpPr>
            <p:cNvPr id="79884" name="Group 12"/>
            <p:cNvGrpSpPr>
              <a:grpSpLocks/>
            </p:cNvGrpSpPr>
            <p:nvPr/>
          </p:nvGrpSpPr>
          <p:grpSpPr bwMode="auto">
            <a:xfrm>
              <a:off x="4116" y="2112"/>
              <a:ext cx="1644" cy="1872"/>
              <a:chOff x="4116" y="2112"/>
              <a:chExt cx="1644" cy="1872"/>
            </a:xfrm>
          </p:grpSpPr>
          <p:sp>
            <p:nvSpPr>
              <p:cNvPr id="79885" name="Line 13"/>
              <p:cNvSpPr>
                <a:spLocks noChangeShapeType="1"/>
              </p:cNvSpPr>
              <p:nvPr/>
            </p:nvSpPr>
            <p:spPr bwMode="auto">
              <a:xfrm>
                <a:off x="4116" y="2112"/>
                <a:ext cx="1344" cy="13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9886" name="Object 14"/>
              <p:cNvGraphicFramePr>
                <a:graphicFrameLocks noChangeAspect="1"/>
              </p:cNvGraphicFramePr>
              <p:nvPr/>
            </p:nvGraphicFramePr>
            <p:xfrm>
              <a:off x="4856" y="3408"/>
              <a:ext cx="904" cy="576"/>
            </p:xfrm>
            <a:graphic>
              <a:graphicData uri="http://schemas.openxmlformats.org/presentationml/2006/ole">
                <mc:AlternateContent xmlns:mc="http://schemas.openxmlformats.org/markup-compatibility/2006">
                  <mc:Choice xmlns:v="urn:schemas-microsoft-com:vml" Requires="v">
                    <p:oleObj spid="_x0000_s48171" name="Equation" r:id="rId7" imgW="1434960" imgH="825480" progId="Equation.3">
                      <p:embed/>
                    </p:oleObj>
                  </mc:Choice>
                  <mc:Fallback>
                    <p:oleObj name="Equation" r:id="rId7" imgW="1434960" imgH="825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6" y="3408"/>
                            <a:ext cx="904"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9887" name="Text Box 15"/>
            <p:cNvSpPr txBox="1">
              <a:spLocks noChangeArrowheads="1"/>
            </p:cNvSpPr>
            <p:nvPr/>
          </p:nvSpPr>
          <p:spPr bwMode="auto">
            <a:xfrm>
              <a:off x="4464" y="2784"/>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dirty="0">
                  <a:solidFill>
                    <a:srgbClr val="FF0000"/>
                  </a:solidFill>
                  <a:latin typeface="Times New Roman" panose="02020603050405020304" pitchFamily="18" charset="0"/>
                  <a:cs typeface="Times New Roman" panose="02020603050405020304" pitchFamily="18" charset="0"/>
                </a:rPr>
                <a:t>D</a:t>
              </a:r>
              <a:r>
                <a:rPr lang="en-US" altLang="zh-CN" sz="2400" b="1" i="1" baseline="-25000" dirty="0">
                  <a:solidFill>
                    <a:srgbClr val="FF0000"/>
                  </a:solidFill>
                  <a:latin typeface="Times New Roman" panose="02020603050405020304" pitchFamily="18" charset="0"/>
                  <a:cs typeface="Times New Roman" panose="02020603050405020304" pitchFamily="18" charset="0"/>
                </a:rPr>
                <a:t>1</a:t>
              </a:r>
              <a:endParaRPr lang="en-US" altLang="zh-CN" sz="2400" b="1" i="1" dirty="0">
                <a:solidFill>
                  <a:srgbClr val="FF0000"/>
                </a:solidFill>
                <a:latin typeface="Times New Roman" panose="02020603050405020304" pitchFamily="18" charset="0"/>
                <a:cs typeface="Times New Roman" panose="02020603050405020304" pitchFamily="18" charset="0"/>
              </a:endParaRPr>
            </a:p>
          </p:txBody>
        </p:sp>
        <p:sp>
          <p:nvSpPr>
            <p:cNvPr id="79888" name="Text Box 16"/>
            <p:cNvSpPr txBox="1">
              <a:spLocks noChangeArrowheads="1"/>
            </p:cNvSpPr>
            <p:nvPr/>
          </p:nvSpPr>
          <p:spPr bwMode="auto">
            <a:xfrm>
              <a:off x="4848" y="2496"/>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b="1" i="1" dirty="0">
                  <a:solidFill>
                    <a:srgbClr val="FF0000"/>
                  </a:solidFill>
                  <a:latin typeface="Times New Roman" panose="02020603050405020304" pitchFamily="18" charset="0"/>
                  <a:cs typeface="Times New Roman" panose="02020603050405020304" pitchFamily="18" charset="0"/>
                </a:rPr>
                <a:t>D</a:t>
              </a:r>
              <a:r>
                <a:rPr lang="en-US" altLang="zh-CN" sz="2400" b="1" i="1" baseline="-25000" dirty="0">
                  <a:solidFill>
                    <a:srgbClr val="FF0000"/>
                  </a:solidFill>
                  <a:latin typeface="Times New Roman" panose="02020603050405020304" pitchFamily="18" charset="0"/>
                  <a:cs typeface="Times New Roman" panose="02020603050405020304" pitchFamily="18" charset="0"/>
                </a:rPr>
                <a:t>2</a:t>
              </a:r>
              <a:endParaRPr lang="en-US" altLang="zh-CN" sz="2400" b="1" i="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83494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wipe(left)">
                                      <p:cBhvr>
                                        <p:cTn id="7" dur="500"/>
                                        <p:tgtEl>
                                          <p:spTgt spid="7987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9874"/>
                                        </p:tgtEl>
                                        <p:attrNameLst>
                                          <p:attrName>style.visibility</p:attrName>
                                        </p:attrNameLst>
                                      </p:cBhvr>
                                      <p:to>
                                        <p:strVal val="visible"/>
                                      </p:to>
                                    </p:set>
                                    <p:animEffect transition="in" filter="wipe(left)">
                                      <p:cBhvr>
                                        <p:cTn id="11" dur="500"/>
                                        <p:tgtEl>
                                          <p:spTgt spid="7987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9875"/>
                                        </p:tgtEl>
                                        <p:attrNameLst>
                                          <p:attrName>style.visibility</p:attrName>
                                        </p:attrNameLst>
                                      </p:cBhvr>
                                      <p:to>
                                        <p:strVal val="visible"/>
                                      </p:to>
                                    </p:set>
                                    <p:animEffect transition="in" filter="wipe(left)">
                                      <p:cBhvr>
                                        <p:cTn id="15" dur="500"/>
                                        <p:tgtEl>
                                          <p:spTgt spid="798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9876"/>
                                        </p:tgtEl>
                                        <p:attrNameLst>
                                          <p:attrName>style.visibility</p:attrName>
                                        </p:attrNameLst>
                                      </p:cBhvr>
                                      <p:to>
                                        <p:strVal val="visible"/>
                                      </p:to>
                                    </p:set>
                                    <p:animEffect transition="in" filter="wipe(left)">
                                      <p:cBhvr>
                                        <p:cTn id="20" dur="500"/>
                                        <p:tgtEl>
                                          <p:spTgt spid="798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79878"/>
                                        </p:tgtEl>
                                        <p:attrNameLst>
                                          <p:attrName>style.visibility</p:attrName>
                                        </p:attrNameLst>
                                      </p:cBhvr>
                                      <p:to>
                                        <p:strVal val="visible"/>
                                      </p:to>
                                    </p:set>
                                    <p:animEffect transition="in" filter="dissolve">
                                      <p:cBhvr>
                                        <p:cTn id="25" dur="500"/>
                                        <p:tgtEl>
                                          <p:spTgt spid="7987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12" fill="hold" nodeType="clickEffect">
                                  <p:stCondLst>
                                    <p:cond delay="0"/>
                                  </p:stCondLst>
                                  <p:childTnLst>
                                    <p:set>
                                      <p:cBhvr>
                                        <p:cTn id="29" dur="1" fill="hold">
                                          <p:stCondLst>
                                            <p:cond delay="0"/>
                                          </p:stCondLst>
                                        </p:cTn>
                                        <p:tgtEl>
                                          <p:spTgt spid="79883"/>
                                        </p:tgtEl>
                                        <p:attrNameLst>
                                          <p:attrName>style.visibility</p:attrName>
                                        </p:attrNameLst>
                                      </p:cBhvr>
                                      <p:to>
                                        <p:strVal val="visible"/>
                                      </p:to>
                                    </p:set>
                                    <p:animEffect transition="in" filter="strips(downLeft)">
                                      <p:cBhvr>
                                        <p:cTn id="30" dur="500"/>
                                        <p:tgtEl>
                                          <p:spTgt spid="79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P spid="7987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1"/>
          <p:cNvSpPr>
            <a:spLocks noGrp="1"/>
          </p:cNvSpPr>
          <p:nvPr>
            <p:ph type="sldNum" sz="quarter" idx="10"/>
          </p:nvPr>
        </p:nvSpPr>
        <p:spPr/>
        <p:txBody>
          <a:bodyPr/>
          <a:lstStyle/>
          <a:p>
            <a:fld id="{E2D66E44-F26D-4897-9970-126E52D7E06E}" type="slidenum">
              <a:rPr lang="en-US" altLang="zh-CN"/>
              <a:pPr/>
              <a:t>18</a:t>
            </a:fld>
            <a:endParaRPr lang="en-US" altLang="zh-CN"/>
          </a:p>
        </p:txBody>
      </p:sp>
      <p:sp>
        <p:nvSpPr>
          <p:cNvPr id="912386" name="AutoShape 2"/>
          <p:cNvSpPr>
            <a:spLocks noChangeArrowheads="1"/>
          </p:cNvSpPr>
          <p:nvPr/>
        </p:nvSpPr>
        <p:spPr bwMode="auto">
          <a:xfrm>
            <a:off x="7904163" y="912813"/>
            <a:ext cx="1676400" cy="533400"/>
          </a:xfrm>
          <a:prstGeom prst="roundRect">
            <a:avLst>
              <a:gd name="adj" fmla="val 16667"/>
            </a:avLst>
          </a:prstGeom>
          <a:gradFill rotWithShape="0">
            <a:gsLst>
              <a:gs pos="0">
                <a:srgbClr val="00FFFF"/>
              </a:gs>
              <a:gs pos="50000">
                <a:srgbClr val="FFFFFF"/>
              </a:gs>
              <a:gs pos="100000">
                <a:srgbClr val="00FFFF"/>
              </a:gs>
            </a:gsLst>
            <a:lin ang="5400000" scaled="1"/>
          </a:gra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2387" name="AutoShape 3"/>
          <p:cNvSpPr>
            <a:spLocks noChangeArrowheads="1"/>
          </p:cNvSpPr>
          <p:nvPr/>
        </p:nvSpPr>
        <p:spPr bwMode="auto">
          <a:xfrm>
            <a:off x="6608763" y="912813"/>
            <a:ext cx="1143000" cy="533400"/>
          </a:xfrm>
          <a:prstGeom prst="roundRect">
            <a:avLst>
              <a:gd name="adj" fmla="val 16667"/>
            </a:avLst>
          </a:prstGeom>
          <a:gradFill rotWithShape="0">
            <a:gsLst>
              <a:gs pos="0">
                <a:srgbClr val="FF66FF"/>
              </a:gs>
              <a:gs pos="50000">
                <a:srgbClr val="FFFFFF"/>
              </a:gs>
              <a:gs pos="100000">
                <a:srgbClr val="FF66FF"/>
              </a:gs>
            </a:gsLst>
            <a:lin ang="5400000" scaled="1"/>
          </a:gra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2388" name="Group 4"/>
          <p:cNvGrpSpPr>
            <a:grpSpLocks/>
          </p:cNvGrpSpPr>
          <p:nvPr/>
        </p:nvGrpSpPr>
        <p:grpSpPr bwMode="auto">
          <a:xfrm>
            <a:off x="7731125" y="2438400"/>
            <a:ext cx="1498600" cy="1524000"/>
            <a:chOff x="3952" y="1680"/>
            <a:chExt cx="944" cy="960"/>
          </a:xfrm>
        </p:grpSpPr>
        <p:sp>
          <p:nvSpPr>
            <p:cNvPr id="912389" name="Rectangle 5"/>
            <p:cNvSpPr>
              <a:spLocks noChangeArrowheads="1"/>
            </p:cNvSpPr>
            <p:nvPr/>
          </p:nvSpPr>
          <p:spPr bwMode="auto">
            <a:xfrm>
              <a:off x="4080" y="1728"/>
              <a:ext cx="768" cy="768"/>
            </a:xfrm>
            <a:prstGeom prst="rect">
              <a:avLst/>
            </a:prstGeom>
            <a:gradFill rotWithShape="0">
              <a:gsLst>
                <a:gs pos="0">
                  <a:srgbClr val="FFFFFF"/>
                </a:gs>
                <a:gs pos="50000">
                  <a:srgbClr val="00FF00"/>
                </a:gs>
                <a:gs pos="100000">
                  <a:srgbClr val="FFFFFF"/>
                </a:gs>
              </a:gsLst>
              <a:lin ang="2700000" scaled="1"/>
            </a:gradFill>
            <a:ln w="2857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2390" name="Object 6"/>
            <p:cNvGraphicFramePr>
              <a:graphicFrameLocks noChangeAspect="1"/>
            </p:cNvGraphicFramePr>
            <p:nvPr/>
          </p:nvGraphicFramePr>
          <p:xfrm>
            <a:off x="3952" y="1680"/>
            <a:ext cx="80" cy="137"/>
          </p:xfrm>
          <a:graphic>
            <a:graphicData uri="http://schemas.openxmlformats.org/presentationml/2006/ole">
              <mc:AlternateContent xmlns:mc="http://schemas.openxmlformats.org/markup-compatibility/2006">
                <mc:Choice xmlns:v="urn:schemas-microsoft-com:vml" Requires="v">
                  <p:oleObj spid="_x0000_s50274" name="Equation" r:id="rId3" imgW="177480" imgH="304560" progId="Equation.3">
                    <p:embed/>
                  </p:oleObj>
                </mc:Choice>
                <mc:Fallback>
                  <p:oleObj name="Equation" r:id="rId3" imgW="17748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 y="1680"/>
                          <a:ext cx="8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391" name="Object 7"/>
            <p:cNvGraphicFramePr>
              <a:graphicFrameLocks noChangeAspect="1"/>
            </p:cNvGraphicFramePr>
            <p:nvPr/>
          </p:nvGraphicFramePr>
          <p:xfrm>
            <a:off x="4816" y="2503"/>
            <a:ext cx="80" cy="137"/>
          </p:xfrm>
          <a:graphic>
            <a:graphicData uri="http://schemas.openxmlformats.org/presentationml/2006/ole">
              <mc:AlternateContent xmlns:mc="http://schemas.openxmlformats.org/markup-compatibility/2006">
                <mc:Choice xmlns:v="urn:schemas-microsoft-com:vml" Requires="v">
                  <p:oleObj spid="_x0000_s50275" name="Equation" r:id="rId5" imgW="177480" imgH="304560" progId="Equation.3">
                    <p:embed/>
                  </p:oleObj>
                </mc:Choice>
                <mc:Fallback>
                  <p:oleObj name="Equation" r:id="rId5" imgW="177480" imgH="304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6" y="2503"/>
                          <a:ext cx="80"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2397" name="Object 13"/>
          <p:cNvGraphicFramePr>
            <a:graphicFrameLocks noChangeAspect="1"/>
          </p:cNvGraphicFramePr>
          <p:nvPr/>
        </p:nvGraphicFramePr>
        <p:xfrm>
          <a:off x="6142039" y="836614"/>
          <a:ext cx="4346575" cy="890587"/>
        </p:xfrm>
        <a:graphic>
          <a:graphicData uri="http://schemas.openxmlformats.org/presentationml/2006/ole">
            <mc:AlternateContent xmlns:mc="http://schemas.openxmlformats.org/markup-compatibility/2006">
              <mc:Choice xmlns:v="urn:schemas-microsoft-com:vml" Requires="v">
                <p:oleObj spid="_x0000_s50276" name="Equation" r:id="rId7" imgW="3962160" imgH="812520" progId="Equation.3">
                  <p:embed/>
                </p:oleObj>
              </mc:Choice>
              <mc:Fallback>
                <p:oleObj name="Equation" r:id="rId7" imgW="3962160" imgH="812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2039" y="836614"/>
                        <a:ext cx="4346575"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398" name="Text Box 14"/>
          <p:cNvSpPr txBox="1">
            <a:spLocks noChangeArrowheads="1"/>
          </p:cNvSpPr>
          <p:nvPr/>
        </p:nvSpPr>
        <p:spPr bwMode="auto">
          <a:xfrm>
            <a:off x="1990725" y="1813415"/>
            <a:ext cx="1066800" cy="535596"/>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nchor="ctr">
            <a:spAutoFit/>
          </a:bodyPr>
          <a:lstStyle/>
          <a:p>
            <a:pPr algn="l">
              <a:lnSpc>
                <a:spcPct val="110000"/>
              </a:lnSpc>
              <a:spcBef>
                <a:spcPct val="50000"/>
              </a:spcBef>
            </a:pPr>
            <a:r>
              <a:rPr lang="zh-CN" altLang="en-US" sz="2800" b="1" dirty="0"/>
              <a:t>其中</a:t>
            </a:r>
            <a:r>
              <a:rPr lang="zh-CN" altLang="en-US" sz="2800" dirty="0"/>
              <a:t>  </a:t>
            </a:r>
          </a:p>
        </p:txBody>
      </p:sp>
      <p:graphicFrame>
        <p:nvGraphicFramePr>
          <p:cNvPr id="912399" name="Object 15"/>
          <p:cNvGraphicFramePr>
            <a:graphicFrameLocks noChangeAspect="1"/>
          </p:cNvGraphicFramePr>
          <p:nvPr/>
        </p:nvGraphicFramePr>
        <p:xfrm>
          <a:off x="2828925" y="1917700"/>
          <a:ext cx="4495800" cy="444500"/>
        </p:xfrm>
        <a:graphic>
          <a:graphicData uri="http://schemas.openxmlformats.org/presentationml/2006/ole">
            <mc:AlternateContent xmlns:mc="http://schemas.openxmlformats.org/markup-compatibility/2006">
              <mc:Choice xmlns:v="urn:schemas-microsoft-com:vml" Requires="v">
                <p:oleObj spid="_x0000_s50277" name="Equation" r:id="rId9" imgW="4495680" imgH="444240" progId="Equation.3">
                  <p:embed/>
                </p:oleObj>
              </mc:Choice>
              <mc:Fallback>
                <p:oleObj name="Equation" r:id="rId9" imgW="44956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8925" y="1917700"/>
                        <a:ext cx="4495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400" name="Text Box 16"/>
          <p:cNvSpPr txBox="1">
            <a:spLocks noChangeArrowheads="1"/>
          </p:cNvSpPr>
          <p:nvPr/>
        </p:nvSpPr>
        <p:spPr bwMode="auto">
          <a:xfrm>
            <a:off x="2722563" y="849803"/>
            <a:ext cx="3733800" cy="535596"/>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txBody>
          <a:bodyPr anchor="ctr">
            <a:spAutoFit/>
          </a:bodyPr>
          <a:lstStyle/>
          <a:p>
            <a:pPr algn="l">
              <a:lnSpc>
                <a:spcPct val="110000"/>
              </a:lnSpc>
              <a:spcBef>
                <a:spcPct val="50000"/>
              </a:spcBef>
            </a:pPr>
            <a:r>
              <a:rPr lang="zh-CN" altLang="en-US" sz="2800" b="1" dirty="0"/>
              <a:t>选择适当的坐标计算</a:t>
            </a:r>
            <a:r>
              <a:rPr lang="en-US" altLang="zh-CN" sz="2800" b="1" dirty="0"/>
              <a:t>:  </a:t>
            </a:r>
          </a:p>
        </p:txBody>
      </p:sp>
      <p:grpSp>
        <p:nvGrpSpPr>
          <p:cNvPr id="912401" name="Group 17"/>
          <p:cNvGrpSpPr>
            <a:grpSpLocks/>
          </p:cNvGrpSpPr>
          <p:nvPr/>
        </p:nvGrpSpPr>
        <p:grpSpPr bwMode="auto">
          <a:xfrm>
            <a:off x="7673976" y="1981200"/>
            <a:ext cx="2308225" cy="2057400"/>
            <a:chOff x="3970" y="1344"/>
            <a:chExt cx="1454" cy="1296"/>
          </a:xfrm>
        </p:grpSpPr>
        <p:sp>
          <p:nvSpPr>
            <p:cNvPr id="912402" name="Line 18"/>
            <p:cNvSpPr>
              <a:spLocks noChangeShapeType="1"/>
            </p:cNvSpPr>
            <p:nvPr/>
          </p:nvSpPr>
          <p:spPr bwMode="auto">
            <a:xfrm>
              <a:off x="3984" y="2448"/>
              <a:ext cx="13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2403" name="Line 19"/>
            <p:cNvSpPr>
              <a:spLocks noChangeShapeType="1"/>
            </p:cNvSpPr>
            <p:nvPr/>
          </p:nvSpPr>
          <p:spPr bwMode="auto">
            <a:xfrm flipV="1">
              <a:off x="4128" y="1392"/>
              <a:ext cx="0" cy="12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2404" name="Object 20"/>
            <p:cNvGraphicFramePr>
              <a:graphicFrameLocks noChangeAspect="1"/>
            </p:cNvGraphicFramePr>
            <p:nvPr/>
          </p:nvGraphicFramePr>
          <p:xfrm>
            <a:off x="5287" y="2509"/>
            <a:ext cx="137" cy="131"/>
          </p:xfrm>
          <a:graphic>
            <a:graphicData uri="http://schemas.openxmlformats.org/presentationml/2006/ole">
              <mc:AlternateContent xmlns:mc="http://schemas.openxmlformats.org/markup-compatibility/2006">
                <mc:Choice xmlns:v="urn:schemas-microsoft-com:vml" Requires="v">
                  <p:oleObj spid="_x0000_s50278" name="Equation" r:id="rId11" imgW="253800" imgH="241200" progId="Equation.3">
                    <p:embed/>
                  </p:oleObj>
                </mc:Choice>
                <mc:Fallback>
                  <p:oleObj name="Equation" r:id="rId11" imgW="25380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7" y="2509"/>
                          <a:ext cx="137"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405" name="Object 21"/>
            <p:cNvGraphicFramePr>
              <a:graphicFrameLocks noChangeAspect="1"/>
            </p:cNvGraphicFramePr>
            <p:nvPr/>
          </p:nvGraphicFramePr>
          <p:xfrm>
            <a:off x="3984" y="1344"/>
            <a:ext cx="137" cy="172"/>
          </p:xfrm>
          <a:graphic>
            <a:graphicData uri="http://schemas.openxmlformats.org/presentationml/2006/ole">
              <mc:AlternateContent xmlns:mc="http://schemas.openxmlformats.org/markup-compatibility/2006">
                <mc:Choice xmlns:v="urn:schemas-microsoft-com:vml" Requires="v">
                  <p:oleObj spid="_x0000_s50279" name="Equation" r:id="rId13" imgW="253800" imgH="317160" progId="Equation.3">
                    <p:embed/>
                  </p:oleObj>
                </mc:Choice>
                <mc:Fallback>
                  <p:oleObj name="Equation" r:id="rId13" imgW="253800" imgH="3171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4" y="1344"/>
                          <a:ext cx="137"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406" name="Object 22"/>
            <p:cNvGraphicFramePr>
              <a:graphicFrameLocks noChangeAspect="1"/>
            </p:cNvGraphicFramePr>
            <p:nvPr/>
          </p:nvGraphicFramePr>
          <p:xfrm>
            <a:off x="3970" y="2469"/>
            <a:ext cx="158" cy="171"/>
          </p:xfrm>
          <a:graphic>
            <a:graphicData uri="http://schemas.openxmlformats.org/presentationml/2006/ole">
              <mc:AlternateContent xmlns:mc="http://schemas.openxmlformats.org/markup-compatibility/2006">
                <mc:Choice xmlns:v="urn:schemas-microsoft-com:vml" Requires="v">
                  <p:oleObj spid="_x0000_s50280" name="Equation" r:id="rId15" imgW="291960" imgH="317160" progId="Equation.3">
                    <p:embed/>
                  </p:oleObj>
                </mc:Choice>
                <mc:Fallback>
                  <p:oleObj name="Equation" r:id="rId15" imgW="291960" imgH="3171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0" y="2469"/>
                          <a:ext cx="15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12407" name="Group 23"/>
          <p:cNvGrpSpPr>
            <a:grpSpLocks/>
          </p:cNvGrpSpPr>
          <p:nvPr/>
        </p:nvGrpSpPr>
        <p:grpSpPr bwMode="auto">
          <a:xfrm>
            <a:off x="7940966" y="2525712"/>
            <a:ext cx="2273301" cy="1219200"/>
            <a:chOff x="4080" y="1728"/>
            <a:chExt cx="1432" cy="768"/>
          </a:xfrm>
        </p:grpSpPr>
        <p:sp>
          <p:nvSpPr>
            <p:cNvPr id="912408" name="Arc 24"/>
            <p:cNvSpPr>
              <a:spLocks/>
            </p:cNvSpPr>
            <p:nvPr/>
          </p:nvSpPr>
          <p:spPr bwMode="auto">
            <a:xfrm flipV="1">
              <a:off x="4080" y="1728"/>
              <a:ext cx="768" cy="7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12409" name="Object 25"/>
            <p:cNvGraphicFramePr>
              <a:graphicFrameLocks noChangeAspect="1"/>
            </p:cNvGraphicFramePr>
            <p:nvPr>
              <p:extLst>
                <p:ext uri="{D42A27DB-BD31-4B8C-83A1-F6EECF244321}">
                  <p14:modId xmlns:p14="http://schemas.microsoft.com/office/powerpoint/2010/main" val="3754418949"/>
                </p:ext>
              </p:extLst>
            </p:nvPr>
          </p:nvGraphicFramePr>
          <p:xfrm>
            <a:off x="4960" y="1838"/>
            <a:ext cx="552" cy="284"/>
          </p:xfrm>
          <a:graphic>
            <a:graphicData uri="http://schemas.openxmlformats.org/presentationml/2006/ole">
              <mc:AlternateContent xmlns:mc="http://schemas.openxmlformats.org/markup-compatibility/2006">
                <mc:Choice xmlns:v="urn:schemas-microsoft-com:vml" Requires="v">
                  <p:oleObj spid="_x0000_s50281" name="Equation" r:id="rId17" imgW="444240" imgH="228600" progId="Equation.DSMT4">
                    <p:embed/>
                  </p:oleObj>
                </mc:Choice>
                <mc:Fallback>
                  <p:oleObj name="Equation" r:id="rId17" imgW="444240" imgH="228600" progId="Equation.DSMT4">
                    <p:embed/>
                    <p:pic>
                      <p:nvPicPr>
                        <p:cNvPr id="0" name=""/>
                        <p:cNvPicPr>
                          <a:picLocks noChangeAspect="1" noChangeArrowheads="1"/>
                        </p:cNvPicPr>
                        <p:nvPr/>
                      </p:nvPicPr>
                      <p:blipFill>
                        <a:blip r:embed="rId18"/>
                        <a:srcRect/>
                        <a:stretch>
                          <a:fillRect/>
                        </a:stretch>
                      </p:blipFill>
                      <p:spPr bwMode="auto">
                        <a:xfrm>
                          <a:off x="4960" y="1838"/>
                          <a:ext cx="552" cy="284"/>
                        </a:xfrm>
                        <a:prstGeom prst="rect">
                          <a:avLst/>
                        </a:prstGeom>
                        <a:noFill/>
                        <a:ln>
                          <a:noFill/>
                        </a:ln>
                        <a:effectLst/>
                      </p:spPr>
                    </p:pic>
                  </p:oleObj>
                </mc:Fallback>
              </mc:AlternateContent>
            </a:graphicData>
          </a:graphic>
        </p:graphicFrame>
      </p:grpSp>
      <p:grpSp>
        <p:nvGrpSpPr>
          <p:cNvPr id="912410" name="Group 26"/>
          <p:cNvGrpSpPr>
            <a:grpSpLocks/>
          </p:cNvGrpSpPr>
          <p:nvPr/>
        </p:nvGrpSpPr>
        <p:grpSpPr bwMode="auto">
          <a:xfrm>
            <a:off x="7934328" y="2243139"/>
            <a:ext cx="1992314" cy="1490663"/>
            <a:chOff x="4080" y="1557"/>
            <a:chExt cx="1255" cy="939"/>
          </a:xfrm>
        </p:grpSpPr>
        <p:sp>
          <p:nvSpPr>
            <p:cNvPr id="912411" name="Line 27"/>
            <p:cNvSpPr>
              <a:spLocks noChangeShapeType="1"/>
            </p:cNvSpPr>
            <p:nvPr/>
          </p:nvSpPr>
          <p:spPr bwMode="auto">
            <a:xfrm flipV="1">
              <a:off x="4080" y="1728"/>
              <a:ext cx="768" cy="768"/>
            </a:xfrm>
            <a:prstGeom prst="line">
              <a:avLst/>
            </a:prstGeom>
            <a:noFill/>
            <a:ln w="2857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2412" name="Object 28"/>
            <p:cNvGraphicFramePr>
              <a:graphicFrameLocks noChangeAspect="1"/>
            </p:cNvGraphicFramePr>
            <p:nvPr>
              <p:extLst>
                <p:ext uri="{D42A27DB-BD31-4B8C-83A1-F6EECF244321}">
                  <p14:modId xmlns:p14="http://schemas.microsoft.com/office/powerpoint/2010/main" val="1962067774"/>
                </p:ext>
              </p:extLst>
            </p:nvPr>
          </p:nvGraphicFramePr>
          <p:xfrm>
            <a:off x="4794" y="1557"/>
            <a:ext cx="541" cy="227"/>
          </p:xfrm>
          <a:graphic>
            <a:graphicData uri="http://schemas.openxmlformats.org/presentationml/2006/ole">
              <mc:AlternateContent xmlns:mc="http://schemas.openxmlformats.org/markup-compatibility/2006">
                <mc:Choice xmlns:v="urn:schemas-microsoft-com:vml" Requires="v">
                  <p:oleObj spid="_x0000_s50282" name="Equation" r:id="rId19" imgW="393480" imgH="164880" progId="Equation.DSMT4">
                    <p:embed/>
                  </p:oleObj>
                </mc:Choice>
                <mc:Fallback>
                  <p:oleObj name="Equation" r:id="rId19" imgW="393480" imgH="164880" progId="Equation.DSMT4">
                    <p:embed/>
                    <p:pic>
                      <p:nvPicPr>
                        <p:cNvPr id="0" name=""/>
                        <p:cNvPicPr>
                          <a:picLocks noChangeAspect="1" noChangeArrowheads="1"/>
                        </p:cNvPicPr>
                        <p:nvPr/>
                      </p:nvPicPr>
                      <p:blipFill>
                        <a:blip r:embed="rId20"/>
                        <a:srcRect/>
                        <a:stretch>
                          <a:fillRect/>
                        </a:stretch>
                      </p:blipFill>
                      <p:spPr bwMode="auto">
                        <a:xfrm>
                          <a:off x="4794" y="1557"/>
                          <a:ext cx="541" cy="227"/>
                        </a:xfrm>
                        <a:prstGeom prst="rect">
                          <a:avLst/>
                        </a:prstGeom>
                        <a:noFill/>
                        <a:ln>
                          <a:noFill/>
                        </a:ln>
                        <a:effectLst/>
                      </p:spPr>
                    </p:pic>
                  </p:oleObj>
                </mc:Fallback>
              </mc:AlternateContent>
            </a:graphicData>
          </a:graphic>
        </p:graphicFrame>
      </p:grpSp>
      <p:sp>
        <p:nvSpPr>
          <p:cNvPr id="912413" name="Text Box 29"/>
          <p:cNvSpPr txBox="1">
            <a:spLocks noChangeArrowheads="1"/>
          </p:cNvSpPr>
          <p:nvPr/>
        </p:nvSpPr>
        <p:spPr bwMode="auto">
          <a:xfrm>
            <a:off x="2208213" y="2514601"/>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dirty="0">
                <a:solidFill>
                  <a:srgbClr val="FF0000"/>
                </a:solidFill>
                <a:ea typeface="黑体" panose="02010609060101010101" pitchFamily="49" charset="-122"/>
              </a:rPr>
              <a:t>解</a:t>
            </a:r>
          </a:p>
        </p:txBody>
      </p:sp>
      <p:sp>
        <p:nvSpPr>
          <p:cNvPr id="912415" name="Freeform 31" descr="绿色大理石"/>
          <p:cNvSpPr>
            <a:spLocks/>
          </p:cNvSpPr>
          <p:nvPr/>
        </p:nvSpPr>
        <p:spPr bwMode="auto">
          <a:xfrm>
            <a:off x="7934325" y="2514600"/>
            <a:ext cx="1219200" cy="1219200"/>
          </a:xfrm>
          <a:custGeom>
            <a:avLst/>
            <a:gdLst>
              <a:gd name="T0" fmla="*/ 0 w 768"/>
              <a:gd name="T1" fmla="*/ 0 h 768"/>
              <a:gd name="T2" fmla="*/ 0 w 768"/>
              <a:gd name="T3" fmla="*/ 768 h 768"/>
              <a:gd name="T4" fmla="*/ 768 w 768"/>
              <a:gd name="T5" fmla="*/ 0 h 768"/>
              <a:gd name="T6" fmla="*/ 0 w 768"/>
              <a:gd name="T7" fmla="*/ 0 h 768"/>
            </a:gdLst>
            <a:ahLst/>
            <a:cxnLst>
              <a:cxn ang="0">
                <a:pos x="T0" y="T1"/>
              </a:cxn>
              <a:cxn ang="0">
                <a:pos x="T2" y="T3"/>
              </a:cxn>
              <a:cxn ang="0">
                <a:pos x="T4" y="T5"/>
              </a:cxn>
              <a:cxn ang="0">
                <a:pos x="T6" y="T7"/>
              </a:cxn>
            </a:cxnLst>
            <a:rect l="0" t="0" r="r" b="b"/>
            <a:pathLst>
              <a:path w="768" h="768">
                <a:moveTo>
                  <a:pt x="0" y="0"/>
                </a:moveTo>
                <a:lnTo>
                  <a:pt x="0" y="768"/>
                </a:lnTo>
                <a:lnTo>
                  <a:pt x="768" y="0"/>
                </a:lnTo>
                <a:lnTo>
                  <a:pt x="0" y="0"/>
                </a:lnTo>
                <a:close/>
              </a:path>
            </a:pathLst>
          </a:custGeom>
          <a:solidFill>
            <a:schemeClr val="accent1">
              <a:lumMod val="50000"/>
            </a:schemeClr>
          </a:solidFill>
          <a:ln>
            <a:noFill/>
          </a:ln>
          <a:effectLst/>
        </p:spPr>
        <p:txBody>
          <a:bodyPr/>
          <a:lstStyle/>
          <a:p>
            <a:endParaRPr lang="zh-CN" altLang="en-US"/>
          </a:p>
        </p:txBody>
      </p:sp>
      <p:graphicFrame>
        <p:nvGraphicFramePr>
          <p:cNvPr id="912416" name="Object 32"/>
          <p:cNvGraphicFramePr>
            <a:graphicFrameLocks noChangeAspect="1"/>
          </p:cNvGraphicFramePr>
          <p:nvPr/>
        </p:nvGraphicFramePr>
        <p:xfrm>
          <a:off x="8077201" y="2667000"/>
          <a:ext cx="339725" cy="361950"/>
        </p:xfrm>
        <a:graphic>
          <a:graphicData uri="http://schemas.openxmlformats.org/presentationml/2006/ole">
            <mc:AlternateContent xmlns:mc="http://schemas.openxmlformats.org/markup-compatibility/2006">
              <mc:Choice xmlns:v="urn:schemas-microsoft-com:vml" Requires="v">
                <p:oleObj spid="_x0000_s50283" name="Equation" r:id="rId21" imgW="393480" imgH="419040" progId="Equation.3">
                  <p:embed/>
                </p:oleObj>
              </mc:Choice>
              <mc:Fallback>
                <p:oleObj name="Equation" r:id="rId21" imgW="393480" imgH="419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77201" y="2667000"/>
                        <a:ext cx="3397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2417" name="Object 33"/>
          <p:cNvGraphicFramePr>
            <a:graphicFrameLocks noChangeAspect="1"/>
          </p:cNvGraphicFramePr>
          <p:nvPr/>
        </p:nvGraphicFramePr>
        <p:xfrm>
          <a:off x="8772525" y="3352801"/>
          <a:ext cx="361950" cy="373063"/>
        </p:xfrm>
        <a:graphic>
          <a:graphicData uri="http://schemas.openxmlformats.org/presentationml/2006/ole">
            <mc:AlternateContent xmlns:mc="http://schemas.openxmlformats.org/markup-compatibility/2006">
              <mc:Choice xmlns:v="urn:schemas-microsoft-com:vml" Requires="v">
                <p:oleObj spid="_x0000_s50284" name="Equation" r:id="rId23" imgW="419040" imgH="431640" progId="Equation.3">
                  <p:embed/>
                </p:oleObj>
              </mc:Choice>
              <mc:Fallback>
                <p:oleObj name="Equation" r:id="rId23" imgW="419040" imgH="431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772525" y="3352801"/>
                        <a:ext cx="36195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418" name="Freeform 34" descr="粉色砂纸"/>
          <p:cNvSpPr>
            <a:spLocks/>
          </p:cNvSpPr>
          <p:nvPr/>
        </p:nvSpPr>
        <p:spPr bwMode="auto">
          <a:xfrm>
            <a:off x="7934326" y="2579688"/>
            <a:ext cx="1190625" cy="1154112"/>
          </a:xfrm>
          <a:custGeom>
            <a:avLst/>
            <a:gdLst>
              <a:gd name="T0" fmla="*/ 0 w 750"/>
              <a:gd name="T1" fmla="*/ 727 h 727"/>
              <a:gd name="T2" fmla="*/ 720 w 750"/>
              <a:gd name="T3" fmla="*/ 7 h 727"/>
              <a:gd name="T4" fmla="*/ 738 w 750"/>
              <a:gd name="T5" fmla="*/ 32 h 727"/>
              <a:gd name="T6" fmla="*/ 729 w 750"/>
              <a:gd name="T7" fmla="*/ 133 h 727"/>
              <a:gd name="T8" fmla="*/ 665 w 750"/>
              <a:gd name="T9" fmla="*/ 316 h 727"/>
              <a:gd name="T10" fmla="*/ 610 w 750"/>
              <a:gd name="T11" fmla="*/ 407 h 727"/>
              <a:gd name="T12" fmla="*/ 546 w 750"/>
              <a:gd name="T13" fmla="*/ 471 h 727"/>
              <a:gd name="T14" fmla="*/ 427 w 750"/>
              <a:gd name="T15" fmla="*/ 590 h 727"/>
              <a:gd name="T16" fmla="*/ 373 w 750"/>
              <a:gd name="T17" fmla="*/ 626 h 727"/>
              <a:gd name="T18" fmla="*/ 354 w 750"/>
              <a:gd name="T19" fmla="*/ 645 h 727"/>
              <a:gd name="T20" fmla="*/ 217 w 750"/>
              <a:gd name="T21" fmla="*/ 690 h 727"/>
              <a:gd name="T22" fmla="*/ 135 w 750"/>
              <a:gd name="T23" fmla="*/ 718 h 727"/>
              <a:gd name="T24" fmla="*/ 0 w 750"/>
              <a:gd name="T25" fmla="*/ 727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0" h="727">
                <a:moveTo>
                  <a:pt x="0" y="727"/>
                </a:moveTo>
                <a:cubicBezTo>
                  <a:pt x="240" y="487"/>
                  <a:pt x="476" y="243"/>
                  <a:pt x="720" y="7"/>
                </a:cubicBezTo>
                <a:cubicBezTo>
                  <a:pt x="727" y="0"/>
                  <a:pt x="741" y="22"/>
                  <a:pt x="738" y="32"/>
                </a:cubicBezTo>
                <a:cubicBezTo>
                  <a:pt x="750" y="70"/>
                  <a:pt x="739" y="95"/>
                  <a:pt x="729" y="133"/>
                </a:cubicBezTo>
                <a:cubicBezTo>
                  <a:pt x="711" y="199"/>
                  <a:pt x="686" y="251"/>
                  <a:pt x="665" y="316"/>
                </a:cubicBezTo>
                <a:cubicBezTo>
                  <a:pt x="650" y="362"/>
                  <a:pt x="658" y="392"/>
                  <a:pt x="610" y="407"/>
                </a:cubicBezTo>
                <a:cubicBezTo>
                  <a:pt x="591" y="435"/>
                  <a:pt x="567" y="446"/>
                  <a:pt x="546" y="471"/>
                </a:cubicBezTo>
                <a:cubicBezTo>
                  <a:pt x="510" y="514"/>
                  <a:pt x="473" y="556"/>
                  <a:pt x="427" y="590"/>
                </a:cubicBezTo>
                <a:cubicBezTo>
                  <a:pt x="410" y="603"/>
                  <a:pt x="388" y="611"/>
                  <a:pt x="373" y="626"/>
                </a:cubicBezTo>
                <a:cubicBezTo>
                  <a:pt x="367" y="632"/>
                  <a:pt x="362" y="641"/>
                  <a:pt x="354" y="645"/>
                </a:cubicBezTo>
                <a:cubicBezTo>
                  <a:pt x="312" y="666"/>
                  <a:pt x="261" y="674"/>
                  <a:pt x="217" y="690"/>
                </a:cubicBezTo>
                <a:cubicBezTo>
                  <a:pt x="190" y="700"/>
                  <a:pt x="135" y="718"/>
                  <a:pt x="135" y="718"/>
                </a:cubicBezTo>
                <a:cubicBezTo>
                  <a:pt x="94" y="708"/>
                  <a:pt x="30" y="688"/>
                  <a:pt x="0" y="727"/>
                </a:cubicBezTo>
                <a:close/>
              </a:path>
            </a:pathLst>
          </a:custGeom>
          <a:blipFill dpi="0" rotWithShape="0">
            <a:blip r:embed="rId25"/>
            <a:srcRect/>
            <a:tile tx="0" ty="0" sx="100000" sy="100000" flip="none" algn="tl"/>
          </a:blipFill>
          <a:ln>
            <a:noFill/>
          </a:ln>
          <a:effectLst/>
          <a:extLst>
            <a:ext uri="{91240B29-F687-4F45-9708-019B960494DF}">
              <a14:hiddenLine xmlns:a14="http://schemas.microsoft.com/office/drawing/2010/main" w="57150" cap="flat" cmpd="sng">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2419" name="Object 35"/>
          <p:cNvGraphicFramePr>
            <a:graphicFrameLocks noChangeAspect="1"/>
          </p:cNvGraphicFramePr>
          <p:nvPr/>
        </p:nvGraphicFramePr>
        <p:xfrm>
          <a:off x="8458200" y="3067050"/>
          <a:ext cx="361950" cy="361950"/>
        </p:xfrm>
        <a:graphic>
          <a:graphicData uri="http://schemas.openxmlformats.org/presentationml/2006/ole">
            <mc:AlternateContent xmlns:mc="http://schemas.openxmlformats.org/markup-compatibility/2006">
              <mc:Choice xmlns:v="urn:schemas-microsoft-com:vml" Requires="v">
                <p:oleObj spid="_x0000_s50285" name="Equation" r:id="rId26" imgW="419040" imgH="419040" progId="Equation.3">
                  <p:embed/>
                </p:oleObj>
              </mc:Choice>
              <mc:Fallback>
                <p:oleObj name="Equation" r:id="rId26" imgW="419040" imgH="41904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458200" y="3067050"/>
                        <a:ext cx="3619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2423" name="Text Box 39"/>
          <p:cNvSpPr txBox="1">
            <a:spLocks noChangeArrowheads="1"/>
          </p:cNvSpPr>
          <p:nvPr/>
        </p:nvSpPr>
        <p:spPr bwMode="auto">
          <a:xfrm>
            <a:off x="2254250" y="879476"/>
            <a:ext cx="1371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p>
            <a:pPr algn="l">
              <a:spcBef>
                <a:spcPct val="50000"/>
              </a:spcBef>
            </a:pPr>
            <a:r>
              <a:rPr lang="zh-CN" altLang="zh-CN" sz="2800" dirty="0">
                <a:solidFill>
                  <a:srgbClr val="FF0000"/>
                </a:solidFill>
                <a:ea typeface="黑体" panose="02010609060101010101" pitchFamily="49" charset="-122"/>
              </a:rPr>
              <a:t>例</a:t>
            </a:r>
            <a:endParaRPr lang="zh-CN" altLang="en-US" sz="2400" dirty="0">
              <a:solidFill>
                <a:srgbClr val="FF0000"/>
              </a:solidFill>
              <a:ea typeface="黑体" panose="02010609060101010101" pitchFamily="49" charset="-122"/>
            </a:endParaRPr>
          </a:p>
        </p:txBody>
      </p:sp>
    </p:spTree>
    <p:extLst>
      <p:ext uri="{BB962C8B-B14F-4D97-AF65-F5344CB8AC3E}">
        <p14:creationId xmlns:p14="http://schemas.microsoft.com/office/powerpoint/2010/main" val="369163945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12413"/>
                                        </p:tgtEl>
                                        <p:attrNameLst>
                                          <p:attrName>style.visibility</p:attrName>
                                        </p:attrNameLst>
                                      </p:cBhvr>
                                      <p:to>
                                        <p:strVal val="visible"/>
                                      </p:to>
                                    </p:set>
                                    <p:anim calcmode="lin" valueType="num">
                                      <p:cBhvr>
                                        <p:cTn id="7" dur="500" fill="hold"/>
                                        <p:tgtEl>
                                          <p:spTgt spid="912413"/>
                                        </p:tgtEl>
                                        <p:attrNameLst>
                                          <p:attrName>ppt_w</p:attrName>
                                        </p:attrNameLst>
                                      </p:cBhvr>
                                      <p:tavLst>
                                        <p:tav tm="0">
                                          <p:val>
                                            <p:fltVal val="0"/>
                                          </p:val>
                                        </p:tav>
                                        <p:tav tm="100000">
                                          <p:val>
                                            <p:strVal val="#ppt_w"/>
                                          </p:val>
                                        </p:tav>
                                      </p:tavLst>
                                    </p:anim>
                                    <p:anim calcmode="lin" valueType="num">
                                      <p:cBhvr>
                                        <p:cTn id="8" dur="500" fill="hold"/>
                                        <p:tgtEl>
                                          <p:spTgt spid="91241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912401"/>
                                        </p:tgtEl>
                                        <p:attrNameLst>
                                          <p:attrName>style.visibility</p:attrName>
                                        </p:attrNameLst>
                                      </p:cBhvr>
                                      <p:to>
                                        <p:strVal val="visible"/>
                                      </p:to>
                                    </p:set>
                                    <p:animEffect transition="in" filter="dissolve">
                                      <p:cBhvr>
                                        <p:cTn id="13" dur="500"/>
                                        <p:tgtEl>
                                          <p:spTgt spid="9124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912388"/>
                                        </p:tgtEl>
                                        <p:attrNameLst>
                                          <p:attrName>style.visibility</p:attrName>
                                        </p:attrNameLst>
                                      </p:cBhvr>
                                      <p:to>
                                        <p:strVal val="visible"/>
                                      </p:to>
                                    </p:set>
                                    <p:animEffect transition="in" filter="dissolve">
                                      <p:cBhvr>
                                        <p:cTn id="18" dur="500"/>
                                        <p:tgtEl>
                                          <p:spTgt spid="9123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912387"/>
                                        </p:tgtEl>
                                        <p:attrNameLst>
                                          <p:attrName>style.visibility</p:attrName>
                                        </p:attrNameLst>
                                      </p:cBhvr>
                                      <p:to>
                                        <p:strVal val="visible"/>
                                      </p:to>
                                    </p:set>
                                    <p:anim calcmode="lin" valueType="num">
                                      <p:cBhvr>
                                        <p:cTn id="23" dur="1000" fill="hold"/>
                                        <p:tgtEl>
                                          <p:spTgt spid="912387"/>
                                        </p:tgtEl>
                                        <p:attrNameLst>
                                          <p:attrName>ppt_w</p:attrName>
                                        </p:attrNameLst>
                                      </p:cBhvr>
                                      <p:tavLst>
                                        <p:tav tm="0">
                                          <p:val>
                                            <p:fltVal val="0"/>
                                          </p:val>
                                        </p:tav>
                                        <p:tav tm="100000">
                                          <p:val>
                                            <p:strVal val="#ppt_w"/>
                                          </p:val>
                                        </p:tav>
                                      </p:tavLst>
                                    </p:anim>
                                    <p:anim calcmode="lin" valueType="num">
                                      <p:cBhvr>
                                        <p:cTn id="24" dur="1000" fill="hold"/>
                                        <p:tgtEl>
                                          <p:spTgt spid="912387"/>
                                        </p:tgtEl>
                                        <p:attrNameLst>
                                          <p:attrName>ppt_h</p:attrName>
                                        </p:attrNameLst>
                                      </p:cBhvr>
                                      <p:tavLst>
                                        <p:tav tm="0">
                                          <p:val>
                                            <p:fltVal val="0"/>
                                          </p:val>
                                        </p:tav>
                                        <p:tav tm="100000">
                                          <p:val>
                                            <p:strVal val="#ppt_h"/>
                                          </p:val>
                                        </p:tav>
                                      </p:tavLst>
                                    </p:anim>
                                    <p:anim calcmode="lin" valueType="num">
                                      <p:cBhvr>
                                        <p:cTn id="25" dur="1000" fill="hold"/>
                                        <p:tgtEl>
                                          <p:spTgt spid="912387"/>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9123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912407"/>
                                        </p:tgtEl>
                                        <p:attrNameLst>
                                          <p:attrName>style.visibility</p:attrName>
                                        </p:attrNameLst>
                                      </p:cBhvr>
                                      <p:to>
                                        <p:strVal val="visible"/>
                                      </p:to>
                                    </p:set>
                                    <p:animEffect transition="in" filter="dissolve">
                                      <p:cBhvr>
                                        <p:cTn id="31" dur="500"/>
                                        <p:tgtEl>
                                          <p:spTgt spid="91240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912386"/>
                                        </p:tgtEl>
                                        <p:attrNameLst>
                                          <p:attrName>style.visibility</p:attrName>
                                        </p:attrNameLst>
                                      </p:cBhvr>
                                      <p:to>
                                        <p:strVal val="visible"/>
                                      </p:to>
                                    </p:set>
                                    <p:anim calcmode="lin" valueType="num">
                                      <p:cBhvr>
                                        <p:cTn id="36" dur="1000" fill="hold"/>
                                        <p:tgtEl>
                                          <p:spTgt spid="912386"/>
                                        </p:tgtEl>
                                        <p:attrNameLst>
                                          <p:attrName>ppt_w</p:attrName>
                                        </p:attrNameLst>
                                      </p:cBhvr>
                                      <p:tavLst>
                                        <p:tav tm="0">
                                          <p:val>
                                            <p:fltVal val="0"/>
                                          </p:val>
                                        </p:tav>
                                        <p:tav tm="100000">
                                          <p:val>
                                            <p:strVal val="#ppt_w"/>
                                          </p:val>
                                        </p:tav>
                                      </p:tavLst>
                                    </p:anim>
                                    <p:anim calcmode="lin" valueType="num">
                                      <p:cBhvr>
                                        <p:cTn id="37" dur="1000" fill="hold"/>
                                        <p:tgtEl>
                                          <p:spTgt spid="912386"/>
                                        </p:tgtEl>
                                        <p:attrNameLst>
                                          <p:attrName>ppt_h</p:attrName>
                                        </p:attrNameLst>
                                      </p:cBhvr>
                                      <p:tavLst>
                                        <p:tav tm="0">
                                          <p:val>
                                            <p:fltVal val="0"/>
                                          </p:val>
                                        </p:tav>
                                        <p:tav tm="100000">
                                          <p:val>
                                            <p:strVal val="#ppt_h"/>
                                          </p:val>
                                        </p:tav>
                                      </p:tavLst>
                                    </p:anim>
                                    <p:anim calcmode="lin" valueType="num">
                                      <p:cBhvr>
                                        <p:cTn id="38" dur="1000" fill="hold"/>
                                        <p:tgtEl>
                                          <p:spTgt spid="912386"/>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9123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912410"/>
                                        </p:tgtEl>
                                        <p:attrNameLst>
                                          <p:attrName>style.visibility</p:attrName>
                                        </p:attrNameLst>
                                      </p:cBhvr>
                                      <p:to>
                                        <p:strVal val="visible"/>
                                      </p:to>
                                    </p:set>
                                    <p:animEffect transition="in" filter="dissolve">
                                      <p:cBhvr>
                                        <p:cTn id="44" dur="500"/>
                                        <p:tgtEl>
                                          <p:spTgt spid="9124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912415"/>
                                        </p:tgtEl>
                                        <p:attrNameLst>
                                          <p:attrName>style.visibility</p:attrName>
                                        </p:attrNameLst>
                                      </p:cBhvr>
                                      <p:to>
                                        <p:strVal val="visible"/>
                                      </p:to>
                                    </p:set>
                                    <p:anim calcmode="lin" valueType="num">
                                      <p:cBhvr>
                                        <p:cTn id="49" dur="500" fill="hold"/>
                                        <p:tgtEl>
                                          <p:spTgt spid="912415"/>
                                        </p:tgtEl>
                                        <p:attrNameLst>
                                          <p:attrName>ppt_w</p:attrName>
                                        </p:attrNameLst>
                                      </p:cBhvr>
                                      <p:tavLst>
                                        <p:tav tm="0">
                                          <p:val>
                                            <p:fltVal val="0"/>
                                          </p:val>
                                        </p:tav>
                                        <p:tav tm="100000">
                                          <p:val>
                                            <p:strVal val="#ppt_w"/>
                                          </p:val>
                                        </p:tav>
                                      </p:tavLst>
                                    </p:anim>
                                    <p:anim calcmode="lin" valueType="num">
                                      <p:cBhvr>
                                        <p:cTn id="50" dur="500" fill="hold"/>
                                        <p:tgtEl>
                                          <p:spTgt spid="912415"/>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nodeType="clickEffect">
                                  <p:stCondLst>
                                    <p:cond delay="0"/>
                                  </p:stCondLst>
                                  <p:childTnLst>
                                    <p:set>
                                      <p:cBhvr>
                                        <p:cTn id="54" dur="1" fill="hold">
                                          <p:stCondLst>
                                            <p:cond delay="0"/>
                                          </p:stCondLst>
                                        </p:cTn>
                                        <p:tgtEl>
                                          <p:spTgt spid="912416"/>
                                        </p:tgtEl>
                                        <p:attrNameLst>
                                          <p:attrName>style.visibility</p:attrName>
                                        </p:attrNameLst>
                                      </p:cBhvr>
                                      <p:to>
                                        <p:strVal val="visible"/>
                                      </p:to>
                                    </p:set>
                                    <p:anim calcmode="lin" valueType="num">
                                      <p:cBhvr>
                                        <p:cTn id="55" dur="1000" fill="hold"/>
                                        <p:tgtEl>
                                          <p:spTgt spid="912416"/>
                                        </p:tgtEl>
                                        <p:attrNameLst>
                                          <p:attrName>ppt_w</p:attrName>
                                        </p:attrNameLst>
                                      </p:cBhvr>
                                      <p:tavLst>
                                        <p:tav tm="0">
                                          <p:val>
                                            <p:fltVal val="0"/>
                                          </p:val>
                                        </p:tav>
                                        <p:tav tm="100000">
                                          <p:val>
                                            <p:strVal val="#ppt_w"/>
                                          </p:val>
                                        </p:tav>
                                      </p:tavLst>
                                    </p:anim>
                                    <p:anim calcmode="lin" valueType="num">
                                      <p:cBhvr>
                                        <p:cTn id="56" dur="1000" fill="hold"/>
                                        <p:tgtEl>
                                          <p:spTgt spid="912416"/>
                                        </p:tgtEl>
                                        <p:attrNameLst>
                                          <p:attrName>ppt_h</p:attrName>
                                        </p:attrNameLst>
                                      </p:cBhvr>
                                      <p:tavLst>
                                        <p:tav tm="0">
                                          <p:val>
                                            <p:fltVal val="0"/>
                                          </p:val>
                                        </p:tav>
                                        <p:tav tm="100000">
                                          <p:val>
                                            <p:strVal val="#ppt_h"/>
                                          </p:val>
                                        </p:tav>
                                      </p:tavLst>
                                    </p:anim>
                                    <p:anim calcmode="lin" valueType="num">
                                      <p:cBhvr>
                                        <p:cTn id="57" dur="1000" fill="hold"/>
                                        <p:tgtEl>
                                          <p:spTgt spid="912416"/>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9124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912418"/>
                                        </p:tgtEl>
                                        <p:attrNameLst>
                                          <p:attrName>style.visibility</p:attrName>
                                        </p:attrNameLst>
                                      </p:cBhvr>
                                      <p:to>
                                        <p:strVal val="visible"/>
                                      </p:to>
                                    </p:set>
                                    <p:anim calcmode="lin" valueType="num">
                                      <p:cBhvr>
                                        <p:cTn id="63" dur="500" fill="hold"/>
                                        <p:tgtEl>
                                          <p:spTgt spid="912418"/>
                                        </p:tgtEl>
                                        <p:attrNameLst>
                                          <p:attrName>ppt_w</p:attrName>
                                        </p:attrNameLst>
                                      </p:cBhvr>
                                      <p:tavLst>
                                        <p:tav tm="0">
                                          <p:val>
                                            <p:fltVal val="0"/>
                                          </p:val>
                                        </p:tav>
                                        <p:tav tm="100000">
                                          <p:val>
                                            <p:strVal val="#ppt_w"/>
                                          </p:val>
                                        </p:tav>
                                      </p:tavLst>
                                    </p:anim>
                                    <p:anim calcmode="lin" valueType="num">
                                      <p:cBhvr>
                                        <p:cTn id="64" dur="500" fill="hold"/>
                                        <p:tgtEl>
                                          <p:spTgt spid="912418"/>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5" presetClass="entr" presetSubtype="0" fill="hold" nodeType="clickEffect">
                                  <p:stCondLst>
                                    <p:cond delay="0"/>
                                  </p:stCondLst>
                                  <p:childTnLst>
                                    <p:set>
                                      <p:cBhvr>
                                        <p:cTn id="68" dur="1" fill="hold">
                                          <p:stCondLst>
                                            <p:cond delay="0"/>
                                          </p:stCondLst>
                                        </p:cTn>
                                        <p:tgtEl>
                                          <p:spTgt spid="912419"/>
                                        </p:tgtEl>
                                        <p:attrNameLst>
                                          <p:attrName>style.visibility</p:attrName>
                                        </p:attrNameLst>
                                      </p:cBhvr>
                                      <p:to>
                                        <p:strVal val="visible"/>
                                      </p:to>
                                    </p:set>
                                    <p:anim calcmode="lin" valueType="num">
                                      <p:cBhvr>
                                        <p:cTn id="69" dur="1000" fill="hold"/>
                                        <p:tgtEl>
                                          <p:spTgt spid="912419"/>
                                        </p:tgtEl>
                                        <p:attrNameLst>
                                          <p:attrName>ppt_w</p:attrName>
                                        </p:attrNameLst>
                                      </p:cBhvr>
                                      <p:tavLst>
                                        <p:tav tm="0">
                                          <p:val>
                                            <p:fltVal val="0"/>
                                          </p:val>
                                        </p:tav>
                                        <p:tav tm="100000">
                                          <p:val>
                                            <p:strVal val="#ppt_w"/>
                                          </p:val>
                                        </p:tav>
                                      </p:tavLst>
                                    </p:anim>
                                    <p:anim calcmode="lin" valueType="num">
                                      <p:cBhvr>
                                        <p:cTn id="70" dur="1000" fill="hold"/>
                                        <p:tgtEl>
                                          <p:spTgt spid="912419"/>
                                        </p:tgtEl>
                                        <p:attrNameLst>
                                          <p:attrName>ppt_h</p:attrName>
                                        </p:attrNameLst>
                                      </p:cBhvr>
                                      <p:tavLst>
                                        <p:tav tm="0">
                                          <p:val>
                                            <p:fltVal val="0"/>
                                          </p:val>
                                        </p:tav>
                                        <p:tav tm="100000">
                                          <p:val>
                                            <p:strVal val="#ppt_h"/>
                                          </p:val>
                                        </p:tav>
                                      </p:tavLst>
                                    </p:anim>
                                    <p:anim calcmode="lin" valueType="num">
                                      <p:cBhvr>
                                        <p:cTn id="71" dur="1000" fill="hold"/>
                                        <p:tgtEl>
                                          <p:spTgt spid="912419"/>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9124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5" presetClass="entr" presetSubtype="0" fill="hold" nodeType="clickEffect">
                                  <p:stCondLst>
                                    <p:cond delay="0"/>
                                  </p:stCondLst>
                                  <p:childTnLst>
                                    <p:set>
                                      <p:cBhvr>
                                        <p:cTn id="76" dur="1" fill="hold">
                                          <p:stCondLst>
                                            <p:cond delay="0"/>
                                          </p:stCondLst>
                                        </p:cTn>
                                        <p:tgtEl>
                                          <p:spTgt spid="912417"/>
                                        </p:tgtEl>
                                        <p:attrNameLst>
                                          <p:attrName>style.visibility</p:attrName>
                                        </p:attrNameLst>
                                      </p:cBhvr>
                                      <p:to>
                                        <p:strVal val="visible"/>
                                      </p:to>
                                    </p:set>
                                    <p:anim calcmode="lin" valueType="num">
                                      <p:cBhvr>
                                        <p:cTn id="77" dur="1000" fill="hold"/>
                                        <p:tgtEl>
                                          <p:spTgt spid="912417"/>
                                        </p:tgtEl>
                                        <p:attrNameLst>
                                          <p:attrName>ppt_w</p:attrName>
                                        </p:attrNameLst>
                                      </p:cBhvr>
                                      <p:tavLst>
                                        <p:tav tm="0">
                                          <p:val>
                                            <p:fltVal val="0"/>
                                          </p:val>
                                        </p:tav>
                                        <p:tav tm="100000">
                                          <p:val>
                                            <p:strVal val="#ppt_w"/>
                                          </p:val>
                                        </p:tav>
                                      </p:tavLst>
                                    </p:anim>
                                    <p:anim calcmode="lin" valueType="num">
                                      <p:cBhvr>
                                        <p:cTn id="78" dur="1000" fill="hold"/>
                                        <p:tgtEl>
                                          <p:spTgt spid="912417"/>
                                        </p:tgtEl>
                                        <p:attrNameLst>
                                          <p:attrName>ppt_h</p:attrName>
                                        </p:attrNameLst>
                                      </p:cBhvr>
                                      <p:tavLst>
                                        <p:tav tm="0">
                                          <p:val>
                                            <p:fltVal val="0"/>
                                          </p:val>
                                        </p:tav>
                                        <p:tav tm="100000">
                                          <p:val>
                                            <p:strVal val="#ppt_h"/>
                                          </p:val>
                                        </p:tav>
                                      </p:tavLst>
                                    </p:anim>
                                    <p:anim calcmode="lin" valueType="num">
                                      <p:cBhvr>
                                        <p:cTn id="79" dur="1000" fill="hold"/>
                                        <p:tgtEl>
                                          <p:spTgt spid="912417"/>
                                        </p:tgtEl>
                                        <p:attrNameLst>
                                          <p:attrName>ppt_x</p:attrName>
                                        </p:attrNameLst>
                                      </p:cBhvr>
                                      <p:tavLst>
                                        <p:tav tm="0" fmla="#ppt_x+(cos(-2*pi*(1-$))*-#ppt_x-sin(-2*pi*(1-$))*(1-#ppt_y))*(1-$)">
                                          <p:val>
                                            <p:fltVal val="0"/>
                                          </p:val>
                                        </p:tav>
                                        <p:tav tm="100000">
                                          <p:val>
                                            <p:fltVal val="1"/>
                                          </p:val>
                                        </p:tav>
                                      </p:tavLst>
                                    </p:anim>
                                    <p:anim calcmode="lin" valueType="num">
                                      <p:cBhvr>
                                        <p:cTn id="80" dur="1000" fill="hold"/>
                                        <p:tgtEl>
                                          <p:spTgt spid="91241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6" grpId="0" animBg="1"/>
      <p:bldP spid="912387" grpId="0" animBg="1"/>
      <p:bldP spid="912413" grpId="0" autoUpdateAnimBg="0"/>
      <p:bldP spid="912415" grpId="0" animBg="1"/>
      <p:bldP spid="9124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1524000" y="517526"/>
            <a:ext cx="2514600" cy="64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kumimoji="1" sz="4400">
                <a:solidFill>
                  <a:schemeClr val="tx2"/>
                </a:solidFill>
                <a:latin typeface="Times New Roman" panose="02020603050405020304" pitchFamily="18" charset="0"/>
                <a:ea typeface="宋体" panose="02010600030101010101" pitchFamily="2" charset="-122"/>
              </a:defRPr>
            </a:lvl1pPr>
            <a:lvl2pPr algn="ctr">
              <a:defRPr kumimoji="1" sz="4400">
                <a:solidFill>
                  <a:schemeClr val="tx2"/>
                </a:solidFill>
                <a:latin typeface="Times New Roman" panose="02020603050405020304" pitchFamily="18" charset="0"/>
                <a:ea typeface="宋体" panose="02010600030101010101" pitchFamily="2" charset="-122"/>
              </a:defRPr>
            </a:lvl2pPr>
            <a:lvl3pPr algn="ctr">
              <a:defRPr kumimoji="1" sz="4400">
                <a:solidFill>
                  <a:schemeClr val="tx2"/>
                </a:solidFill>
                <a:latin typeface="Times New Roman" panose="02020603050405020304" pitchFamily="18" charset="0"/>
                <a:ea typeface="宋体" panose="02010600030101010101" pitchFamily="2" charset="-122"/>
              </a:defRPr>
            </a:lvl3pPr>
            <a:lvl4pPr algn="ctr">
              <a:defRPr kumimoji="1" sz="4400">
                <a:solidFill>
                  <a:schemeClr val="tx2"/>
                </a:solidFill>
                <a:latin typeface="Times New Roman" panose="02020603050405020304" pitchFamily="18" charset="0"/>
                <a:ea typeface="宋体" panose="02010600030101010101" pitchFamily="2" charset="-122"/>
              </a:defRPr>
            </a:lvl4pPr>
            <a:lvl5pPr algn="ctr">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r>
              <a:rPr lang="zh-CN" altLang="en-US" sz="2800" b="1" dirty="0" smtClean="0">
                <a:solidFill>
                  <a:srgbClr val="FF0000"/>
                </a:solidFill>
                <a:ea typeface="楷体_GB2312" pitchFamily="49" charset="-122"/>
              </a:rPr>
              <a:t>例</a:t>
            </a:r>
            <a:r>
              <a:rPr lang="zh-CN" altLang="en-US" sz="2800" b="1" dirty="0" smtClean="0">
                <a:solidFill>
                  <a:schemeClr val="tx1"/>
                </a:solidFill>
                <a:ea typeface="楷体_GB2312" pitchFamily="49" charset="-122"/>
              </a:rPr>
              <a:t>  计算</a:t>
            </a:r>
            <a:endParaRPr lang="zh-CN" altLang="en-US" sz="2800" b="1" dirty="0">
              <a:ea typeface="楷体_GB2312" pitchFamily="49" charset="-122"/>
            </a:endParaRPr>
          </a:p>
        </p:txBody>
      </p:sp>
      <p:graphicFrame>
        <p:nvGraphicFramePr>
          <p:cNvPr id="75781" name="Object 5"/>
          <p:cNvGraphicFramePr>
            <a:graphicFrameLocks noChangeAspect="1"/>
          </p:cNvGraphicFramePr>
          <p:nvPr>
            <p:extLst>
              <p:ext uri="{D42A27DB-BD31-4B8C-83A1-F6EECF244321}">
                <p14:modId xmlns:p14="http://schemas.microsoft.com/office/powerpoint/2010/main" val="1794219963"/>
              </p:ext>
            </p:extLst>
          </p:nvPr>
        </p:nvGraphicFramePr>
        <p:xfrm>
          <a:off x="3276600" y="525055"/>
          <a:ext cx="4420845" cy="714480"/>
        </p:xfrm>
        <a:graphic>
          <a:graphicData uri="http://schemas.openxmlformats.org/presentationml/2006/ole">
            <mc:AlternateContent xmlns:mc="http://schemas.openxmlformats.org/markup-compatibility/2006">
              <mc:Choice xmlns:v="urn:schemas-microsoft-com:vml" Requires="v">
                <p:oleObj spid="_x0000_s47299" name="Equation" r:id="rId3" imgW="2044440" imgH="330120" progId="Equation.DSMT4">
                  <p:embed/>
                </p:oleObj>
              </mc:Choice>
              <mc:Fallback>
                <p:oleObj name="Equation" r:id="rId3" imgW="2044440" imgH="330120" progId="Equation.DSMT4">
                  <p:embed/>
                  <p:pic>
                    <p:nvPicPr>
                      <p:cNvPr id="0" name=""/>
                      <p:cNvPicPr>
                        <a:picLocks noChangeAspect="1" noChangeArrowheads="1"/>
                      </p:cNvPicPr>
                      <p:nvPr/>
                    </p:nvPicPr>
                    <p:blipFill>
                      <a:blip r:embed="rId4">
                        <a:grayscl/>
                        <a:biLevel thresh="50000"/>
                      </a:blip>
                      <a:srcRect/>
                      <a:stretch>
                        <a:fillRect/>
                      </a:stretch>
                    </p:blipFill>
                    <p:spPr bwMode="auto">
                      <a:xfrm>
                        <a:off x="3276600" y="525055"/>
                        <a:ext cx="4420845" cy="714480"/>
                      </a:xfrm>
                      <a:prstGeom prst="rect">
                        <a:avLst/>
                      </a:prstGeom>
                      <a:noFill/>
                      <a:ln>
                        <a:noFill/>
                      </a:ln>
                      <a:effectLst/>
                    </p:spPr>
                  </p:pic>
                </p:oleObj>
              </mc:Fallback>
            </mc:AlternateContent>
          </a:graphicData>
        </a:graphic>
      </p:graphicFrame>
      <p:sp>
        <p:nvSpPr>
          <p:cNvPr id="75782" name="Text Box 6"/>
          <p:cNvSpPr txBox="1">
            <a:spLocks noChangeArrowheads="1"/>
          </p:cNvSpPr>
          <p:nvPr/>
        </p:nvSpPr>
        <p:spPr bwMode="auto">
          <a:xfrm>
            <a:off x="7926388" y="609193"/>
            <a:ext cx="16764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dirty="0">
                <a:ea typeface="楷体_GB2312" pitchFamily="49" charset="-122"/>
              </a:rPr>
              <a:t>其中</a:t>
            </a:r>
            <a:r>
              <a:rPr lang="en-US" altLang="zh-CN" sz="2800" b="1" i="1" dirty="0">
                <a:latin typeface="Times New Roman" panose="02020603050405020304" pitchFamily="18" charset="0"/>
                <a:ea typeface="楷体_GB2312" pitchFamily="49" charset="-122"/>
                <a:cs typeface="Times New Roman" panose="02020603050405020304" pitchFamily="18" charset="0"/>
              </a:rPr>
              <a:t>D</a:t>
            </a:r>
            <a:r>
              <a:rPr lang="en-US" altLang="zh-CN" sz="2800" b="1" i="1" dirty="0">
                <a:ea typeface="楷体_GB2312" pitchFamily="49" charset="-122"/>
              </a:rPr>
              <a:t> </a:t>
            </a:r>
            <a:r>
              <a:rPr lang="zh-CN" altLang="en-US" sz="2800" b="1" dirty="0">
                <a:ea typeface="楷体_GB2312" pitchFamily="49" charset="-122"/>
              </a:rPr>
              <a:t>由</a:t>
            </a:r>
          </a:p>
        </p:txBody>
      </p:sp>
      <p:graphicFrame>
        <p:nvGraphicFramePr>
          <p:cNvPr id="75783" name="Object 7"/>
          <p:cNvGraphicFramePr>
            <a:graphicFrameLocks noChangeAspect="1"/>
          </p:cNvGraphicFramePr>
          <p:nvPr>
            <p:extLst>
              <p:ext uri="{D42A27DB-BD31-4B8C-83A1-F6EECF244321}">
                <p14:modId xmlns:p14="http://schemas.microsoft.com/office/powerpoint/2010/main" val="2315601573"/>
              </p:ext>
            </p:extLst>
          </p:nvPr>
        </p:nvGraphicFramePr>
        <p:xfrm>
          <a:off x="1654439" y="1199866"/>
          <a:ext cx="1828273" cy="587659"/>
        </p:xfrm>
        <a:graphic>
          <a:graphicData uri="http://schemas.openxmlformats.org/presentationml/2006/ole">
            <mc:AlternateContent xmlns:mc="http://schemas.openxmlformats.org/markup-compatibility/2006">
              <mc:Choice xmlns:v="urn:schemas-microsoft-com:vml" Requires="v">
                <p:oleObj spid="_x0000_s47300" name="Equation" r:id="rId5" imgW="711000" imgH="228600" progId="Equation.DSMT4">
                  <p:embed/>
                </p:oleObj>
              </mc:Choice>
              <mc:Fallback>
                <p:oleObj name="Equation" r:id="rId5" imgW="711000" imgH="228600" progId="Equation.DSMT4">
                  <p:embed/>
                  <p:pic>
                    <p:nvPicPr>
                      <p:cNvPr id="0" name=""/>
                      <p:cNvPicPr>
                        <a:picLocks noChangeAspect="1" noChangeArrowheads="1"/>
                      </p:cNvPicPr>
                      <p:nvPr/>
                    </p:nvPicPr>
                    <p:blipFill>
                      <a:blip r:embed="rId6"/>
                      <a:srcRect/>
                      <a:stretch>
                        <a:fillRect/>
                      </a:stretch>
                    </p:blipFill>
                    <p:spPr bwMode="auto">
                      <a:xfrm>
                        <a:off x="1654439" y="1199866"/>
                        <a:ext cx="1828273" cy="587659"/>
                      </a:xfrm>
                      <a:prstGeom prst="rect">
                        <a:avLst/>
                      </a:prstGeom>
                      <a:noFill/>
                      <a:ln>
                        <a:noFill/>
                      </a:ln>
                      <a:effectLst/>
                    </p:spPr>
                  </p:pic>
                </p:oleObj>
              </mc:Fallback>
            </mc:AlternateContent>
          </a:graphicData>
        </a:graphic>
      </p:graphicFrame>
      <p:graphicFrame>
        <p:nvGraphicFramePr>
          <p:cNvPr id="75784" name="Object 8"/>
          <p:cNvGraphicFramePr>
            <a:graphicFrameLocks noChangeAspect="1"/>
          </p:cNvGraphicFramePr>
          <p:nvPr>
            <p:extLst>
              <p:ext uri="{D42A27DB-BD31-4B8C-83A1-F6EECF244321}">
                <p14:modId xmlns:p14="http://schemas.microsoft.com/office/powerpoint/2010/main" val="3086446767"/>
              </p:ext>
            </p:extLst>
          </p:nvPr>
        </p:nvGraphicFramePr>
        <p:xfrm>
          <a:off x="3492814" y="1214682"/>
          <a:ext cx="2489975" cy="524205"/>
        </p:xfrm>
        <a:graphic>
          <a:graphicData uri="http://schemas.openxmlformats.org/presentationml/2006/ole">
            <mc:AlternateContent xmlns:mc="http://schemas.openxmlformats.org/markup-compatibility/2006">
              <mc:Choice xmlns:v="urn:schemas-microsoft-com:vml" Requires="v">
                <p:oleObj spid="_x0000_s47301" name="Equation" r:id="rId7" imgW="965160" imgH="203040" progId="Equation.DSMT4">
                  <p:embed/>
                </p:oleObj>
              </mc:Choice>
              <mc:Fallback>
                <p:oleObj name="Equation" r:id="rId7" imgW="965160" imgH="203040" progId="Equation.DSMT4">
                  <p:embed/>
                  <p:pic>
                    <p:nvPicPr>
                      <p:cNvPr id="0" name=""/>
                      <p:cNvPicPr>
                        <a:picLocks noChangeAspect="1" noChangeArrowheads="1"/>
                      </p:cNvPicPr>
                      <p:nvPr/>
                    </p:nvPicPr>
                    <p:blipFill>
                      <a:blip r:embed="rId8"/>
                      <a:srcRect/>
                      <a:stretch>
                        <a:fillRect/>
                      </a:stretch>
                    </p:blipFill>
                    <p:spPr bwMode="auto">
                      <a:xfrm>
                        <a:off x="3492814" y="1214682"/>
                        <a:ext cx="2489975" cy="524205"/>
                      </a:xfrm>
                      <a:prstGeom prst="rect">
                        <a:avLst/>
                      </a:prstGeom>
                      <a:noFill/>
                      <a:ln>
                        <a:noFill/>
                      </a:ln>
                      <a:effectLst/>
                    </p:spPr>
                  </p:pic>
                </p:oleObj>
              </mc:Fallback>
            </mc:AlternateContent>
          </a:graphicData>
        </a:graphic>
      </p:graphicFrame>
      <p:sp>
        <p:nvSpPr>
          <p:cNvPr id="75785" name="Text Box 9"/>
          <p:cNvSpPr txBox="1">
            <a:spLocks noChangeArrowheads="1"/>
          </p:cNvSpPr>
          <p:nvPr/>
        </p:nvSpPr>
        <p:spPr bwMode="auto">
          <a:xfrm>
            <a:off x="6019800" y="1199866"/>
            <a:ext cx="1447800"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dirty="0">
                <a:ea typeface="楷体_GB2312" pitchFamily="49" charset="-122"/>
              </a:rPr>
              <a:t>所围成</a:t>
            </a:r>
            <a:r>
              <a:rPr lang="en-US" altLang="zh-CN" sz="2800" b="1" dirty="0">
                <a:ea typeface="楷体_GB2312" pitchFamily="49" charset="-122"/>
              </a:rPr>
              <a:t>.</a:t>
            </a:r>
          </a:p>
        </p:txBody>
      </p:sp>
      <p:grpSp>
        <p:nvGrpSpPr>
          <p:cNvPr id="75786" name="Group 10"/>
          <p:cNvGrpSpPr>
            <a:grpSpLocks/>
          </p:cNvGrpSpPr>
          <p:nvPr/>
        </p:nvGrpSpPr>
        <p:grpSpPr bwMode="auto">
          <a:xfrm>
            <a:off x="8686800" y="2195513"/>
            <a:ext cx="762000" cy="2667000"/>
            <a:chOff x="4464" y="1200"/>
            <a:chExt cx="480" cy="1680"/>
          </a:xfrm>
        </p:grpSpPr>
        <p:sp>
          <p:nvSpPr>
            <p:cNvPr id="75787" name="Freeform 11"/>
            <p:cNvSpPr>
              <a:spLocks/>
            </p:cNvSpPr>
            <p:nvPr/>
          </p:nvSpPr>
          <p:spPr bwMode="auto">
            <a:xfrm>
              <a:off x="4464" y="1440"/>
              <a:ext cx="480" cy="1440"/>
            </a:xfrm>
            <a:custGeom>
              <a:avLst/>
              <a:gdLst>
                <a:gd name="T0" fmla="*/ 0 w 480"/>
                <a:gd name="T1" fmla="*/ 0 h 1440"/>
                <a:gd name="T2" fmla="*/ 480 w 480"/>
                <a:gd name="T3" fmla="*/ 0 h 1440"/>
                <a:gd name="T4" fmla="*/ 480 w 480"/>
                <a:gd name="T5" fmla="*/ 1440 h 1440"/>
                <a:gd name="T6" fmla="*/ 0 w 480"/>
                <a:gd name="T7" fmla="*/ 0 h 1440"/>
              </a:gdLst>
              <a:ahLst/>
              <a:cxnLst>
                <a:cxn ang="0">
                  <a:pos x="T0" y="T1"/>
                </a:cxn>
                <a:cxn ang="0">
                  <a:pos x="T2" y="T3"/>
                </a:cxn>
                <a:cxn ang="0">
                  <a:pos x="T4" y="T5"/>
                </a:cxn>
                <a:cxn ang="0">
                  <a:pos x="T6" y="T7"/>
                </a:cxn>
              </a:cxnLst>
              <a:rect l="0" t="0" r="r" b="b"/>
              <a:pathLst>
                <a:path w="480" h="1440">
                  <a:moveTo>
                    <a:pt x="0" y="0"/>
                  </a:moveTo>
                  <a:lnTo>
                    <a:pt x="480" y="0"/>
                  </a:lnTo>
                  <a:lnTo>
                    <a:pt x="480" y="1440"/>
                  </a:lnTo>
                  <a:lnTo>
                    <a:pt x="0" y="0"/>
                  </a:lnTo>
                  <a:close/>
                </a:path>
              </a:pathLst>
            </a:custGeom>
            <a:solidFill>
              <a:srgbClr val="008000"/>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5788" name="Arc 12"/>
            <p:cNvSpPr>
              <a:spLocks/>
            </p:cNvSpPr>
            <p:nvPr/>
          </p:nvSpPr>
          <p:spPr bwMode="auto">
            <a:xfrm>
              <a:off x="4464" y="1200"/>
              <a:ext cx="480" cy="553"/>
            </a:xfrm>
            <a:custGeom>
              <a:avLst/>
              <a:gdLst>
                <a:gd name="G0" fmla="+- 18185 0 0"/>
                <a:gd name="G1" fmla="+- 21600 0 0"/>
                <a:gd name="G2" fmla="+- 21600 0 0"/>
                <a:gd name="T0" fmla="*/ 0 w 36897"/>
                <a:gd name="T1" fmla="*/ 9943 h 21600"/>
                <a:gd name="T2" fmla="*/ 36897 w 36897"/>
                <a:gd name="T3" fmla="*/ 10811 h 21600"/>
                <a:gd name="T4" fmla="*/ 18185 w 36897"/>
                <a:gd name="T5" fmla="*/ 21600 h 21600"/>
              </a:gdLst>
              <a:ahLst/>
              <a:cxnLst>
                <a:cxn ang="0">
                  <a:pos x="T0" y="T1"/>
                </a:cxn>
                <a:cxn ang="0">
                  <a:pos x="T2" y="T3"/>
                </a:cxn>
                <a:cxn ang="0">
                  <a:pos x="T4" y="T5"/>
                </a:cxn>
              </a:cxnLst>
              <a:rect l="0" t="0" r="r" b="b"/>
              <a:pathLst>
                <a:path w="36897" h="21600" fill="none" extrusionOk="0">
                  <a:moveTo>
                    <a:pt x="0" y="9943"/>
                  </a:moveTo>
                  <a:cubicBezTo>
                    <a:pt x="3972" y="3747"/>
                    <a:pt x="10825" y="-1"/>
                    <a:pt x="18185" y="0"/>
                  </a:cubicBezTo>
                  <a:cubicBezTo>
                    <a:pt x="25906" y="0"/>
                    <a:pt x="33040" y="4121"/>
                    <a:pt x="36897" y="10810"/>
                  </a:cubicBezTo>
                </a:path>
                <a:path w="36897" h="21600" stroke="0" extrusionOk="0">
                  <a:moveTo>
                    <a:pt x="0" y="9943"/>
                  </a:moveTo>
                  <a:cubicBezTo>
                    <a:pt x="3972" y="3747"/>
                    <a:pt x="10825" y="-1"/>
                    <a:pt x="18185" y="0"/>
                  </a:cubicBezTo>
                  <a:cubicBezTo>
                    <a:pt x="25906" y="0"/>
                    <a:pt x="33040" y="4121"/>
                    <a:pt x="36897" y="10810"/>
                  </a:cubicBezTo>
                  <a:lnTo>
                    <a:pt x="18185" y="21600"/>
                  </a:lnTo>
                  <a:close/>
                </a:path>
              </a:pathLst>
            </a:custGeom>
            <a:solidFill>
              <a:srgbClr val="008000"/>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grpSp>
      <p:grpSp>
        <p:nvGrpSpPr>
          <p:cNvPr id="75789" name="Group 13"/>
          <p:cNvGrpSpPr>
            <a:grpSpLocks/>
          </p:cNvGrpSpPr>
          <p:nvPr/>
        </p:nvGrpSpPr>
        <p:grpSpPr bwMode="auto">
          <a:xfrm>
            <a:off x="8072439" y="1662113"/>
            <a:ext cx="2463800" cy="3048000"/>
            <a:chOff x="4077" y="864"/>
            <a:chExt cx="1552" cy="1920"/>
          </a:xfrm>
        </p:grpSpPr>
        <p:sp>
          <p:nvSpPr>
            <p:cNvPr id="75790" name="Line 14"/>
            <p:cNvSpPr>
              <a:spLocks noChangeShapeType="1"/>
            </p:cNvSpPr>
            <p:nvPr/>
          </p:nvSpPr>
          <p:spPr bwMode="auto">
            <a:xfrm>
              <a:off x="4077" y="2160"/>
              <a:ext cx="14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1" name="Line 15"/>
            <p:cNvSpPr>
              <a:spLocks noChangeShapeType="1"/>
            </p:cNvSpPr>
            <p:nvPr/>
          </p:nvSpPr>
          <p:spPr bwMode="auto">
            <a:xfrm flipV="1">
              <a:off x="4701" y="912"/>
              <a:ext cx="0" cy="18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5792" name="Object 16"/>
            <p:cNvGraphicFramePr>
              <a:graphicFrameLocks noChangeAspect="1"/>
            </p:cNvGraphicFramePr>
            <p:nvPr>
              <p:extLst>
                <p:ext uri="{D42A27DB-BD31-4B8C-83A1-F6EECF244321}">
                  <p14:modId xmlns:p14="http://schemas.microsoft.com/office/powerpoint/2010/main" val="3377266267"/>
                </p:ext>
              </p:extLst>
            </p:nvPr>
          </p:nvGraphicFramePr>
          <p:xfrm>
            <a:off x="4505" y="2160"/>
            <a:ext cx="196" cy="218"/>
          </p:xfrm>
          <a:graphic>
            <a:graphicData uri="http://schemas.openxmlformats.org/presentationml/2006/ole">
              <mc:AlternateContent xmlns:mc="http://schemas.openxmlformats.org/markup-compatibility/2006">
                <mc:Choice xmlns:v="urn:schemas-microsoft-com:vml" Requires="v">
                  <p:oleObj spid="_x0000_s47302"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srcRect/>
                        <a:stretch>
                          <a:fillRect/>
                        </a:stretch>
                      </p:blipFill>
                      <p:spPr bwMode="auto">
                        <a:xfrm>
                          <a:off x="4505" y="2160"/>
                          <a:ext cx="196"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3" name="Object 17"/>
            <p:cNvGraphicFramePr>
              <a:graphicFrameLocks noChangeAspect="1"/>
            </p:cNvGraphicFramePr>
            <p:nvPr>
              <p:extLst>
                <p:ext uri="{D42A27DB-BD31-4B8C-83A1-F6EECF244321}">
                  <p14:modId xmlns:p14="http://schemas.microsoft.com/office/powerpoint/2010/main" val="1838348352"/>
                </p:ext>
              </p:extLst>
            </p:nvPr>
          </p:nvGraphicFramePr>
          <p:xfrm>
            <a:off x="4704" y="864"/>
            <a:ext cx="213" cy="250"/>
          </p:xfrm>
          <a:graphic>
            <a:graphicData uri="http://schemas.openxmlformats.org/presentationml/2006/ole">
              <mc:AlternateContent xmlns:mc="http://schemas.openxmlformats.org/markup-compatibility/2006">
                <mc:Choice xmlns:v="urn:schemas-microsoft-com:vml" Requires="v">
                  <p:oleObj spid="_x0000_s47303" name="Equation" r:id="rId11" imgW="139680" imgH="164880" progId="Equation.DSMT4">
                    <p:embed/>
                  </p:oleObj>
                </mc:Choice>
                <mc:Fallback>
                  <p:oleObj name="Equation" r:id="rId11" imgW="139680" imgH="164880" progId="Equation.DSMT4">
                    <p:embed/>
                    <p:pic>
                      <p:nvPicPr>
                        <p:cNvPr id="0" name=""/>
                        <p:cNvPicPr>
                          <a:picLocks noChangeAspect="1" noChangeArrowheads="1"/>
                        </p:cNvPicPr>
                        <p:nvPr/>
                      </p:nvPicPr>
                      <p:blipFill>
                        <a:blip r:embed="rId12"/>
                        <a:srcRect/>
                        <a:stretch>
                          <a:fillRect/>
                        </a:stretch>
                      </p:blipFill>
                      <p:spPr bwMode="auto">
                        <a:xfrm>
                          <a:off x="4704" y="864"/>
                          <a:ext cx="21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4" name="Object 18"/>
            <p:cNvGraphicFramePr>
              <a:graphicFrameLocks noChangeAspect="1"/>
            </p:cNvGraphicFramePr>
            <p:nvPr>
              <p:extLst>
                <p:ext uri="{D42A27DB-BD31-4B8C-83A1-F6EECF244321}">
                  <p14:modId xmlns:p14="http://schemas.microsoft.com/office/powerpoint/2010/main" val="1834829787"/>
                </p:ext>
              </p:extLst>
            </p:nvPr>
          </p:nvGraphicFramePr>
          <p:xfrm>
            <a:off x="5414" y="2160"/>
            <a:ext cx="215" cy="218"/>
          </p:xfrm>
          <a:graphic>
            <a:graphicData uri="http://schemas.openxmlformats.org/presentationml/2006/ole">
              <mc:AlternateContent xmlns:mc="http://schemas.openxmlformats.org/markup-compatibility/2006">
                <mc:Choice xmlns:v="urn:schemas-microsoft-com:vml" Requires="v">
                  <p:oleObj spid="_x0000_s47304" name="Equation" r:id="rId13" imgW="139680" imgH="139680" progId="Equation.DSMT4">
                    <p:embed/>
                  </p:oleObj>
                </mc:Choice>
                <mc:Fallback>
                  <p:oleObj name="Equation" r:id="rId13" imgW="139680" imgH="139680" progId="Equation.DSMT4">
                    <p:embed/>
                    <p:pic>
                      <p:nvPicPr>
                        <p:cNvPr id="0" name=""/>
                        <p:cNvPicPr>
                          <a:picLocks noChangeAspect="1" noChangeArrowheads="1"/>
                        </p:cNvPicPr>
                        <p:nvPr/>
                      </p:nvPicPr>
                      <p:blipFill>
                        <a:blip r:embed="rId14"/>
                        <a:srcRect/>
                        <a:stretch>
                          <a:fillRect/>
                        </a:stretch>
                      </p:blipFill>
                      <p:spPr bwMode="auto">
                        <a:xfrm>
                          <a:off x="5414" y="2160"/>
                          <a:ext cx="215"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5795" name="Object 19"/>
          <p:cNvGraphicFramePr>
            <a:graphicFrameLocks noChangeAspect="1"/>
          </p:cNvGraphicFramePr>
          <p:nvPr/>
        </p:nvGraphicFramePr>
        <p:xfrm>
          <a:off x="9520238" y="3719514"/>
          <a:ext cx="165100" cy="312737"/>
        </p:xfrm>
        <a:graphic>
          <a:graphicData uri="http://schemas.openxmlformats.org/presentationml/2006/ole">
            <mc:AlternateContent xmlns:mc="http://schemas.openxmlformats.org/markup-compatibility/2006">
              <mc:Choice xmlns:v="urn:schemas-microsoft-com:vml" Requires="v">
                <p:oleObj spid="_x0000_s47305" name="公式" r:id="rId15" imgW="88560" imgH="164880" progId="Equation.3">
                  <p:embed/>
                </p:oleObj>
              </mc:Choice>
              <mc:Fallback>
                <p:oleObj name="公式" r:id="rId15" imgW="8856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20238" y="3719514"/>
                        <a:ext cx="165100"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796" name="Group 20"/>
          <p:cNvGrpSpPr>
            <a:grpSpLocks/>
          </p:cNvGrpSpPr>
          <p:nvPr/>
        </p:nvGrpSpPr>
        <p:grpSpPr bwMode="auto">
          <a:xfrm>
            <a:off x="8301038" y="2043113"/>
            <a:ext cx="2379662" cy="1657350"/>
            <a:chOff x="4221" y="1104"/>
            <a:chExt cx="1499" cy="1044"/>
          </a:xfrm>
        </p:grpSpPr>
        <p:sp>
          <p:nvSpPr>
            <p:cNvPr id="75797" name="Freeform 21"/>
            <p:cNvSpPr>
              <a:spLocks/>
            </p:cNvSpPr>
            <p:nvPr/>
          </p:nvSpPr>
          <p:spPr bwMode="auto">
            <a:xfrm>
              <a:off x="4221" y="1188"/>
              <a:ext cx="960" cy="960"/>
            </a:xfrm>
            <a:custGeom>
              <a:avLst/>
              <a:gdLst>
                <a:gd name="T0" fmla="*/ 0 w 960"/>
                <a:gd name="T1" fmla="*/ 960 h 960"/>
                <a:gd name="T2" fmla="*/ 240 w 960"/>
                <a:gd name="T3" fmla="*/ 240 h 960"/>
                <a:gd name="T4" fmla="*/ 480 w 960"/>
                <a:gd name="T5" fmla="*/ 0 h 960"/>
                <a:gd name="T6" fmla="*/ 720 w 960"/>
                <a:gd name="T7" fmla="*/ 240 h 960"/>
                <a:gd name="T8" fmla="*/ 960 w 960"/>
                <a:gd name="T9" fmla="*/ 960 h 960"/>
              </a:gdLst>
              <a:ahLst/>
              <a:cxnLst>
                <a:cxn ang="0">
                  <a:pos x="T0" y="T1"/>
                </a:cxn>
                <a:cxn ang="0">
                  <a:pos x="T2" y="T3"/>
                </a:cxn>
                <a:cxn ang="0">
                  <a:pos x="T4" y="T5"/>
                </a:cxn>
                <a:cxn ang="0">
                  <a:pos x="T6" y="T7"/>
                </a:cxn>
                <a:cxn ang="0">
                  <a:pos x="T8" y="T9"/>
                </a:cxn>
              </a:cxnLst>
              <a:rect l="0" t="0" r="r" b="b"/>
              <a:pathLst>
                <a:path w="960" h="960">
                  <a:moveTo>
                    <a:pt x="0" y="960"/>
                  </a:moveTo>
                  <a:cubicBezTo>
                    <a:pt x="80" y="680"/>
                    <a:pt x="160" y="400"/>
                    <a:pt x="240" y="240"/>
                  </a:cubicBezTo>
                  <a:cubicBezTo>
                    <a:pt x="320" y="80"/>
                    <a:pt x="400" y="0"/>
                    <a:pt x="480" y="0"/>
                  </a:cubicBezTo>
                  <a:cubicBezTo>
                    <a:pt x="560" y="0"/>
                    <a:pt x="640" y="80"/>
                    <a:pt x="720" y="240"/>
                  </a:cubicBezTo>
                  <a:cubicBezTo>
                    <a:pt x="800" y="400"/>
                    <a:pt x="928" y="840"/>
                    <a:pt x="960" y="960"/>
                  </a:cubicBezTo>
                </a:path>
              </a:pathLst>
            </a:custGeom>
            <a:noFill/>
            <a:ln w="25400">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75798" name="Object 22"/>
            <p:cNvGraphicFramePr>
              <a:graphicFrameLocks noChangeAspect="1"/>
            </p:cNvGraphicFramePr>
            <p:nvPr>
              <p:extLst>
                <p:ext uri="{D42A27DB-BD31-4B8C-83A1-F6EECF244321}">
                  <p14:modId xmlns:p14="http://schemas.microsoft.com/office/powerpoint/2010/main" val="1891289530"/>
                </p:ext>
              </p:extLst>
            </p:nvPr>
          </p:nvGraphicFramePr>
          <p:xfrm>
            <a:off x="4888" y="1104"/>
            <a:ext cx="832" cy="288"/>
          </p:xfrm>
          <a:graphic>
            <a:graphicData uri="http://schemas.openxmlformats.org/presentationml/2006/ole">
              <mc:AlternateContent xmlns:mc="http://schemas.openxmlformats.org/markup-compatibility/2006">
                <mc:Choice xmlns:v="urn:schemas-microsoft-com:vml" Requires="v">
                  <p:oleObj spid="_x0000_s47306" name="Equation" r:id="rId17" imgW="660240" imgH="228600" progId="Equation.DSMT4">
                    <p:embed/>
                  </p:oleObj>
                </mc:Choice>
                <mc:Fallback>
                  <p:oleObj name="Equation" r:id="rId17" imgW="660240" imgH="228600" progId="Equation.DSMT4">
                    <p:embed/>
                    <p:pic>
                      <p:nvPicPr>
                        <p:cNvPr id="0" name=""/>
                        <p:cNvPicPr>
                          <a:picLocks noChangeAspect="1" noChangeArrowheads="1"/>
                        </p:cNvPicPr>
                        <p:nvPr/>
                      </p:nvPicPr>
                      <p:blipFill>
                        <a:blip r:embed="rId18"/>
                        <a:srcRect/>
                        <a:stretch>
                          <a:fillRect/>
                        </a:stretch>
                      </p:blipFill>
                      <p:spPr bwMode="auto">
                        <a:xfrm>
                          <a:off x="4888" y="1104"/>
                          <a:ext cx="8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799" name="Group 23"/>
          <p:cNvGrpSpPr>
            <a:grpSpLocks/>
          </p:cNvGrpSpPr>
          <p:nvPr/>
        </p:nvGrpSpPr>
        <p:grpSpPr bwMode="auto">
          <a:xfrm>
            <a:off x="7821614" y="2576514"/>
            <a:ext cx="1628776" cy="2289175"/>
            <a:chOff x="3919" y="1440"/>
            <a:chExt cx="1026" cy="1442"/>
          </a:xfrm>
        </p:grpSpPr>
        <p:sp>
          <p:nvSpPr>
            <p:cNvPr id="75800" name="Line 24"/>
            <p:cNvSpPr>
              <a:spLocks noChangeShapeType="1"/>
            </p:cNvSpPr>
            <p:nvPr/>
          </p:nvSpPr>
          <p:spPr bwMode="auto">
            <a:xfrm flipH="1" flipV="1">
              <a:off x="4464" y="1440"/>
              <a:ext cx="481" cy="144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5801" name="Object 25"/>
            <p:cNvGraphicFramePr>
              <a:graphicFrameLocks noChangeAspect="1"/>
            </p:cNvGraphicFramePr>
            <p:nvPr>
              <p:extLst>
                <p:ext uri="{D42A27DB-BD31-4B8C-83A1-F6EECF244321}">
                  <p14:modId xmlns:p14="http://schemas.microsoft.com/office/powerpoint/2010/main" val="2582004823"/>
                </p:ext>
              </p:extLst>
            </p:nvPr>
          </p:nvGraphicFramePr>
          <p:xfrm>
            <a:off x="3919" y="1841"/>
            <a:ext cx="755" cy="271"/>
          </p:xfrm>
          <a:graphic>
            <a:graphicData uri="http://schemas.openxmlformats.org/presentationml/2006/ole">
              <mc:AlternateContent xmlns:mc="http://schemas.openxmlformats.org/markup-compatibility/2006">
                <mc:Choice xmlns:v="urn:schemas-microsoft-com:vml" Requires="v">
                  <p:oleObj spid="_x0000_s47307" name="Equation" r:id="rId19" imgW="558720" imgH="203040" progId="Equation.DSMT4">
                    <p:embed/>
                  </p:oleObj>
                </mc:Choice>
                <mc:Fallback>
                  <p:oleObj name="Equation" r:id="rId19" imgW="558720" imgH="203040" progId="Equation.DSMT4">
                    <p:embed/>
                    <p:pic>
                      <p:nvPicPr>
                        <p:cNvPr id="0" name=""/>
                        <p:cNvPicPr>
                          <a:picLocks noChangeAspect="1" noChangeArrowheads="1"/>
                        </p:cNvPicPr>
                        <p:nvPr/>
                      </p:nvPicPr>
                      <p:blipFill>
                        <a:blip r:embed="rId20"/>
                        <a:srcRect/>
                        <a:stretch>
                          <a:fillRect/>
                        </a:stretch>
                      </p:blipFill>
                      <p:spPr bwMode="auto">
                        <a:xfrm>
                          <a:off x="3919" y="1841"/>
                          <a:ext cx="75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5802" name="Group 26"/>
          <p:cNvGrpSpPr>
            <a:grpSpLocks/>
          </p:cNvGrpSpPr>
          <p:nvPr/>
        </p:nvGrpSpPr>
        <p:grpSpPr bwMode="auto">
          <a:xfrm>
            <a:off x="8823325" y="2484438"/>
            <a:ext cx="638175" cy="2378075"/>
            <a:chOff x="4550" y="1382"/>
            <a:chExt cx="402" cy="1498"/>
          </a:xfrm>
        </p:grpSpPr>
        <p:grpSp>
          <p:nvGrpSpPr>
            <p:cNvPr id="75803" name="Group 27"/>
            <p:cNvGrpSpPr>
              <a:grpSpLocks/>
            </p:cNvGrpSpPr>
            <p:nvPr/>
          </p:nvGrpSpPr>
          <p:grpSpPr bwMode="auto">
            <a:xfrm>
              <a:off x="4704" y="1440"/>
              <a:ext cx="248" cy="1440"/>
              <a:chOff x="4701" y="1440"/>
              <a:chExt cx="248" cy="1440"/>
            </a:xfrm>
          </p:grpSpPr>
          <p:sp>
            <p:nvSpPr>
              <p:cNvPr id="75804" name="Freeform 28"/>
              <p:cNvSpPr>
                <a:spLocks/>
              </p:cNvSpPr>
              <p:nvPr/>
            </p:nvSpPr>
            <p:spPr bwMode="auto">
              <a:xfrm>
                <a:off x="4701" y="1440"/>
                <a:ext cx="240" cy="1440"/>
              </a:xfrm>
              <a:custGeom>
                <a:avLst/>
                <a:gdLst>
                  <a:gd name="T0" fmla="*/ 0 w 240"/>
                  <a:gd name="T1" fmla="*/ 720 h 1440"/>
                  <a:gd name="T2" fmla="*/ 240 w 240"/>
                  <a:gd name="T3" fmla="*/ 1440 h 1440"/>
                  <a:gd name="T4" fmla="*/ 240 w 240"/>
                  <a:gd name="T5" fmla="*/ 0 h 1440"/>
                  <a:gd name="T6" fmla="*/ 0 w 240"/>
                  <a:gd name="T7" fmla="*/ 720 h 1440"/>
                </a:gdLst>
                <a:ahLst/>
                <a:cxnLst>
                  <a:cxn ang="0">
                    <a:pos x="T0" y="T1"/>
                  </a:cxn>
                  <a:cxn ang="0">
                    <a:pos x="T2" y="T3"/>
                  </a:cxn>
                  <a:cxn ang="0">
                    <a:pos x="T4" y="T5"/>
                  </a:cxn>
                  <a:cxn ang="0">
                    <a:pos x="T6" y="T7"/>
                  </a:cxn>
                </a:cxnLst>
                <a:rect l="0" t="0" r="r" b="b"/>
                <a:pathLst>
                  <a:path w="240" h="1440">
                    <a:moveTo>
                      <a:pt x="0" y="720"/>
                    </a:moveTo>
                    <a:lnTo>
                      <a:pt x="240" y="1440"/>
                    </a:lnTo>
                    <a:lnTo>
                      <a:pt x="240" y="0"/>
                    </a:lnTo>
                    <a:lnTo>
                      <a:pt x="0" y="720"/>
                    </a:lnTo>
                    <a:close/>
                  </a:path>
                </a:pathLst>
              </a:custGeom>
              <a:solidFill>
                <a:srgbClr val="006600"/>
              </a:solidFill>
              <a:ln w="22225">
                <a:solidFill>
                  <a:schemeClr val="tx1"/>
                </a:solidFill>
                <a:round/>
                <a:headEnd/>
                <a:tailEnd/>
              </a:ln>
            </p:spPr>
            <p:txBody>
              <a:bodyPr wrap="none" anchor="ctr"/>
              <a:lstStyle/>
              <a:p>
                <a:endParaRPr lang="zh-CN" altLang="en-US"/>
              </a:p>
            </p:txBody>
          </p:sp>
          <p:graphicFrame>
            <p:nvGraphicFramePr>
              <p:cNvPr id="75805" name="Object 29"/>
              <p:cNvGraphicFramePr>
                <a:graphicFrameLocks noChangeAspect="1"/>
              </p:cNvGraphicFramePr>
              <p:nvPr>
                <p:extLst>
                  <p:ext uri="{D42A27DB-BD31-4B8C-83A1-F6EECF244321}">
                    <p14:modId xmlns:p14="http://schemas.microsoft.com/office/powerpoint/2010/main" val="2572963470"/>
                  </p:ext>
                </p:extLst>
              </p:nvPr>
            </p:nvGraphicFramePr>
            <p:xfrm>
              <a:off x="4708" y="2039"/>
              <a:ext cx="241" cy="273"/>
            </p:xfrm>
            <a:graphic>
              <a:graphicData uri="http://schemas.openxmlformats.org/presentationml/2006/ole">
                <mc:AlternateContent xmlns:mc="http://schemas.openxmlformats.org/markup-compatibility/2006">
                  <mc:Choice xmlns:v="urn:schemas-microsoft-com:vml" Requires="v">
                    <p:oleObj spid="_x0000_s47308" name="Equation" r:id="rId21" imgW="203040" imgH="228600" progId="Equation.DSMT4">
                      <p:embed/>
                    </p:oleObj>
                  </mc:Choice>
                  <mc:Fallback>
                    <p:oleObj name="Equation" r:id="rId21" imgW="203040" imgH="228600" progId="Equation.DSMT4">
                      <p:embed/>
                      <p:pic>
                        <p:nvPicPr>
                          <p:cNvPr id="0" name=""/>
                          <p:cNvPicPr>
                            <a:picLocks noChangeAspect="1" noChangeArrowheads="1"/>
                          </p:cNvPicPr>
                          <p:nvPr/>
                        </p:nvPicPr>
                        <p:blipFill>
                          <a:blip r:embed="rId22"/>
                          <a:srcRect/>
                          <a:stretch>
                            <a:fillRect/>
                          </a:stretch>
                        </p:blipFill>
                        <p:spPr bwMode="auto">
                          <a:xfrm>
                            <a:off x="4708" y="2039"/>
                            <a:ext cx="24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5806" name="Object 30"/>
            <p:cNvGraphicFramePr>
              <a:graphicFrameLocks noChangeAspect="1"/>
            </p:cNvGraphicFramePr>
            <p:nvPr>
              <p:extLst>
                <p:ext uri="{D42A27DB-BD31-4B8C-83A1-F6EECF244321}">
                  <p14:modId xmlns:p14="http://schemas.microsoft.com/office/powerpoint/2010/main" val="591415172"/>
                </p:ext>
              </p:extLst>
            </p:nvPr>
          </p:nvGraphicFramePr>
          <p:xfrm>
            <a:off x="4550" y="1382"/>
            <a:ext cx="246" cy="276"/>
          </p:xfrm>
          <a:graphic>
            <a:graphicData uri="http://schemas.openxmlformats.org/presentationml/2006/ole">
              <mc:AlternateContent xmlns:mc="http://schemas.openxmlformats.org/markup-compatibility/2006">
                <mc:Choice xmlns:v="urn:schemas-microsoft-com:vml" Requires="v">
                  <p:oleObj spid="_x0000_s47309" name="Equation" r:id="rId23" imgW="203040" imgH="228600" progId="Equation.DSMT4">
                    <p:embed/>
                  </p:oleObj>
                </mc:Choice>
                <mc:Fallback>
                  <p:oleObj name="Equation" r:id="rId23" imgW="203040" imgH="228600" progId="Equation.DSMT4">
                    <p:embed/>
                    <p:pic>
                      <p:nvPicPr>
                        <p:cNvPr id="0" name=""/>
                        <p:cNvPicPr>
                          <a:picLocks noChangeAspect="1" noChangeArrowheads="1"/>
                        </p:cNvPicPr>
                        <p:nvPr/>
                      </p:nvPicPr>
                      <p:blipFill>
                        <a:blip r:embed="rId24"/>
                        <a:srcRect/>
                        <a:stretch>
                          <a:fillRect/>
                        </a:stretch>
                      </p:blipFill>
                      <p:spPr bwMode="auto">
                        <a:xfrm>
                          <a:off x="4550" y="1382"/>
                          <a:ext cx="246" cy="276"/>
                        </a:xfrm>
                        <a:prstGeom prst="rect">
                          <a:avLst/>
                        </a:prstGeom>
                        <a:noFill/>
                        <a:ln>
                          <a:noFill/>
                        </a:ln>
                        <a:effectLst/>
                      </p:spPr>
                    </p:pic>
                  </p:oleObj>
                </mc:Fallback>
              </mc:AlternateContent>
            </a:graphicData>
          </a:graphic>
        </p:graphicFrame>
      </p:grpSp>
      <p:grpSp>
        <p:nvGrpSpPr>
          <p:cNvPr id="75807" name="Group 31"/>
          <p:cNvGrpSpPr>
            <a:grpSpLocks/>
          </p:cNvGrpSpPr>
          <p:nvPr/>
        </p:nvGrpSpPr>
        <p:grpSpPr bwMode="auto">
          <a:xfrm>
            <a:off x="9448802" y="2576513"/>
            <a:ext cx="792163" cy="2286000"/>
            <a:chOff x="4944" y="1440"/>
            <a:chExt cx="499" cy="1440"/>
          </a:xfrm>
        </p:grpSpPr>
        <p:graphicFrame>
          <p:nvGraphicFramePr>
            <p:cNvPr id="75808" name="Object 32"/>
            <p:cNvGraphicFramePr>
              <a:graphicFrameLocks noChangeAspect="1"/>
            </p:cNvGraphicFramePr>
            <p:nvPr>
              <p:extLst>
                <p:ext uri="{D42A27DB-BD31-4B8C-83A1-F6EECF244321}">
                  <p14:modId xmlns:p14="http://schemas.microsoft.com/office/powerpoint/2010/main" val="422041541"/>
                </p:ext>
              </p:extLst>
            </p:nvPr>
          </p:nvGraphicFramePr>
          <p:xfrm>
            <a:off x="4944" y="2395"/>
            <a:ext cx="499" cy="245"/>
          </p:xfrm>
          <a:graphic>
            <a:graphicData uri="http://schemas.openxmlformats.org/presentationml/2006/ole">
              <mc:AlternateContent xmlns:mc="http://schemas.openxmlformats.org/markup-compatibility/2006">
                <mc:Choice xmlns:v="urn:schemas-microsoft-com:vml" Requires="v">
                  <p:oleObj spid="_x0000_s47310" name="Equation" r:id="rId25" imgW="355320" imgH="177480" progId="Equation.DSMT4">
                    <p:embed/>
                  </p:oleObj>
                </mc:Choice>
                <mc:Fallback>
                  <p:oleObj name="Equation" r:id="rId25" imgW="355320" imgH="177480" progId="Equation.DSMT4">
                    <p:embed/>
                    <p:pic>
                      <p:nvPicPr>
                        <p:cNvPr id="0" name=""/>
                        <p:cNvPicPr>
                          <a:picLocks noChangeAspect="1" noChangeArrowheads="1"/>
                        </p:cNvPicPr>
                        <p:nvPr/>
                      </p:nvPicPr>
                      <p:blipFill>
                        <a:blip r:embed="rId26"/>
                        <a:srcRect/>
                        <a:stretch>
                          <a:fillRect/>
                        </a:stretch>
                      </p:blipFill>
                      <p:spPr bwMode="auto">
                        <a:xfrm>
                          <a:off x="4944" y="2395"/>
                          <a:ext cx="499" cy="245"/>
                        </a:xfrm>
                        <a:prstGeom prst="rect">
                          <a:avLst/>
                        </a:prstGeom>
                        <a:noFill/>
                        <a:ln>
                          <a:noFill/>
                        </a:ln>
                        <a:effectLst/>
                      </p:spPr>
                    </p:pic>
                  </p:oleObj>
                </mc:Fallback>
              </mc:AlternateContent>
            </a:graphicData>
          </a:graphic>
        </p:graphicFrame>
        <p:sp>
          <p:nvSpPr>
            <p:cNvPr id="75809" name="Line 33"/>
            <p:cNvSpPr>
              <a:spLocks noChangeShapeType="1"/>
            </p:cNvSpPr>
            <p:nvPr/>
          </p:nvSpPr>
          <p:spPr bwMode="auto">
            <a:xfrm flipV="1">
              <a:off x="4944" y="1440"/>
              <a:ext cx="0" cy="14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75823" name="Object 47"/>
          <p:cNvGraphicFramePr>
            <a:graphicFrameLocks noChangeAspect="1"/>
          </p:cNvGraphicFramePr>
          <p:nvPr>
            <p:extLst>
              <p:ext uri="{D42A27DB-BD31-4B8C-83A1-F6EECF244321}">
                <p14:modId xmlns:p14="http://schemas.microsoft.com/office/powerpoint/2010/main" val="32266935"/>
              </p:ext>
            </p:extLst>
          </p:nvPr>
        </p:nvGraphicFramePr>
        <p:xfrm>
          <a:off x="8736735" y="1817402"/>
          <a:ext cx="315913" cy="409575"/>
        </p:xfrm>
        <a:graphic>
          <a:graphicData uri="http://schemas.openxmlformats.org/presentationml/2006/ole">
            <mc:AlternateContent xmlns:mc="http://schemas.openxmlformats.org/markup-compatibility/2006">
              <mc:Choice xmlns:v="urn:schemas-microsoft-com:vml" Requires="v">
                <p:oleObj spid="_x0000_s47311" name="公式" r:id="rId27" imgW="126720" imgH="164880" progId="Equation.3">
                  <p:embed/>
                </p:oleObj>
              </mc:Choice>
              <mc:Fallback>
                <p:oleObj name="公式" r:id="rId27" imgW="126720" imgH="1648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736735" y="1817402"/>
                        <a:ext cx="31591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0392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2">
                                            <p:txEl>
                                              <p:pRg st="0" end="0"/>
                                            </p:txEl>
                                          </p:spTgt>
                                        </p:tgtEl>
                                        <p:attrNameLst>
                                          <p:attrName>style.visibility</p:attrName>
                                        </p:attrNameLst>
                                      </p:cBhvr>
                                      <p:to>
                                        <p:strVal val="visible"/>
                                      </p:to>
                                    </p:set>
                                    <p:animEffect transition="in" filter="wipe(left)">
                                      <p:cBhvr>
                                        <p:cTn id="7" dur="500"/>
                                        <p:tgtEl>
                                          <p:spTgt spid="75782">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5783"/>
                                        </p:tgtEl>
                                        <p:attrNameLst>
                                          <p:attrName>style.visibility</p:attrName>
                                        </p:attrNameLst>
                                      </p:cBhvr>
                                      <p:to>
                                        <p:strVal val="visible"/>
                                      </p:to>
                                    </p:set>
                                    <p:animEffect transition="in" filter="wipe(left)">
                                      <p:cBhvr>
                                        <p:cTn id="11" dur="500"/>
                                        <p:tgtEl>
                                          <p:spTgt spid="7578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5784"/>
                                        </p:tgtEl>
                                        <p:attrNameLst>
                                          <p:attrName>style.visibility</p:attrName>
                                        </p:attrNameLst>
                                      </p:cBhvr>
                                      <p:to>
                                        <p:strVal val="visible"/>
                                      </p:to>
                                    </p:set>
                                    <p:animEffect transition="in" filter="wipe(left)">
                                      <p:cBhvr>
                                        <p:cTn id="15" dur="500"/>
                                        <p:tgtEl>
                                          <p:spTgt spid="75784"/>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5785">
                                            <p:txEl>
                                              <p:pRg st="0" end="0"/>
                                            </p:txEl>
                                          </p:spTgt>
                                        </p:tgtEl>
                                        <p:attrNameLst>
                                          <p:attrName>style.visibility</p:attrName>
                                        </p:attrNameLst>
                                      </p:cBhvr>
                                      <p:to>
                                        <p:strVal val="visible"/>
                                      </p:to>
                                    </p:set>
                                    <p:animEffect transition="in" filter="wipe(left)">
                                      <p:cBhvr>
                                        <p:cTn id="19" dur="500"/>
                                        <p:tgtEl>
                                          <p:spTgt spid="75785">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75789"/>
                                        </p:tgtEl>
                                        <p:attrNameLst>
                                          <p:attrName>style.visibility</p:attrName>
                                        </p:attrNameLst>
                                      </p:cBhvr>
                                      <p:to>
                                        <p:strVal val="visible"/>
                                      </p:to>
                                    </p:set>
                                    <p:animEffect transition="in" filter="wipe(left)">
                                      <p:cBhvr>
                                        <p:cTn id="24" dur="500"/>
                                        <p:tgtEl>
                                          <p:spTgt spid="757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75796"/>
                                        </p:tgtEl>
                                        <p:attrNameLst>
                                          <p:attrName>style.visibility</p:attrName>
                                        </p:attrNameLst>
                                      </p:cBhvr>
                                      <p:to>
                                        <p:strVal val="visible"/>
                                      </p:to>
                                    </p:set>
                                    <p:animEffect transition="in" filter="wipe(up)">
                                      <p:cBhvr>
                                        <p:cTn id="29" dur="500"/>
                                        <p:tgtEl>
                                          <p:spTgt spid="75796"/>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75823"/>
                                        </p:tgtEl>
                                        <p:attrNameLst>
                                          <p:attrName>style.visibility</p:attrName>
                                        </p:attrNameLst>
                                      </p:cBhvr>
                                      <p:to>
                                        <p:strVal val="visible"/>
                                      </p:to>
                                    </p:set>
                                    <p:animEffect transition="in" filter="wipe(left)">
                                      <p:cBhvr>
                                        <p:cTn id="33" dur="500"/>
                                        <p:tgtEl>
                                          <p:spTgt spid="758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75799"/>
                                        </p:tgtEl>
                                        <p:attrNameLst>
                                          <p:attrName>style.visibility</p:attrName>
                                        </p:attrNameLst>
                                      </p:cBhvr>
                                      <p:to>
                                        <p:strVal val="visible"/>
                                      </p:to>
                                    </p:set>
                                    <p:animEffect transition="in" filter="wipe(up)">
                                      <p:cBhvr>
                                        <p:cTn id="38" dur="500"/>
                                        <p:tgtEl>
                                          <p:spTgt spid="757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75807"/>
                                        </p:tgtEl>
                                        <p:attrNameLst>
                                          <p:attrName>style.visibility</p:attrName>
                                        </p:attrNameLst>
                                      </p:cBhvr>
                                      <p:to>
                                        <p:strVal val="visible"/>
                                      </p:to>
                                    </p:set>
                                    <p:animEffect transition="in" filter="wipe(up)">
                                      <p:cBhvr>
                                        <p:cTn id="43" dur="500"/>
                                        <p:tgtEl>
                                          <p:spTgt spid="75807"/>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75795"/>
                                        </p:tgtEl>
                                        <p:attrNameLst>
                                          <p:attrName>style.visibility</p:attrName>
                                        </p:attrNameLst>
                                      </p:cBhvr>
                                      <p:to>
                                        <p:strVal val="visible"/>
                                      </p:to>
                                    </p:set>
                                    <p:animEffect transition="in" filter="wipe(left)">
                                      <p:cBhvr>
                                        <p:cTn id="47" dur="500"/>
                                        <p:tgtEl>
                                          <p:spTgt spid="757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75786"/>
                                        </p:tgtEl>
                                        <p:attrNameLst>
                                          <p:attrName>style.visibility</p:attrName>
                                        </p:attrNameLst>
                                      </p:cBhvr>
                                      <p:to>
                                        <p:strVal val="visible"/>
                                      </p:to>
                                    </p:set>
                                    <p:animEffect transition="in" filter="wipe(up)">
                                      <p:cBhvr>
                                        <p:cTn id="52" dur="500"/>
                                        <p:tgtEl>
                                          <p:spTgt spid="7578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75802"/>
                                        </p:tgtEl>
                                        <p:attrNameLst>
                                          <p:attrName>style.visibility</p:attrName>
                                        </p:attrNameLst>
                                      </p:cBhvr>
                                      <p:to>
                                        <p:strVal val="visible"/>
                                      </p:to>
                                    </p:set>
                                    <p:animEffect transition="in" filter="wipe(up)">
                                      <p:cBhvr>
                                        <p:cTn id="57" dur="500"/>
                                        <p:tgtEl>
                                          <p:spTgt spid="75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build="p" autoUpdateAnimBg="0"/>
      <p:bldP spid="75785"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7697FE8F-F78F-4DEC-9B64-5778F840CECC}" type="slidenum">
              <a:rPr lang="en-US" altLang="zh-CN"/>
              <a:pPr/>
              <a:t>2</a:t>
            </a:fld>
            <a:endParaRPr lang="en-US" altLang="zh-CN"/>
          </a:p>
        </p:txBody>
      </p:sp>
      <p:sp>
        <p:nvSpPr>
          <p:cNvPr id="44034" name="Rectangle 2"/>
          <p:cNvSpPr>
            <a:spLocks noChangeArrowheads="1"/>
          </p:cNvSpPr>
          <p:nvPr/>
        </p:nvSpPr>
        <p:spPr bwMode="black">
          <a:xfrm>
            <a:off x="1919288" y="317501"/>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00"/>
                </a:solidFill>
              </a:rPr>
              <a:t>（二）二重积分的计算 </a:t>
            </a:r>
          </a:p>
        </p:txBody>
      </p:sp>
      <p:sp>
        <p:nvSpPr>
          <p:cNvPr id="44035" name="Text Box 3"/>
          <p:cNvSpPr txBox="1">
            <a:spLocks noChangeArrowheads="1"/>
          </p:cNvSpPr>
          <p:nvPr/>
        </p:nvSpPr>
        <p:spPr bwMode="auto">
          <a:xfrm>
            <a:off x="2362201" y="841375"/>
            <a:ext cx="29546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直角坐标系中</a:t>
            </a:r>
          </a:p>
        </p:txBody>
      </p:sp>
      <p:sp>
        <p:nvSpPr>
          <p:cNvPr id="44036" name="Text Box 4"/>
          <p:cNvSpPr txBox="1">
            <a:spLocks noChangeArrowheads="1"/>
          </p:cNvSpPr>
          <p:nvPr/>
        </p:nvSpPr>
        <p:spPr bwMode="auto">
          <a:xfrm>
            <a:off x="2362201" y="1527176"/>
            <a:ext cx="5389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(1) </a:t>
            </a:r>
            <a:r>
              <a:rPr lang="zh-CN" altLang="en-US" sz="2800" b="1" dirty="0">
                <a:solidFill>
                  <a:srgbClr val="000000"/>
                </a:solidFill>
              </a:rPr>
              <a:t>积分区域</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的类型：</a:t>
            </a:r>
          </a:p>
        </p:txBody>
      </p:sp>
      <p:sp>
        <p:nvSpPr>
          <p:cNvPr id="44037" name="Text Box 5"/>
          <p:cNvSpPr txBox="1">
            <a:spLocks noChangeArrowheads="1"/>
          </p:cNvSpPr>
          <p:nvPr/>
        </p:nvSpPr>
        <p:spPr bwMode="auto">
          <a:xfrm>
            <a:off x="2438401" y="2212976"/>
            <a:ext cx="7618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rPr>
              <a:t>—</a:t>
            </a:r>
            <a:r>
              <a:rPr lang="zh-CN" altLang="en-US" sz="2800" b="1" dirty="0">
                <a:solidFill>
                  <a:srgbClr val="000000"/>
                </a:solidFill>
              </a:rPr>
              <a:t>型区域，</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rPr>
              <a:t>—</a:t>
            </a:r>
            <a:r>
              <a:rPr lang="zh-CN" altLang="en-US" sz="2800" b="1" dirty="0">
                <a:solidFill>
                  <a:srgbClr val="000000"/>
                </a:solidFill>
              </a:rPr>
              <a:t>型区域</a:t>
            </a:r>
            <a:r>
              <a:rPr lang="en-US" altLang="zh-CN" sz="2800" b="1" dirty="0">
                <a:solidFill>
                  <a:srgbClr val="000000"/>
                </a:solidFill>
              </a:rPr>
              <a:t>,</a:t>
            </a:r>
            <a:r>
              <a:rPr lang="zh-CN" altLang="en-US" sz="2800" b="1" dirty="0">
                <a:solidFill>
                  <a:srgbClr val="000000"/>
                </a:solidFill>
              </a:rPr>
              <a:t>一般区域分划。</a:t>
            </a:r>
          </a:p>
        </p:txBody>
      </p:sp>
      <p:grpSp>
        <p:nvGrpSpPr>
          <p:cNvPr id="44038" name="Group 6"/>
          <p:cNvGrpSpPr>
            <a:grpSpLocks/>
          </p:cNvGrpSpPr>
          <p:nvPr/>
        </p:nvGrpSpPr>
        <p:grpSpPr bwMode="auto">
          <a:xfrm>
            <a:off x="2135188" y="2924175"/>
            <a:ext cx="4038600" cy="3443288"/>
            <a:chOff x="385" y="1842"/>
            <a:chExt cx="2544" cy="2169"/>
          </a:xfrm>
        </p:grpSpPr>
        <p:sp>
          <p:nvSpPr>
            <p:cNvPr id="44039" name="Freeform 7" descr="深色竖线"/>
            <p:cNvSpPr>
              <a:spLocks/>
            </p:cNvSpPr>
            <p:nvPr/>
          </p:nvSpPr>
          <p:spPr bwMode="black">
            <a:xfrm>
              <a:off x="901" y="2421"/>
              <a:ext cx="1103" cy="1009"/>
            </a:xfrm>
            <a:custGeom>
              <a:avLst/>
              <a:gdLst>
                <a:gd name="T0" fmla="*/ 30 w 1103"/>
                <a:gd name="T1" fmla="*/ 295 h 1029"/>
                <a:gd name="T2" fmla="*/ 211 w 1103"/>
                <a:gd name="T3" fmla="*/ 159 h 1029"/>
                <a:gd name="T4" fmla="*/ 392 w 1103"/>
                <a:gd name="T5" fmla="*/ 69 h 1029"/>
                <a:gd name="T6" fmla="*/ 438 w 1103"/>
                <a:gd name="T7" fmla="*/ 114 h 1029"/>
                <a:gd name="T8" fmla="*/ 529 w 1103"/>
                <a:gd name="T9" fmla="*/ 159 h 1029"/>
                <a:gd name="T10" fmla="*/ 755 w 1103"/>
                <a:gd name="T11" fmla="*/ 159 h 1029"/>
                <a:gd name="T12" fmla="*/ 891 w 1103"/>
                <a:gd name="T13" fmla="*/ 69 h 1029"/>
                <a:gd name="T14" fmla="*/ 1073 w 1103"/>
                <a:gd name="T15" fmla="*/ 23 h 1029"/>
                <a:gd name="T16" fmla="*/ 1073 w 1103"/>
                <a:gd name="T17" fmla="*/ 205 h 1029"/>
                <a:gd name="T18" fmla="*/ 1073 w 1103"/>
                <a:gd name="T19" fmla="*/ 477 h 1029"/>
                <a:gd name="T20" fmla="*/ 1073 w 1103"/>
                <a:gd name="T21" fmla="*/ 885 h 1029"/>
                <a:gd name="T22" fmla="*/ 1073 w 1103"/>
                <a:gd name="T23" fmla="*/ 840 h 1029"/>
                <a:gd name="T24" fmla="*/ 1073 w 1103"/>
                <a:gd name="T25" fmla="*/ 794 h 1029"/>
                <a:gd name="T26" fmla="*/ 1073 w 1103"/>
                <a:gd name="T27" fmla="*/ 840 h 1029"/>
                <a:gd name="T28" fmla="*/ 937 w 1103"/>
                <a:gd name="T29" fmla="*/ 885 h 1029"/>
                <a:gd name="T30" fmla="*/ 846 w 1103"/>
                <a:gd name="T31" fmla="*/ 885 h 1029"/>
                <a:gd name="T32" fmla="*/ 710 w 1103"/>
                <a:gd name="T33" fmla="*/ 930 h 1029"/>
                <a:gd name="T34" fmla="*/ 574 w 1103"/>
                <a:gd name="T35" fmla="*/ 976 h 1029"/>
                <a:gd name="T36" fmla="*/ 529 w 1103"/>
                <a:gd name="T37" fmla="*/ 1021 h 1029"/>
                <a:gd name="T38" fmla="*/ 392 w 1103"/>
                <a:gd name="T39" fmla="*/ 930 h 1029"/>
                <a:gd name="T40" fmla="*/ 302 w 1103"/>
                <a:gd name="T41" fmla="*/ 885 h 1029"/>
                <a:gd name="T42" fmla="*/ 166 w 1103"/>
                <a:gd name="T43" fmla="*/ 840 h 1029"/>
                <a:gd name="T44" fmla="*/ 30 w 1103"/>
                <a:gd name="T45" fmla="*/ 840 h 1029"/>
                <a:gd name="T46" fmla="*/ 30 w 1103"/>
                <a:gd name="T47" fmla="*/ 749 h 1029"/>
                <a:gd name="T48" fmla="*/ 30 w 1103"/>
                <a:gd name="T49" fmla="*/ 613 h 1029"/>
                <a:gd name="T50" fmla="*/ 30 w 1103"/>
                <a:gd name="T51" fmla="*/ 568 h 1029"/>
                <a:gd name="T52" fmla="*/ 30 w 1103"/>
                <a:gd name="T53" fmla="*/ 295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3" h="1029">
                  <a:moveTo>
                    <a:pt x="30" y="295"/>
                  </a:moveTo>
                  <a:cubicBezTo>
                    <a:pt x="60" y="227"/>
                    <a:pt x="151" y="197"/>
                    <a:pt x="211" y="159"/>
                  </a:cubicBezTo>
                  <a:cubicBezTo>
                    <a:pt x="271" y="121"/>
                    <a:pt x="354" y="76"/>
                    <a:pt x="392" y="69"/>
                  </a:cubicBezTo>
                  <a:cubicBezTo>
                    <a:pt x="430" y="62"/>
                    <a:pt x="415" y="99"/>
                    <a:pt x="438" y="114"/>
                  </a:cubicBezTo>
                  <a:cubicBezTo>
                    <a:pt x="461" y="129"/>
                    <a:pt x="476" y="152"/>
                    <a:pt x="529" y="159"/>
                  </a:cubicBezTo>
                  <a:cubicBezTo>
                    <a:pt x="582" y="166"/>
                    <a:pt x="695" y="174"/>
                    <a:pt x="755" y="159"/>
                  </a:cubicBezTo>
                  <a:cubicBezTo>
                    <a:pt x="815" y="144"/>
                    <a:pt x="838" y="92"/>
                    <a:pt x="891" y="69"/>
                  </a:cubicBezTo>
                  <a:cubicBezTo>
                    <a:pt x="944" y="46"/>
                    <a:pt x="1043" y="0"/>
                    <a:pt x="1073" y="23"/>
                  </a:cubicBezTo>
                  <a:cubicBezTo>
                    <a:pt x="1103" y="46"/>
                    <a:pt x="1073" y="129"/>
                    <a:pt x="1073" y="205"/>
                  </a:cubicBezTo>
                  <a:cubicBezTo>
                    <a:pt x="1073" y="281"/>
                    <a:pt x="1073" y="364"/>
                    <a:pt x="1073" y="477"/>
                  </a:cubicBezTo>
                  <a:cubicBezTo>
                    <a:pt x="1073" y="590"/>
                    <a:pt x="1073" y="825"/>
                    <a:pt x="1073" y="885"/>
                  </a:cubicBezTo>
                  <a:cubicBezTo>
                    <a:pt x="1073" y="945"/>
                    <a:pt x="1073" y="855"/>
                    <a:pt x="1073" y="840"/>
                  </a:cubicBezTo>
                  <a:cubicBezTo>
                    <a:pt x="1073" y="825"/>
                    <a:pt x="1073" y="794"/>
                    <a:pt x="1073" y="794"/>
                  </a:cubicBezTo>
                  <a:cubicBezTo>
                    <a:pt x="1073" y="794"/>
                    <a:pt x="1096" y="825"/>
                    <a:pt x="1073" y="840"/>
                  </a:cubicBezTo>
                  <a:cubicBezTo>
                    <a:pt x="1050" y="855"/>
                    <a:pt x="975" y="878"/>
                    <a:pt x="937" y="885"/>
                  </a:cubicBezTo>
                  <a:cubicBezTo>
                    <a:pt x="899" y="892"/>
                    <a:pt x="884" y="878"/>
                    <a:pt x="846" y="885"/>
                  </a:cubicBezTo>
                  <a:cubicBezTo>
                    <a:pt x="808" y="892"/>
                    <a:pt x="755" y="915"/>
                    <a:pt x="710" y="930"/>
                  </a:cubicBezTo>
                  <a:cubicBezTo>
                    <a:pt x="665" y="945"/>
                    <a:pt x="604" y="961"/>
                    <a:pt x="574" y="976"/>
                  </a:cubicBezTo>
                  <a:cubicBezTo>
                    <a:pt x="544" y="991"/>
                    <a:pt x="559" y="1029"/>
                    <a:pt x="529" y="1021"/>
                  </a:cubicBezTo>
                  <a:cubicBezTo>
                    <a:pt x="499" y="1013"/>
                    <a:pt x="430" y="953"/>
                    <a:pt x="392" y="930"/>
                  </a:cubicBezTo>
                  <a:cubicBezTo>
                    <a:pt x="354" y="907"/>
                    <a:pt x="340" y="900"/>
                    <a:pt x="302" y="885"/>
                  </a:cubicBezTo>
                  <a:cubicBezTo>
                    <a:pt x="264" y="870"/>
                    <a:pt x="211" y="847"/>
                    <a:pt x="166" y="840"/>
                  </a:cubicBezTo>
                  <a:cubicBezTo>
                    <a:pt x="121" y="833"/>
                    <a:pt x="53" y="855"/>
                    <a:pt x="30" y="840"/>
                  </a:cubicBezTo>
                  <a:cubicBezTo>
                    <a:pt x="7" y="825"/>
                    <a:pt x="30" y="787"/>
                    <a:pt x="30" y="749"/>
                  </a:cubicBezTo>
                  <a:cubicBezTo>
                    <a:pt x="30" y="711"/>
                    <a:pt x="30" y="643"/>
                    <a:pt x="30" y="613"/>
                  </a:cubicBezTo>
                  <a:cubicBezTo>
                    <a:pt x="30" y="583"/>
                    <a:pt x="30" y="621"/>
                    <a:pt x="30" y="568"/>
                  </a:cubicBezTo>
                  <a:cubicBezTo>
                    <a:pt x="30" y="515"/>
                    <a:pt x="0" y="363"/>
                    <a:pt x="30" y="295"/>
                  </a:cubicBezTo>
                  <a:close/>
                </a:path>
              </a:pathLst>
            </a:custGeom>
            <a:pattFill prst="dkVert">
              <a:fgClr>
                <a:srgbClr val="00CC99"/>
              </a:fgClr>
              <a:bgClr>
                <a:srgbClr val="FFFFFF"/>
              </a:bgClr>
            </a:patt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040" name="Group 8"/>
            <p:cNvGrpSpPr>
              <a:grpSpLocks/>
            </p:cNvGrpSpPr>
            <p:nvPr/>
          </p:nvGrpSpPr>
          <p:grpSpPr bwMode="auto">
            <a:xfrm>
              <a:off x="935" y="2417"/>
              <a:ext cx="1038" cy="993"/>
              <a:chOff x="1126" y="911"/>
              <a:chExt cx="1038" cy="993"/>
            </a:xfrm>
          </p:grpSpPr>
          <p:sp>
            <p:nvSpPr>
              <p:cNvPr id="44041" name="Freeform 9"/>
              <p:cNvSpPr>
                <a:spLocks noChangeAspect="1"/>
              </p:cNvSpPr>
              <p:nvPr/>
            </p:nvSpPr>
            <p:spPr bwMode="black">
              <a:xfrm>
                <a:off x="1126" y="1726"/>
                <a:ext cx="1038" cy="178"/>
              </a:xfrm>
              <a:custGeom>
                <a:avLst/>
                <a:gdLst>
                  <a:gd name="T0" fmla="*/ 0 w 816"/>
                  <a:gd name="T1" fmla="*/ 16 h 120"/>
                  <a:gd name="T2" fmla="*/ 144 w 816"/>
                  <a:gd name="T3" fmla="*/ 16 h 120"/>
                  <a:gd name="T4" fmla="*/ 384 w 816"/>
                  <a:gd name="T5" fmla="*/ 112 h 120"/>
                  <a:gd name="T6" fmla="*/ 576 w 816"/>
                  <a:gd name="T7" fmla="*/ 64 h 120"/>
                  <a:gd name="T8" fmla="*/ 816 w 816"/>
                  <a:gd name="T9" fmla="*/ 16 h 120"/>
                </a:gdLst>
                <a:ahLst/>
                <a:cxnLst>
                  <a:cxn ang="0">
                    <a:pos x="T0" y="T1"/>
                  </a:cxn>
                  <a:cxn ang="0">
                    <a:pos x="T2" y="T3"/>
                  </a:cxn>
                  <a:cxn ang="0">
                    <a:pos x="T4" y="T5"/>
                  </a:cxn>
                  <a:cxn ang="0">
                    <a:pos x="T6" y="T7"/>
                  </a:cxn>
                  <a:cxn ang="0">
                    <a:pos x="T8" y="T9"/>
                  </a:cxn>
                </a:cxnLst>
                <a:rect l="0" t="0" r="r" b="b"/>
                <a:pathLst>
                  <a:path w="816" h="120">
                    <a:moveTo>
                      <a:pt x="0" y="16"/>
                    </a:moveTo>
                    <a:cubicBezTo>
                      <a:pt x="40" y="8"/>
                      <a:pt x="80" y="0"/>
                      <a:pt x="144" y="16"/>
                    </a:cubicBezTo>
                    <a:cubicBezTo>
                      <a:pt x="208" y="32"/>
                      <a:pt x="312" y="104"/>
                      <a:pt x="384" y="112"/>
                    </a:cubicBezTo>
                    <a:cubicBezTo>
                      <a:pt x="456" y="120"/>
                      <a:pt x="504" y="80"/>
                      <a:pt x="576" y="64"/>
                    </a:cubicBezTo>
                    <a:cubicBezTo>
                      <a:pt x="648" y="48"/>
                      <a:pt x="732" y="32"/>
                      <a:pt x="816" y="16"/>
                    </a:cubicBezTo>
                  </a:path>
                </a:pathLst>
              </a:custGeom>
              <a:noFill/>
              <a:ln w="38100" cap="flat" cmpd="sng">
                <a:solidFill>
                  <a:srgbClr val="FF00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2" name="Freeform 10"/>
              <p:cNvSpPr>
                <a:spLocks noChangeAspect="1"/>
              </p:cNvSpPr>
              <p:nvPr/>
            </p:nvSpPr>
            <p:spPr bwMode="black">
              <a:xfrm>
                <a:off x="1126" y="911"/>
                <a:ext cx="1038" cy="284"/>
              </a:xfrm>
              <a:custGeom>
                <a:avLst/>
                <a:gdLst>
                  <a:gd name="T0" fmla="*/ 0 w 768"/>
                  <a:gd name="T1" fmla="*/ 192 h 192"/>
                  <a:gd name="T2" fmla="*/ 144 w 768"/>
                  <a:gd name="T3" fmla="*/ 96 h 192"/>
                  <a:gd name="T4" fmla="*/ 288 w 768"/>
                  <a:gd name="T5" fmla="*/ 48 h 192"/>
                  <a:gd name="T6" fmla="*/ 384 w 768"/>
                  <a:gd name="T7" fmla="*/ 96 h 192"/>
                  <a:gd name="T8" fmla="*/ 528 w 768"/>
                  <a:gd name="T9" fmla="*/ 96 h 192"/>
                  <a:gd name="T10" fmla="*/ 624 w 768"/>
                  <a:gd name="T11" fmla="*/ 48 h 192"/>
                  <a:gd name="T12" fmla="*/ 768 w 768"/>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768" h="192">
                    <a:moveTo>
                      <a:pt x="0" y="192"/>
                    </a:moveTo>
                    <a:cubicBezTo>
                      <a:pt x="48" y="156"/>
                      <a:pt x="96" y="120"/>
                      <a:pt x="144" y="96"/>
                    </a:cubicBezTo>
                    <a:cubicBezTo>
                      <a:pt x="192" y="72"/>
                      <a:pt x="248" y="48"/>
                      <a:pt x="288" y="48"/>
                    </a:cubicBezTo>
                    <a:cubicBezTo>
                      <a:pt x="328" y="48"/>
                      <a:pt x="344" y="88"/>
                      <a:pt x="384" y="96"/>
                    </a:cubicBezTo>
                    <a:cubicBezTo>
                      <a:pt x="424" y="104"/>
                      <a:pt x="488" y="104"/>
                      <a:pt x="528" y="96"/>
                    </a:cubicBezTo>
                    <a:cubicBezTo>
                      <a:pt x="568" y="88"/>
                      <a:pt x="584" y="64"/>
                      <a:pt x="624" y="48"/>
                    </a:cubicBezTo>
                    <a:cubicBezTo>
                      <a:pt x="664" y="32"/>
                      <a:pt x="716" y="16"/>
                      <a:pt x="768" y="0"/>
                    </a:cubicBezTo>
                  </a:path>
                </a:pathLst>
              </a:custGeom>
              <a:noFill/>
              <a:ln w="38100" cap="flat" cmpd="sng">
                <a:solidFill>
                  <a:srgbClr val="FF00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3" name="Line 11"/>
              <p:cNvSpPr>
                <a:spLocks noChangeAspect="1" noChangeShapeType="1"/>
              </p:cNvSpPr>
              <p:nvPr/>
            </p:nvSpPr>
            <p:spPr bwMode="black">
              <a:xfrm>
                <a:off x="1126" y="1195"/>
                <a:ext cx="0" cy="56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4" name="Line 12"/>
              <p:cNvSpPr>
                <a:spLocks noChangeAspect="1" noChangeShapeType="1"/>
              </p:cNvSpPr>
              <p:nvPr/>
            </p:nvSpPr>
            <p:spPr bwMode="black">
              <a:xfrm>
                <a:off x="2164" y="911"/>
                <a:ext cx="0" cy="85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45" name="Line 13"/>
            <p:cNvSpPr>
              <a:spLocks noChangeAspect="1" noChangeShapeType="1"/>
            </p:cNvSpPr>
            <p:nvPr/>
          </p:nvSpPr>
          <p:spPr bwMode="black">
            <a:xfrm>
              <a:off x="935" y="3268"/>
              <a:ext cx="0" cy="3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6" name="Line 14"/>
            <p:cNvSpPr>
              <a:spLocks noChangeAspect="1" noChangeShapeType="1"/>
            </p:cNvSpPr>
            <p:nvPr/>
          </p:nvSpPr>
          <p:spPr bwMode="black">
            <a:xfrm>
              <a:off x="1973" y="3268"/>
              <a:ext cx="0" cy="3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47" name="Group 15"/>
            <p:cNvGrpSpPr>
              <a:grpSpLocks/>
            </p:cNvGrpSpPr>
            <p:nvPr/>
          </p:nvGrpSpPr>
          <p:grpSpPr bwMode="auto">
            <a:xfrm>
              <a:off x="385" y="2148"/>
              <a:ext cx="2403" cy="1863"/>
              <a:chOff x="576" y="642"/>
              <a:chExt cx="2403" cy="1863"/>
            </a:xfrm>
          </p:grpSpPr>
          <p:sp>
            <p:nvSpPr>
              <p:cNvPr id="44048" name="Text Box 16"/>
              <p:cNvSpPr txBox="1">
                <a:spLocks noChangeAspect="1" noChangeArrowheads="1"/>
              </p:cNvSpPr>
              <p:nvPr/>
            </p:nvSpPr>
            <p:spPr bwMode="black">
              <a:xfrm>
                <a:off x="720" y="2178"/>
                <a:ext cx="2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i="1" dirty="0">
                    <a:solidFill>
                      <a:srgbClr val="000000"/>
                    </a:solidFill>
                    <a:latin typeface="Times New Roman" panose="02020603050405020304" pitchFamily="18" charset="0"/>
                    <a:cs typeface="Times New Roman" panose="02020603050405020304" pitchFamily="18" charset="0"/>
                  </a:rPr>
                  <a:t>o   a                 b      x</a:t>
                </a:r>
              </a:p>
            </p:txBody>
          </p:sp>
          <p:sp>
            <p:nvSpPr>
              <p:cNvPr id="44049" name="Line 17"/>
              <p:cNvSpPr>
                <a:spLocks noChangeAspect="1" noChangeShapeType="1"/>
              </p:cNvSpPr>
              <p:nvPr/>
            </p:nvSpPr>
            <p:spPr bwMode="black">
              <a:xfrm>
                <a:off x="881" y="2116"/>
                <a:ext cx="17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18"/>
              <p:cNvSpPr>
                <a:spLocks noChangeAspect="1" noChangeShapeType="1"/>
              </p:cNvSpPr>
              <p:nvPr/>
            </p:nvSpPr>
            <p:spPr bwMode="black">
              <a:xfrm flipV="1">
                <a:off x="881" y="699"/>
                <a:ext cx="0" cy="14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Text Box 19"/>
              <p:cNvSpPr txBox="1">
                <a:spLocks noChangeAspect="1" noChangeArrowheads="1"/>
              </p:cNvSpPr>
              <p:nvPr/>
            </p:nvSpPr>
            <p:spPr bwMode="black">
              <a:xfrm>
                <a:off x="576" y="642"/>
                <a:ext cx="2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dirty="0">
                    <a:solidFill>
                      <a:srgbClr val="000000"/>
                    </a:solidFill>
                    <a:latin typeface="Times New Roman" panose="02020603050405020304" pitchFamily="18" charset="0"/>
                    <a:cs typeface="Times New Roman" panose="02020603050405020304" pitchFamily="18" charset="0"/>
                  </a:rPr>
                  <a:t>y</a:t>
                </a:r>
              </a:p>
            </p:txBody>
          </p:sp>
        </p:grpSp>
        <p:graphicFrame>
          <p:nvGraphicFramePr>
            <p:cNvPr id="44052" name="Object 20"/>
            <p:cNvGraphicFramePr>
              <a:graphicFrameLocks noChangeAspect="1"/>
            </p:cNvGraphicFramePr>
            <p:nvPr/>
          </p:nvGraphicFramePr>
          <p:xfrm>
            <a:off x="1441" y="2868"/>
            <a:ext cx="240" cy="240"/>
          </p:xfrm>
          <a:graphic>
            <a:graphicData uri="http://schemas.openxmlformats.org/presentationml/2006/ole">
              <mc:AlternateContent xmlns:mc="http://schemas.openxmlformats.org/markup-compatibility/2006">
                <mc:Choice xmlns:v="urn:schemas-microsoft-com:vml" Requires="v">
                  <p:oleObj spid="_x0000_s2145" name="Equation" r:id="rId3" imgW="164880" imgH="164880" progId="Equation.DSMT4">
                    <p:embed/>
                  </p:oleObj>
                </mc:Choice>
                <mc:Fallback>
                  <p:oleObj name="Equation" r:id="rId3" imgW="164880" imgH="164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 y="286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3" name="Line 21"/>
            <p:cNvSpPr>
              <a:spLocks noChangeShapeType="1"/>
            </p:cNvSpPr>
            <p:nvPr/>
          </p:nvSpPr>
          <p:spPr bwMode="auto">
            <a:xfrm flipV="1">
              <a:off x="1297" y="1842"/>
              <a:ext cx="0" cy="2064"/>
            </a:xfrm>
            <a:prstGeom prst="line">
              <a:avLst/>
            </a:prstGeom>
            <a:noFill/>
            <a:ln w="38100">
              <a:solidFill>
                <a:srgbClr val="FF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54" name="Group 22"/>
            <p:cNvGrpSpPr>
              <a:grpSpLocks/>
            </p:cNvGrpSpPr>
            <p:nvPr/>
          </p:nvGrpSpPr>
          <p:grpSpPr bwMode="auto">
            <a:xfrm>
              <a:off x="1345" y="1842"/>
              <a:ext cx="848" cy="715"/>
              <a:chOff x="1536" y="336"/>
              <a:chExt cx="848" cy="715"/>
            </a:xfrm>
          </p:grpSpPr>
          <p:sp>
            <p:nvSpPr>
              <p:cNvPr id="44055" name="Line 23"/>
              <p:cNvSpPr>
                <a:spLocks noChangeShapeType="1"/>
              </p:cNvSpPr>
              <p:nvPr/>
            </p:nvSpPr>
            <p:spPr bwMode="black">
              <a:xfrm>
                <a:off x="1776" y="624"/>
                <a:ext cx="0" cy="4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56" name="Object 24"/>
              <p:cNvGraphicFramePr>
                <a:graphicFrameLocks noChangeAspect="1"/>
              </p:cNvGraphicFramePr>
              <p:nvPr/>
            </p:nvGraphicFramePr>
            <p:xfrm>
              <a:off x="1536" y="336"/>
              <a:ext cx="848" cy="326"/>
            </p:xfrm>
            <a:graphic>
              <a:graphicData uri="http://schemas.openxmlformats.org/presentationml/2006/ole">
                <mc:AlternateContent xmlns:mc="http://schemas.openxmlformats.org/markup-compatibility/2006">
                  <mc:Choice xmlns:v="urn:schemas-microsoft-com:vml" Requires="v">
                    <p:oleObj spid="_x0000_s2146" name="Equation" r:id="rId5" imgW="647640" imgH="215640" progId="Equation.DSMT4">
                      <p:embed/>
                    </p:oleObj>
                  </mc:Choice>
                  <mc:Fallback>
                    <p:oleObj name="Equation" r:id="rId5" imgW="64764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536" y="336"/>
                            <a:ext cx="848"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057" name="Group 25"/>
            <p:cNvGrpSpPr>
              <a:grpSpLocks/>
            </p:cNvGrpSpPr>
            <p:nvPr/>
          </p:nvGrpSpPr>
          <p:grpSpPr bwMode="auto">
            <a:xfrm>
              <a:off x="1729" y="2724"/>
              <a:ext cx="1200" cy="558"/>
              <a:chOff x="1920" y="1218"/>
              <a:chExt cx="1200" cy="558"/>
            </a:xfrm>
          </p:grpSpPr>
          <p:graphicFrame>
            <p:nvGraphicFramePr>
              <p:cNvPr id="44058" name="Object 26"/>
              <p:cNvGraphicFramePr>
                <a:graphicFrameLocks noChangeAspect="1"/>
              </p:cNvGraphicFramePr>
              <p:nvPr/>
            </p:nvGraphicFramePr>
            <p:xfrm>
              <a:off x="2304" y="1218"/>
              <a:ext cx="816" cy="315"/>
            </p:xfrm>
            <a:graphic>
              <a:graphicData uri="http://schemas.openxmlformats.org/presentationml/2006/ole">
                <mc:AlternateContent xmlns:mc="http://schemas.openxmlformats.org/markup-compatibility/2006">
                  <mc:Choice xmlns:v="urn:schemas-microsoft-com:vml" Requires="v">
                    <p:oleObj spid="_x0000_s2147" name="Equation" r:id="rId7" imgW="647640" imgH="215640" progId="Equation.DSMT4">
                      <p:embed/>
                    </p:oleObj>
                  </mc:Choice>
                  <mc:Fallback>
                    <p:oleObj name="Equation" r:id="rId7" imgW="64764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304" y="1218"/>
                            <a:ext cx="81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9" name="Line 27"/>
              <p:cNvSpPr>
                <a:spLocks noChangeShapeType="1"/>
              </p:cNvSpPr>
              <p:nvPr/>
            </p:nvSpPr>
            <p:spPr bwMode="black">
              <a:xfrm flipH="1">
                <a:off x="1920" y="1440"/>
                <a:ext cx="43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4060" name="Group 28"/>
          <p:cNvGrpSpPr>
            <a:grpSpLocks noChangeAspect="1"/>
          </p:cNvGrpSpPr>
          <p:nvPr/>
        </p:nvGrpSpPr>
        <p:grpSpPr bwMode="auto">
          <a:xfrm>
            <a:off x="6311901" y="2927351"/>
            <a:ext cx="4051817" cy="3381375"/>
            <a:chOff x="410" y="1344"/>
            <a:chExt cx="2902" cy="2421"/>
          </a:xfrm>
        </p:grpSpPr>
        <p:sp>
          <p:nvSpPr>
            <p:cNvPr id="44061" name="Freeform 29" descr="深色横线"/>
            <p:cNvSpPr>
              <a:spLocks noChangeAspect="1"/>
            </p:cNvSpPr>
            <p:nvPr/>
          </p:nvSpPr>
          <p:spPr bwMode="black">
            <a:xfrm>
              <a:off x="1191" y="1842"/>
              <a:ext cx="1099" cy="1279"/>
            </a:xfrm>
            <a:custGeom>
              <a:avLst/>
              <a:gdLst>
                <a:gd name="T0" fmla="*/ 552 w 1156"/>
                <a:gd name="T1" fmla="*/ 46 h 1279"/>
                <a:gd name="T2" fmla="*/ 824 w 1156"/>
                <a:gd name="T3" fmla="*/ 46 h 1279"/>
                <a:gd name="T4" fmla="*/ 1051 w 1156"/>
                <a:gd name="T5" fmla="*/ 273 h 1279"/>
                <a:gd name="T6" fmla="*/ 1141 w 1156"/>
                <a:gd name="T7" fmla="*/ 545 h 1279"/>
                <a:gd name="T8" fmla="*/ 1141 w 1156"/>
                <a:gd name="T9" fmla="*/ 817 h 1279"/>
                <a:gd name="T10" fmla="*/ 1096 w 1156"/>
                <a:gd name="T11" fmla="*/ 1044 h 1279"/>
                <a:gd name="T12" fmla="*/ 960 w 1156"/>
                <a:gd name="T13" fmla="*/ 1225 h 1279"/>
                <a:gd name="T14" fmla="*/ 778 w 1156"/>
                <a:gd name="T15" fmla="*/ 1271 h 1279"/>
                <a:gd name="T16" fmla="*/ 552 w 1156"/>
                <a:gd name="T17" fmla="*/ 1271 h 1279"/>
                <a:gd name="T18" fmla="*/ 325 w 1156"/>
                <a:gd name="T19" fmla="*/ 1271 h 1279"/>
                <a:gd name="T20" fmla="*/ 234 w 1156"/>
                <a:gd name="T21" fmla="*/ 1225 h 1279"/>
                <a:gd name="T22" fmla="*/ 98 w 1156"/>
                <a:gd name="T23" fmla="*/ 1044 h 1279"/>
                <a:gd name="T24" fmla="*/ 7 w 1156"/>
                <a:gd name="T25" fmla="*/ 590 h 1279"/>
                <a:gd name="T26" fmla="*/ 143 w 1156"/>
                <a:gd name="T27" fmla="*/ 91 h 1279"/>
                <a:gd name="T28" fmla="*/ 234 w 1156"/>
                <a:gd name="T29" fmla="*/ 46 h 1279"/>
                <a:gd name="T30" fmla="*/ 506 w 1156"/>
                <a:gd name="T31" fmla="*/ 46 h 1279"/>
                <a:gd name="T32" fmla="*/ 688 w 1156"/>
                <a:gd name="T33" fmla="*/ 46 h 1279"/>
                <a:gd name="T34" fmla="*/ 688 w 1156"/>
                <a:gd name="T35" fmla="*/ 0 h 1279"/>
                <a:gd name="T36" fmla="*/ 733 w 1156"/>
                <a:gd name="T37" fmla="*/ 46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1279">
                  <a:moveTo>
                    <a:pt x="552" y="46"/>
                  </a:moveTo>
                  <a:cubicBezTo>
                    <a:pt x="646" y="27"/>
                    <a:pt x="741" y="8"/>
                    <a:pt x="824" y="46"/>
                  </a:cubicBezTo>
                  <a:cubicBezTo>
                    <a:pt x="907" y="84"/>
                    <a:pt x="998" y="190"/>
                    <a:pt x="1051" y="273"/>
                  </a:cubicBezTo>
                  <a:cubicBezTo>
                    <a:pt x="1104" y="356"/>
                    <a:pt x="1126" y="454"/>
                    <a:pt x="1141" y="545"/>
                  </a:cubicBezTo>
                  <a:cubicBezTo>
                    <a:pt x="1156" y="636"/>
                    <a:pt x="1148" y="734"/>
                    <a:pt x="1141" y="817"/>
                  </a:cubicBezTo>
                  <a:cubicBezTo>
                    <a:pt x="1134" y="900"/>
                    <a:pt x="1126" y="976"/>
                    <a:pt x="1096" y="1044"/>
                  </a:cubicBezTo>
                  <a:cubicBezTo>
                    <a:pt x="1066" y="1112"/>
                    <a:pt x="1013" y="1187"/>
                    <a:pt x="960" y="1225"/>
                  </a:cubicBezTo>
                  <a:cubicBezTo>
                    <a:pt x="907" y="1263"/>
                    <a:pt x="846" y="1263"/>
                    <a:pt x="778" y="1271"/>
                  </a:cubicBezTo>
                  <a:cubicBezTo>
                    <a:pt x="710" y="1279"/>
                    <a:pt x="627" y="1271"/>
                    <a:pt x="552" y="1271"/>
                  </a:cubicBezTo>
                  <a:cubicBezTo>
                    <a:pt x="477" y="1271"/>
                    <a:pt x="378" y="1279"/>
                    <a:pt x="325" y="1271"/>
                  </a:cubicBezTo>
                  <a:cubicBezTo>
                    <a:pt x="272" y="1263"/>
                    <a:pt x="272" y="1263"/>
                    <a:pt x="234" y="1225"/>
                  </a:cubicBezTo>
                  <a:cubicBezTo>
                    <a:pt x="196" y="1187"/>
                    <a:pt x="136" y="1150"/>
                    <a:pt x="98" y="1044"/>
                  </a:cubicBezTo>
                  <a:cubicBezTo>
                    <a:pt x="60" y="938"/>
                    <a:pt x="0" y="749"/>
                    <a:pt x="7" y="590"/>
                  </a:cubicBezTo>
                  <a:cubicBezTo>
                    <a:pt x="14" y="431"/>
                    <a:pt x="105" y="182"/>
                    <a:pt x="143" y="91"/>
                  </a:cubicBezTo>
                  <a:cubicBezTo>
                    <a:pt x="181" y="0"/>
                    <a:pt x="173" y="54"/>
                    <a:pt x="234" y="46"/>
                  </a:cubicBezTo>
                  <a:cubicBezTo>
                    <a:pt x="295" y="38"/>
                    <a:pt x="430" y="46"/>
                    <a:pt x="506" y="46"/>
                  </a:cubicBezTo>
                  <a:cubicBezTo>
                    <a:pt x="582" y="46"/>
                    <a:pt x="658" y="54"/>
                    <a:pt x="688" y="46"/>
                  </a:cubicBezTo>
                  <a:cubicBezTo>
                    <a:pt x="718" y="38"/>
                    <a:pt x="681" y="0"/>
                    <a:pt x="688" y="0"/>
                  </a:cubicBezTo>
                  <a:cubicBezTo>
                    <a:pt x="695" y="0"/>
                    <a:pt x="714" y="23"/>
                    <a:pt x="733" y="46"/>
                  </a:cubicBezTo>
                </a:path>
              </a:pathLst>
            </a:custGeom>
            <a:pattFill prst="dkHorz">
              <a:fgClr>
                <a:srgbClr val="00CC99"/>
              </a:fgClr>
              <a:bgClr>
                <a:srgbClr val="FFFFFF"/>
              </a:bgClr>
            </a:patt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062" name="Group 30"/>
            <p:cNvGrpSpPr>
              <a:grpSpLocks noChangeAspect="1"/>
            </p:cNvGrpSpPr>
            <p:nvPr/>
          </p:nvGrpSpPr>
          <p:grpSpPr bwMode="auto">
            <a:xfrm>
              <a:off x="1199" y="1872"/>
              <a:ext cx="1105" cy="1248"/>
              <a:chOff x="1199" y="2112"/>
              <a:chExt cx="1105" cy="1248"/>
            </a:xfrm>
          </p:grpSpPr>
          <p:sp>
            <p:nvSpPr>
              <p:cNvPr id="44063" name="Line 31"/>
              <p:cNvSpPr>
                <a:spLocks noChangeAspect="1" noChangeShapeType="1"/>
              </p:cNvSpPr>
              <p:nvPr/>
            </p:nvSpPr>
            <p:spPr bwMode="black">
              <a:xfrm>
                <a:off x="1429" y="2112"/>
                <a:ext cx="49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4" name="Line 32"/>
              <p:cNvSpPr>
                <a:spLocks noChangeAspect="1" noChangeShapeType="1"/>
              </p:cNvSpPr>
              <p:nvPr/>
            </p:nvSpPr>
            <p:spPr bwMode="black">
              <a:xfrm>
                <a:off x="1488" y="3360"/>
                <a:ext cx="431"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5" name="Arc 33"/>
              <p:cNvSpPr>
                <a:spLocks noChangeAspect="1"/>
              </p:cNvSpPr>
              <p:nvPr/>
            </p:nvSpPr>
            <p:spPr bwMode="black">
              <a:xfrm>
                <a:off x="1919" y="2112"/>
                <a:ext cx="385" cy="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6" name="Arc 34"/>
              <p:cNvSpPr>
                <a:spLocks noChangeAspect="1"/>
              </p:cNvSpPr>
              <p:nvPr/>
            </p:nvSpPr>
            <p:spPr bwMode="black">
              <a:xfrm flipV="1">
                <a:off x="1919" y="2788"/>
                <a:ext cx="385" cy="5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7" name="Arc 35"/>
              <p:cNvSpPr>
                <a:spLocks noChangeAspect="1"/>
              </p:cNvSpPr>
              <p:nvPr/>
            </p:nvSpPr>
            <p:spPr bwMode="black">
              <a:xfrm flipH="1">
                <a:off x="1199" y="2112"/>
                <a:ext cx="240"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8" name="Arc 36"/>
              <p:cNvSpPr>
                <a:spLocks noChangeAspect="1"/>
              </p:cNvSpPr>
              <p:nvPr/>
            </p:nvSpPr>
            <p:spPr bwMode="black">
              <a:xfrm flipH="1" flipV="1">
                <a:off x="1199" y="2736"/>
                <a:ext cx="289"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69" name="Line 37"/>
            <p:cNvSpPr>
              <a:spLocks noChangeAspect="1" noChangeShapeType="1"/>
            </p:cNvSpPr>
            <p:nvPr/>
          </p:nvSpPr>
          <p:spPr bwMode="black">
            <a:xfrm flipH="1">
              <a:off x="816" y="3120"/>
              <a:ext cx="672"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0" name="Line 38"/>
            <p:cNvSpPr>
              <a:spLocks noChangeAspect="1" noChangeShapeType="1"/>
            </p:cNvSpPr>
            <p:nvPr/>
          </p:nvSpPr>
          <p:spPr bwMode="black">
            <a:xfrm flipH="1">
              <a:off x="816" y="1872"/>
              <a:ext cx="623"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1" name="Rectangle 39"/>
            <p:cNvSpPr>
              <a:spLocks noChangeAspect="1" noChangeArrowheads="1"/>
            </p:cNvSpPr>
            <p:nvPr/>
          </p:nvSpPr>
          <p:spPr bwMode="black">
            <a:xfrm>
              <a:off x="1565" y="2328"/>
              <a:ext cx="318"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dirty="0">
                  <a:solidFill>
                    <a:srgbClr val="000000"/>
                  </a:solidFill>
                  <a:latin typeface="Times New Roman" panose="02020603050405020304" pitchFamily="18" charset="0"/>
                  <a:cs typeface="Times New Roman" panose="02020603050405020304" pitchFamily="18" charset="0"/>
                </a:rPr>
                <a:t>D</a:t>
              </a:r>
            </a:p>
          </p:txBody>
        </p:sp>
        <p:grpSp>
          <p:nvGrpSpPr>
            <p:cNvPr id="44072" name="Group 40"/>
            <p:cNvGrpSpPr>
              <a:grpSpLocks noChangeAspect="1"/>
            </p:cNvGrpSpPr>
            <p:nvPr/>
          </p:nvGrpSpPr>
          <p:grpSpPr bwMode="auto">
            <a:xfrm>
              <a:off x="522" y="1344"/>
              <a:ext cx="2176" cy="2421"/>
              <a:chOff x="522" y="1584"/>
              <a:chExt cx="2176" cy="2421"/>
            </a:xfrm>
          </p:grpSpPr>
          <p:sp>
            <p:nvSpPr>
              <p:cNvPr id="44073" name="Line 41"/>
              <p:cNvSpPr>
                <a:spLocks noChangeAspect="1" noChangeShapeType="1"/>
              </p:cNvSpPr>
              <p:nvPr/>
            </p:nvSpPr>
            <p:spPr bwMode="black">
              <a:xfrm>
                <a:off x="799" y="3646"/>
                <a:ext cx="1867" cy="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4" name="Rectangle 42"/>
              <p:cNvSpPr>
                <a:spLocks noChangeAspect="1" noChangeArrowheads="1"/>
              </p:cNvSpPr>
              <p:nvPr/>
            </p:nvSpPr>
            <p:spPr bwMode="black">
              <a:xfrm>
                <a:off x="522" y="1584"/>
                <a:ext cx="253"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dirty="0">
                    <a:solidFill>
                      <a:srgbClr val="000000"/>
                    </a:solidFill>
                    <a:latin typeface="Times New Roman" panose="02020603050405020304" pitchFamily="18" charset="0"/>
                    <a:cs typeface="Times New Roman" panose="02020603050405020304" pitchFamily="18" charset="0"/>
                  </a:rPr>
                  <a:t>y</a:t>
                </a:r>
              </a:p>
            </p:txBody>
          </p:sp>
          <p:sp>
            <p:nvSpPr>
              <p:cNvPr id="44075" name="Rectangle 43"/>
              <p:cNvSpPr>
                <a:spLocks noChangeAspect="1" noChangeArrowheads="1"/>
              </p:cNvSpPr>
              <p:nvPr/>
            </p:nvSpPr>
            <p:spPr bwMode="black">
              <a:xfrm>
                <a:off x="522" y="3609"/>
                <a:ext cx="399"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800" b="1" i="1" dirty="0">
                    <a:solidFill>
                      <a:srgbClr val="000000"/>
                    </a:solidFill>
                    <a:latin typeface="Times New Roman" panose="02020603050405020304" pitchFamily="18" charset="0"/>
                    <a:cs typeface="Times New Roman" panose="02020603050405020304" pitchFamily="18" charset="0"/>
                  </a:rPr>
                  <a:t>o</a:t>
                </a:r>
              </a:p>
            </p:txBody>
          </p:sp>
          <p:sp>
            <p:nvSpPr>
              <p:cNvPr id="44076" name="Rectangle 44"/>
              <p:cNvSpPr>
                <a:spLocks noChangeAspect="1" noChangeArrowheads="1"/>
              </p:cNvSpPr>
              <p:nvPr/>
            </p:nvSpPr>
            <p:spPr bwMode="black">
              <a:xfrm>
                <a:off x="2439" y="3633"/>
                <a:ext cx="259"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i="1" dirty="0">
                    <a:solidFill>
                      <a:srgbClr val="000000"/>
                    </a:solidFill>
                    <a:latin typeface="Times New Roman" panose="02020603050405020304" pitchFamily="18" charset="0"/>
                    <a:cs typeface="Times New Roman" panose="02020603050405020304" pitchFamily="18" charset="0"/>
                  </a:rPr>
                  <a:t>x</a:t>
                </a:r>
              </a:p>
            </p:txBody>
          </p:sp>
          <p:sp>
            <p:nvSpPr>
              <p:cNvPr id="44077" name="Line 45"/>
              <p:cNvSpPr>
                <a:spLocks noChangeAspect="1" noChangeShapeType="1"/>
              </p:cNvSpPr>
              <p:nvPr/>
            </p:nvSpPr>
            <p:spPr bwMode="auto">
              <a:xfrm flipV="1">
                <a:off x="794" y="1680"/>
                <a:ext cx="0" cy="19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8" name="Text Box 46"/>
              <p:cNvSpPr txBox="1">
                <a:spLocks noChangeAspect="1" noChangeArrowheads="1"/>
              </p:cNvSpPr>
              <p:nvPr/>
            </p:nvSpPr>
            <p:spPr bwMode="black">
              <a:xfrm>
                <a:off x="576" y="1968"/>
                <a:ext cx="238" cy="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dirty="0">
                    <a:solidFill>
                      <a:srgbClr val="000000"/>
                    </a:solidFill>
                    <a:latin typeface="Times New Roman" panose="02020603050405020304" pitchFamily="18" charset="0"/>
                    <a:cs typeface="Times New Roman" panose="02020603050405020304" pitchFamily="18" charset="0"/>
                  </a:rPr>
                  <a:t>d</a:t>
                </a:r>
              </a:p>
              <a:p>
                <a:pPr algn="ctr">
                  <a:spcBef>
                    <a:spcPct val="50000"/>
                  </a:spcBef>
                </a:pPr>
                <a:endParaRPr lang="en-US" altLang="zh-CN" sz="2800" b="1" i="1" dirty="0">
                  <a:solidFill>
                    <a:srgbClr val="000000"/>
                  </a:solidFill>
                  <a:latin typeface="Times New Roman" panose="02020603050405020304" pitchFamily="18" charset="0"/>
                  <a:cs typeface="Times New Roman" panose="02020603050405020304" pitchFamily="18" charset="0"/>
                </a:endParaRPr>
              </a:p>
              <a:p>
                <a:pPr algn="ctr">
                  <a:spcBef>
                    <a:spcPct val="50000"/>
                  </a:spcBef>
                </a:pPr>
                <a:endParaRPr lang="en-US" altLang="zh-CN" sz="2800" b="1" i="1" dirty="0">
                  <a:solidFill>
                    <a:srgbClr val="000000"/>
                  </a:solidFill>
                  <a:latin typeface="Times New Roman" panose="02020603050405020304" pitchFamily="18" charset="0"/>
                  <a:cs typeface="Times New Roman" panose="02020603050405020304" pitchFamily="18" charset="0"/>
                </a:endParaRPr>
              </a:p>
              <a:p>
                <a:pPr algn="ctr">
                  <a:spcBef>
                    <a:spcPct val="50000"/>
                  </a:spcBef>
                </a:pPr>
                <a:r>
                  <a:rPr lang="en-US" altLang="zh-CN" sz="2800" b="1" i="1" dirty="0">
                    <a:solidFill>
                      <a:srgbClr val="000000"/>
                    </a:solidFill>
                    <a:latin typeface="Times New Roman" panose="02020603050405020304" pitchFamily="18" charset="0"/>
                    <a:cs typeface="Times New Roman" panose="02020603050405020304" pitchFamily="18" charset="0"/>
                  </a:rPr>
                  <a:t>c</a:t>
                </a:r>
              </a:p>
            </p:txBody>
          </p:sp>
        </p:grpSp>
        <p:grpSp>
          <p:nvGrpSpPr>
            <p:cNvPr id="44079" name="Group 47"/>
            <p:cNvGrpSpPr>
              <a:grpSpLocks noChangeAspect="1"/>
            </p:cNvGrpSpPr>
            <p:nvPr/>
          </p:nvGrpSpPr>
          <p:grpSpPr bwMode="auto">
            <a:xfrm>
              <a:off x="1017" y="1383"/>
              <a:ext cx="999" cy="633"/>
              <a:chOff x="1017" y="1623"/>
              <a:chExt cx="999" cy="633"/>
            </a:xfrm>
          </p:grpSpPr>
          <p:graphicFrame>
            <p:nvGraphicFramePr>
              <p:cNvPr id="44080" name="Object 48"/>
              <p:cNvGraphicFramePr>
                <a:graphicFrameLocks noChangeAspect="1"/>
              </p:cNvGraphicFramePr>
              <p:nvPr>
                <p:extLst>
                  <p:ext uri="{D42A27DB-BD31-4B8C-83A1-F6EECF244321}">
                    <p14:modId xmlns:p14="http://schemas.microsoft.com/office/powerpoint/2010/main" val="3466006268"/>
                  </p:ext>
                </p:extLst>
              </p:nvPr>
            </p:nvGraphicFramePr>
            <p:xfrm>
              <a:off x="1017" y="1623"/>
              <a:ext cx="999" cy="352"/>
            </p:xfrm>
            <a:graphic>
              <a:graphicData uri="http://schemas.openxmlformats.org/presentationml/2006/ole">
                <mc:AlternateContent xmlns:mc="http://schemas.openxmlformats.org/markup-compatibility/2006">
                  <mc:Choice xmlns:v="urn:schemas-microsoft-com:vml" Requires="v">
                    <p:oleObj spid="_x0000_s2148" name="Equation" r:id="rId9" imgW="647640" imgH="228600" progId="Equation.DSMT4">
                      <p:embed/>
                    </p:oleObj>
                  </mc:Choice>
                  <mc:Fallback>
                    <p:oleObj name="Equation" r:id="rId9" imgW="647640" imgH="228600" progId="Equation.DSMT4">
                      <p:embed/>
                      <p:pic>
                        <p:nvPicPr>
                          <p:cNvPr id="0" name=""/>
                          <p:cNvPicPr>
                            <a:picLocks noChangeAspect="1" noChangeArrowheads="1"/>
                          </p:cNvPicPr>
                          <p:nvPr/>
                        </p:nvPicPr>
                        <p:blipFill>
                          <a:blip r:embed="rId10"/>
                          <a:srcRect/>
                          <a:stretch>
                            <a:fillRect/>
                          </a:stretch>
                        </p:blipFill>
                        <p:spPr bwMode="black">
                          <a:xfrm>
                            <a:off x="1017" y="1623"/>
                            <a:ext cx="999"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81" name="Line 49"/>
              <p:cNvSpPr>
                <a:spLocks noChangeAspect="1" noChangeShapeType="1"/>
              </p:cNvSpPr>
              <p:nvPr/>
            </p:nvSpPr>
            <p:spPr bwMode="auto">
              <a:xfrm>
                <a:off x="1248" y="1872"/>
                <a:ext cx="48" cy="38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082" name="Line 50"/>
            <p:cNvSpPr>
              <a:spLocks noChangeAspect="1" noChangeShapeType="1"/>
            </p:cNvSpPr>
            <p:nvPr/>
          </p:nvSpPr>
          <p:spPr bwMode="auto">
            <a:xfrm>
              <a:off x="410" y="2640"/>
              <a:ext cx="2256" cy="0"/>
            </a:xfrm>
            <a:prstGeom prst="line">
              <a:avLst/>
            </a:prstGeom>
            <a:noFill/>
            <a:ln w="38100">
              <a:solidFill>
                <a:srgbClr val="FF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83" name="Group 51"/>
            <p:cNvGrpSpPr>
              <a:grpSpLocks noChangeAspect="1"/>
            </p:cNvGrpSpPr>
            <p:nvPr/>
          </p:nvGrpSpPr>
          <p:grpSpPr bwMode="auto">
            <a:xfrm>
              <a:off x="2304" y="2727"/>
              <a:ext cx="1008" cy="352"/>
              <a:chOff x="2304" y="2967"/>
              <a:chExt cx="1008" cy="352"/>
            </a:xfrm>
          </p:grpSpPr>
          <p:graphicFrame>
            <p:nvGraphicFramePr>
              <p:cNvPr id="44084" name="Object 52"/>
              <p:cNvGraphicFramePr>
                <a:graphicFrameLocks noChangeAspect="1"/>
              </p:cNvGraphicFramePr>
              <p:nvPr>
                <p:extLst>
                  <p:ext uri="{D42A27DB-BD31-4B8C-83A1-F6EECF244321}">
                    <p14:modId xmlns:p14="http://schemas.microsoft.com/office/powerpoint/2010/main" val="3167923318"/>
                  </p:ext>
                </p:extLst>
              </p:nvPr>
            </p:nvGraphicFramePr>
            <p:xfrm>
              <a:off x="2314" y="2967"/>
              <a:ext cx="998" cy="352"/>
            </p:xfrm>
            <a:graphic>
              <a:graphicData uri="http://schemas.openxmlformats.org/presentationml/2006/ole">
                <mc:AlternateContent xmlns:mc="http://schemas.openxmlformats.org/markup-compatibility/2006">
                  <mc:Choice xmlns:v="urn:schemas-microsoft-com:vml" Requires="v">
                    <p:oleObj spid="_x0000_s2149" name="Equation" r:id="rId11" imgW="647640" imgH="228600" progId="Equation.DSMT4">
                      <p:embed/>
                    </p:oleObj>
                  </mc:Choice>
                  <mc:Fallback>
                    <p:oleObj name="Equation" r:id="rId11" imgW="647640" imgH="228600" progId="Equation.DSMT4">
                      <p:embed/>
                      <p:pic>
                        <p:nvPicPr>
                          <p:cNvPr id="0" name=""/>
                          <p:cNvPicPr>
                            <a:picLocks noChangeAspect="1" noChangeArrowheads="1"/>
                          </p:cNvPicPr>
                          <p:nvPr/>
                        </p:nvPicPr>
                        <p:blipFill>
                          <a:blip r:embed="rId12"/>
                          <a:srcRect/>
                          <a:stretch>
                            <a:fillRect/>
                          </a:stretch>
                        </p:blipFill>
                        <p:spPr bwMode="black">
                          <a:xfrm>
                            <a:off x="2314" y="2967"/>
                            <a:ext cx="998"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85" name="Line 53"/>
              <p:cNvSpPr>
                <a:spLocks noChangeAspect="1" noChangeShapeType="1"/>
              </p:cNvSpPr>
              <p:nvPr/>
            </p:nvSpPr>
            <p:spPr bwMode="black">
              <a:xfrm>
                <a:off x="2304" y="2976"/>
                <a:ext cx="96" cy="9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2128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left)">
                                      <p:cBhvr>
                                        <p:cTn id="22" dur="500"/>
                                        <p:tgtEl>
                                          <p:spTgt spid="4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left)">
                                      <p:cBhvr>
                                        <p:cTn id="27" dur="500"/>
                                        <p:tgtEl>
                                          <p:spTgt spid="44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4060"/>
                                        </p:tgtEl>
                                        <p:attrNameLst>
                                          <p:attrName>style.visibility</p:attrName>
                                        </p:attrNameLst>
                                      </p:cBhvr>
                                      <p:to>
                                        <p:strVal val="visible"/>
                                      </p:to>
                                    </p:set>
                                    <p:animEffect transition="in" filter="wipe(left)">
                                      <p:cBhvr>
                                        <p:cTn id="32" dur="500"/>
                                        <p:tgtEl>
                                          <p:spTgt spid="44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p:bldP spid="44036" grpId="0" autoUpdateAnimBg="0"/>
      <p:bldP spid="4403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p:txBody>
          <a:bodyPr/>
          <a:lstStyle/>
          <a:p>
            <a:fld id="{19BF0F6E-31BA-4DB3-8677-D55B12B31A83}" type="slidenum">
              <a:rPr lang="en-US" altLang="zh-CN"/>
              <a:pPr/>
              <a:t>20</a:t>
            </a:fld>
            <a:endParaRPr lang="en-US" altLang="zh-CN"/>
          </a:p>
        </p:txBody>
      </p:sp>
      <p:sp>
        <p:nvSpPr>
          <p:cNvPr id="16386" name="Freeform 2" descr="窄竖线"/>
          <p:cNvSpPr>
            <a:spLocks/>
          </p:cNvSpPr>
          <p:nvPr/>
        </p:nvSpPr>
        <p:spPr bwMode="auto">
          <a:xfrm>
            <a:off x="6946901" y="2241550"/>
            <a:ext cx="1636713" cy="2616200"/>
          </a:xfrm>
          <a:custGeom>
            <a:avLst/>
            <a:gdLst>
              <a:gd name="T0" fmla="*/ 1052 w 1052"/>
              <a:gd name="T1" fmla="*/ 68 h 1648"/>
              <a:gd name="T2" fmla="*/ 1006 w 1052"/>
              <a:gd name="T3" fmla="*/ 294 h 1648"/>
              <a:gd name="T4" fmla="*/ 961 w 1052"/>
              <a:gd name="T5" fmla="*/ 521 h 1648"/>
              <a:gd name="T6" fmla="*/ 825 w 1052"/>
              <a:gd name="T7" fmla="*/ 748 h 1648"/>
              <a:gd name="T8" fmla="*/ 643 w 1052"/>
              <a:gd name="T9" fmla="*/ 884 h 1648"/>
              <a:gd name="T10" fmla="*/ 507 w 1052"/>
              <a:gd name="T11" fmla="*/ 884 h 1648"/>
              <a:gd name="T12" fmla="*/ 371 w 1052"/>
              <a:gd name="T13" fmla="*/ 929 h 1648"/>
              <a:gd name="T14" fmla="*/ 235 w 1052"/>
              <a:gd name="T15" fmla="*/ 1020 h 1648"/>
              <a:gd name="T16" fmla="*/ 99 w 1052"/>
              <a:gd name="T17" fmla="*/ 1156 h 1648"/>
              <a:gd name="T18" fmla="*/ 54 w 1052"/>
              <a:gd name="T19" fmla="*/ 1338 h 1648"/>
              <a:gd name="T20" fmla="*/ 8 w 1052"/>
              <a:gd name="T21" fmla="*/ 1610 h 1648"/>
              <a:gd name="T22" fmla="*/ 8 w 1052"/>
              <a:gd name="T23" fmla="*/ 1564 h 1648"/>
              <a:gd name="T24" fmla="*/ 8 w 1052"/>
              <a:gd name="T25" fmla="*/ 1428 h 1648"/>
              <a:gd name="T26" fmla="*/ 8 w 1052"/>
              <a:gd name="T27" fmla="*/ 1292 h 1648"/>
              <a:gd name="T28" fmla="*/ 8 w 1052"/>
              <a:gd name="T29" fmla="*/ 204 h 1648"/>
              <a:gd name="T30" fmla="*/ 8 w 1052"/>
              <a:gd name="T31" fmla="*/ 68 h 1648"/>
              <a:gd name="T32" fmla="*/ 54 w 1052"/>
              <a:gd name="T33" fmla="*/ 68 h 1648"/>
              <a:gd name="T34" fmla="*/ 190 w 1052"/>
              <a:gd name="T35" fmla="*/ 68 h 1648"/>
              <a:gd name="T36" fmla="*/ 417 w 1052"/>
              <a:gd name="T37" fmla="*/ 68 h 1648"/>
              <a:gd name="T38" fmla="*/ 553 w 1052"/>
              <a:gd name="T39" fmla="*/ 68 h 1648"/>
              <a:gd name="T40" fmla="*/ 689 w 1052"/>
              <a:gd name="T41" fmla="*/ 68 h 1648"/>
              <a:gd name="T42" fmla="*/ 734 w 1052"/>
              <a:gd name="T43" fmla="*/ 68 h 1648"/>
              <a:gd name="T44" fmla="*/ 825 w 1052"/>
              <a:gd name="T45" fmla="*/ 68 h 1648"/>
              <a:gd name="T46" fmla="*/ 1006 w 1052"/>
              <a:gd name="T47" fmla="*/ 68 h 1648"/>
              <a:gd name="T48" fmla="*/ 1052 w 1052"/>
              <a:gd name="T49" fmla="*/ 6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52" h="1648">
                <a:moveTo>
                  <a:pt x="1052" y="68"/>
                </a:moveTo>
                <a:cubicBezTo>
                  <a:pt x="1052" y="106"/>
                  <a:pt x="1021" y="219"/>
                  <a:pt x="1006" y="294"/>
                </a:cubicBezTo>
                <a:cubicBezTo>
                  <a:pt x="991" y="369"/>
                  <a:pt x="991" y="445"/>
                  <a:pt x="961" y="521"/>
                </a:cubicBezTo>
                <a:cubicBezTo>
                  <a:pt x="931" y="597"/>
                  <a:pt x="878" y="688"/>
                  <a:pt x="825" y="748"/>
                </a:cubicBezTo>
                <a:cubicBezTo>
                  <a:pt x="772" y="808"/>
                  <a:pt x="696" y="861"/>
                  <a:pt x="643" y="884"/>
                </a:cubicBezTo>
                <a:cubicBezTo>
                  <a:pt x="590" y="907"/>
                  <a:pt x="552" y="877"/>
                  <a:pt x="507" y="884"/>
                </a:cubicBezTo>
                <a:cubicBezTo>
                  <a:pt x="462" y="891"/>
                  <a:pt x="416" y="906"/>
                  <a:pt x="371" y="929"/>
                </a:cubicBezTo>
                <a:cubicBezTo>
                  <a:pt x="326" y="952"/>
                  <a:pt x="280" y="982"/>
                  <a:pt x="235" y="1020"/>
                </a:cubicBezTo>
                <a:cubicBezTo>
                  <a:pt x="190" y="1058"/>
                  <a:pt x="129" y="1103"/>
                  <a:pt x="99" y="1156"/>
                </a:cubicBezTo>
                <a:cubicBezTo>
                  <a:pt x="69" y="1209"/>
                  <a:pt x="69" y="1262"/>
                  <a:pt x="54" y="1338"/>
                </a:cubicBezTo>
                <a:cubicBezTo>
                  <a:pt x="39" y="1414"/>
                  <a:pt x="16" y="1572"/>
                  <a:pt x="8" y="1610"/>
                </a:cubicBezTo>
                <a:cubicBezTo>
                  <a:pt x="0" y="1648"/>
                  <a:pt x="8" y="1594"/>
                  <a:pt x="8" y="1564"/>
                </a:cubicBezTo>
                <a:cubicBezTo>
                  <a:pt x="8" y="1534"/>
                  <a:pt x="8" y="1473"/>
                  <a:pt x="8" y="1428"/>
                </a:cubicBezTo>
                <a:cubicBezTo>
                  <a:pt x="8" y="1383"/>
                  <a:pt x="8" y="1496"/>
                  <a:pt x="8" y="1292"/>
                </a:cubicBezTo>
                <a:cubicBezTo>
                  <a:pt x="8" y="1088"/>
                  <a:pt x="8" y="408"/>
                  <a:pt x="8" y="204"/>
                </a:cubicBezTo>
                <a:cubicBezTo>
                  <a:pt x="8" y="0"/>
                  <a:pt x="0" y="91"/>
                  <a:pt x="8" y="68"/>
                </a:cubicBezTo>
                <a:cubicBezTo>
                  <a:pt x="16" y="45"/>
                  <a:pt x="24" y="68"/>
                  <a:pt x="54" y="68"/>
                </a:cubicBezTo>
                <a:cubicBezTo>
                  <a:pt x="84" y="68"/>
                  <a:pt x="130" y="68"/>
                  <a:pt x="190" y="68"/>
                </a:cubicBezTo>
                <a:cubicBezTo>
                  <a:pt x="250" y="68"/>
                  <a:pt x="357" y="68"/>
                  <a:pt x="417" y="68"/>
                </a:cubicBezTo>
                <a:cubicBezTo>
                  <a:pt x="477" y="68"/>
                  <a:pt x="508" y="68"/>
                  <a:pt x="553" y="68"/>
                </a:cubicBezTo>
                <a:cubicBezTo>
                  <a:pt x="598" y="68"/>
                  <a:pt x="659" y="68"/>
                  <a:pt x="689" y="68"/>
                </a:cubicBezTo>
                <a:cubicBezTo>
                  <a:pt x="719" y="68"/>
                  <a:pt x="711" y="68"/>
                  <a:pt x="734" y="68"/>
                </a:cubicBezTo>
                <a:cubicBezTo>
                  <a:pt x="757" y="68"/>
                  <a:pt x="780" y="68"/>
                  <a:pt x="825" y="68"/>
                </a:cubicBezTo>
                <a:cubicBezTo>
                  <a:pt x="870" y="68"/>
                  <a:pt x="968" y="68"/>
                  <a:pt x="1006" y="68"/>
                </a:cubicBezTo>
                <a:cubicBezTo>
                  <a:pt x="1044" y="68"/>
                  <a:pt x="1052" y="30"/>
                  <a:pt x="1052" y="68"/>
                </a:cubicBezTo>
                <a:close/>
              </a:path>
            </a:pathLst>
          </a:custGeom>
          <a:pattFill prst="narVert">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7" name="Freeform 3" descr="深色横线"/>
          <p:cNvSpPr>
            <a:spLocks/>
          </p:cNvSpPr>
          <p:nvPr/>
        </p:nvSpPr>
        <p:spPr bwMode="auto">
          <a:xfrm>
            <a:off x="6888163" y="2276475"/>
            <a:ext cx="1763712" cy="1379538"/>
          </a:xfrm>
          <a:custGeom>
            <a:avLst/>
            <a:gdLst>
              <a:gd name="T0" fmla="*/ 1074 w 1081"/>
              <a:gd name="T1" fmla="*/ 38 h 869"/>
              <a:gd name="T2" fmla="*/ 1028 w 1081"/>
              <a:gd name="T3" fmla="*/ 264 h 869"/>
              <a:gd name="T4" fmla="*/ 983 w 1081"/>
              <a:gd name="T5" fmla="*/ 400 h 869"/>
              <a:gd name="T6" fmla="*/ 892 w 1081"/>
              <a:gd name="T7" fmla="*/ 627 h 869"/>
              <a:gd name="T8" fmla="*/ 801 w 1081"/>
              <a:gd name="T9" fmla="*/ 763 h 869"/>
              <a:gd name="T10" fmla="*/ 665 w 1081"/>
              <a:gd name="T11" fmla="*/ 854 h 869"/>
              <a:gd name="T12" fmla="*/ 575 w 1081"/>
              <a:gd name="T13" fmla="*/ 854 h 869"/>
              <a:gd name="T14" fmla="*/ 529 w 1081"/>
              <a:gd name="T15" fmla="*/ 854 h 869"/>
              <a:gd name="T16" fmla="*/ 439 w 1081"/>
              <a:gd name="T17" fmla="*/ 854 h 869"/>
              <a:gd name="T18" fmla="*/ 302 w 1081"/>
              <a:gd name="T19" fmla="*/ 763 h 869"/>
              <a:gd name="T20" fmla="*/ 212 w 1081"/>
              <a:gd name="T21" fmla="*/ 673 h 869"/>
              <a:gd name="T22" fmla="*/ 121 w 1081"/>
              <a:gd name="T23" fmla="*/ 537 h 869"/>
              <a:gd name="T24" fmla="*/ 76 w 1081"/>
              <a:gd name="T25" fmla="*/ 446 h 869"/>
              <a:gd name="T26" fmla="*/ 30 w 1081"/>
              <a:gd name="T27" fmla="*/ 264 h 869"/>
              <a:gd name="T28" fmla="*/ 30 w 1081"/>
              <a:gd name="T29" fmla="*/ 219 h 869"/>
              <a:gd name="T30" fmla="*/ 30 w 1081"/>
              <a:gd name="T31" fmla="*/ 83 h 869"/>
              <a:gd name="T32" fmla="*/ 30 w 1081"/>
              <a:gd name="T33" fmla="*/ 38 h 869"/>
              <a:gd name="T34" fmla="*/ 212 w 1081"/>
              <a:gd name="T35" fmla="*/ 38 h 869"/>
              <a:gd name="T36" fmla="*/ 484 w 1081"/>
              <a:gd name="T37" fmla="*/ 38 h 869"/>
              <a:gd name="T38" fmla="*/ 756 w 1081"/>
              <a:gd name="T39" fmla="*/ 38 h 869"/>
              <a:gd name="T40" fmla="*/ 1028 w 1081"/>
              <a:gd name="T41" fmla="*/ 38 h 869"/>
              <a:gd name="T42" fmla="*/ 1074 w 1081"/>
              <a:gd name="T43" fmla="*/ 3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1" h="869">
                <a:moveTo>
                  <a:pt x="1074" y="38"/>
                </a:moveTo>
                <a:cubicBezTo>
                  <a:pt x="1074" y="76"/>
                  <a:pt x="1043" y="204"/>
                  <a:pt x="1028" y="264"/>
                </a:cubicBezTo>
                <a:cubicBezTo>
                  <a:pt x="1013" y="324"/>
                  <a:pt x="1006" y="340"/>
                  <a:pt x="983" y="400"/>
                </a:cubicBezTo>
                <a:cubicBezTo>
                  <a:pt x="960" y="460"/>
                  <a:pt x="922" y="567"/>
                  <a:pt x="892" y="627"/>
                </a:cubicBezTo>
                <a:cubicBezTo>
                  <a:pt x="862" y="687"/>
                  <a:pt x="839" y="725"/>
                  <a:pt x="801" y="763"/>
                </a:cubicBezTo>
                <a:cubicBezTo>
                  <a:pt x="763" y="801"/>
                  <a:pt x="703" y="839"/>
                  <a:pt x="665" y="854"/>
                </a:cubicBezTo>
                <a:cubicBezTo>
                  <a:pt x="627" y="869"/>
                  <a:pt x="598" y="854"/>
                  <a:pt x="575" y="854"/>
                </a:cubicBezTo>
                <a:cubicBezTo>
                  <a:pt x="552" y="854"/>
                  <a:pt x="552" y="854"/>
                  <a:pt x="529" y="854"/>
                </a:cubicBezTo>
                <a:cubicBezTo>
                  <a:pt x="506" y="854"/>
                  <a:pt x="477" y="869"/>
                  <a:pt x="439" y="854"/>
                </a:cubicBezTo>
                <a:cubicBezTo>
                  <a:pt x="401" y="839"/>
                  <a:pt x="340" y="793"/>
                  <a:pt x="302" y="763"/>
                </a:cubicBezTo>
                <a:cubicBezTo>
                  <a:pt x="264" y="733"/>
                  <a:pt x="242" y="711"/>
                  <a:pt x="212" y="673"/>
                </a:cubicBezTo>
                <a:cubicBezTo>
                  <a:pt x="182" y="635"/>
                  <a:pt x="144" y="575"/>
                  <a:pt x="121" y="537"/>
                </a:cubicBezTo>
                <a:cubicBezTo>
                  <a:pt x="98" y="499"/>
                  <a:pt x="91" y="491"/>
                  <a:pt x="76" y="446"/>
                </a:cubicBezTo>
                <a:cubicBezTo>
                  <a:pt x="61" y="401"/>
                  <a:pt x="38" y="302"/>
                  <a:pt x="30" y="264"/>
                </a:cubicBezTo>
                <a:cubicBezTo>
                  <a:pt x="22" y="226"/>
                  <a:pt x="30" y="249"/>
                  <a:pt x="30" y="219"/>
                </a:cubicBezTo>
                <a:cubicBezTo>
                  <a:pt x="30" y="189"/>
                  <a:pt x="30" y="113"/>
                  <a:pt x="30" y="83"/>
                </a:cubicBezTo>
                <a:cubicBezTo>
                  <a:pt x="30" y="53"/>
                  <a:pt x="0" y="45"/>
                  <a:pt x="30" y="38"/>
                </a:cubicBezTo>
                <a:cubicBezTo>
                  <a:pt x="60" y="31"/>
                  <a:pt x="136" y="38"/>
                  <a:pt x="212" y="38"/>
                </a:cubicBezTo>
                <a:cubicBezTo>
                  <a:pt x="288" y="38"/>
                  <a:pt x="393" y="38"/>
                  <a:pt x="484" y="38"/>
                </a:cubicBezTo>
                <a:cubicBezTo>
                  <a:pt x="575" y="38"/>
                  <a:pt x="665" y="38"/>
                  <a:pt x="756" y="38"/>
                </a:cubicBezTo>
                <a:cubicBezTo>
                  <a:pt x="847" y="38"/>
                  <a:pt x="975" y="38"/>
                  <a:pt x="1028" y="38"/>
                </a:cubicBezTo>
                <a:cubicBezTo>
                  <a:pt x="1081" y="38"/>
                  <a:pt x="1074" y="0"/>
                  <a:pt x="1074" y="38"/>
                </a:cubicBezTo>
                <a:close/>
              </a:path>
            </a:pathLst>
          </a:custGeom>
          <a:pattFill prst="dkHorz">
            <a:fgClr>
              <a:srgbClr val="FF99FF"/>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388" name="Object 4"/>
          <p:cNvGraphicFramePr>
            <a:graphicFrameLocks noChangeAspect="1"/>
          </p:cNvGraphicFramePr>
          <p:nvPr>
            <p:extLst>
              <p:ext uri="{D42A27DB-BD31-4B8C-83A1-F6EECF244321}">
                <p14:modId xmlns:p14="http://schemas.microsoft.com/office/powerpoint/2010/main" val="3003468201"/>
              </p:ext>
            </p:extLst>
          </p:nvPr>
        </p:nvGraphicFramePr>
        <p:xfrm>
          <a:off x="2136775" y="450850"/>
          <a:ext cx="7646988" cy="1465263"/>
        </p:xfrm>
        <a:graphic>
          <a:graphicData uri="http://schemas.openxmlformats.org/presentationml/2006/ole">
            <mc:AlternateContent xmlns:mc="http://schemas.openxmlformats.org/markup-compatibility/2006">
              <mc:Choice xmlns:v="urn:schemas-microsoft-com:vml" Requires="v">
                <p:oleObj spid="_x0000_s27673" name="Equation" r:id="rId3" imgW="3187440" imgH="609480" progId="Equation.DSMT4">
                  <p:embed/>
                </p:oleObj>
              </mc:Choice>
              <mc:Fallback>
                <p:oleObj name="Equation" r:id="rId3" imgW="3187440" imgH="609480" progId="Equation.DSMT4">
                  <p:embed/>
                  <p:pic>
                    <p:nvPicPr>
                      <p:cNvPr id="0" name=""/>
                      <p:cNvPicPr>
                        <a:picLocks noChangeAspect="1" noChangeArrowheads="1"/>
                      </p:cNvPicPr>
                      <p:nvPr/>
                    </p:nvPicPr>
                    <p:blipFill>
                      <a:blip r:embed="rId4"/>
                      <a:srcRect/>
                      <a:stretch>
                        <a:fillRect/>
                      </a:stretch>
                    </p:blipFill>
                    <p:spPr bwMode="black">
                      <a:xfrm>
                        <a:off x="2136775" y="450850"/>
                        <a:ext cx="7646988" cy="146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Arc 6"/>
          <p:cNvSpPr>
            <a:spLocks/>
          </p:cNvSpPr>
          <p:nvPr/>
        </p:nvSpPr>
        <p:spPr bwMode="black">
          <a:xfrm rot="5400000" flipV="1">
            <a:off x="6683376" y="2505076"/>
            <a:ext cx="1371600" cy="911225"/>
          </a:xfrm>
          <a:custGeom>
            <a:avLst/>
            <a:gdLst>
              <a:gd name="G0" fmla="+- 0 0 0"/>
              <a:gd name="G1" fmla="+- 21536 0 0"/>
              <a:gd name="G2" fmla="+- 21600 0 0"/>
              <a:gd name="T0" fmla="*/ 1658 w 21600"/>
              <a:gd name="T1" fmla="*/ 0 h 21536"/>
              <a:gd name="T2" fmla="*/ 21600 w 21600"/>
              <a:gd name="T3" fmla="*/ 21536 h 21536"/>
              <a:gd name="T4" fmla="*/ 0 w 21600"/>
              <a:gd name="T5" fmla="*/ 21536 h 21536"/>
            </a:gdLst>
            <a:ahLst/>
            <a:cxnLst>
              <a:cxn ang="0">
                <a:pos x="T0" y="T1"/>
              </a:cxn>
              <a:cxn ang="0">
                <a:pos x="T2" y="T3"/>
              </a:cxn>
              <a:cxn ang="0">
                <a:pos x="T4" y="T5"/>
              </a:cxn>
            </a:cxnLst>
            <a:rect l="0" t="0" r="r" b="b"/>
            <a:pathLst>
              <a:path w="21600" h="21536" fill="none" extrusionOk="0">
                <a:moveTo>
                  <a:pt x="1658" y="-1"/>
                </a:moveTo>
                <a:cubicBezTo>
                  <a:pt x="12910" y="866"/>
                  <a:pt x="21600" y="10249"/>
                  <a:pt x="21600" y="21536"/>
                </a:cubicBezTo>
              </a:path>
              <a:path w="21600" h="21536" stroke="0" extrusionOk="0">
                <a:moveTo>
                  <a:pt x="1658" y="-1"/>
                </a:moveTo>
                <a:cubicBezTo>
                  <a:pt x="12910" y="866"/>
                  <a:pt x="21600" y="10249"/>
                  <a:pt x="21600" y="21536"/>
                </a:cubicBezTo>
                <a:lnTo>
                  <a:pt x="0" y="21536"/>
                </a:lnTo>
                <a:close/>
              </a:path>
            </a:pathLst>
          </a:custGeom>
          <a:noFill/>
          <a:ln w="38100">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1" name="Rectangle 7"/>
          <p:cNvSpPr>
            <a:spLocks noChangeAspect="1" noChangeArrowheads="1"/>
          </p:cNvSpPr>
          <p:nvPr/>
        </p:nvSpPr>
        <p:spPr bwMode="black">
          <a:xfrm>
            <a:off x="7680325" y="2565400"/>
            <a:ext cx="564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latin typeface="Times New Roman" panose="02020603050405020304" pitchFamily="18" charset="0"/>
                <a:cs typeface="Times New Roman" panose="02020603050405020304" pitchFamily="18" charset="0"/>
              </a:rPr>
              <a:t>D</a:t>
            </a:r>
            <a:r>
              <a:rPr lang="en-US" altLang="zh-CN" sz="2800" b="1" baseline="-30000" dirty="0">
                <a:latin typeface="Times New Roman" panose="02020603050405020304" pitchFamily="18" charset="0"/>
                <a:cs typeface="Times New Roman" panose="02020603050405020304" pitchFamily="18" charset="0"/>
              </a:rPr>
              <a:t>1</a:t>
            </a:r>
          </a:p>
        </p:txBody>
      </p:sp>
      <p:sp>
        <p:nvSpPr>
          <p:cNvPr id="16392" name="Rectangle 8"/>
          <p:cNvSpPr>
            <a:spLocks noChangeAspect="1" noChangeArrowheads="1"/>
          </p:cNvSpPr>
          <p:nvPr/>
        </p:nvSpPr>
        <p:spPr bwMode="black">
          <a:xfrm>
            <a:off x="6888164" y="3284538"/>
            <a:ext cx="642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latin typeface="Times New Roman" panose="02020603050405020304" pitchFamily="18" charset="0"/>
                <a:cs typeface="Times New Roman" panose="02020603050405020304" pitchFamily="18" charset="0"/>
              </a:rPr>
              <a:t>D</a:t>
            </a:r>
            <a:r>
              <a:rPr lang="en-US" altLang="zh-CN" sz="2800" b="1" baseline="-30000" dirty="0">
                <a:latin typeface="Times New Roman" panose="02020603050405020304" pitchFamily="18" charset="0"/>
                <a:cs typeface="Times New Roman" panose="02020603050405020304" pitchFamily="18" charset="0"/>
              </a:rPr>
              <a:t>2</a:t>
            </a:r>
          </a:p>
        </p:txBody>
      </p:sp>
      <p:grpSp>
        <p:nvGrpSpPr>
          <p:cNvPr id="16393" name="Group 9"/>
          <p:cNvGrpSpPr>
            <a:grpSpLocks/>
          </p:cNvGrpSpPr>
          <p:nvPr/>
        </p:nvGrpSpPr>
        <p:grpSpPr bwMode="auto">
          <a:xfrm>
            <a:off x="6934200" y="2328864"/>
            <a:ext cx="1652588" cy="2466975"/>
            <a:chOff x="3408" y="1467"/>
            <a:chExt cx="1041" cy="1554"/>
          </a:xfrm>
        </p:grpSpPr>
        <p:sp>
          <p:nvSpPr>
            <p:cNvPr id="16394" name="Arc 10"/>
            <p:cNvSpPr>
              <a:spLocks noChangeAspect="1"/>
            </p:cNvSpPr>
            <p:nvPr/>
          </p:nvSpPr>
          <p:spPr bwMode="black">
            <a:xfrm flipV="1">
              <a:off x="3931" y="1467"/>
              <a:ext cx="518" cy="84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Arc 11"/>
            <p:cNvSpPr>
              <a:spLocks noChangeAspect="1"/>
            </p:cNvSpPr>
            <p:nvPr/>
          </p:nvSpPr>
          <p:spPr bwMode="black">
            <a:xfrm flipH="1">
              <a:off x="3413" y="2309"/>
              <a:ext cx="518" cy="7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Line 12"/>
            <p:cNvSpPr>
              <a:spLocks noChangeAspect="1" noChangeShapeType="1"/>
            </p:cNvSpPr>
            <p:nvPr/>
          </p:nvSpPr>
          <p:spPr bwMode="black">
            <a:xfrm>
              <a:off x="3413" y="1467"/>
              <a:ext cx="0" cy="1468"/>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7" name="Line 13"/>
            <p:cNvSpPr>
              <a:spLocks noChangeAspect="1" noChangeShapeType="1"/>
            </p:cNvSpPr>
            <p:nvPr/>
          </p:nvSpPr>
          <p:spPr bwMode="black">
            <a:xfrm>
              <a:off x="3408" y="1488"/>
              <a:ext cx="1036" cy="0"/>
            </a:xfrm>
            <a:prstGeom prst="line">
              <a:avLst/>
            </a:prstGeom>
            <a:noFill/>
            <a:ln w="38100">
              <a:solidFill>
                <a:srgbClr val="FF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98" name="Line 14"/>
          <p:cNvSpPr>
            <a:spLocks noChangeAspect="1" noChangeShapeType="1"/>
          </p:cNvSpPr>
          <p:nvPr/>
        </p:nvSpPr>
        <p:spPr bwMode="black">
          <a:xfrm>
            <a:off x="8616950" y="2349501"/>
            <a:ext cx="0" cy="133667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402" name="Group 18"/>
          <p:cNvGrpSpPr>
            <a:grpSpLocks/>
          </p:cNvGrpSpPr>
          <p:nvPr/>
        </p:nvGrpSpPr>
        <p:grpSpPr bwMode="auto">
          <a:xfrm>
            <a:off x="6459538" y="1600200"/>
            <a:ext cx="3598862" cy="3092450"/>
            <a:chOff x="3109" y="1008"/>
            <a:chExt cx="2267" cy="1948"/>
          </a:xfrm>
        </p:grpSpPr>
        <p:sp>
          <p:nvSpPr>
            <p:cNvPr id="16403" name="Rectangle 19"/>
            <p:cNvSpPr>
              <a:spLocks noChangeAspect="1" noChangeArrowheads="1"/>
            </p:cNvSpPr>
            <p:nvPr/>
          </p:nvSpPr>
          <p:spPr bwMode="black">
            <a:xfrm>
              <a:off x="3948" y="1008"/>
              <a:ext cx="22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latin typeface="Times New Roman" panose="02020603050405020304" pitchFamily="18" charset="0"/>
                  <a:cs typeface="Times New Roman" panose="02020603050405020304" pitchFamily="18" charset="0"/>
                </a:rPr>
                <a:t>y</a:t>
              </a:r>
            </a:p>
          </p:txBody>
        </p:sp>
        <p:grpSp>
          <p:nvGrpSpPr>
            <p:cNvPr id="16404" name="Group 20"/>
            <p:cNvGrpSpPr>
              <a:grpSpLocks/>
            </p:cNvGrpSpPr>
            <p:nvPr/>
          </p:nvGrpSpPr>
          <p:grpSpPr bwMode="auto">
            <a:xfrm>
              <a:off x="3109" y="1208"/>
              <a:ext cx="2267" cy="1748"/>
              <a:chOff x="3109" y="1208"/>
              <a:chExt cx="2267" cy="1748"/>
            </a:xfrm>
          </p:grpSpPr>
          <p:sp>
            <p:nvSpPr>
              <p:cNvPr id="16405" name="Line 21"/>
              <p:cNvSpPr>
                <a:spLocks noChangeAspect="1" noChangeShapeType="1"/>
              </p:cNvSpPr>
              <p:nvPr/>
            </p:nvSpPr>
            <p:spPr bwMode="black">
              <a:xfrm>
                <a:off x="3154" y="2309"/>
                <a:ext cx="16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6" name="Line 22"/>
              <p:cNvSpPr>
                <a:spLocks noChangeAspect="1" noChangeShapeType="1"/>
              </p:cNvSpPr>
              <p:nvPr/>
            </p:nvSpPr>
            <p:spPr bwMode="black">
              <a:xfrm flipV="1">
                <a:off x="3931" y="1208"/>
                <a:ext cx="0" cy="17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7" name="Text Box 23"/>
              <p:cNvSpPr txBox="1">
                <a:spLocks noChangeAspect="1" noChangeArrowheads="1"/>
              </p:cNvSpPr>
              <p:nvPr/>
            </p:nvSpPr>
            <p:spPr bwMode="black">
              <a:xfrm>
                <a:off x="3109" y="2287"/>
                <a:ext cx="22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cs typeface="Times New Roman" panose="02020603050405020304" pitchFamily="18" charset="0"/>
                  </a:rPr>
                  <a:t>1</a:t>
                </a:r>
                <a:r>
                  <a:rPr lang="en-US" altLang="zh-CN" b="1" dirty="0"/>
                  <a:t>           </a:t>
                </a:r>
                <a:r>
                  <a:rPr lang="en-US" altLang="zh-CN" sz="2800" b="1" i="1" dirty="0">
                    <a:latin typeface="Times New Roman" panose="02020603050405020304" pitchFamily="18" charset="0"/>
                    <a:cs typeface="Times New Roman" panose="02020603050405020304" pitchFamily="18" charset="0"/>
                  </a:rPr>
                  <a:t>o</a:t>
                </a:r>
                <a:r>
                  <a:rPr lang="en-US" altLang="zh-CN" b="1" i="1" dirty="0"/>
                  <a:t>   </a:t>
                </a:r>
                <a:r>
                  <a:rPr lang="en-US" altLang="zh-CN" b="1" dirty="0"/>
                  <a:t>           </a:t>
                </a:r>
                <a:r>
                  <a:rPr lang="en-US" altLang="zh-CN" sz="2800" b="1" dirty="0">
                    <a:latin typeface="Times New Roman" panose="02020603050405020304" pitchFamily="18" charset="0"/>
                    <a:cs typeface="Times New Roman" panose="02020603050405020304" pitchFamily="18" charset="0"/>
                  </a:rPr>
                  <a:t>1</a:t>
                </a:r>
                <a:r>
                  <a:rPr lang="en-US" altLang="zh-CN" sz="2800" b="1" dirty="0"/>
                  <a:t> </a:t>
                </a:r>
                <a:r>
                  <a:rPr lang="en-US" altLang="zh-CN" sz="2800" b="1" i="1" dirty="0"/>
                  <a:t>   </a:t>
                </a:r>
                <a:r>
                  <a:rPr lang="en-US" altLang="zh-CN" sz="2800" b="1" i="1" dirty="0">
                    <a:latin typeface="Times New Roman" panose="02020603050405020304" pitchFamily="18" charset="0"/>
                    <a:cs typeface="Times New Roman" panose="02020603050405020304" pitchFamily="18" charset="0"/>
                  </a:rPr>
                  <a:t>x</a:t>
                </a:r>
                <a:r>
                  <a:rPr lang="en-US" altLang="zh-CN" b="1" dirty="0">
                    <a:latin typeface="Times New Roman" panose="02020603050405020304" pitchFamily="18" charset="0"/>
                    <a:cs typeface="Times New Roman" panose="02020603050405020304" pitchFamily="18" charset="0"/>
                  </a:rPr>
                  <a:t> </a:t>
                </a:r>
              </a:p>
            </p:txBody>
          </p:sp>
        </p:grpSp>
      </p:grpSp>
    </p:spTree>
    <p:extLst>
      <p:ext uri="{BB962C8B-B14F-4D97-AF65-F5344CB8AC3E}">
        <p14:creationId xmlns:p14="http://schemas.microsoft.com/office/powerpoint/2010/main" val="404606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02"/>
                                        </p:tgtEl>
                                        <p:attrNameLst>
                                          <p:attrName>style.visibility</p:attrName>
                                        </p:attrNameLst>
                                      </p:cBhvr>
                                      <p:to>
                                        <p:strVal val="visible"/>
                                      </p:to>
                                    </p:set>
                                    <p:animEffect transition="in" filter="wipe(left)">
                                      <p:cBhvr>
                                        <p:cTn id="12" dur="500"/>
                                        <p:tgtEl>
                                          <p:spTgt spid="164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393"/>
                                        </p:tgtEl>
                                        <p:attrNameLst>
                                          <p:attrName>style.visibility</p:attrName>
                                        </p:attrNameLst>
                                      </p:cBhvr>
                                      <p:to>
                                        <p:strVal val="visible"/>
                                      </p:to>
                                    </p:set>
                                    <p:animEffect transition="in" filter="wipe(up)">
                                      <p:cBhvr>
                                        <p:cTn id="17" dur="500"/>
                                        <p:tgtEl>
                                          <p:spTgt spid="163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386"/>
                                        </p:tgtEl>
                                        <p:attrNameLst>
                                          <p:attrName>style.visibility</p:attrName>
                                        </p:attrNameLst>
                                      </p:cBhvr>
                                      <p:to>
                                        <p:strVal val="visible"/>
                                      </p:to>
                                    </p:set>
                                    <p:animEffect transition="in" filter="wipe(up)">
                                      <p:cBhvr>
                                        <p:cTn id="22" dur="500"/>
                                        <p:tgtEl>
                                          <p:spTgt spid="163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wipe(left)">
                                      <p:cBhvr>
                                        <p:cTn id="27" dur="500"/>
                                        <p:tgtEl>
                                          <p:spTgt spid="163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387"/>
                                        </p:tgtEl>
                                        <p:attrNameLst>
                                          <p:attrName>style.visibility</p:attrName>
                                        </p:attrNameLst>
                                      </p:cBhvr>
                                      <p:to>
                                        <p:strVal val="visible"/>
                                      </p:to>
                                    </p:set>
                                    <p:animEffect transition="in" filter="wipe(up)">
                                      <p:cBhvr>
                                        <p:cTn id="32" dur="500"/>
                                        <p:tgtEl>
                                          <p:spTgt spid="163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91"/>
                                        </p:tgtEl>
                                        <p:attrNameLst>
                                          <p:attrName>style.visibility</p:attrName>
                                        </p:attrNameLst>
                                      </p:cBhvr>
                                      <p:to>
                                        <p:strVal val="visible"/>
                                      </p:to>
                                    </p:set>
                                    <p:animEffect transition="in" filter="wipe(left)">
                                      <p:cBhvr>
                                        <p:cTn id="37" dur="500"/>
                                        <p:tgtEl>
                                          <p:spTgt spid="163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92"/>
                                        </p:tgtEl>
                                        <p:attrNameLst>
                                          <p:attrName>style.visibility</p:attrName>
                                        </p:attrNameLst>
                                      </p:cBhvr>
                                      <p:to>
                                        <p:strVal val="visible"/>
                                      </p:to>
                                    </p:set>
                                    <p:animEffect transition="in" filter="wipe(left)">
                                      <p:cBhvr>
                                        <p:cTn id="42" dur="500"/>
                                        <p:tgtEl>
                                          <p:spTgt spid="163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98"/>
                                        </p:tgtEl>
                                        <p:attrNameLst>
                                          <p:attrName>style.visibility</p:attrName>
                                        </p:attrNameLst>
                                      </p:cBhvr>
                                      <p:to>
                                        <p:strVal val="visible"/>
                                      </p:to>
                                    </p:set>
                                    <p:animEffect transition="in" filter="wipe(left)">
                                      <p:cBhvr>
                                        <p:cTn id="47" dur="500"/>
                                        <p:tgtEl>
                                          <p:spTgt spid="1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animBg="1"/>
      <p:bldP spid="16390" grpId="0" animBg="1"/>
      <p:bldP spid="16391" grpId="0" autoUpdateAnimBg="0"/>
      <p:bldP spid="16392" grpId="0" autoUpdateAnimBg="0"/>
      <p:bldP spid="163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7476659D-597A-4D77-B2C6-1AB9F0A36275}" type="slidenum">
              <a:rPr lang="en-US" altLang="zh-CN"/>
              <a:pPr/>
              <a:t>21</a:t>
            </a:fld>
            <a:endParaRPr lang="en-US" altLang="zh-CN"/>
          </a:p>
        </p:txBody>
      </p:sp>
      <p:graphicFrame>
        <p:nvGraphicFramePr>
          <p:cNvPr id="13314" name="Object 2"/>
          <p:cNvGraphicFramePr>
            <a:graphicFrameLocks noChangeAspect="1"/>
          </p:cNvGraphicFramePr>
          <p:nvPr>
            <p:extLst>
              <p:ext uri="{D42A27DB-BD31-4B8C-83A1-F6EECF244321}">
                <p14:modId xmlns:p14="http://schemas.microsoft.com/office/powerpoint/2010/main" val="3521357752"/>
              </p:ext>
            </p:extLst>
          </p:nvPr>
        </p:nvGraphicFramePr>
        <p:xfrm>
          <a:off x="2135188" y="404813"/>
          <a:ext cx="6038850" cy="1098550"/>
        </p:xfrm>
        <a:graphic>
          <a:graphicData uri="http://schemas.openxmlformats.org/presentationml/2006/ole">
            <mc:AlternateContent xmlns:mc="http://schemas.openxmlformats.org/markup-compatibility/2006">
              <mc:Choice xmlns:v="urn:schemas-microsoft-com:vml" Requires="v">
                <p:oleObj spid="_x0000_s29878" name="Equation" r:id="rId3" imgW="2514600" imgH="457200" progId="Equation.DSMT4">
                  <p:embed/>
                </p:oleObj>
              </mc:Choice>
              <mc:Fallback>
                <p:oleObj name="Equation" r:id="rId3" imgW="2514600" imgH="457200" progId="Equation.DSMT4">
                  <p:embed/>
                  <p:pic>
                    <p:nvPicPr>
                      <p:cNvPr id="0" name=""/>
                      <p:cNvPicPr>
                        <a:picLocks noChangeAspect="1" noChangeArrowheads="1"/>
                      </p:cNvPicPr>
                      <p:nvPr/>
                    </p:nvPicPr>
                    <p:blipFill>
                      <a:blip r:embed="rId4"/>
                      <a:srcRect/>
                      <a:stretch>
                        <a:fillRect/>
                      </a:stretch>
                    </p:blipFill>
                    <p:spPr bwMode="black">
                      <a:xfrm>
                        <a:off x="2135188" y="404813"/>
                        <a:ext cx="6038850"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3"/>
          <p:cNvGraphicFramePr>
            <a:graphicFrameLocks noChangeAspect="1"/>
          </p:cNvGraphicFramePr>
          <p:nvPr>
            <p:extLst>
              <p:ext uri="{D42A27DB-BD31-4B8C-83A1-F6EECF244321}">
                <p14:modId xmlns:p14="http://schemas.microsoft.com/office/powerpoint/2010/main" val="1715013357"/>
              </p:ext>
            </p:extLst>
          </p:nvPr>
        </p:nvGraphicFramePr>
        <p:xfrm>
          <a:off x="1847057" y="3001963"/>
          <a:ext cx="4083050" cy="517525"/>
        </p:xfrm>
        <a:graphic>
          <a:graphicData uri="http://schemas.openxmlformats.org/presentationml/2006/ole">
            <mc:AlternateContent xmlns:mc="http://schemas.openxmlformats.org/markup-compatibility/2006">
              <mc:Choice xmlns:v="urn:schemas-microsoft-com:vml" Requires="v">
                <p:oleObj spid="_x0000_s29879" name="Equation" r:id="rId5" imgW="1701720" imgH="215640" progId="Equation.DSMT4">
                  <p:embed/>
                </p:oleObj>
              </mc:Choice>
              <mc:Fallback>
                <p:oleObj name="Equation" r:id="rId5" imgW="170172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847057" y="3001963"/>
                        <a:ext cx="40830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6"/>
          <p:cNvGraphicFramePr>
            <a:graphicFrameLocks noChangeAspect="1"/>
          </p:cNvGraphicFramePr>
          <p:nvPr>
            <p:extLst>
              <p:ext uri="{D42A27DB-BD31-4B8C-83A1-F6EECF244321}">
                <p14:modId xmlns:p14="http://schemas.microsoft.com/office/powerpoint/2010/main" val="2711909807"/>
              </p:ext>
            </p:extLst>
          </p:nvPr>
        </p:nvGraphicFramePr>
        <p:xfrm>
          <a:off x="2581275" y="1557338"/>
          <a:ext cx="5576888" cy="914400"/>
        </p:xfrm>
        <a:graphic>
          <a:graphicData uri="http://schemas.openxmlformats.org/presentationml/2006/ole">
            <mc:AlternateContent xmlns:mc="http://schemas.openxmlformats.org/markup-compatibility/2006">
              <mc:Choice xmlns:v="urn:schemas-microsoft-com:vml" Requires="v">
                <p:oleObj spid="_x0000_s29880" name="Equation" r:id="rId7" imgW="2323800" imgH="380880" progId="Equation.DSMT4">
                  <p:embed/>
                </p:oleObj>
              </mc:Choice>
              <mc:Fallback>
                <p:oleObj name="Equation" r:id="rId7" imgW="2323800" imgH="380880" progId="Equation.DSMT4">
                  <p:embed/>
                  <p:pic>
                    <p:nvPicPr>
                      <p:cNvPr id="0" name=""/>
                      <p:cNvPicPr>
                        <a:picLocks noChangeAspect="1" noChangeArrowheads="1"/>
                      </p:cNvPicPr>
                      <p:nvPr/>
                    </p:nvPicPr>
                    <p:blipFill>
                      <a:blip r:embed="rId8"/>
                      <a:srcRect/>
                      <a:stretch>
                        <a:fillRect/>
                      </a:stretch>
                    </p:blipFill>
                    <p:spPr bwMode="black">
                      <a:xfrm>
                        <a:off x="2581275" y="1557338"/>
                        <a:ext cx="55768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7"/>
          <p:cNvGraphicFramePr>
            <a:graphicFrameLocks noChangeAspect="1"/>
          </p:cNvGraphicFramePr>
          <p:nvPr/>
        </p:nvGraphicFramePr>
        <p:xfrm>
          <a:off x="2640013" y="2349501"/>
          <a:ext cx="1644650" cy="517525"/>
        </p:xfrm>
        <a:graphic>
          <a:graphicData uri="http://schemas.openxmlformats.org/presentationml/2006/ole">
            <mc:AlternateContent xmlns:mc="http://schemas.openxmlformats.org/markup-compatibility/2006">
              <mc:Choice xmlns:v="urn:schemas-microsoft-com:vml" Requires="v">
                <p:oleObj spid="_x0000_s29881" name="Equation" r:id="rId9" imgW="685800" imgH="215640" progId="Equation.DSMT4">
                  <p:embed/>
                </p:oleObj>
              </mc:Choice>
              <mc:Fallback>
                <p:oleObj name="Equation" r:id="rId9" imgW="68580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2640013" y="2349501"/>
                        <a:ext cx="16446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Freeform 8" descr="深色下对角线"/>
          <p:cNvSpPr>
            <a:spLocks/>
          </p:cNvSpPr>
          <p:nvPr/>
        </p:nvSpPr>
        <p:spPr bwMode="auto">
          <a:xfrm>
            <a:off x="8112126" y="3438525"/>
            <a:ext cx="1152525" cy="1296988"/>
          </a:xfrm>
          <a:custGeom>
            <a:avLst/>
            <a:gdLst>
              <a:gd name="T0" fmla="*/ 726 w 726"/>
              <a:gd name="T1" fmla="*/ 0 h 817"/>
              <a:gd name="T2" fmla="*/ 635 w 726"/>
              <a:gd name="T3" fmla="*/ 227 h 817"/>
              <a:gd name="T4" fmla="*/ 590 w 726"/>
              <a:gd name="T5" fmla="*/ 363 h 817"/>
              <a:gd name="T6" fmla="*/ 454 w 726"/>
              <a:gd name="T7" fmla="*/ 590 h 817"/>
              <a:gd name="T8" fmla="*/ 227 w 726"/>
              <a:gd name="T9" fmla="*/ 771 h 817"/>
              <a:gd name="T10" fmla="*/ 136 w 726"/>
              <a:gd name="T11" fmla="*/ 817 h 817"/>
              <a:gd name="T12" fmla="*/ 0 w 726"/>
              <a:gd name="T13" fmla="*/ 817 h 817"/>
              <a:gd name="T14" fmla="*/ 182 w 726"/>
              <a:gd name="T15" fmla="*/ 817 h 817"/>
              <a:gd name="T16" fmla="*/ 408 w 726"/>
              <a:gd name="T17" fmla="*/ 817 h 817"/>
              <a:gd name="T18" fmla="*/ 726 w 726"/>
              <a:gd name="T19" fmla="*/ 817 h 817"/>
              <a:gd name="T20" fmla="*/ 726 w 726"/>
              <a:gd name="T21" fmla="*/ 499 h 817"/>
              <a:gd name="T22" fmla="*/ 726 w 726"/>
              <a:gd name="T23" fmla="*/ 46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6" h="817">
                <a:moveTo>
                  <a:pt x="726" y="0"/>
                </a:moveTo>
                <a:lnTo>
                  <a:pt x="635" y="227"/>
                </a:lnTo>
                <a:lnTo>
                  <a:pt x="590" y="363"/>
                </a:lnTo>
                <a:lnTo>
                  <a:pt x="454" y="590"/>
                </a:lnTo>
                <a:lnTo>
                  <a:pt x="227" y="771"/>
                </a:lnTo>
                <a:lnTo>
                  <a:pt x="136" y="817"/>
                </a:lnTo>
                <a:lnTo>
                  <a:pt x="0" y="817"/>
                </a:lnTo>
                <a:lnTo>
                  <a:pt x="182" y="817"/>
                </a:lnTo>
                <a:lnTo>
                  <a:pt x="408" y="817"/>
                </a:lnTo>
                <a:lnTo>
                  <a:pt x="726" y="817"/>
                </a:lnTo>
                <a:lnTo>
                  <a:pt x="726" y="499"/>
                </a:lnTo>
                <a:lnTo>
                  <a:pt x="726" y="46"/>
                </a:lnTo>
              </a:path>
            </a:pathLst>
          </a:custGeom>
          <a:pattFill prst="dkDnDiag">
            <a:fgClr>
              <a:srgbClr val="00CC99"/>
            </a:fgClr>
            <a:bgClr>
              <a:srgbClr val="FFFFFF"/>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321" name="Group 9"/>
          <p:cNvGrpSpPr>
            <a:grpSpLocks/>
          </p:cNvGrpSpPr>
          <p:nvPr/>
        </p:nvGrpSpPr>
        <p:grpSpPr bwMode="auto">
          <a:xfrm>
            <a:off x="6672263" y="2586039"/>
            <a:ext cx="3632200" cy="2725737"/>
            <a:chOff x="3243" y="164"/>
            <a:chExt cx="2288" cy="1717"/>
          </a:xfrm>
        </p:grpSpPr>
        <p:sp>
          <p:nvSpPr>
            <p:cNvPr id="13322" name="Line 10"/>
            <p:cNvSpPr>
              <a:spLocks noChangeAspect="1" noChangeShapeType="1"/>
            </p:cNvSpPr>
            <p:nvPr/>
          </p:nvSpPr>
          <p:spPr bwMode="black">
            <a:xfrm>
              <a:off x="3243" y="1525"/>
              <a:ext cx="217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3" name="Line 11"/>
            <p:cNvSpPr>
              <a:spLocks noChangeAspect="1" noChangeShapeType="1"/>
            </p:cNvSpPr>
            <p:nvPr/>
          </p:nvSpPr>
          <p:spPr bwMode="black">
            <a:xfrm flipV="1">
              <a:off x="4167" y="249"/>
              <a:ext cx="0" cy="163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24" name="Object 12"/>
            <p:cNvGraphicFramePr>
              <a:graphicFrameLocks noChangeAspect="1"/>
            </p:cNvGraphicFramePr>
            <p:nvPr/>
          </p:nvGraphicFramePr>
          <p:xfrm>
            <a:off x="5329" y="1525"/>
            <a:ext cx="202" cy="202"/>
          </p:xfrm>
          <a:graphic>
            <a:graphicData uri="http://schemas.openxmlformats.org/presentationml/2006/ole">
              <mc:AlternateContent xmlns:mc="http://schemas.openxmlformats.org/markup-compatibility/2006">
                <mc:Choice xmlns:v="urn:schemas-microsoft-com:vml" Requires="v">
                  <p:oleObj spid="_x0000_s29882" name="Equation" r:id="rId11" imgW="139680" imgH="139680" progId="Equation.DSMT4">
                    <p:embed/>
                  </p:oleObj>
                </mc:Choice>
                <mc:Fallback>
                  <p:oleObj name="Equation" r:id="rId11" imgW="139680" imgH="13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5329" y="1525"/>
                          <a:ext cx="202"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5" name="Object 13"/>
            <p:cNvGraphicFramePr>
              <a:graphicFrameLocks noChangeAspect="1"/>
            </p:cNvGraphicFramePr>
            <p:nvPr/>
          </p:nvGraphicFramePr>
          <p:xfrm>
            <a:off x="3956" y="1525"/>
            <a:ext cx="239" cy="257"/>
          </p:xfrm>
          <a:graphic>
            <a:graphicData uri="http://schemas.openxmlformats.org/presentationml/2006/ole">
              <mc:AlternateContent xmlns:mc="http://schemas.openxmlformats.org/markup-compatibility/2006">
                <mc:Choice xmlns:v="urn:schemas-microsoft-com:vml" Requires="v">
                  <p:oleObj spid="_x0000_s29883" name="Equation" r:id="rId13" imgW="164880" imgH="177480" progId="Equation.DSMT4">
                    <p:embed/>
                  </p:oleObj>
                </mc:Choice>
                <mc:Fallback>
                  <p:oleObj name="Equation" r:id="rId13" imgW="164880" imgH="177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3956" y="1525"/>
                          <a:ext cx="239"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6" name="Object 14"/>
            <p:cNvGraphicFramePr>
              <a:graphicFrameLocks noChangeAspect="1"/>
            </p:cNvGraphicFramePr>
            <p:nvPr/>
          </p:nvGraphicFramePr>
          <p:xfrm>
            <a:off x="3923" y="164"/>
            <a:ext cx="202" cy="238"/>
          </p:xfrm>
          <a:graphic>
            <a:graphicData uri="http://schemas.openxmlformats.org/presentationml/2006/ole">
              <mc:AlternateContent xmlns:mc="http://schemas.openxmlformats.org/markup-compatibility/2006">
                <mc:Choice xmlns:v="urn:schemas-microsoft-com:vml" Requires="v">
                  <p:oleObj spid="_x0000_s29884" name="Equation" r:id="rId15" imgW="139680" imgH="164880" progId="Equation.DSMT4">
                    <p:embed/>
                  </p:oleObj>
                </mc:Choice>
                <mc:Fallback>
                  <p:oleObj name="Equation" r:id="rId15" imgW="139680" imgH="1648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3923" y="164"/>
                          <a:ext cx="20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327" name="Group 15"/>
          <p:cNvGrpSpPr>
            <a:grpSpLocks/>
          </p:cNvGrpSpPr>
          <p:nvPr/>
        </p:nvGrpSpPr>
        <p:grpSpPr bwMode="auto">
          <a:xfrm>
            <a:off x="7032625" y="1557339"/>
            <a:ext cx="2224088" cy="3189287"/>
            <a:chOff x="3470" y="-484"/>
            <a:chExt cx="1401" cy="2009"/>
          </a:xfrm>
        </p:grpSpPr>
        <p:sp>
          <p:nvSpPr>
            <p:cNvPr id="13328" name="Arc 16"/>
            <p:cNvSpPr>
              <a:spLocks/>
            </p:cNvSpPr>
            <p:nvPr/>
          </p:nvSpPr>
          <p:spPr bwMode="auto">
            <a:xfrm flipH="1" flipV="1">
              <a:off x="3470" y="-484"/>
              <a:ext cx="702" cy="2009"/>
            </a:xfrm>
            <a:custGeom>
              <a:avLst/>
              <a:gdLst>
                <a:gd name="G0" fmla="+- 0 0 0"/>
                <a:gd name="G1" fmla="+- 21600 0 0"/>
                <a:gd name="G2" fmla="+- 21600 0 0"/>
                <a:gd name="T0" fmla="*/ 0 w 17251"/>
                <a:gd name="T1" fmla="*/ 0 h 21600"/>
                <a:gd name="T2" fmla="*/ 17251 w 17251"/>
                <a:gd name="T3" fmla="*/ 8601 h 21600"/>
                <a:gd name="T4" fmla="*/ 0 w 17251"/>
                <a:gd name="T5" fmla="*/ 21600 h 21600"/>
              </a:gdLst>
              <a:ahLst/>
              <a:cxnLst>
                <a:cxn ang="0">
                  <a:pos x="T0" y="T1"/>
                </a:cxn>
                <a:cxn ang="0">
                  <a:pos x="T2" y="T3"/>
                </a:cxn>
                <a:cxn ang="0">
                  <a:pos x="T4" y="T5"/>
                </a:cxn>
              </a:cxnLst>
              <a:rect l="0" t="0" r="r" b="b"/>
              <a:pathLst>
                <a:path w="17251" h="21600" fill="none" extrusionOk="0">
                  <a:moveTo>
                    <a:pt x="0" y="0"/>
                  </a:moveTo>
                  <a:cubicBezTo>
                    <a:pt x="6781" y="0"/>
                    <a:pt x="13169" y="3184"/>
                    <a:pt x="17250" y="8601"/>
                  </a:cubicBezTo>
                </a:path>
                <a:path w="17251" h="21600" stroke="0" extrusionOk="0">
                  <a:moveTo>
                    <a:pt x="0" y="0"/>
                  </a:moveTo>
                  <a:cubicBezTo>
                    <a:pt x="6781" y="0"/>
                    <a:pt x="13169" y="3184"/>
                    <a:pt x="17250" y="8601"/>
                  </a:cubicBezTo>
                  <a:lnTo>
                    <a:pt x="0" y="21600"/>
                  </a:lnTo>
                  <a:close/>
                </a:path>
              </a:pathLst>
            </a:custGeom>
            <a:noFill/>
            <a:ln w="38100">
              <a:solidFill>
                <a:srgbClr val="FF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9" name="Arc 17"/>
            <p:cNvSpPr>
              <a:spLocks/>
            </p:cNvSpPr>
            <p:nvPr/>
          </p:nvSpPr>
          <p:spPr bwMode="auto">
            <a:xfrm flipV="1">
              <a:off x="4168" y="-484"/>
              <a:ext cx="703" cy="2009"/>
            </a:xfrm>
            <a:custGeom>
              <a:avLst/>
              <a:gdLst>
                <a:gd name="G0" fmla="+- 0 0 0"/>
                <a:gd name="G1" fmla="+- 21600 0 0"/>
                <a:gd name="G2" fmla="+- 21600 0 0"/>
                <a:gd name="T0" fmla="*/ 0 w 17394"/>
                <a:gd name="T1" fmla="*/ 0 h 21600"/>
                <a:gd name="T2" fmla="*/ 17394 w 17394"/>
                <a:gd name="T3" fmla="*/ 8794 h 21600"/>
                <a:gd name="T4" fmla="*/ 0 w 17394"/>
                <a:gd name="T5" fmla="*/ 21600 h 21600"/>
              </a:gdLst>
              <a:ahLst/>
              <a:cxnLst>
                <a:cxn ang="0">
                  <a:pos x="T0" y="T1"/>
                </a:cxn>
                <a:cxn ang="0">
                  <a:pos x="T2" y="T3"/>
                </a:cxn>
                <a:cxn ang="0">
                  <a:pos x="T4" y="T5"/>
                </a:cxn>
              </a:cxnLst>
              <a:rect l="0" t="0" r="r" b="b"/>
              <a:pathLst>
                <a:path w="17394" h="21600" fill="none" extrusionOk="0">
                  <a:moveTo>
                    <a:pt x="0" y="0"/>
                  </a:moveTo>
                  <a:cubicBezTo>
                    <a:pt x="6866" y="0"/>
                    <a:pt x="13323" y="3264"/>
                    <a:pt x="17394" y="8793"/>
                  </a:cubicBezTo>
                </a:path>
                <a:path w="17394" h="21600" stroke="0" extrusionOk="0">
                  <a:moveTo>
                    <a:pt x="0" y="0"/>
                  </a:moveTo>
                  <a:cubicBezTo>
                    <a:pt x="6866" y="0"/>
                    <a:pt x="13323" y="3264"/>
                    <a:pt x="17394" y="8793"/>
                  </a:cubicBezTo>
                  <a:lnTo>
                    <a:pt x="0" y="21600"/>
                  </a:lnTo>
                  <a:close/>
                </a:path>
              </a:pathLst>
            </a:cu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3330" name="Object 18"/>
          <p:cNvGraphicFramePr>
            <a:graphicFrameLocks noChangeAspect="1"/>
          </p:cNvGraphicFramePr>
          <p:nvPr/>
        </p:nvGraphicFramePr>
        <p:xfrm>
          <a:off x="8897938" y="2647951"/>
          <a:ext cx="919162" cy="525463"/>
        </p:xfrm>
        <a:graphic>
          <a:graphicData uri="http://schemas.openxmlformats.org/presentationml/2006/ole">
            <mc:AlternateContent xmlns:mc="http://schemas.openxmlformats.org/markup-compatibility/2006">
              <mc:Choice xmlns:v="urn:schemas-microsoft-com:vml" Requires="v">
                <p:oleObj spid="_x0000_s29885" name="Equation" r:id="rId17" imgW="444240" imgH="228600" progId="Equation.DSMT4">
                  <p:embed/>
                </p:oleObj>
              </mc:Choice>
              <mc:Fallback>
                <p:oleObj name="Equation" r:id="rId17" imgW="44424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8897938" y="2647951"/>
                        <a:ext cx="919162"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1" name="Line 19"/>
          <p:cNvSpPr>
            <a:spLocks noChangeAspect="1" noChangeShapeType="1"/>
          </p:cNvSpPr>
          <p:nvPr/>
        </p:nvSpPr>
        <p:spPr bwMode="black">
          <a:xfrm>
            <a:off x="9264650" y="3438525"/>
            <a:ext cx="0" cy="1296988"/>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11345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wipe(left)">
                                      <p:cBhvr>
                                        <p:cTn id="12" dur="500"/>
                                        <p:tgtEl>
                                          <p:spTgt spid="13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wipe(left)">
                                      <p:cBhvr>
                                        <p:cTn id="17" dur="500"/>
                                        <p:tgtEl>
                                          <p:spTgt spid="13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15"/>
                                        </p:tgtEl>
                                        <p:attrNameLst>
                                          <p:attrName>style.visibility</p:attrName>
                                        </p:attrNameLst>
                                      </p:cBhvr>
                                      <p:to>
                                        <p:strVal val="visible"/>
                                      </p:to>
                                    </p:set>
                                    <p:animEffect transition="in" filter="wipe(left)">
                                      <p:cBhvr>
                                        <p:cTn id="22" dur="500"/>
                                        <p:tgtEl>
                                          <p:spTgt spid="133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321"/>
                                        </p:tgtEl>
                                        <p:attrNameLst>
                                          <p:attrName>style.visibility</p:attrName>
                                        </p:attrNameLst>
                                      </p:cBhvr>
                                      <p:to>
                                        <p:strVal val="visible"/>
                                      </p:to>
                                    </p:set>
                                    <p:animEffect transition="in" filter="wipe(left)">
                                      <p:cBhvr>
                                        <p:cTn id="27" dur="500"/>
                                        <p:tgtEl>
                                          <p:spTgt spid="133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327"/>
                                        </p:tgtEl>
                                        <p:attrNameLst>
                                          <p:attrName>style.visibility</p:attrName>
                                        </p:attrNameLst>
                                      </p:cBhvr>
                                      <p:to>
                                        <p:strVal val="visible"/>
                                      </p:to>
                                    </p:set>
                                    <p:animEffect transition="in" filter="wipe(left)">
                                      <p:cBhvr>
                                        <p:cTn id="32" dur="500"/>
                                        <p:tgtEl>
                                          <p:spTgt spid="133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wipe(left)">
                                      <p:cBhvr>
                                        <p:cTn id="37" dur="500"/>
                                        <p:tgtEl>
                                          <p:spTgt spid="133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331"/>
                                        </p:tgtEl>
                                        <p:attrNameLst>
                                          <p:attrName>style.visibility</p:attrName>
                                        </p:attrNameLst>
                                      </p:cBhvr>
                                      <p:to>
                                        <p:strVal val="visible"/>
                                      </p:to>
                                    </p:set>
                                    <p:animEffect transition="in" filter="wipe(up)">
                                      <p:cBhvr>
                                        <p:cTn id="42" dur="500"/>
                                        <p:tgtEl>
                                          <p:spTgt spid="133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320"/>
                                        </p:tgtEl>
                                        <p:attrNameLst>
                                          <p:attrName>style.visibility</p:attrName>
                                        </p:attrNameLst>
                                      </p:cBhvr>
                                      <p:to>
                                        <p:strVal val="visible"/>
                                      </p:to>
                                    </p:set>
                                    <p:animEffect transition="in" filter="wipe(left)">
                                      <p:cBhvr>
                                        <p:cTn id="47"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animBg="1"/>
      <p:bldP spid="133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1"/>
          <p:cNvSpPr>
            <a:spLocks noGrp="1"/>
          </p:cNvSpPr>
          <p:nvPr>
            <p:ph type="sldNum" sz="quarter" idx="10"/>
          </p:nvPr>
        </p:nvSpPr>
        <p:spPr/>
        <p:txBody>
          <a:bodyPr/>
          <a:lstStyle/>
          <a:p>
            <a:fld id="{6B1A28C0-947C-4000-AF05-050B24B9C806}" type="slidenum">
              <a:rPr lang="en-US" altLang="zh-CN"/>
              <a:pPr/>
              <a:t>22</a:t>
            </a:fld>
            <a:endParaRPr lang="en-US" altLang="zh-CN"/>
          </a:p>
        </p:txBody>
      </p:sp>
      <p:sp>
        <p:nvSpPr>
          <p:cNvPr id="816131" name="Text Box 3"/>
          <p:cNvSpPr txBox="1">
            <a:spLocks noChangeArrowheads="1"/>
          </p:cNvSpPr>
          <p:nvPr/>
        </p:nvSpPr>
        <p:spPr bwMode="auto">
          <a:xfrm>
            <a:off x="2146663" y="518070"/>
            <a:ext cx="4724400" cy="519112"/>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008000"/>
                    </a:gs>
                  </a:gsLst>
                  <a:lin ang="5400000" scaled="1"/>
                </a:gra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t>若函数 </a:t>
            </a:r>
            <a:r>
              <a:rPr lang="en-US" altLang="zh-CN" sz="2800" b="1" i="1" dirty="0">
                <a:latin typeface="Times New Roman" panose="02020603050405020304" pitchFamily="18" charset="0"/>
                <a:cs typeface="Times New Roman" panose="02020603050405020304" pitchFamily="18" charset="0"/>
              </a:rPr>
              <a:t>f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a:t>
            </a:r>
            <a:r>
              <a:rPr lang="zh-CN" altLang="en-US" sz="2800" b="1" dirty="0"/>
              <a:t>在矩形区域</a:t>
            </a:r>
            <a:r>
              <a:rPr lang="en-US" altLang="zh-CN" sz="2800" b="1" i="1" dirty="0">
                <a:latin typeface="Times New Roman" panose="02020603050405020304" pitchFamily="18" charset="0"/>
                <a:cs typeface="Times New Roman" panose="02020603050405020304" pitchFamily="18" charset="0"/>
              </a:rPr>
              <a:t>D</a:t>
            </a:r>
            <a:r>
              <a:rPr lang="en-US" altLang="zh-CN" sz="2800" b="1" dirty="0"/>
              <a:t>:</a:t>
            </a:r>
          </a:p>
        </p:txBody>
      </p:sp>
      <p:graphicFrame>
        <p:nvGraphicFramePr>
          <p:cNvPr id="816147" name="Object 19"/>
          <p:cNvGraphicFramePr>
            <a:graphicFrameLocks noChangeAspect="1"/>
          </p:cNvGraphicFramePr>
          <p:nvPr>
            <p:extLst>
              <p:ext uri="{D42A27DB-BD31-4B8C-83A1-F6EECF244321}">
                <p14:modId xmlns:p14="http://schemas.microsoft.com/office/powerpoint/2010/main" val="3232488528"/>
              </p:ext>
            </p:extLst>
          </p:nvPr>
        </p:nvGraphicFramePr>
        <p:xfrm>
          <a:off x="2626791" y="1420723"/>
          <a:ext cx="5130800" cy="1130300"/>
        </p:xfrm>
        <a:graphic>
          <a:graphicData uri="http://schemas.openxmlformats.org/presentationml/2006/ole">
            <mc:AlternateContent xmlns:mc="http://schemas.openxmlformats.org/markup-compatibility/2006">
              <mc:Choice xmlns:v="urn:schemas-microsoft-com:vml" Requires="v">
                <p:oleObj spid="_x0000_s49303" name="Equation" r:id="rId3" imgW="5130720" imgH="1130040" progId="Equation.3">
                  <p:embed/>
                </p:oleObj>
              </mc:Choice>
              <mc:Fallback>
                <p:oleObj name="Equation" r:id="rId3" imgW="5130720" imgH="1130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6791" y="1420723"/>
                        <a:ext cx="51308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48" name="Object 20"/>
          <p:cNvGraphicFramePr>
            <a:graphicFrameLocks noChangeAspect="1"/>
          </p:cNvGraphicFramePr>
          <p:nvPr>
            <p:extLst>
              <p:ext uri="{D42A27DB-BD31-4B8C-83A1-F6EECF244321}">
                <p14:modId xmlns:p14="http://schemas.microsoft.com/office/powerpoint/2010/main" val="3011122519"/>
              </p:ext>
            </p:extLst>
          </p:nvPr>
        </p:nvGraphicFramePr>
        <p:xfrm>
          <a:off x="6731000" y="613229"/>
          <a:ext cx="2641600" cy="393700"/>
        </p:xfrm>
        <a:graphic>
          <a:graphicData uri="http://schemas.openxmlformats.org/presentationml/2006/ole">
            <mc:AlternateContent xmlns:mc="http://schemas.openxmlformats.org/markup-compatibility/2006">
              <mc:Choice xmlns:v="urn:schemas-microsoft-com:vml" Requires="v">
                <p:oleObj spid="_x0000_s49304" name="Equation" r:id="rId5" imgW="2641320" imgH="393480" progId="Equation.3">
                  <p:embed/>
                </p:oleObj>
              </mc:Choice>
              <mc:Fallback>
                <p:oleObj name="Equation" r:id="rId5" imgW="264132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1000" y="613229"/>
                        <a:ext cx="2641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6149" name="Text Box 21"/>
          <p:cNvSpPr txBox="1">
            <a:spLocks noChangeArrowheads="1"/>
          </p:cNvSpPr>
          <p:nvPr/>
        </p:nvSpPr>
        <p:spPr bwMode="auto">
          <a:xfrm>
            <a:off x="2209800" y="1052513"/>
            <a:ext cx="2057400" cy="519112"/>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008000"/>
                    </a:gs>
                  </a:gsLst>
                  <a:lin ang="5400000" scaled="1"/>
                </a:gra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t>上连续</a:t>
            </a:r>
            <a:r>
              <a:rPr lang="en-US" altLang="zh-CN" sz="2800" b="1" dirty="0"/>
              <a:t>, </a:t>
            </a:r>
            <a:r>
              <a:rPr lang="zh-CN" altLang="en-US" sz="2800" b="1" dirty="0"/>
              <a:t>且</a:t>
            </a:r>
          </a:p>
        </p:txBody>
      </p:sp>
      <p:sp>
        <p:nvSpPr>
          <p:cNvPr id="816150" name="Text Box 22"/>
          <p:cNvSpPr txBox="1">
            <a:spLocks noChangeArrowheads="1"/>
          </p:cNvSpPr>
          <p:nvPr/>
        </p:nvSpPr>
        <p:spPr bwMode="auto">
          <a:xfrm>
            <a:off x="2209801" y="2500313"/>
            <a:ext cx="2085975" cy="519112"/>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008000"/>
                    </a:gs>
                  </a:gsLst>
                  <a:lin ang="5400000" scaled="1"/>
                </a:gra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t>求 </a:t>
            </a:r>
            <a:r>
              <a:rPr lang="en-US" altLang="zh-CN" sz="2800" b="1" i="1" dirty="0">
                <a:latin typeface="Times New Roman" panose="02020603050405020304" pitchFamily="18" charset="0"/>
                <a:cs typeface="Times New Roman" panose="02020603050405020304" pitchFamily="18" charset="0"/>
              </a:rPr>
              <a:t>f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 </a:t>
            </a:r>
            <a:r>
              <a:rPr lang="en-US" altLang="zh-CN" sz="2800" b="1" dirty="0"/>
              <a:t>.</a:t>
            </a:r>
          </a:p>
        </p:txBody>
      </p:sp>
      <p:grpSp>
        <p:nvGrpSpPr>
          <p:cNvPr id="816183" name="Group 55"/>
          <p:cNvGrpSpPr>
            <a:grpSpLocks/>
          </p:cNvGrpSpPr>
          <p:nvPr/>
        </p:nvGrpSpPr>
        <p:grpSpPr bwMode="auto">
          <a:xfrm>
            <a:off x="8153400" y="1219200"/>
            <a:ext cx="1981200" cy="1524000"/>
            <a:chOff x="4224" y="816"/>
            <a:chExt cx="1248" cy="960"/>
          </a:xfrm>
        </p:grpSpPr>
        <p:sp>
          <p:nvSpPr>
            <p:cNvPr id="816178" name="Line 50"/>
            <p:cNvSpPr>
              <a:spLocks noChangeShapeType="1"/>
            </p:cNvSpPr>
            <p:nvPr/>
          </p:nvSpPr>
          <p:spPr bwMode="auto">
            <a:xfrm flipV="1">
              <a:off x="4512" y="816"/>
              <a:ext cx="0" cy="96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16179" name="Object 51"/>
            <p:cNvGraphicFramePr>
              <a:graphicFrameLocks noChangeAspect="1"/>
            </p:cNvGraphicFramePr>
            <p:nvPr/>
          </p:nvGraphicFramePr>
          <p:xfrm>
            <a:off x="5318" y="1635"/>
            <a:ext cx="154" cy="141"/>
          </p:xfrm>
          <a:graphic>
            <a:graphicData uri="http://schemas.openxmlformats.org/presentationml/2006/ole">
              <mc:AlternateContent xmlns:mc="http://schemas.openxmlformats.org/markup-compatibility/2006">
                <mc:Choice xmlns:v="urn:schemas-microsoft-com:vml" Requires="v">
                  <p:oleObj spid="_x0000_s49305" name="Equation" r:id="rId7" imgW="253800" imgH="241200" progId="Equation.3">
                    <p:embed/>
                  </p:oleObj>
                </mc:Choice>
                <mc:Fallback>
                  <p:oleObj name="Equation" r:id="rId7" imgW="2538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8" y="1635"/>
                          <a:ext cx="154"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80" name="Object 52"/>
            <p:cNvGraphicFramePr>
              <a:graphicFrameLocks noChangeAspect="1"/>
            </p:cNvGraphicFramePr>
            <p:nvPr/>
          </p:nvGraphicFramePr>
          <p:xfrm>
            <a:off x="4320" y="1588"/>
            <a:ext cx="177" cy="188"/>
          </p:xfrm>
          <a:graphic>
            <a:graphicData uri="http://schemas.openxmlformats.org/presentationml/2006/ole">
              <mc:AlternateContent xmlns:mc="http://schemas.openxmlformats.org/markup-compatibility/2006">
                <mc:Choice xmlns:v="urn:schemas-microsoft-com:vml" Requires="v">
                  <p:oleObj spid="_x0000_s49306" name="Equation" r:id="rId9" imgW="291960" imgH="317160" progId="Equation.3">
                    <p:embed/>
                  </p:oleObj>
                </mc:Choice>
                <mc:Fallback>
                  <p:oleObj name="Equation" r:id="rId9" imgW="291960" imgH="3171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0" y="1588"/>
                          <a:ext cx="177"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81" name="Object 53"/>
            <p:cNvGraphicFramePr>
              <a:graphicFrameLocks noChangeAspect="1"/>
            </p:cNvGraphicFramePr>
            <p:nvPr/>
          </p:nvGraphicFramePr>
          <p:xfrm>
            <a:off x="4320" y="820"/>
            <a:ext cx="154" cy="188"/>
          </p:xfrm>
          <a:graphic>
            <a:graphicData uri="http://schemas.openxmlformats.org/presentationml/2006/ole">
              <mc:AlternateContent xmlns:mc="http://schemas.openxmlformats.org/markup-compatibility/2006">
                <mc:Choice xmlns:v="urn:schemas-microsoft-com:vml" Requires="v">
                  <p:oleObj spid="_x0000_s49307" name="Equation" r:id="rId11" imgW="253800" imgH="317160" progId="Equation.3">
                    <p:embed/>
                  </p:oleObj>
                </mc:Choice>
                <mc:Fallback>
                  <p:oleObj name="Equation" r:id="rId11" imgW="253800" imgH="3171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0" y="820"/>
                          <a:ext cx="15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6182" name="Line 54"/>
            <p:cNvSpPr>
              <a:spLocks noChangeShapeType="1"/>
            </p:cNvSpPr>
            <p:nvPr/>
          </p:nvSpPr>
          <p:spPr bwMode="auto">
            <a:xfrm>
              <a:off x="4224" y="1584"/>
              <a:ext cx="1248" cy="0"/>
            </a:xfrm>
            <a:prstGeom prst="line">
              <a:avLst/>
            </a:prstGeom>
            <a:noFill/>
            <a:ln w="1905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6189" name="Group 61"/>
          <p:cNvGrpSpPr>
            <a:grpSpLocks/>
          </p:cNvGrpSpPr>
          <p:nvPr/>
        </p:nvGrpSpPr>
        <p:grpSpPr bwMode="auto">
          <a:xfrm>
            <a:off x="8458200" y="1447800"/>
            <a:ext cx="1143000" cy="1219200"/>
            <a:chOff x="4368" y="912"/>
            <a:chExt cx="720" cy="768"/>
          </a:xfrm>
        </p:grpSpPr>
        <p:sp>
          <p:nvSpPr>
            <p:cNvPr id="816184" name="Rectangle 56"/>
            <p:cNvSpPr>
              <a:spLocks noChangeArrowheads="1"/>
            </p:cNvSpPr>
            <p:nvPr/>
          </p:nvSpPr>
          <p:spPr bwMode="auto">
            <a:xfrm>
              <a:off x="4464" y="960"/>
              <a:ext cx="576" cy="576"/>
            </a:xfrm>
            <a:prstGeom prst="rect">
              <a:avLst/>
            </a:prstGeom>
            <a:gradFill rotWithShape="0">
              <a:gsLst>
                <a:gs pos="0">
                  <a:srgbClr val="FFFF99"/>
                </a:gs>
                <a:gs pos="50000">
                  <a:srgbClr val="00FF00"/>
                </a:gs>
                <a:gs pos="100000">
                  <a:srgbClr val="FFFF99"/>
                </a:gs>
              </a:gsLst>
              <a:lin ang="189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16187" name="Object 59"/>
            <p:cNvGraphicFramePr>
              <a:graphicFrameLocks noChangeAspect="1"/>
            </p:cNvGraphicFramePr>
            <p:nvPr/>
          </p:nvGraphicFramePr>
          <p:xfrm>
            <a:off x="5004" y="1536"/>
            <a:ext cx="84" cy="144"/>
          </p:xfrm>
          <a:graphic>
            <a:graphicData uri="http://schemas.openxmlformats.org/presentationml/2006/ole">
              <mc:AlternateContent xmlns:mc="http://schemas.openxmlformats.org/markup-compatibility/2006">
                <mc:Choice xmlns:v="urn:schemas-microsoft-com:vml" Requires="v">
                  <p:oleObj spid="_x0000_s49308" name="Equation" r:id="rId13" imgW="177480" imgH="304560" progId="Equation.3">
                    <p:embed/>
                  </p:oleObj>
                </mc:Choice>
                <mc:Fallback>
                  <p:oleObj name="Equation" r:id="rId13" imgW="17748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4" y="1536"/>
                          <a:ext cx="8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88" name="Object 60"/>
            <p:cNvGraphicFramePr>
              <a:graphicFrameLocks noChangeAspect="1"/>
            </p:cNvGraphicFramePr>
            <p:nvPr/>
          </p:nvGraphicFramePr>
          <p:xfrm>
            <a:off x="4368" y="912"/>
            <a:ext cx="84" cy="144"/>
          </p:xfrm>
          <a:graphic>
            <a:graphicData uri="http://schemas.openxmlformats.org/presentationml/2006/ole">
              <mc:AlternateContent xmlns:mc="http://schemas.openxmlformats.org/markup-compatibility/2006">
                <mc:Choice xmlns:v="urn:schemas-microsoft-com:vml" Requires="v">
                  <p:oleObj spid="_x0000_s49309" name="Equation" r:id="rId15" imgW="177480" imgH="304560" progId="Equation.3">
                    <p:embed/>
                  </p:oleObj>
                </mc:Choice>
                <mc:Fallback>
                  <p:oleObj name="Equation" r:id="rId15" imgW="17748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68" y="912"/>
                          <a:ext cx="8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16192" name="Object 64"/>
          <p:cNvGraphicFramePr>
            <a:graphicFrameLocks noChangeAspect="1"/>
          </p:cNvGraphicFramePr>
          <p:nvPr/>
        </p:nvGraphicFramePr>
        <p:xfrm>
          <a:off x="8902700" y="1828800"/>
          <a:ext cx="317500" cy="292100"/>
        </p:xfrm>
        <a:graphic>
          <a:graphicData uri="http://schemas.openxmlformats.org/presentationml/2006/ole">
            <mc:AlternateContent xmlns:mc="http://schemas.openxmlformats.org/markup-compatibility/2006">
              <mc:Choice xmlns:v="urn:schemas-microsoft-com:vml" Requires="v">
                <p:oleObj spid="_x0000_s49310" name="Equation" r:id="rId16" imgW="317160" imgH="291960" progId="Equation.3">
                  <p:embed/>
                </p:oleObj>
              </mc:Choice>
              <mc:Fallback>
                <p:oleObj name="Equation" r:id="rId16" imgW="317160" imgH="2919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02700" y="1828800"/>
                        <a:ext cx="3175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6193" name="Text Box 65"/>
          <p:cNvSpPr txBox="1">
            <a:spLocks noChangeArrowheads="1"/>
          </p:cNvSpPr>
          <p:nvPr/>
        </p:nvSpPr>
        <p:spPr bwMode="auto">
          <a:xfrm>
            <a:off x="1472111" y="577057"/>
            <a:ext cx="8382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Lst>
        </p:spPr>
        <p:txBody>
          <a:bodyPr>
            <a:spAutoFit/>
          </a:bodyPr>
          <a:lstStyle/>
          <a:p>
            <a:pPr algn="l">
              <a:spcBef>
                <a:spcPct val="50000"/>
              </a:spcBef>
            </a:pPr>
            <a:r>
              <a:rPr lang="zh-CN" altLang="en-US" sz="2800" dirty="0">
                <a:solidFill>
                  <a:srgbClr val="FF0000"/>
                </a:solidFill>
                <a:ea typeface="黑体" panose="02010609060101010101" pitchFamily="49" charset="-122"/>
              </a:rPr>
              <a:t>例</a:t>
            </a:r>
            <a:r>
              <a:rPr lang="zh-CN" altLang="en-US" sz="2800" dirty="0"/>
              <a:t>  </a:t>
            </a:r>
          </a:p>
        </p:txBody>
      </p:sp>
    </p:spTree>
    <p:extLst>
      <p:ext uri="{BB962C8B-B14F-4D97-AF65-F5344CB8AC3E}">
        <p14:creationId xmlns:p14="http://schemas.microsoft.com/office/powerpoint/2010/main" val="1885908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6183"/>
                                        </p:tgtEl>
                                        <p:attrNameLst>
                                          <p:attrName>style.visibility</p:attrName>
                                        </p:attrNameLst>
                                      </p:cBhvr>
                                      <p:to>
                                        <p:strVal val="visible"/>
                                      </p:to>
                                    </p:set>
                                    <p:animEffect transition="in" filter="wipe(left)">
                                      <p:cBhvr>
                                        <p:cTn id="7" dur="500"/>
                                        <p:tgtEl>
                                          <p:spTgt spid="816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6189"/>
                                        </p:tgtEl>
                                        <p:attrNameLst>
                                          <p:attrName>style.visibility</p:attrName>
                                        </p:attrNameLst>
                                      </p:cBhvr>
                                      <p:to>
                                        <p:strVal val="visible"/>
                                      </p:to>
                                    </p:set>
                                    <p:animEffect transition="in" filter="wipe(left)">
                                      <p:cBhvr>
                                        <p:cTn id="12" dur="500"/>
                                        <p:tgtEl>
                                          <p:spTgt spid="816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6192"/>
                                        </p:tgtEl>
                                        <p:attrNameLst>
                                          <p:attrName>style.visibility</p:attrName>
                                        </p:attrNameLst>
                                      </p:cBhvr>
                                      <p:to>
                                        <p:strVal val="visible"/>
                                      </p:to>
                                    </p:set>
                                    <p:animEffect transition="in" filter="wipe(left)">
                                      <p:cBhvr>
                                        <p:cTn id="17" dur="500"/>
                                        <p:tgtEl>
                                          <p:spTgt spid="816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A7BB13A1-E2D9-43EC-AB35-BC0BBFBA3399}" type="slidenum">
              <a:rPr lang="en-US" altLang="zh-CN"/>
              <a:pPr/>
              <a:t>23</a:t>
            </a:fld>
            <a:endParaRPr lang="en-US" altLang="zh-CN"/>
          </a:p>
        </p:txBody>
      </p:sp>
      <p:graphicFrame>
        <p:nvGraphicFramePr>
          <p:cNvPr id="11267" name="Object 3"/>
          <p:cNvGraphicFramePr>
            <a:graphicFrameLocks noChangeAspect="1"/>
          </p:cNvGraphicFramePr>
          <p:nvPr>
            <p:extLst>
              <p:ext uri="{D42A27DB-BD31-4B8C-83A1-F6EECF244321}">
                <p14:modId xmlns:p14="http://schemas.microsoft.com/office/powerpoint/2010/main" val="1669542701"/>
              </p:ext>
            </p:extLst>
          </p:nvPr>
        </p:nvGraphicFramePr>
        <p:xfrm>
          <a:off x="2189163" y="352425"/>
          <a:ext cx="7185025" cy="838200"/>
        </p:xfrm>
        <a:graphic>
          <a:graphicData uri="http://schemas.openxmlformats.org/presentationml/2006/ole">
            <mc:AlternateContent xmlns:mc="http://schemas.openxmlformats.org/markup-compatibility/2006">
              <mc:Choice xmlns:v="urn:schemas-microsoft-com:vml" Requires="v">
                <p:oleObj spid="_x0000_s31860" name="Equation" r:id="rId3" imgW="2819160" imgH="330120" progId="Equation.DSMT4">
                  <p:embed/>
                </p:oleObj>
              </mc:Choice>
              <mc:Fallback>
                <p:oleObj name="Equation" r:id="rId3" imgW="2819160" imgH="330120" progId="Equation.DSMT4">
                  <p:embed/>
                  <p:pic>
                    <p:nvPicPr>
                      <p:cNvPr id="0" name=""/>
                      <p:cNvPicPr>
                        <a:picLocks noChangeAspect="1" noChangeArrowheads="1"/>
                      </p:cNvPicPr>
                      <p:nvPr/>
                    </p:nvPicPr>
                    <p:blipFill>
                      <a:blip r:embed="rId4"/>
                      <a:srcRect/>
                      <a:stretch>
                        <a:fillRect/>
                      </a:stretch>
                    </p:blipFill>
                    <p:spPr bwMode="black">
                      <a:xfrm>
                        <a:off x="2189163" y="352425"/>
                        <a:ext cx="71850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7"/>
          <p:cNvGraphicFramePr>
            <a:graphicFrameLocks noChangeAspect="1"/>
          </p:cNvGraphicFramePr>
          <p:nvPr>
            <p:extLst>
              <p:ext uri="{D42A27DB-BD31-4B8C-83A1-F6EECF244321}">
                <p14:modId xmlns:p14="http://schemas.microsoft.com/office/powerpoint/2010/main" val="231562953"/>
              </p:ext>
            </p:extLst>
          </p:nvPr>
        </p:nvGraphicFramePr>
        <p:xfrm>
          <a:off x="2925763" y="1071563"/>
          <a:ext cx="4921250" cy="1063625"/>
        </p:xfrm>
        <a:graphic>
          <a:graphicData uri="http://schemas.openxmlformats.org/presentationml/2006/ole">
            <mc:AlternateContent xmlns:mc="http://schemas.openxmlformats.org/markup-compatibility/2006">
              <mc:Choice xmlns:v="urn:schemas-microsoft-com:vml" Requires="v">
                <p:oleObj spid="_x0000_s31861" name="Equation" r:id="rId5" imgW="1930320" imgH="419040" progId="Equation.DSMT4">
                  <p:embed/>
                </p:oleObj>
              </mc:Choice>
              <mc:Fallback>
                <p:oleObj name="Equation" r:id="rId5" imgW="1930320" imgH="419040" progId="Equation.DSMT4">
                  <p:embed/>
                  <p:pic>
                    <p:nvPicPr>
                      <p:cNvPr id="0" name=""/>
                      <p:cNvPicPr>
                        <a:picLocks noChangeAspect="1" noChangeArrowheads="1"/>
                      </p:cNvPicPr>
                      <p:nvPr/>
                    </p:nvPicPr>
                    <p:blipFill>
                      <a:blip r:embed="rId6"/>
                      <a:srcRect/>
                      <a:stretch>
                        <a:fillRect/>
                      </a:stretch>
                    </p:blipFill>
                    <p:spPr bwMode="black">
                      <a:xfrm>
                        <a:off x="2925763" y="1071563"/>
                        <a:ext cx="4921250"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72" name="Group 8"/>
          <p:cNvGrpSpPr>
            <a:grpSpLocks noChangeAspect="1"/>
          </p:cNvGrpSpPr>
          <p:nvPr/>
        </p:nvGrpSpPr>
        <p:grpSpPr bwMode="auto">
          <a:xfrm>
            <a:off x="7319964" y="2343150"/>
            <a:ext cx="2746375" cy="2381250"/>
            <a:chOff x="3408" y="1536"/>
            <a:chExt cx="2160" cy="1872"/>
          </a:xfrm>
        </p:grpSpPr>
        <p:sp>
          <p:nvSpPr>
            <p:cNvPr id="11273" name="Rectangle 9"/>
            <p:cNvSpPr>
              <a:spLocks noChangeAspect="1" noChangeArrowheads="1"/>
            </p:cNvSpPr>
            <p:nvPr/>
          </p:nvSpPr>
          <p:spPr bwMode="black">
            <a:xfrm>
              <a:off x="5280" y="3023"/>
              <a:ext cx="288"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x</a:t>
              </a:r>
              <a:endParaRPr lang="en-US" altLang="zh-CN" sz="2600" b="1" dirty="0">
                <a:latin typeface="Times New Roman" panose="02020603050405020304" pitchFamily="18" charset="0"/>
                <a:cs typeface="Times New Roman" panose="02020603050405020304" pitchFamily="18" charset="0"/>
              </a:endParaRPr>
            </a:p>
          </p:txBody>
        </p:sp>
        <p:sp>
          <p:nvSpPr>
            <p:cNvPr id="11274" name="Line 10"/>
            <p:cNvSpPr>
              <a:spLocks noChangeAspect="1" noChangeShapeType="1"/>
            </p:cNvSpPr>
            <p:nvPr/>
          </p:nvSpPr>
          <p:spPr bwMode="black">
            <a:xfrm>
              <a:off x="3744" y="3120"/>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 name="Line 11"/>
            <p:cNvSpPr>
              <a:spLocks noChangeAspect="1" noChangeShapeType="1"/>
            </p:cNvSpPr>
            <p:nvPr/>
          </p:nvSpPr>
          <p:spPr bwMode="black">
            <a:xfrm flipV="1">
              <a:off x="3744" y="1565"/>
              <a:ext cx="0" cy="155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Rectangle 12"/>
            <p:cNvSpPr>
              <a:spLocks noChangeAspect="1" noChangeArrowheads="1"/>
            </p:cNvSpPr>
            <p:nvPr/>
          </p:nvSpPr>
          <p:spPr bwMode="black">
            <a:xfrm>
              <a:off x="3408" y="1536"/>
              <a:ext cx="43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p:txBody>
        </p:sp>
        <p:graphicFrame>
          <p:nvGraphicFramePr>
            <p:cNvPr id="11277" name="Object 13"/>
            <p:cNvGraphicFramePr>
              <a:graphicFrameLocks noChangeAspect="1"/>
            </p:cNvGraphicFramePr>
            <p:nvPr/>
          </p:nvGraphicFramePr>
          <p:xfrm>
            <a:off x="3600" y="3072"/>
            <a:ext cx="171" cy="188"/>
          </p:xfrm>
          <a:graphic>
            <a:graphicData uri="http://schemas.openxmlformats.org/presentationml/2006/ole">
              <mc:AlternateContent xmlns:mc="http://schemas.openxmlformats.org/markup-compatibility/2006">
                <mc:Choice xmlns:v="urn:schemas-microsoft-com:vml" Requires="v">
                  <p:oleObj spid="_x0000_s31862"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3600" y="3072"/>
                          <a:ext cx="17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8" name="AutoShape 14" descr="深色上对角线"/>
          <p:cNvSpPr>
            <a:spLocks noChangeAspect="1" noChangeArrowheads="1"/>
          </p:cNvSpPr>
          <p:nvPr/>
        </p:nvSpPr>
        <p:spPr bwMode="auto">
          <a:xfrm flipV="1">
            <a:off x="7747000" y="2916238"/>
            <a:ext cx="1441450" cy="1441450"/>
          </a:xfrm>
          <a:prstGeom prst="rtTriangle">
            <a:avLst/>
          </a:prstGeom>
          <a:pattFill prst="dkUpDiag">
            <a:fgClr>
              <a:srgbClr val="00CC99"/>
            </a:fgClr>
            <a:bgClr>
              <a:schemeClr val="bg1"/>
            </a:bgClr>
          </a:patt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9" name="Rectangle 15"/>
          <p:cNvSpPr>
            <a:spLocks noChangeAspect="1" noChangeArrowheads="1"/>
          </p:cNvSpPr>
          <p:nvPr/>
        </p:nvSpPr>
        <p:spPr bwMode="black">
          <a:xfrm>
            <a:off x="8081963" y="3105150"/>
            <a:ext cx="461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dirty="0">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25622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wipe(left)">
                                      <p:cBhvr>
                                        <p:cTn id="12" dur="500"/>
                                        <p:tgtEl>
                                          <p:spTgt spid="112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wipe(left)">
                                      <p:cBhvr>
                                        <p:cTn id="17" dur="500"/>
                                        <p:tgtEl>
                                          <p:spTgt spid="112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78"/>
                                        </p:tgtEl>
                                        <p:attrNameLst>
                                          <p:attrName>style.visibility</p:attrName>
                                        </p:attrNameLst>
                                      </p:cBhvr>
                                      <p:to>
                                        <p:strVal val="visible"/>
                                      </p:to>
                                    </p:set>
                                    <p:animEffect transition="in" filter="wipe(left)">
                                      <p:cBhvr>
                                        <p:cTn id="22" dur="500"/>
                                        <p:tgtEl>
                                          <p:spTgt spid="112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79"/>
                                        </p:tgtEl>
                                        <p:attrNameLst>
                                          <p:attrName>style.visibility</p:attrName>
                                        </p:attrNameLst>
                                      </p:cBhvr>
                                      <p:to>
                                        <p:strVal val="visible"/>
                                      </p:to>
                                    </p:set>
                                    <p:animEffect transition="in" filter="wipe(left)">
                                      <p:cBhvr>
                                        <p:cTn id="27"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8" grpId="0" animBg="1"/>
      <p:bldP spid="1127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8B836749-7BA9-43FC-846B-84E65FA0F7E4}" type="slidenum">
              <a:rPr lang="en-US" altLang="zh-CN"/>
              <a:pPr/>
              <a:t>24</a:t>
            </a:fld>
            <a:endParaRPr lang="en-US" altLang="zh-CN"/>
          </a:p>
        </p:txBody>
      </p:sp>
      <p:graphicFrame>
        <p:nvGraphicFramePr>
          <p:cNvPr id="8194" name="Object 2"/>
          <p:cNvGraphicFramePr>
            <a:graphicFrameLocks noChangeAspect="1"/>
          </p:cNvGraphicFramePr>
          <p:nvPr>
            <p:extLst>
              <p:ext uri="{D42A27DB-BD31-4B8C-83A1-F6EECF244321}">
                <p14:modId xmlns:p14="http://schemas.microsoft.com/office/powerpoint/2010/main" val="1937960869"/>
              </p:ext>
            </p:extLst>
          </p:nvPr>
        </p:nvGraphicFramePr>
        <p:xfrm>
          <a:off x="2252663" y="419100"/>
          <a:ext cx="4965700" cy="517525"/>
        </p:xfrm>
        <a:graphic>
          <a:graphicData uri="http://schemas.openxmlformats.org/presentationml/2006/ole">
            <mc:AlternateContent xmlns:mc="http://schemas.openxmlformats.org/markup-compatibility/2006">
              <mc:Choice xmlns:v="urn:schemas-microsoft-com:vml" Requires="v">
                <p:oleObj spid="_x0000_s34985" name="Equation" r:id="rId3" imgW="2070000" imgH="215640" progId="Equation.DSMT4">
                  <p:embed/>
                </p:oleObj>
              </mc:Choice>
              <mc:Fallback>
                <p:oleObj name="Equation" r:id="rId3" imgW="2070000" imgH="215640" progId="Equation.DSMT4">
                  <p:embed/>
                  <p:pic>
                    <p:nvPicPr>
                      <p:cNvPr id="0" name=""/>
                      <p:cNvPicPr>
                        <a:picLocks noChangeAspect="1" noChangeArrowheads="1"/>
                      </p:cNvPicPr>
                      <p:nvPr/>
                    </p:nvPicPr>
                    <p:blipFill>
                      <a:blip r:embed="rId4"/>
                      <a:srcRect/>
                      <a:stretch>
                        <a:fillRect/>
                      </a:stretch>
                    </p:blipFill>
                    <p:spPr bwMode="black">
                      <a:xfrm>
                        <a:off x="2252663" y="419100"/>
                        <a:ext cx="49657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252364625"/>
              </p:ext>
            </p:extLst>
          </p:nvPr>
        </p:nvGraphicFramePr>
        <p:xfrm>
          <a:off x="2971800" y="777875"/>
          <a:ext cx="5880100" cy="974725"/>
        </p:xfrm>
        <a:graphic>
          <a:graphicData uri="http://schemas.openxmlformats.org/presentationml/2006/ole">
            <mc:AlternateContent xmlns:mc="http://schemas.openxmlformats.org/markup-compatibility/2006">
              <mc:Choice xmlns:v="urn:schemas-microsoft-com:vml" Requires="v">
                <p:oleObj spid="_x0000_s34986" name="Equation" r:id="rId5" imgW="2450880" imgH="406080" progId="Equation.DSMT4">
                  <p:embed/>
                </p:oleObj>
              </mc:Choice>
              <mc:Fallback>
                <p:oleObj name="Equation" r:id="rId5" imgW="2450880" imgH="406080" progId="Equation.DSMT4">
                  <p:embed/>
                  <p:pic>
                    <p:nvPicPr>
                      <p:cNvPr id="0" name=""/>
                      <p:cNvPicPr>
                        <a:picLocks noChangeAspect="1" noChangeArrowheads="1"/>
                      </p:cNvPicPr>
                      <p:nvPr/>
                    </p:nvPicPr>
                    <p:blipFill>
                      <a:blip r:embed="rId6"/>
                      <a:srcRect/>
                      <a:stretch>
                        <a:fillRect/>
                      </a:stretch>
                    </p:blipFill>
                    <p:spPr bwMode="black">
                      <a:xfrm>
                        <a:off x="2971800" y="777875"/>
                        <a:ext cx="588010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2971800" y="1628776"/>
          <a:ext cx="1949450" cy="487363"/>
        </p:xfrm>
        <a:graphic>
          <a:graphicData uri="http://schemas.openxmlformats.org/presentationml/2006/ole">
            <mc:AlternateContent xmlns:mc="http://schemas.openxmlformats.org/markup-compatibility/2006">
              <mc:Choice xmlns:v="urn:schemas-microsoft-com:vml" Requires="v">
                <p:oleObj spid="_x0000_s34987" name="Equation" r:id="rId7" imgW="812520" imgH="203040" progId="Equation.DSMT4">
                  <p:embed/>
                </p:oleObj>
              </mc:Choice>
              <mc:Fallback>
                <p:oleObj name="Equation" r:id="rId7" imgW="81252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971800" y="1628776"/>
                        <a:ext cx="194945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3758852695"/>
              </p:ext>
            </p:extLst>
          </p:nvPr>
        </p:nvGraphicFramePr>
        <p:xfrm>
          <a:off x="3003550" y="2057400"/>
          <a:ext cx="5756275" cy="836613"/>
        </p:xfrm>
        <a:graphic>
          <a:graphicData uri="http://schemas.openxmlformats.org/presentationml/2006/ole">
            <mc:AlternateContent xmlns:mc="http://schemas.openxmlformats.org/markup-compatibility/2006">
              <mc:Choice xmlns:v="urn:schemas-microsoft-com:vml" Requires="v">
                <p:oleObj spid="_x0000_s34988" name="Equation" r:id="rId9" imgW="2286000" imgH="330120" progId="Equation.DSMT4">
                  <p:embed/>
                </p:oleObj>
              </mc:Choice>
              <mc:Fallback>
                <p:oleObj name="Equation" r:id="rId9" imgW="2286000" imgH="330120" progId="Equation.DSMT4">
                  <p:embed/>
                  <p:pic>
                    <p:nvPicPr>
                      <p:cNvPr id="0" name=""/>
                      <p:cNvPicPr>
                        <a:picLocks noChangeAspect="1" noChangeArrowheads="1"/>
                      </p:cNvPicPr>
                      <p:nvPr/>
                    </p:nvPicPr>
                    <p:blipFill>
                      <a:blip r:embed="rId10"/>
                      <a:srcRect/>
                      <a:stretch>
                        <a:fillRect/>
                      </a:stretch>
                    </p:blipFill>
                    <p:spPr bwMode="black">
                      <a:xfrm>
                        <a:off x="3003550" y="2057400"/>
                        <a:ext cx="5756275"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199" name="Group 7"/>
          <p:cNvGrpSpPr>
            <a:grpSpLocks noChangeAspect="1"/>
          </p:cNvGrpSpPr>
          <p:nvPr/>
        </p:nvGrpSpPr>
        <p:grpSpPr bwMode="auto">
          <a:xfrm>
            <a:off x="7650164" y="3409950"/>
            <a:ext cx="2746375" cy="2381250"/>
            <a:chOff x="3408" y="1536"/>
            <a:chExt cx="2160" cy="1872"/>
          </a:xfrm>
        </p:grpSpPr>
        <p:sp>
          <p:nvSpPr>
            <p:cNvPr id="8200" name="Rectangle 8"/>
            <p:cNvSpPr>
              <a:spLocks noChangeAspect="1" noChangeArrowheads="1"/>
            </p:cNvSpPr>
            <p:nvPr/>
          </p:nvSpPr>
          <p:spPr bwMode="black">
            <a:xfrm>
              <a:off x="5280" y="3023"/>
              <a:ext cx="288"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x</a:t>
              </a:r>
              <a:endParaRPr lang="en-US" altLang="zh-CN" sz="2600" b="1" dirty="0">
                <a:latin typeface="Times New Roman" panose="02020603050405020304" pitchFamily="18" charset="0"/>
                <a:cs typeface="Times New Roman" panose="02020603050405020304" pitchFamily="18" charset="0"/>
              </a:endParaRPr>
            </a:p>
          </p:txBody>
        </p:sp>
        <p:sp>
          <p:nvSpPr>
            <p:cNvPr id="8201" name="Line 9"/>
            <p:cNvSpPr>
              <a:spLocks noChangeAspect="1" noChangeShapeType="1"/>
            </p:cNvSpPr>
            <p:nvPr/>
          </p:nvSpPr>
          <p:spPr bwMode="black">
            <a:xfrm>
              <a:off x="3744" y="3120"/>
              <a:ext cx="15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2" name="Line 10"/>
            <p:cNvSpPr>
              <a:spLocks noChangeAspect="1" noChangeShapeType="1"/>
            </p:cNvSpPr>
            <p:nvPr/>
          </p:nvSpPr>
          <p:spPr bwMode="black">
            <a:xfrm flipV="1">
              <a:off x="3744" y="1565"/>
              <a:ext cx="0" cy="155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3" name="Rectangle 11"/>
            <p:cNvSpPr>
              <a:spLocks noChangeAspect="1" noChangeArrowheads="1"/>
            </p:cNvSpPr>
            <p:nvPr/>
          </p:nvSpPr>
          <p:spPr bwMode="black">
            <a:xfrm>
              <a:off x="3408" y="1536"/>
              <a:ext cx="43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p:txBody>
        </p:sp>
        <p:graphicFrame>
          <p:nvGraphicFramePr>
            <p:cNvPr id="8204" name="Object 12"/>
            <p:cNvGraphicFramePr>
              <a:graphicFrameLocks noChangeAspect="1"/>
            </p:cNvGraphicFramePr>
            <p:nvPr/>
          </p:nvGraphicFramePr>
          <p:xfrm>
            <a:off x="3600" y="3072"/>
            <a:ext cx="171" cy="188"/>
          </p:xfrm>
          <a:graphic>
            <a:graphicData uri="http://schemas.openxmlformats.org/presentationml/2006/ole">
              <mc:AlternateContent xmlns:mc="http://schemas.openxmlformats.org/markup-compatibility/2006">
                <mc:Choice xmlns:v="urn:schemas-microsoft-com:vml" Requires="v">
                  <p:oleObj spid="_x0000_s34989" name="Equation" r:id="rId11" imgW="126720" imgH="139680" progId="Equation.DSMT4">
                    <p:embed/>
                  </p:oleObj>
                </mc:Choice>
                <mc:Fallback>
                  <p:oleObj name="Equation" r:id="rId11" imgW="126720" imgH="13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3600" y="3072"/>
                          <a:ext cx="17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5" name="AutoShape 13" descr="深色竖线"/>
          <p:cNvSpPr>
            <a:spLocks noChangeAspect="1" noChangeArrowheads="1"/>
          </p:cNvSpPr>
          <p:nvPr/>
        </p:nvSpPr>
        <p:spPr bwMode="auto">
          <a:xfrm flipH="1">
            <a:off x="8077200" y="3983038"/>
            <a:ext cx="1441450" cy="1441450"/>
          </a:xfrm>
          <a:prstGeom prst="rtTriangle">
            <a:avLst/>
          </a:prstGeom>
          <a:pattFill prst="dkVert">
            <a:fgClr>
              <a:srgbClr val="00CC99"/>
            </a:fgClr>
            <a:bgClr>
              <a:schemeClr val="bg1"/>
            </a:bgClr>
          </a:pattFill>
          <a:ln w="38100">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6" name="Rectangle 14"/>
          <p:cNvSpPr>
            <a:spLocks noChangeAspect="1" noChangeArrowheads="1"/>
          </p:cNvSpPr>
          <p:nvPr/>
        </p:nvSpPr>
        <p:spPr bwMode="black">
          <a:xfrm>
            <a:off x="8869363" y="4629150"/>
            <a:ext cx="461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dirty="0">
                <a:latin typeface="Times New Roman" panose="02020603050405020304" pitchFamily="18" charset="0"/>
                <a:cs typeface="Times New Roman" panose="02020603050405020304" pitchFamily="18" charset="0"/>
              </a:rPr>
              <a:t>D</a:t>
            </a:r>
          </a:p>
        </p:txBody>
      </p:sp>
      <p:sp>
        <p:nvSpPr>
          <p:cNvPr id="8210" name="Line 18"/>
          <p:cNvSpPr>
            <a:spLocks noChangeShapeType="1"/>
          </p:cNvSpPr>
          <p:nvPr/>
        </p:nvSpPr>
        <p:spPr bwMode="auto">
          <a:xfrm>
            <a:off x="7620000" y="4572000"/>
            <a:ext cx="2667000" cy="0"/>
          </a:xfrm>
          <a:prstGeom prst="line">
            <a:avLst/>
          </a:prstGeom>
          <a:noFill/>
          <a:ln w="3810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19"/>
          <p:cNvSpPr>
            <a:spLocks noChangeShapeType="1"/>
          </p:cNvSpPr>
          <p:nvPr/>
        </p:nvSpPr>
        <p:spPr bwMode="auto">
          <a:xfrm rot="5400000" flipH="1" flipV="1">
            <a:off x="7581900" y="4724400"/>
            <a:ext cx="2667000" cy="0"/>
          </a:xfrm>
          <a:prstGeom prst="line">
            <a:avLst/>
          </a:prstGeom>
          <a:noFill/>
          <a:ln w="38100">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36391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wipe(left)">
                                      <p:cBhvr>
                                        <p:cTn id="17" dur="500"/>
                                        <p:tgtEl>
                                          <p:spTgt spid="8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7"/>
                                        </p:tgtEl>
                                        <p:attrNameLst>
                                          <p:attrName>style.visibility</p:attrName>
                                        </p:attrNameLst>
                                      </p:cBhvr>
                                      <p:to>
                                        <p:strVal val="visible"/>
                                      </p:to>
                                    </p:set>
                                    <p:animEffect transition="in" filter="wipe(left)">
                                      <p:cBhvr>
                                        <p:cTn id="22" dur="500"/>
                                        <p:tgtEl>
                                          <p:spTgt spid="8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199"/>
                                        </p:tgtEl>
                                        <p:attrNameLst>
                                          <p:attrName>style.visibility</p:attrName>
                                        </p:attrNameLst>
                                      </p:cBhvr>
                                      <p:to>
                                        <p:strVal val="visible"/>
                                      </p:to>
                                    </p:set>
                                    <p:animEffect transition="in" filter="wipe(left)">
                                      <p:cBhvr>
                                        <p:cTn id="27" dur="500"/>
                                        <p:tgtEl>
                                          <p:spTgt spid="81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05"/>
                                        </p:tgtEl>
                                        <p:attrNameLst>
                                          <p:attrName>style.visibility</p:attrName>
                                        </p:attrNameLst>
                                      </p:cBhvr>
                                      <p:to>
                                        <p:strVal val="visible"/>
                                      </p:to>
                                    </p:set>
                                    <p:animEffect transition="in" filter="wipe(left)">
                                      <p:cBhvr>
                                        <p:cTn id="32" dur="500"/>
                                        <p:tgtEl>
                                          <p:spTgt spid="82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06"/>
                                        </p:tgtEl>
                                        <p:attrNameLst>
                                          <p:attrName>style.visibility</p:attrName>
                                        </p:attrNameLst>
                                      </p:cBhvr>
                                      <p:to>
                                        <p:strVal val="visible"/>
                                      </p:to>
                                    </p:set>
                                    <p:animEffect transition="in" filter="wipe(left)">
                                      <p:cBhvr>
                                        <p:cTn id="37" dur="500"/>
                                        <p:tgtEl>
                                          <p:spTgt spid="82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211"/>
                                        </p:tgtEl>
                                        <p:attrNameLst>
                                          <p:attrName>style.visibility</p:attrName>
                                        </p:attrNameLst>
                                      </p:cBhvr>
                                      <p:to>
                                        <p:strVal val="visible"/>
                                      </p:to>
                                    </p:set>
                                    <p:animEffect transition="in" filter="wipe(left)">
                                      <p:cBhvr>
                                        <p:cTn id="42" dur="500"/>
                                        <p:tgtEl>
                                          <p:spTgt spid="82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210"/>
                                        </p:tgtEl>
                                        <p:attrNameLst>
                                          <p:attrName>style.visibility</p:attrName>
                                        </p:attrNameLst>
                                      </p:cBhvr>
                                      <p:to>
                                        <p:strVal val="visible"/>
                                      </p:to>
                                    </p:set>
                                    <p:animEffect transition="in" filter="wipe(left)">
                                      <p:cBhvr>
                                        <p:cTn id="47" dur="500"/>
                                        <p:tgtEl>
                                          <p:spTgt spid="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5" grpId="0" animBg="1"/>
      <p:bldP spid="8206" grpId="0" autoUpdateAnimBg="0"/>
      <p:bldP spid="8210" grpId="0" animBg="1"/>
      <p:bldP spid="82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65090081-6943-49EE-9837-8867101E4270}" type="slidenum">
              <a:rPr lang="en-US" altLang="zh-CN"/>
              <a:pPr/>
              <a:t>25</a:t>
            </a:fld>
            <a:endParaRPr lang="en-US" altLang="zh-CN"/>
          </a:p>
        </p:txBody>
      </p:sp>
      <p:graphicFrame>
        <p:nvGraphicFramePr>
          <p:cNvPr id="6146" name="Object 2"/>
          <p:cNvGraphicFramePr>
            <a:graphicFrameLocks noChangeAspect="1"/>
          </p:cNvGraphicFramePr>
          <p:nvPr>
            <p:extLst>
              <p:ext uri="{D42A27DB-BD31-4B8C-83A1-F6EECF244321}">
                <p14:modId xmlns:p14="http://schemas.microsoft.com/office/powerpoint/2010/main" val="3161426906"/>
              </p:ext>
            </p:extLst>
          </p:nvPr>
        </p:nvGraphicFramePr>
        <p:xfrm>
          <a:off x="2155825" y="260350"/>
          <a:ext cx="6297613" cy="1044575"/>
        </p:xfrm>
        <a:graphic>
          <a:graphicData uri="http://schemas.openxmlformats.org/presentationml/2006/ole">
            <mc:AlternateContent xmlns:mc="http://schemas.openxmlformats.org/markup-compatibility/2006">
              <mc:Choice xmlns:v="urn:schemas-microsoft-com:vml" Requires="v">
                <p:oleObj spid="_x0000_s37212" name="Equation" r:id="rId3" imgW="2603160" imgH="431640" progId="Equation.DSMT4">
                  <p:embed/>
                </p:oleObj>
              </mc:Choice>
              <mc:Fallback>
                <p:oleObj name="Equation" r:id="rId3" imgW="2603160" imgH="431640" progId="Equation.DSMT4">
                  <p:embed/>
                  <p:pic>
                    <p:nvPicPr>
                      <p:cNvPr id="0" name=""/>
                      <p:cNvPicPr>
                        <a:picLocks noChangeAspect="1" noChangeArrowheads="1"/>
                      </p:cNvPicPr>
                      <p:nvPr/>
                    </p:nvPicPr>
                    <p:blipFill>
                      <a:blip r:embed="rId4"/>
                      <a:srcRect/>
                      <a:stretch>
                        <a:fillRect/>
                      </a:stretch>
                    </p:blipFill>
                    <p:spPr bwMode="black">
                      <a:xfrm>
                        <a:off x="2155825" y="260350"/>
                        <a:ext cx="6297613"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4"/>
          <p:cNvGraphicFramePr>
            <a:graphicFrameLocks noChangeAspect="1"/>
          </p:cNvGraphicFramePr>
          <p:nvPr>
            <p:extLst>
              <p:ext uri="{D42A27DB-BD31-4B8C-83A1-F6EECF244321}">
                <p14:modId xmlns:p14="http://schemas.microsoft.com/office/powerpoint/2010/main" val="4133523704"/>
              </p:ext>
            </p:extLst>
          </p:nvPr>
        </p:nvGraphicFramePr>
        <p:xfrm>
          <a:off x="2378075" y="1268413"/>
          <a:ext cx="5040313" cy="798512"/>
        </p:xfrm>
        <a:graphic>
          <a:graphicData uri="http://schemas.openxmlformats.org/presentationml/2006/ole">
            <mc:AlternateContent xmlns:mc="http://schemas.openxmlformats.org/markup-compatibility/2006">
              <mc:Choice xmlns:v="urn:schemas-microsoft-com:vml" Requires="v">
                <p:oleObj spid="_x0000_s37213" name="Equation" r:id="rId5" imgW="2082600" imgH="330120" progId="Equation.DSMT4">
                  <p:embed/>
                </p:oleObj>
              </mc:Choice>
              <mc:Fallback>
                <p:oleObj name="Equation" r:id="rId5" imgW="2082600" imgH="330120" progId="Equation.DSMT4">
                  <p:embed/>
                  <p:pic>
                    <p:nvPicPr>
                      <p:cNvPr id="0" name=""/>
                      <p:cNvPicPr>
                        <a:picLocks noChangeAspect="1" noChangeArrowheads="1"/>
                      </p:cNvPicPr>
                      <p:nvPr/>
                    </p:nvPicPr>
                    <p:blipFill>
                      <a:blip r:embed="rId6"/>
                      <a:srcRect/>
                      <a:stretch>
                        <a:fillRect/>
                      </a:stretch>
                    </p:blipFill>
                    <p:spPr bwMode="black">
                      <a:xfrm>
                        <a:off x="2378075" y="1268413"/>
                        <a:ext cx="5040313"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Rectangle 5"/>
          <p:cNvSpPr>
            <a:spLocks noChangeAspect="1" noChangeArrowheads="1"/>
          </p:cNvSpPr>
          <p:nvPr/>
        </p:nvSpPr>
        <p:spPr bwMode="black">
          <a:xfrm>
            <a:off x="8977313" y="1970088"/>
            <a:ext cx="42672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a:t>D</a:t>
            </a:r>
          </a:p>
        </p:txBody>
      </p:sp>
      <p:grpSp>
        <p:nvGrpSpPr>
          <p:cNvPr id="6150" name="Group 6"/>
          <p:cNvGrpSpPr>
            <a:grpSpLocks/>
          </p:cNvGrpSpPr>
          <p:nvPr/>
        </p:nvGrpSpPr>
        <p:grpSpPr bwMode="auto">
          <a:xfrm>
            <a:off x="7848600" y="914400"/>
            <a:ext cx="2641600" cy="2738438"/>
            <a:chOff x="3984" y="576"/>
            <a:chExt cx="1664" cy="1725"/>
          </a:xfrm>
        </p:grpSpPr>
        <p:sp>
          <p:nvSpPr>
            <p:cNvPr id="6151" name="Rectangle 7" descr="大棋盘"/>
            <p:cNvSpPr>
              <a:spLocks noChangeAspect="1" noChangeArrowheads="1"/>
            </p:cNvSpPr>
            <p:nvPr/>
          </p:nvSpPr>
          <p:spPr bwMode="auto">
            <a:xfrm>
              <a:off x="4459" y="1003"/>
              <a:ext cx="763" cy="816"/>
            </a:xfrm>
            <a:prstGeom prst="rect">
              <a:avLst/>
            </a:prstGeom>
            <a:pattFill prst="lgCheck">
              <a:fgClr>
                <a:srgbClr val="00CC99"/>
              </a:fgClr>
              <a:bgClr>
                <a:srgbClr val="FFFFFF"/>
              </a:bgClr>
            </a:patt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52" name="Group 8"/>
            <p:cNvGrpSpPr>
              <a:grpSpLocks noChangeAspect="1"/>
            </p:cNvGrpSpPr>
            <p:nvPr/>
          </p:nvGrpSpPr>
          <p:grpSpPr bwMode="auto">
            <a:xfrm>
              <a:off x="3984" y="576"/>
              <a:ext cx="1664" cy="1725"/>
              <a:chOff x="672" y="2112"/>
              <a:chExt cx="1682" cy="1743"/>
            </a:xfrm>
          </p:grpSpPr>
          <p:sp>
            <p:nvSpPr>
              <p:cNvPr id="6153" name="Rectangle 9"/>
              <p:cNvSpPr>
                <a:spLocks noChangeAspect="1" noChangeArrowheads="1"/>
              </p:cNvSpPr>
              <p:nvPr/>
            </p:nvSpPr>
            <p:spPr bwMode="black">
              <a:xfrm>
                <a:off x="2122" y="3544"/>
                <a:ext cx="23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x</a:t>
                </a:r>
                <a:endParaRPr lang="en-US" altLang="zh-CN" sz="2600" b="1" dirty="0">
                  <a:latin typeface="Times New Roman" panose="02020603050405020304" pitchFamily="18" charset="0"/>
                  <a:cs typeface="Times New Roman" panose="02020603050405020304" pitchFamily="18" charset="0"/>
                </a:endParaRPr>
              </a:p>
            </p:txBody>
          </p:sp>
          <p:sp>
            <p:nvSpPr>
              <p:cNvPr id="6154" name="Line 10"/>
              <p:cNvSpPr>
                <a:spLocks noChangeAspect="1" noChangeShapeType="1"/>
              </p:cNvSpPr>
              <p:nvPr/>
            </p:nvSpPr>
            <p:spPr bwMode="black">
              <a:xfrm>
                <a:off x="893" y="3621"/>
                <a:ext cx="126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Line 11"/>
              <p:cNvSpPr>
                <a:spLocks noChangeAspect="1" noChangeShapeType="1"/>
              </p:cNvSpPr>
              <p:nvPr/>
            </p:nvSpPr>
            <p:spPr bwMode="black">
              <a:xfrm flipV="1">
                <a:off x="893" y="2208"/>
                <a:ext cx="0" cy="14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Rectangle 12"/>
              <p:cNvSpPr>
                <a:spLocks noChangeAspect="1" noChangeArrowheads="1"/>
              </p:cNvSpPr>
              <p:nvPr/>
            </p:nvSpPr>
            <p:spPr bwMode="black">
              <a:xfrm>
                <a:off x="672" y="2112"/>
                <a:ext cx="34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p:txBody>
          </p:sp>
          <p:graphicFrame>
            <p:nvGraphicFramePr>
              <p:cNvPr id="6157" name="Object 13"/>
              <p:cNvGraphicFramePr>
                <a:graphicFrameLocks noChangeAspect="1"/>
              </p:cNvGraphicFramePr>
              <p:nvPr/>
            </p:nvGraphicFramePr>
            <p:xfrm>
              <a:off x="778" y="3583"/>
              <a:ext cx="137" cy="150"/>
            </p:xfrm>
            <a:graphic>
              <a:graphicData uri="http://schemas.openxmlformats.org/presentationml/2006/ole">
                <mc:AlternateContent xmlns:mc="http://schemas.openxmlformats.org/markup-compatibility/2006">
                  <mc:Choice xmlns:v="urn:schemas-microsoft-com:vml" Requires="v">
                    <p:oleObj spid="_x0000_s37214"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778" y="3583"/>
                            <a:ext cx="13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Line 14"/>
              <p:cNvSpPr>
                <a:spLocks noChangeAspect="1" noChangeShapeType="1"/>
              </p:cNvSpPr>
              <p:nvPr/>
            </p:nvSpPr>
            <p:spPr bwMode="auto">
              <a:xfrm>
                <a:off x="1152"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Line 15"/>
              <p:cNvSpPr>
                <a:spLocks noChangeAspect="1" noChangeShapeType="1"/>
              </p:cNvSpPr>
              <p:nvPr/>
            </p:nvSpPr>
            <p:spPr bwMode="auto">
              <a:xfrm>
                <a:off x="1920"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Line 16"/>
              <p:cNvSpPr>
                <a:spLocks noChangeAspect="1" noChangeShapeType="1"/>
              </p:cNvSpPr>
              <p:nvPr/>
            </p:nvSpPr>
            <p:spPr bwMode="auto">
              <a:xfrm rot="-5400000">
                <a:off x="1032" y="324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Line 17"/>
              <p:cNvSpPr>
                <a:spLocks noChangeAspect="1" noChangeShapeType="1"/>
              </p:cNvSpPr>
              <p:nvPr/>
            </p:nvSpPr>
            <p:spPr bwMode="auto">
              <a:xfrm rot="-5400000">
                <a:off x="1032" y="2424"/>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62" name="Object 18"/>
              <p:cNvGraphicFramePr>
                <a:graphicFrameLocks noChangeAspect="1"/>
              </p:cNvGraphicFramePr>
              <p:nvPr/>
            </p:nvGraphicFramePr>
            <p:xfrm>
              <a:off x="672" y="3264"/>
              <a:ext cx="172" cy="192"/>
            </p:xfrm>
            <a:graphic>
              <a:graphicData uri="http://schemas.openxmlformats.org/presentationml/2006/ole">
                <mc:AlternateContent xmlns:mc="http://schemas.openxmlformats.org/markup-compatibility/2006">
                  <mc:Choice xmlns:v="urn:schemas-microsoft-com:vml" Requires="v">
                    <p:oleObj spid="_x0000_s37215"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3264"/>
                            <a:ext cx="1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19"/>
              <p:cNvGraphicFramePr>
                <a:graphicFrameLocks noChangeAspect="1"/>
              </p:cNvGraphicFramePr>
              <p:nvPr/>
            </p:nvGraphicFramePr>
            <p:xfrm>
              <a:off x="1056" y="3648"/>
              <a:ext cx="172" cy="192"/>
            </p:xfrm>
            <a:graphic>
              <a:graphicData uri="http://schemas.openxmlformats.org/presentationml/2006/ole">
                <mc:AlternateContent xmlns:mc="http://schemas.openxmlformats.org/markup-compatibility/2006">
                  <mc:Choice xmlns:v="urn:schemas-microsoft-com:vml" Requires="v">
                    <p:oleObj spid="_x0000_s37216" name="Equation" r:id="rId11" imgW="126720" imgH="139680" progId="Equation.DSMT4">
                      <p:embed/>
                    </p:oleObj>
                  </mc:Choice>
                  <mc:Fallback>
                    <p:oleObj name="Equation" r:id="rId11"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3648"/>
                            <a:ext cx="1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4" name="Object 20"/>
              <p:cNvGraphicFramePr>
                <a:graphicFrameLocks noChangeAspect="1"/>
              </p:cNvGraphicFramePr>
              <p:nvPr/>
            </p:nvGraphicFramePr>
            <p:xfrm>
              <a:off x="672" y="2400"/>
              <a:ext cx="172" cy="242"/>
            </p:xfrm>
            <a:graphic>
              <a:graphicData uri="http://schemas.openxmlformats.org/presentationml/2006/ole">
                <mc:AlternateContent xmlns:mc="http://schemas.openxmlformats.org/markup-compatibility/2006">
                  <mc:Choice xmlns:v="urn:schemas-microsoft-com:vml" Requires="v">
                    <p:oleObj spid="_x0000_s37217" name="Equation" r:id="rId12" imgW="126720" imgH="177480" progId="Equation.DSMT4">
                      <p:embed/>
                    </p:oleObj>
                  </mc:Choice>
                  <mc:Fallback>
                    <p:oleObj name="Equation" r:id="rId12" imgW="126720" imgH="177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 y="2400"/>
                            <a:ext cx="17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5" name="Object 21"/>
              <p:cNvGraphicFramePr>
                <a:graphicFrameLocks noChangeAspect="1"/>
              </p:cNvGraphicFramePr>
              <p:nvPr/>
            </p:nvGraphicFramePr>
            <p:xfrm>
              <a:off x="1824" y="3600"/>
              <a:ext cx="172" cy="242"/>
            </p:xfrm>
            <a:graphic>
              <a:graphicData uri="http://schemas.openxmlformats.org/presentationml/2006/ole">
                <mc:AlternateContent xmlns:mc="http://schemas.openxmlformats.org/markup-compatibility/2006">
                  <mc:Choice xmlns:v="urn:schemas-microsoft-com:vml" Requires="v">
                    <p:oleObj spid="_x0000_s37218" name="Equation" r:id="rId14" imgW="126720" imgH="177480" progId="Equation.DSMT4">
                      <p:embed/>
                    </p:oleObj>
                  </mc:Choice>
                  <mc:Fallback>
                    <p:oleObj name="Equation" r:id="rId14" imgW="126720" imgH="1774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4" y="3600"/>
                            <a:ext cx="17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1642164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wipe(left)">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9"/>
                                        </p:tgtEl>
                                        <p:attrNameLst>
                                          <p:attrName>style.visibility</p:attrName>
                                        </p:attrNameLst>
                                      </p:cBhvr>
                                      <p:to>
                                        <p:strVal val="visible"/>
                                      </p:to>
                                    </p:set>
                                    <p:animEffect transition="in" filter="wipe(left)">
                                      <p:cBhvr>
                                        <p:cTn id="22"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65090081-6943-49EE-9837-8867101E4270}" type="slidenum">
              <a:rPr lang="en-US" altLang="zh-CN"/>
              <a:pPr/>
              <a:t>26</a:t>
            </a:fld>
            <a:endParaRPr lang="en-US" altLang="zh-CN"/>
          </a:p>
        </p:txBody>
      </p:sp>
      <p:graphicFrame>
        <p:nvGraphicFramePr>
          <p:cNvPr id="6146" name="Object 2"/>
          <p:cNvGraphicFramePr>
            <a:graphicFrameLocks noChangeAspect="1"/>
          </p:cNvGraphicFramePr>
          <p:nvPr>
            <p:extLst>
              <p:ext uri="{D42A27DB-BD31-4B8C-83A1-F6EECF244321}">
                <p14:modId xmlns:p14="http://schemas.microsoft.com/office/powerpoint/2010/main" val="1396532840"/>
              </p:ext>
            </p:extLst>
          </p:nvPr>
        </p:nvGraphicFramePr>
        <p:xfrm>
          <a:off x="542789" y="309228"/>
          <a:ext cx="10545762" cy="1106488"/>
        </p:xfrm>
        <a:graphic>
          <a:graphicData uri="http://schemas.openxmlformats.org/presentationml/2006/ole">
            <mc:AlternateContent xmlns:mc="http://schemas.openxmlformats.org/markup-compatibility/2006">
              <mc:Choice xmlns:v="urn:schemas-microsoft-com:vml" Requires="v">
                <p:oleObj spid="_x0000_s42371" name="Equation" r:id="rId3" imgW="4089240" imgH="457200" progId="Equation.DSMT4">
                  <p:embed/>
                </p:oleObj>
              </mc:Choice>
              <mc:Fallback>
                <p:oleObj name="Equation" r:id="rId3" imgW="4089240" imgH="457200" progId="Equation.DSMT4">
                  <p:embed/>
                  <p:pic>
                    <p:nvPicPr>
                      <p:cNvPr id="0" name=""/>
                      <p:cNvPicPr>
                        <a:picLocks noChangeAspect="1" noChangeArrowheads="1"/>
                      </p:cNvPicPr>
                      <p:nvPr/>
                    </p:nvPicPr>
                    <p:blipFill>
                      <a:blip r:embed="rId4"/>
                      <a:srcRect/>
                      <a:stretch>
                        <a:fillRect/>
                      </a:stretch>
                    </p:blipFill>
                    <p:spPr bwMode="black">
                      <a:xfrm>
                        <a:off x="542789" y="309228"/>
                        <a:ext cx="10545762" cy="1106488"/>
                      </a:xfrm>
                      <a:prstGeom prst="rect">
                        <a:avLst/>
                      </a:prstGeom>
                      <a:noFill/>
                      <a:extLst/>
                    </p:spPr>
                  </p:pic>
                </p:oleObj>
              </mc:Fallback>
            </mc:AlternateContent>
          </a:graphicData>
        </a:graphic>
      </p:graphicFrame>
      <p:graphicFrame>
        <p:nvGraphicFramePr>
          <p:cNvPr id="6148" name="Object 4"/>
          <p:cNvGraphicFramePr>
            <a:graphicFrameLocks noChangeAspect="1"/>
          </p:cNvGraphicFramePr>
          <p:nvPr>
            <p:extLst>
              <p:ext uri="{D42A27DB-BD31-4B8C-83A1-F6EECF244321}">
                <p14:modId xmlns:p14="http://schemas.microsoft.com/office/powerpoint/2010/main" val="2355236749"/>
              </p:ext>
            </p:extLst>
          </p:nvPr>
        </p:nvGraphicFramePr>
        <p:xfrm>
          <a:off x="1694507" y="1280825"/>
          <a:ext cx="6513513" cy="798513"/>
        </p:xfrm>
        <a:graphic>
          <a:graphicData uri="http://schemas.openxmlformats.org/presentationml/2006/ole">
            <mc:AlternateContent xmlns:mc="http://schemas.openxmlformats.org/markup-compatibility/2006">
              <mc:Choice xmlns:v="urn:schemas-microsoft-com:vml" Requires="v">
                <p:oleObj spid="_x0000_s42372" name="Equation" r:id="rId5" imgW="2692080" imgH="330120" progId="Equation.DSMT4">
                  <p:embed/>
                </p:oleObj>
              </mc:Choice>
              <mc:Fallback>
                <p:oleObj name="Equation" r:id="rId5" imgW="2692080" imgH="330120" progId="Equation.DSMT4">
                  <p:embed/>
                  <p:pic>
                    <p:nvPicPr>
                      <p:cNvPr id="0" name=""/>
                      <p:cNvPicPr>
                        <a:picLocks noChangeAspect="1" noChangeArrowheads="1"/>
                      </p:cNvPicPr>
                      <p:nvPr/>
                    </p:nvPicPr>
                    <p:blipFill>
                      <a:blip r:embed="rId6"/>
                      <a:srcRect/>
                      <a:stretch>
                        <a:fillRect/>
                      </a:stretch>
                    </p:blipFill>
                    <p:spPr bwMode="black">
                      <a:xfrm>
                        <a:off x="1694507" y="1280825"/>
                        <a:ext cx="6513513"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Rectangle 5"/>
          <p:cNvSpPr>
            <a:spLocks noChangeAspect="1" noChangeArrowheads="1"/>
          </p:cNvSpPr>
          <p:nvPr/>
        </p:nvSpPr>
        <p:spPr bwMode="black">
          <a:xfrm>
            <a:off x="10350533" y="2025691"/>
            <a:ext cx="46198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000" b="1" i="1" dirty="0">
                <a:latin typeface="Times New Roman" panose="02020603050405020304" pitchFamily="18" charset="0"/>
                <a:cs typeface="Times New Roman" panose="02020603050405020304" pitchFamily="18" charset="0"/>
              </a:rPr>
              <a:t>D</a:t>
            </a:r>
          </a:p>
        </p:txBody>
      </p:sp>
      <p:grpSp>
        <p:nvGrpSpPr>
          <p:cNvPr id="6150" name="Group 6"/>
          <p:cNvGrpSpPr>
            <a:grpSpLocks/>
          </p:cNvGrpSpPr>
          <p:nvPr/>
        </p:nvGrpSpPr>
        <p:grpSpPr bwMode="auto">
          <a:xfrm>
            <a:off x="9190673" y="877868"/>
            <a:ext cx="2641600" cy="2738438"/>
            <a:chOff x="3984" y="576"/>
            <a:chExt cx="1664" cy="1725"/>
          </a:xfrm>
        </p:grpSpPr>
        <p:sp>
          <p:nvSpPr>
            <p:cNvPr id="6151" name="Rectangle 7" descr="大棋盘"/>
            <p:cNvSpPr>
              <a:spLocks noChangeAspect="1" noChangeArrowheads="1"/>
            </p:cNvSpPr>
            <p:nvPr/>
          </p:nvSpPr>
          <p:spPr bwMode="auto">
            <a:xfrm>
              <a:off x="4459" y="1003"/>
              <a:ext cx="763" cy="816"/>
            </a:xfrm>
            <a:prstGeom prst="rect">
              <a:avLst/>
            </a:prstGeom>
            <a:pattFill prst="lgCheck">
              <a:fgClr>
                <a:srgbClr val="00CC99"/>
              </a:fgClr>
              <a:bgClr>
                <a:srgbClr val="FFFFFF"/>
              </a:bgClr>
            </a:patt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52" name="Group 8"/>
            <p:cNvGrpSpPr>
              <a:grpSpLocks noChangeAspect="1"/>
            </p:cNvGrpSpPr>
            <p:nvPr/>
          </p:nvGrpSpPr>
          <p:grpSpPr bwMode="auto">
            <a:xfrm>
              <a:off x="3984" y="576"/>
              <a:ext cx="1664" cy="1725"/>
              <a:chOff x="672" y="2112"/>
              <a:chExt cx="1682" cy="1743"/>
            </a:xfrm>
          </p:grpSpPr>
          <p:sp>
            <p:nvSpPr>
              <p:cNvPr id="6153" name="Rectangle 9"/>
              <p:cNvSpPr>
                <a:spLocks noChangeAspect="1" noChangeArrowheads="1"/>
              </p:cNvSpPr>
              <p:nvPr/>
            </p:nvSpPr>
            <p:spPr bwMode="black">
              <a:xfrm>
                <a:off x="2122" y="3544"/>
                <a:ext cx="23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x</a:t>
                </a:r>
                <a:endParaRPr lang="en-US" altLang="zh-CN" sz="2600" b="1" dirty="0">
                  <a:latin typeface="Times New Roman" panose="02020603050405020304" pitchFamily="18" charset="0"/>
                  <a:cs typeface="Times New Roman" panose="02020603050405020304" pitchFamily="18" charset="0"/>
                </a:endParaRPr>
              </a:p>
            </p:txBody>
          </p:sp>
          <p:sp>
            <p:nvSpPr>
              <p:cNvPr id="6154" name="Line 10"/>
              <p:cNvSpPr>
                <a:spLocks noChangeAspect="1" noChangeShapeType="1"/>
              </p:cNvSpPr>
              <p:nvPr/>
            </p:nvSpPr>
            <p:spPr bwMode="black">
              <a:xfrm>
                <a:off x="893" y="3621"/>
                <a:ext cx="126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5" name="Line 11"/>
              <p:cNvSpPr>
                <a:spLocks noChangeAspect="1" noChangeShapeType="1"/>
              </p:cNvSpPr>
              <p:nvPr/>
            </p:nvSpPr>
            <p:spPr bwMode="black">
              <a:xfrm flipV="1">
                <a:off x="893" y="2208"/>
                <a:ext cx="0" cy="14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Rectangle 12"/>
              <p:cNvSpPr>
                <a:spLocks noChangeAspect="1" noChangeArrowheads="1"/>
              </p:cNvSpPr>
              <p:nvPr/>
            </p:nvSpPr>
            <p:spPr bwMode="black">
              <a:xfrm>
                <a:off x="672" y="2112"/>
                <a:ext cx="345"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b="1" i="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p:txBody>
          </p:sp>
          <p:graphicFrame>
            <p:nvGraphicFramePr>
              <p:cNvPr id="6157" name="Object 13"/>
              <p:cNvGraphicFramePr>
                <a:graphicFrameLocks noChangeAspect="1"/>
              </p:cNvGraphicFramePr>
              <p:nvPr/>
            </p:nvGraphicFramePr>
            <p:xfrm>
              <a:off x="778" y="3583"/>
              <a:ext cx="137" cy="150"/>
            </p:xfrm>
            <a:graphic>
              <a:graphicData uri="http://schemas.openxmlformats.org/presentationml/2006/ole">
                <mc:AlternateContent xmlns:mc="http://schemas.openxmlformats.org/markup-compatibility/2006">
                  <mc:Choice xmlns:v="urn:schemas-microsoft-com:vml" Requires="v">
                    <p:oleObj spid="_x0000_s42373" name="Equation" r:id="rId7" imgW="126720" imgH="139680" progId="Equation.DSMT4">
                      <p:embed/>
                    </p:oleObj>
                  </mc:Choice>
                  <mc:Fallback>
                    <p:oleObj name="Equation" r:id="rId7" imgW="126720" imgH="139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778" y="3583"/>
                            <a:ext cx="137"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Line 14"/>
              <p:cNvSpPr>
                <a:spLocks noChangeAspect="1" noChangeShapeType="1"/>
              </p:cNvSpPr>
              <p:nvPr/>
            </p:nvSpPr>
            <p:spPr bwMode="auto">
              <a:xfrm>
                <a:off x="1152"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9" name="Line 15"/>
              <p:cNvSpPr>
                <a:spLocks noChangeAspect="1" noChangeShapeType="1"/>
              </p:cNvSpPr>
              <p:nvPr/>
            </p:nvSpPr>
            <p:spPr bwMode="auto">
              <a:xfrm>
                <a:off x="1920" y="336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0" name="Line 16"/>
              <p:cNvSpPr>
                <a:spLocks noChangeAspect="1" noChangeShapeType="1"/>
              </p:cNvSpPr>
              <p:nvPr/>
            </p:nvSpPr>
            <p:spPr bwMode="auto">
              <a:xfrm rot="-5400000">
                <a:off x="1032" y="3240"/>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61" name="Line 17"/>
              <p:cNvSpPr>
                <a:spLocks noChangeAspect="1" noChangeShapeType="1"/>
              </p:cNvSpPr>
              <p:nvPr/>
            </p:nvSpPr>
            <p:spPr bwMode="auto">
              <a:xfrm rot="-5400000">
                <a:off x="1032" y="2424"/>
                <a:ext cx="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62" name="Object 18"/>
              <p:cNvGraphicFramePr>
                <a:graphicFrameLocks noChangeAspect="1"/>
              </p:cNvGraphicFramePr>
              <p:nvPr/>
            </p:nvGraphicFramePr>
            <p:xfrm>
              <a:off x="672" y="3264"/>
              <a:ext cx="172" cy="192"/>
            </p:xfrm>
            <a:graphic>
              <a:graphicData uri="http://schemas.openxmlformats.org/presentationml/2006/ole">
                <mc:AlternateContent xmlns:mc="http://schemas.openxmlformats.org/markup-compatibility/2006">
                  <mc:Choice xmlns:v="urn:schemas-microsoft-com:vml" Requires="v">
                    <p:oleObj spid="_x0000_s42374"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3264"/>
                            <a:ext cx="1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19"/>
              <p:cNvGraphicFramePr>
                <a:graphicFrameLocks noChangeAspect="1"/>
              </p:cNvGraphicFramePr>
              <p:nvPr/>
            </p:nvGraphicFramePr>
            <p:xfrm>
              <a:off x="1056" y="3648"/>
              <a:ext cx="172" cy="192"/>
            </p:xfrm>
            <a:graphic>
              <a:graphicData uri="http://schemas.openxmlformats.org/presentationml/2006/ole">
                <mc:AlternateContent xmlns:mc="http://schemas.openxmlformats.org/markup-compatibility/2006">
                  <mc:Choice xmlns:v="urn:schemas-microsoft-com:vml" Requires="v">
                    <p:oleObj spid="_x0000_s42375" name="Equation" r:id="rId11" imgW="126720" imgH="139680" progId="Equation.DSMT4">
                      <p:embed/>
                    </p:oleObj>
                  </mc:Choice>
                  <mc:Fallback>
                    <p:oleObj name="Equation" r:id="rId11" imgW="126720" imgH="1396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3648"/>
                            <a:ext cx="1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4" name="Object 20"/>
              <p:cNvGraphicFramePr>
                <a:graphicFrameLocks noChangeAspect="1"/>
              </p:cNvGraphicFramePr>
              <p:nvPr/>
            </p:nvGraphicFramePr>
            <p:xfrm>
              <a:off x="672" y="2400"/>
              <a:ext cx="172" cy="242"/>
            </p:xfrm>
            <a:graphic>
              <a:graphicData uri="http://schemas.openxmlformats.org/presentationml/2006/ole">
                <mc:AlternateContent xmlns:mc="http://schemas.openxmlformats.org/markup-compatibility/2006">
                  <mc:Choice xmlns:v="urn:schemas-microsoft-com:vml" Requires="v">
                    <p:oleObj spid="_x0000_s42376" name="Equation" r:id="rId12" imgW="126720" imgH="177480" progId="Equation.DSMT4">
                      <p:embed/>
                    </p:oleObj>
                  </mc:Choice>
                  <mc:Fallback>
                    <p:oleObj name="Equation" r:id="rId12" imgW="126720" imgH="177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 y="2400"/>
                            <a:ext cx="17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5" name="Object 21"/>
              <p:cNvGraphicFramePr>
                <a:graphicFrameLocks noChangeAspect="1"/>
              </p:cNvGraphicFramePr>
              <p:nvPr/>
            </p:nvGraphicFramePr>
            <p:xfrm>
              <a:off x="1824" y="3600"/>
              <a:ext cx="172" cy="242"/>
            </p:xfrm>
            <a:graphic>
              <a:graphicData uri="http://schemas.openxmlformats.org/presentationml/2006/ole">
                <mc:AlternateContent xmlns:mc="http://schemas.openxmlformats.org/markup-compatibility/2006">
                  <mc:Choice xmlns:v="urn:schemas-microsoft-com:vml" Requires="v">
                    <p:oleObj spid="_x0000_s42377" name="Equation" r:id="rId14" imgW="126720" imgH="177480" progId="Equation.DSMT4">
                      <p:embed/>
                    </p:oleObj>
                  </mc:Choice>
                  <mc:Fallback>
                    <p:oleObj name="Equation" r:id="rId14" imgW="126720" imgH="1774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4" y="3600"/>
                            <a:ext cx="172"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22986600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wipe(left)">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9"/>
                                        </p:tgtEl>
                                        <p:attrNameLst>
                                          <p:attrName>style.visibility</p:attrName>
                                        </p:attrNameLst>
                                      </p:cBhvr>
                                      <p:to>
                                        <p:strVal val="visible"/>
                                      </p:to>
                                    </p:set>
                                    <p:animEffect transition="in" filter="wipe(left)">
                                      <p:cBhvr>
                                        <p:cTn id="22"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647C48E7-EA46-4CAE-9113-7E7D185F35DE}" type="slidenum">
              <a:rPr lang="en-US" altLang="zh-CN"/>
              <a:pPr/>
              <a:t>27</a:t>
            </a:fld>
            <a:endParaRPr lang="en-US" altLang="zh-CN"/>
          </a:p>
        </p:txBody>
      </p:sp>
      <p:sp>
        <p:nvSpPr>
          <p:cNvPr id="5122" name="Rectangle 2"/>
          <p:cNvSpPr>
            <a:spLocks noChangeArrowheads="1"/>
          </p:cNvSpPr>
          <p:nvPr/>
        </p:nvSpPr>
        <p:spPr bwMode="black">
          <a:xfrm>
            <a:off x="2133600" y="549275"/>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FF"/>
                </a:solidFill>
              </a:rPr>
              <a:t>例</a:t>
            </a:r>
            <a:r>
              <a:rPr lang="en-US" altLang="zh-CN" sz="2800" b="1" dirty="0" smtClean="0">
                <a:solidFill>
                  <a:srgbClr val="0000FF"/>
                </a:solidFill>
              </a:rPr>
              <a:t>10   </a:t>
            </a:r>
            <a:r>
              <a:rPr lang="zh-CN" altLang="en-US" sz="2800" b="1" dirty="0" smtClean="0"/>
              <a:t>设 </a:t>
            </a:r>
            <a:r>
              <a:rPr lang="en-US" altLang="zh-CN" sz="2800" b="1" i="1" dirty="0" smtClean="0">
                <a:latin typeface="Times New Roman" panose="02020603050405020304" pitchFamily="18" charset="0"/>
                <a:cs typeface="Times New Roman" panose="02020603050405020304" pitchFamily="18" charset="0"/>
              </a:rPr>
              <a:t>f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zh-CN" altLang="en-US" sz="2800" b="1" dirty="0"/>
              <a:t>是</a:t>
            </a:r>
            <a:r>
              <a:rPr lang="en-US" altLang="zh-CN" sz="2800" b="1" dirty="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t>上的正值连续函数，且单调减少，求证</a:t>
            </a:r>
          </a:p>
        </p:txBody>
      </p:sp>
      <p:graphicFrame>
        <p:nvGraphicFramePr>
          <p:cNvPr id="5123" name="Object 3"/>
          <p:cNvGraphicFramePr>
            <a:graphicFrameLocks noChangeAspect="1"/>
          </p:cNvGraphicFramePr>
          <p:nvPr>
            <p:extLst>
              <p:ext uri="{D42A27DB-BD31-4B8C-83A1-F6EECF244321}">
                <p14:modId xmlns:p14="http://schemas.microsoft.com/office/powerpoint/2010/main" val="1322848718"/>
              </p:ext>
            </p:extLst>
          </p:nvPr>
        </p:nvGraphicFramePr>
        <p:xfrm>
          <a:off x="2767013" y="1552575"/>
          <a:ext cx="5003800" cy="1562100"/>
        </p:xfrm>
        <a:graphic>
          <a:graphicData uri="http://schemas.openxmlformats.org/presentationml/2006/ole">
            <mc:AlternateContent xmlns:mc="http://schemas.openxmlformats.org/markup-compatibility/2006">
              <mc:Choice xmlns:v="urn:schemas-microsoft-com:vml" Requires="v">
                <p:oleObj spid="_x0000_s38086" name="Equation" r:id="rId3" imgW="2031840" imgH="634680" progId="Equation.DSMT4">
                  <p:embed/>
                </p:oleObj>
              </mc:Choice>
              <mc:Fallback>
                <p:oleObj name="Equation" r:id="rId3" imgW="2031840" imgH="634680" progId="Equation.DSMT4">
                  <p:embed/>
                  <p:pic>
                    <p:nvPicPr>
                      <p:cNvPr id="0" name=""/>
                      <p:cNvPicPr>
                        <a:picLocks noChangeAspect="1" noChangeArrowheads="1"/>
                      </p:cNvPicPr>
                      <p:nvPr/>
                    </p:nvPicPr>
                    <p:blipFill>
                      <a:blip r:embed="rId4"/>
                      <a:srcRect/>
                      <a:stretch>
                        <a:fillRect/>
                      </a:stretch>
                    </p:blipFill>
                    <p:spPr bwMode="black">
                      <a:xfrm>
                        <a:off x="2767013" y="1552575"/>
                        <a:ext cx="50038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29" name="Group 9"/>
          <p:cNvGrpSpPr>
            <a:grpSpLocks/>
          </p:cNvGrpSpPr>
          <p:nvPr/>
        </p:nvGrpSpPr>
        <p:grpSpPr bwMode="auto">
          <a:xfrm>
            <a:off x="7967664" y="1052515"/>
            <a:ext cx="2060575" cy="1978025"/>
            <a:chOff x="3984" y="1440"/>
            <a:chExt cx="1298" cy="1246"/>
          </a:xfrm>
        </p:grpSpPr>
        <p:sp>
          <p:nvSpPr>
            <p:cNvPr id="5130" name="Rectangle 10" descr="大棋盘"/>
            <p:cNvSpPr>
              <a:spLocks noChangeAspect="1" noChangeArrowheads="1"/>
            </p:cNvSpPr>
            <p:nvPr/>
          </p:nvSpPr>
          <p:spPr bwMode="auto">
            <a:xfrm>
              <a:off x="4176" y="1824"/>
              <a:ext cx="649" cy="694"/>
            </a:xfrm>
            <a:prstGeom prst="rect">
              <a:avLst/>
            </a:prstGeom>
            <a:pattFill prst="lgCheck">
              <a:fgClr>
                <a:srgbClr val="00CC99"/>
              </a:fgClr>
              <a:bgClr>
                <a:srgbClr val="FFFFFF"/>
              </a:bgClr>
            </a:patt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Rectangle 11"/>
            <p:cNvSpPr>
              <a:spLocks noChangeAspect="1" noChangeArrowheads="1"/>
            </p:cNvSpPr>
            <p:nvPr/>
          </p:nvSpPr>
          <p:spPr bwMode="black">
            <a:xfrm>
              <a:off x="5088" y="2453"/>
              <a:ext cx="19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latin typeface="Times New Roman" panose="02020603050405020304" pitchFamily="18" charset="0"/>
                  <a:cs typeface="Times New Roman" panose="02020603050405020304" pitchFamily="18" charset="0"/>
                </a:rPr>
                <a:t>x</a:t>
              </a:r>
              <a:endParaRPr lang="en-US" altLang="zh-CN" b="1" dirty="0">
                <a:latin typeface="Times New Roman" panose="02020603050405020304" pitchFamily="18" charset="0"/>
                <a:cs typeface="Times New Roman" panose="02020603050405020304" pitchFamily="18" charset="0"/>
              </a:endParaRPr>
            </a:p>
          </p:txBody>
        </p:sp>
        <p:sp>
          <p:nvSpPr>
            <p:cNvPr id="5132" name="Line 12"/>
            <p:cNvSpPr>
              <a:spLocks noChangeAspect="1" noChangeShapeType="1"/>
            </p:cNvSpPr>
            <p:nvPr/>
          </p:nvSpPr>
          <p:spPr bwMode="black">
            <a:xfrm>
              <a:off x="4170" y="2518"/>
              <a:ext cx="9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3" name="Line 13"/>
            <p:cNvSpPr>
              <a:spLocks noChangeAspect="1" noChangeShapeType="1"/>
            </p:cNvSpPr>
            <p:nvPr/>
          </p:nvSpPr>
          <p:spPr bwMode="black">
            <a:xfrm flipV="1">
              <a:off x="4170" y="1536"/>
              <a:ext cx="0" cy="98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4" name="Rectangle 14"/>
            <p:cNvSpPr>
              <a:spLocks noChangeAspect="1" noChangeArrowheads="1"/>
            </p:cNvSpPr>
            <p:nvPr/>
          </p:nvSpPr>
          <p:spPr bwMode="black">
            <a:xfrm>
              <a:off x="3984" y="1440"/>
              <a:ext cx="2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dirty="0">
                  <a:latin typeface="Times New Roman" panose="02020603050405020304" pitchFamily="18" charset="0"/>
                  <a:cs typeface="Times New Roman" panose="02020603050405020304" pitchFamily="18" charset="0"/>
                </a:rPr>
                <a:t>y</a:t>
              </a:r>
              <a:endParaRPr lang="en-US" altLang="zh-CN" b="1" dirty="0">
                <a:latin typeface="Times New Roman" panose="02020603050405020304" pitchFamily="18" charset="0"/>
                <a:cs typeface="Times New Roman" panose="02020603050405020304" pitchFamily="18" charset="0"/>
              </a:endParaRPr>
            </a:p>
          </p:txBody>
        </p:sp>
        <p:graphicFrame>
          <p:nvGraphicFramePr>
            <p:cNvPr id="5135" name="Object 15"/>
            <p:cNvGraphicFramePr>
              <a:graphicFrameLocks noChangeAspect="1"/>
            </p:cNvGraphicFramePr>
            <p:nvPr/>
          </p:nvGraphicFramePr>
          <p:xfrm>
            <a:off x="4032" y="2486"/>
            <a:ext cx="161" cy="176"/>
          </p:xfrm>
          <a:graphic>
            <a:graphicData uri="http://schemas.openxmlformats.org/presentationml/2006/ole">
              <mc:AlternateContent xmlns:mc="http://schemas.openxmlformats.org/markup-compatibility/2006">
                <mc:Choice xmlns:v="urn:schemas-microsoft-com:vml" Requires="v">
                  <p:oleObj spid="_x0000_s38087" name="Equation" r:id="rId5" imgW="126720" imgH="139680" progId="Equation.DSMT4">
                    <p:embed/>
                  </p:oleObj>
                </mc:Choice>
                <mc:Fallback>
                  <p:oleObj name="Equation" r:id="rId5" imgW="126720" imgH="13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4032" y="2486"/>
                          <a:ext cx="16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16"/>
            <p:cNvGraphicFramePr>
              <a:graphicFrameLocks noChangeAspect="1"/>
            </p:cNvGraphicFramePr>
            <p:nvPr/>
          </p:nvGraphicFramePr>
          <p:xfrm>
            <a:off x="3991" y="1735"/>
            <a:ext cx="130" cy="189"/>
          </p:xfrm>
          <a:graphic>
            <a:graphicData uri="http://schemas.openxmlformats.org/presentationml/2006/ole">
              <mc:AlternateContent xmlns:mc="http://schemas.openxmlformats.org/markup-compatibility/2006">
                <mc:Choice xmlns:v="urn:schemas-microsoft-com:vml" Requires="v">
                  <p:oleObj spid="_x0000_s38088" name="Equation" r:id="rId7" imgW="114120" imgH="164880" progId="Equation.DSMT4">
                    <p:embed/>
                  </p:oleObj>
                </mc:Choice>
                <mc:Fallback>
                  <p:oleObj name="Equation" r:id="rId7" imgW="114120" imgH="164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1" y="1735"/>
                          <a:ext cx="13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7" name="Object 17"/>
            <p:cNvGraphicFramePr>
              <a:graphicFrameLocks noChangeAspect="1"/>
            </p:cNvGraphicFramePr>
            <p:nvPr/>
          </p:nvGraphicFramePr>
          <p:xfrm>
            <a:off x="4800" y="2496"/>
            <a:ext cx="130" cy="189"/>
          </p:xfrm>
          <a:graphic>
            <a:graphicData uri="http://schemas.openxmlformats.org/presentationml/2006/ole">
              <mc:AlternateContent xmlns:mc="http://schemas.openxmlformats.org/markup-compatibility/2006">
                <mc:Choice xmlns:v="urn:schemas-microsoft-com:vml" Requires="v">
                  <p:oleObj spid="_x0000_s38089" name="Equation" r:id="rId9" imgW="114120" imgH="164880" progId="Equation.DSMT4">
                    <p:embed/>
                  </p:oleObj>
                </mc:Choice>
                <mc:Fallback>
                  <p:oleObj name="Equation" r:id="rId9" imgW="114120" imgH="164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 y="2496"/>
                          <a:ext cx="130"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670555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left)">
                                      <p:cBhvr>
                                        <p:cTn id="12" dur="500"/>
                                        <p:tgtEl>
                                          <p:spTgt spid="5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9"/>
                                        </p:tgtEl>
                                        <p:attrNameLst>
                                          <p:attrName>style.visibility</p:attrName>
                                        </p:attrNameLst>
                                      </p:cBhvr>
                                      <p:to>
                                        <p:strVal val="visible"/>
                                      </p:to>
                                    </p:set>
                                    <p:animEffect transition="in" filter="wipe(left)">
                                      <p:cBhvr>
                                        <p:cTn id="17" dur="500"/>
                                        <p:tgtEl>
                                          <p:spTgt spid="5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913697848"/>
              </p:ext>
            </p:extLst>
          </p:nvPr>
        </p:nvGraphicFramePr>
        <p:xfrm>
          <a:off x="2340360" y="769908"/>
          <a:ext cx="955675" cy="531812"/>
        </p:xfrm>
        <a:graphic>
          <a:graphicData uri="http://schemas.openxmlformats.org/presentationml/2006/ole">
            <mc:AlternateContent xmlns:mc="http://schemas.openxmlformats.org/markup-compatibility/2006">
              <mc:Choice xmlns:v="urn:schemas-microsoft-com:vml" Requires="v">
                <p:oleObj spid="_x0000_s45158" name="Equation" r:id="rId3" imgW="355320" imgH="203040" progId="Equation.DSMT4">
                  <p:embed/>
                </p:oleObj>
              </mc:Choice>
              <mc:Fallback>
                <p:oleObj name="Equation" r:id="rId3" imgW="355320" imgH="203040" progId="Equation.DSMT4">
                  <p:embed/>
                  <p:pic>
                    <p:nvPicPr>
                      <p:cNvPr id="0" name="Object 5"/>
                      <p:cNvPicPr>
                        <a:picLocks noChangeAspect="1" noChangeArrowheads="1"/>
                      </p:cNvPicPr>
                      <p:nvPr/>
                    </p:nvPicPr>
                    <p:blipFill>
                      <a:blip r:embed="rId4"/>
                      <a:srcRect/>
                      <a:stretch>
                        <a:fillRect/>
                      </a:stretch>
                    </p:blipFill>
                    <p:spPr bwMode="auto">
                      <a:xfrm>
                        <a:off x="2340360" y="769908"/>
                        <a:ext cx="955675" cy="531812"/>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44913651"/>
              </p:ext>
            </p:extLst>
          </p:nvPr>
        </p:nvGraphicFramePr>
        <p:xfrm>
          <a:off x="3717710" y="791464"/>
          <a:ext cx="862528" cy="503141"/>
        </p:xfrm>
        <a:graphic>
          <a:graphicData uri="http://schemas.openxmlformats.org/presentationml/2006/ole">
            <mc:AlternateContent xmlns:mc="http://schemas.openxmlformats.org/markup-compatibility/2006">
              <mc:Choice xmlns:v="urn:schemas-microsoft-com:vml" Requires="v">
                <p:oleObj spid="_x0000_s45159" name="Equation" r:id="rId5" imgW="342720" imgH="203040" progId="Equation.DSMT4">
                  <p:embed/>
                </p:oleObj>
              </mc:Choice>
              <mc:Fallback>
                <p:oleObj name="Equation" r:id="rId5" imgW="342720" imgH="203040" progId="Equation.DSMT4">
                  <p:embed/>
                  <p:pic>
                    <p:nvPicPr>
                      <p:cNvPr id="0" name="Object 4"/>
                      <p:cNvPicPr>
                        <a:picLocks noChangeAspect="1" noChangeArrowheads="1"/>
                      </p:cNvPicPr>
                      <p:nvPr/>
                    </p:nvPicPr>
                    <p:blipFill>
                      <a:blip r:embed="rId6"/>
                      <a:srcRect/>
                      <a:stretch>
                        <a:fillRect/>
                      </a:stretch>
                    </p:blipFill>
                    <p:spPr bwMode="auto">
                      <a:xfrm>
                        <a:off x="3717710" y="791464"/>
                        <a:ext cx="862528" cy="503141"/>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52597439"/>
              </p:ext>
            </p:extLst>
          </p:nvPr>
        </p:nvGraphicFramePr>
        <p:xfrm>
          <a:off x="6704276" y="801397"/>
          <a:ext cx="1704975" cy="469900"/>
        </p:xfrm>
        <a:graphic>
          <a:graphicData uri="http://schemas.openxmlformats.org/presentationml/2006/ole">
            <mc:AlternateContent xmlns:mc="http://schemas.openxmlformats.org/markup-compatibility/2006">
              <mc:Choice xmlns:v="urn:schemas-microsoft-com:vml" Requires="v">
                <p:oleObj spid="_x0000_s45160" name="Equation" r:id="rId7" imgW="723600" imgH="203040" progId="Equation.DSMT4">
                  <p:embed/>
                </p:oleObj>
              </mc:Choice>
              <mc:Fallback>
                <p:oleObj name="Equation" r:id="rId7" imgW="723600" imgH="203040" progId="Equation.DSMT4">
                  <p:embed/>
                  <p:pic>
                    <p:nvPicPr>
                      <p:cNvPr id="0" name="Object 3"/>
                      <p:cNvPicPr>
                        <a:picLocks noChangeAspect="1" noChangeArrowheads="1"/>
                      </p:cNvPicPr>
                      <p:nvPr/>
                    </p:nvPicPr>
                    <p:blipFill>
                      <a:blip r:embed="rId8"/>
                      <a:srcRect/>
                      <a:stretch>
                        <a:fillRect/>
                      </a:stretch>
                    </p:blipFill>
                    <p:spPr bwMode="auto">
                      <a:xfrm>
                        <a:off x="6704276" y="801397"/>
                        <a:ext cx="1704975" cy="469900"/>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51331659"/>
              </p:ext>
            </p:extLst>
          </p:nvPr>
        </p:nvGraphicFramePr>
        <p:xfrm>
          <a:off x="8825146" y="797776"/>
          <a:ext cx="785840" cy="458406"/>
        </p:xfrm>
        <a:graphic>
          <a:graphicData uri="http://schemas.openxmlformats.org/presentationml/2006/ole">
            <mc:AlternateContent xmlns:mc="http://schemas.openxmlformats.org/markup-compatibility/2006">
              <mc:Choice xmlns:v="urn:schemas-microsoft-com:vml" Requires="v">
                <p:oleObj spid="_x0000_s45161" name="Equation" r:id="rId9" imgW="342720" imgH="203040" progId="Equation.DSMT4">
                  <p:embed/>
                </p:oleObj>
              </mc:Choice>
              <mc:Fallback>
                <p:oleObj name="Equation" r:id="rId9" imgW="342720" imgH="203040" progId="Equation.DSMT4">
                  <p:embed/>
                  <p:pic>
                    <p:nvPicPr>
                      <p:cNvPr id="0" name="Object 2"/>
                      <p:cNvPicPr>
                        <a:picLocks noChangeAspect="1" noChangeArrowheads="1"/>
                      </p:cNvPicPr>
                      <p:nvPr/>
                    </p:nvPicPr>
                    <p:blipFill>
                      <a:blip r:embed="rId10"/>
                      <a:srcRect/>
                      <a:stretch>
                        <a:fillRect/>
                      </a:stretch>
                    </p:blipFill>
                    <p:spPr bwMode="auto">
                      <a:xfrm>
                        <a:off x="8825146" y="797776"/>
                        <a:ext cx="785840" cy="458406"/>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96727219"/>
              </p:ext>
            </p:extLst>
          </p:nvPr>
        </p:nvGraphicFramePr>
        <p:xfrm>
          <a:off x="1538916" y="1958469"/>
          <a:ext cx="9082080" cy="732484"/>
        </p:xfrm>
        <a:graphic>
          <a:graphicData uri="http://schemas.openxmlformats.org/presentationml/2006/ole">
            <mc:AlternateContent xmlns:mc="http://schemas.openxmlformats.org/markup-compatibility/2006">
              <mc:Choice xmlns:v="urn:schemas-microsoft-com:vml" Requires="v">
                <p:oleObj spid="_x0000_s45162" name="Equation" r:id="rId11" imgW="4127400" imgH="330120" progId="Equation.DSMT4">
                  <p:embed/>
                </p:oleObj>
              </mc:Choice>
              <mc:Fallback>
                <p:oleObj name="Equation" r:id="rId11" imgW="4127400" imgH="330120" progId="Equation.DSMT4">
                  <p:embed/>
                  <p:pic>
                    <p:nvPicPr>
                      <p:cNvPr id="0" name="Object 1"/>
                      <p:cNvPicPr>
                        <a:picLocks noChangeAspect="1" noChangeArrowheads="1"/>
                      </p:cNvPicPr>
                      <p:nvPr/>
                    </p:nvPicPr>
                    <p:blipFill>
                      <a:blip r:embed="rId12"/>
                      <a:srcRect/>
                      <a:stretch>
                        <a:fillRect/>
                      </a:stretch>
                    </p:blipFill>
                    <p:spPr bwMode="auto">
                      <a:xfrm>
                        <a:off x="1538916" y="1958469"/>
                        <a:ext cx="9082080" cy="732484"/>
                      </a:xfrm>
                      <a:prstGeom prst="rect">
                        <a:avLst/>
                      </a:prstGeom>
                      <a:noFill/>
                    </p:spPr>
                  </p:pic>
                </p:oleObj>
              </mc:Fallback>
            </mc:AlternateContent>
          </a:graphicData>
        </a:graphic>
      </p:graphicFrame>
      <p:sp>
        <p:nvSpPr>
          <p:cNvPr id="7" name="Rectangle 6"/>
          <p:cNvSpPr>
            <a:spLocks noChangeArrowheads="1"/>
          </p:cNvSpPr>
          <p:nvPr/>
        </p:nvSpPr>
        <p:spPr bwMode="auto">
          <a:xfrm>
            <a:off x="1944719" y="748077"/>
            <a:ext cx="7104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a:spLocks noChangeArrowheads="1"/>
          </p:cNvSpPr>
          <p:nvPr/>
        </p:nvSpPr>
        <p:spPr bwMode="auto">
          <a:xfrm>
            <a:off x="3101781" y="751471"/>
            <a:ext cx="651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a:t>
            </a:r>
            <a:endParaRPr kumimoji="0" lang="zh-CN"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4590254" y="796527"/>
            <a:ext cx="24876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上非负连续，</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a:spLocks noChangeArrowheads="1"/>
          </p:cNvSpPr>
          <p:nvPr/>
        </p:nvSpPr>
        <p:spPr bwMode="auto">
          <a:xfrm>
            <a:off x="8279114" y="748077"/>
            <a:ext cx="10806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9610986" y="771385"/>
            <a:ext cx="1858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上连续且</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
        <p:nvSpPr>
          <p:cNvPr id="13" name="文本框 12"/>
          <p:cNvSpPr txBox="1"/>
          <p:nvPr/>
        </p:nvSpPr>
        <p:spPr>
          <a:xfrm>
            <a:off x="3078350" y="1400611"/>
            <a:ext cx="1266693" cy="523220"/>
          </a:xfrm>
          <a:prstGeom prst="rect">
            <a:avLst/>
          </a:prstGeom>
          <a:noFill/>
        </p:spPr>
        <p:txBody>
          <a:bodyPr wrap="none" rtlCol="0">
            <a:spAutoFit/>
          </a:bodyPr>
          <a:lstStyle/>
          <a:p>
            <a:r>
              <a:rPr lang="zh-CN" altLang="zh-CN" sz="2800" b="1" dirty="0">
                <a:latin typeface="Times New Roman" panose="02020603050405020304" pitchFamily="18" charset="0"/>
                <a:cs typeface="Times New Roman" panose="02020603050405020304" pitchFamily="18" charset="0"/>
              </a:rPr>
              <a:t>证明：</a:t>
            </a:r>
            <a:endParaRPr lang="zh-CN" altLang="en-US" sz="2800" dirty="0"/>
          </a:p>
        </p:txBody>
      </p:sp>
      <p:sp>
        <p:nvSpPr>
          <p:cNvPr id="14" name="文本框 13"/>
          <p:cNvSpPr txBox="1"/>
          <p:nvPr/>
        </p:nvSpPr>
        <p:spPr>
          <a:xfrm>
            <a:off x="1319068" y="1365973"/>
            <a:ext cx="1759282" cy="523220"/>
          </a:xfrm>
          <a:prstGeom prst="rect">
            <a:avLst/>
          </a:prstGeom>
          <a:noFill/>
        </p:spPr>
        <p:txBody>
          <a:bodyPr wrap="square" rtlCol="0">
            <a:spAutoFit/>
          </a:bodyPr>
          <a:lstStyle/>
          <a:p>
            <a:r>
              <a:rPr lang="zh-CN" altLang="zh-CN" sz="2800" b="1" dirty="0">
                <a:latin typeface="Times New Roman" panose="02020603050405020304" pitchFamily="18" charset="0"/>
                <a:cs typeface="Times New Roman" panose="02020603050405020304" pitchFamily="18" charset="0"/>
              </a:rPr>
              <a:t>单调增加</a:t>
            </a:r>
            <a:r>
              <a:rPr lang="zh-CN" altLang="zh-CN" sz="2800" b="1" dirty="0" smtClean="0">
                <a:latin typeface="Times New Roman" panose="02020603050405020304" pitchFamily="18" charset="0"/>
                <a:cs typeface="Times New Roman" panose="02020603050405020304" pitchFamily="18" charset="0"/>
              </a:rPr>
              <a:t>，</a:t>
            </a:r>
            <a:endParaRPr lang="zh-CN" altLang="en-US" sz="2800" dirty="0"/>
          </a:p>
        </p:txBody>
      </p:sp>
      <p:sp>
        <p:nvSpPr>
          <p:cNvPr id="15" name="文本框 14"/>
          <p:cNvSpPr txBox="1"/>
          <p:nvPr/>
        </p:nvSpPr>
        <p:spPr>
          <a:xfrm>
            <a:off x="1077418" y="748077"/>
            <a:ext cx="902811" cy="523220"/>
          </a:xfrm>
          <a:prstGeom prst="rect">
            <a:avLst/>
          </a:prstGeom>
          <a:noFill/>
        </p:spPr>
        <p:txBody>
          <a:bodyPr wrap="none" rtlCol="0">
            <a:spAutoFit/>
          </a:bodyPr>
          <a:lstStyle/>
          <a:p>
            <a:r>
              <a:rPr lang="zh-CN" altLang="en-US" sz="2800" b="1" dirty="0">
                <a:solidFill>
                  <a:srgbClr val="FF0000"/>
                </a:solidFill>
              </a:rPr>
              <a:t>练习</a:t>
            </a:r>
          </a:p>
        </p:txBody>
      </p:sp>
    </p:spTree>
    <p:extLst>
      <p:ext uri="{BB962C8B-B14F-4D97-AF65-F5344CB8AC3E}">
        <p14:creationId xmlns:p14="http://schemas.microsoft.com/office/powerpoint/2010/main" val="4071077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46A512D9-603D-4E48-9564-D923A239E7C5}" type="slidenum">
              <a:rPr lang="en-US" altLang="zh-CN"/>
              <a:pPr/>
              <a:t>29</a:t>
            </a:fld>
            <a:endParaRPr lang="en-US" altLang="zh-CN"/>
          </a:p>
        </p:txBody>
      </p:sp>
      <p:graphicFrame>
        <p:nvGraphicFramePr>
          <p:cNvPr id="3074" name="Object 2"/>
          <p:cNvGraphicFramePr>
            <a:graphicFrameLocks noChangeAspect="1"/>
          </p:cNvGraphicFramePr>
          <p:nvPr>
            <p:extLst>
              <p:ext uri="{D42A27DB-BD31-4B8C-83A1-F6EECF244321}">
                <p14:modId xmlns:p14="http://schemas.microsoft.com/office/powerpoint/2010/main" val="857749677"/>
              </p:ext>
            </p:extLst>
          </p:nvPr>
        </p:nvGraphicFramePr>
        <p:xfrm>
          <a:off x="1827212" y="680244"/>
          <a:ext cx="8288338" cy="1706563"/>
        </p:xfrm>
        <a:graphic>
          <a:graphicData uri="http://schemas.openxmlformats.org/presentationml/2006/ole">
            <mc:AlternateContent xmlns:mc="http://schemas.openxmlformats.org/markup-compatibility/2006">
              <mc:Choice xmlns:v="urn:schemas-microsoft-com:vml" Requires="v">
                <p:oleObj spid="_x0000_s40033" name="Equation" r:id="rId3" imgW="3454200" imgH="711000" progId="Equation.DSMT4">
                  <p:embed/>
                </p:oleObj>
              </mc:Choice>
              <mc:Fallback>
                <p:oleObj name="Equation" r:id="rId3" imgW="3454200" imgH="711000" progId="Equation.DSMT4">
                  <p:embed/>
                  <p:pic>
                    <p:nvPicPr>
                      <p:cNvPr id="0" name=""/>
                      <p:cNvPicPr>
                        <a:picLocks noChangeAspect="1" noChangeArrowheads="1"/>
                      </p:cNvPicPr>
                      <p:nvPr/>
                    </p:nvPicPr>
                    <p:blipFill>
                      <a:blip r:embed="rId4"/>
                      <a:srcRect/>
                      <a:stretch>
                        <a:fillRect/>
                      </a:stretch>
                    </p:blipFill>
                    <p:spPr bwMode="black">
                      <a:xfrm>
                        <a:off x="1827212" y="680244"/>
                        <a:ext cx="8288338" cy="170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20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19B43C19-DC9F-4E04-A9FD-8D9184C60430}" type="slidenum">
              <a:rPr lang="en-US" altLang="zh-CN"/>
              <a:pPr/>
              <a:t>3</a:t>
            </a:fld>
            <a:endParaRPr lang="en-US" altLang="zh-CN"/>
          </a:p>
        </p:txBody>
      </p:sp>
      <p:sp>
        <p:nvSpPr>
          <p:cNvPr id="43010" name="Rectangle 2"/>
          <p:cNvSpPr>
            <a:spLocks noChangeArrowheads="1"/>
          </p:cNvSpPr>
          <p:nvPr/>
        </p:nvSpPr>
        <p:spPr bwMode="auto">
          <a:xfrm>
            <a:off x="2209800" y="485775"/>
            <a:ext cx="7543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rPr>
              <a:t>     </a:t>
            </a:r>
            <a:r>
              <a:rPr lang="zh-CN" altLang="en-US" sz="2800" b="1">
                <a:solidFill>
                  <a:srgbClr val="000000"/>
                </a:solidFill>
              </a:rPr>
              <a:t>积分区域的不等式表示的是二重积分化为二次积分确定积分限的基本依据。 </a:t>
            </a:r>
          </a:p>
        </p:txBody>
      </p:sp>
      <p:sp>
        <p:nvSpPr>
          <p:cNvPr id="43011" name="Rectangle 3"/>
          <p:cNvSpPr>
            <a:spLocks noChangeArrowheads="1"/>
          </p:cNvSpPr>
          <p:nvPr/>
        </p:nvSpPr>
        <p:spPr bwMode="auto">
          <a:xfrm>
            <a:off x="2209800" y="1552576"/>
            <a:ext cx="487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(2) </a:t>
            </a:r>
            <a:r>
              <a:rPr lang="zh-CN" altLang="en-US" sz="2800" b="1" dirty="0">
                <a:solidFill>
                  <a:srgbClr val="000000"/>
                </a:solidFill>
              </a:rPr>
              <a:t>积分顺序的确定 </a:t>
            </a:r>
          </a:p>
        </p:txBody>
      </p:sp>
      <p:sp>
        <p:nvSpPr>
          <p:cNvPr id="43012" name="Rectangle 4"/>
          <p:cNvSpPr>
            <a:spLocks noChangeArrowheads="1"/>
          </p:cNvSpPr>
          <p:nvPr/>
        </p:nvSpPr>
        <p:spPr bwMode="auto">
          <a:xfrm>
            <a:off x="2209800" y="2162175"/>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rPr>
              <a:t>      </a:t>
            </a:r>
            <a:r>
              <a:rPr lang="zh-CN" altLang="en-US" sz="2800" b="1" dirty="0">
                <a:solidFill>
                  <a:srgbClr val="000000"/>
                </a:solidFill>
              </a:rPr>
              <a:t>先</a:t>
            </a:r>
            <a:r>
              <a:rPr lang="zh-CN" altLang="en-US" sz="2800" b="1" dirty="0" smtClean="0">
                <a:solidFill>
                  <a:srgbClr val="000000"/>
                </a:solidFill>
              </a:rPr>
              <a:t>积 </a:t>
            </a:r>
            <a:r>
              <a:rPr lang="en-US" altLang="zh-CN" sz="2800" b="1" i="1" dirty="0" smtClean="0">
                <a:solidFill>
                  <a:srgbClr val="000000"/>
                </a:solidFill>
                <a:latin typeface="Times New Roman" panose="02020603050405020304" pitchFamily="18" charset="0"/>
                <a:cs typeface="Times New Roman" panose="02020603050405020304" pitchFamily="18" charset="0"/>
              </a:rPr>
              <a:t>y </a:t>
            </a:r>
            <a:r>
              <a:rPr lang="zh-CN" altLang="en-US" sz="2800" b="1" dirty="0" smtClean="0">
                <a:solidFill>
                  <a:srgbClr val="000000"/>
                </a:solidFill>
              </a:rPr>
              <a:t>还是</a:t>
            </a:r>
            <a:r>
              <a:rPr lang="zh-CN" altLang="en-US" sz="2800" b="1" dirty="0">
                <a:solidFill>
                  <a:srgbClr val="000000"/>
                </a:solidFill>
              </a:rPr>
              <a:t>先</a:t>
            </a:r>
            <a:r>
              <a:rPr lang="zh-CN" altLang="en-US" sz="2800" b="1" dirty="0" smtClean="0">
                <a:solidFill>
                  <a:srgbClr val="000000"/>
                </a:solidFill>
              </a:rPr>
              <a:t>积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，要结合</a:t>
            </a:r>
            <a:r>
              <a:rPr lang="zh-CN" altLang="en-US" sz="2800" b="1" dirty="0" smtClean="0">
                <a:solidFill>
                  <a:srgbClr val="000000"/>
                </a:solidFill>
              </a:rPr>
              <a:t>被积函数 </a:t>
            </a:r>
            <a:r>
              <a:rPr lang="en-US" altLang="zh-CN" sz="2800" b="1" i="1" dirty="0" smtClean="0">
                <a:solidFill>
                  <a:srgbClr val="000000"/>
                </a:solidFill>
                <a:latin typeface="Times New Roman" panose="02020603050405020304" pitchFamily="18" charset="0"/>
                <a:cs typeface="Times New Roman" panose="02020603050405020304" pitchFamily="18" charset="0"/>
              </a:rPr>
              <a:t>f </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b="1"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zh-CN" altLang="en-US" sz="2800" b="1" dirty="0" smtClean="0">
                <a:solidFill>
                  <a:srgbClr val="000000"/>
                </a:solidFill>
              </a:rPr>
              <a:t>及</a:t>
            </a:r>
            <a:r>
              <a:rPr lang="zh-CN" altLang="en-US" sz="2800" b="1" dirty="0">
                <a:solidFill>
                  <a:srgbClr val="000000"/>
                </a:solidFill>
              </a:rPr>
              <a:t>积分区域两个方面的特点加以考虑。</a:t>
            </a:r>
          </a:p>
        </p:txBody>
      </p:sp>
      <p:sp>
        <p:nvSpPr>
          <p:cNvPr id="43013" name="Rectangle 5"/>
          <p:cNvSpPr>
            <a:spLocks noChangeArrowheads="1"/>
          </p:cNvSpPr>
          <p:nvPr/>
        </p:nvSpPr>
        <p:spPr bwMode="auto">
          <a:xfrm>
            <a:off x="2209800" y="3838575"/>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solidFill>
                  <a:srgbClr val="000000"/>
                </a:solidFill>
              </a:rPr>
              <a:t>    </a:t>
            </a:r>
            <a:r>
              <a:rPr lang="zh-CN" altLang="en-US" sz="2800" b="1" dirty="0">
                <a:solidFill>
                  <a:srgbClr val="000000"/>
                </a:solidFill>
              </a:rPr>
              <a:t>如仅从积分区域的特点看，</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是</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i="1" dirty="0">
                <a:solidFill>
                  <a:srgbClr val="000000"/>
                </a:solidFill>
              </a:rPr>
              <a:t> </a:t>
            </a:r>
            <a:r>
              <a:rPr lang="en-US" altLang="zh-CN" sz="2800" b="1" dirty="0">
                <a:solidFill>
                  <a:srgbClr val="000000"/>
                </a:solidFill>
              </a:rPr>
              <a:t>—</a:t>
            </a:r>
            <a:r>
              <a:rPr lang="zh-CN" altLang="en-US" sz="2800" b="1" dirty="0">
                <a:solidFill>
                  <a:srgbClr val="000000"/>
                </a:solidFill>
              </a:rPr>
              <a:t>型区域时先</a:t>
            </a:r>
            <a:r>
              <a:rPr lang="zh-CN" altLang="en-US" sz="2800" b="1" dirty="0" smtClean="0">
                <a:solidFill>
                  <a:srgbClr val="000000"/>
                </a:solidFill>
              </a:rPr>
              <a:t>积 </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zh-CN" altLang="en-US" sz="2800" b="1" dirty="0">
                <a:solidFill>
                  <a:srgbClr val="000000"/>
                </a:solidFill>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是</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i="1" dirty="0">
                <a:solidFill>
                  <a:srgbClr val="000000"/>
                </a:solidFill>
              </a:rPr>
              <a:t> </a:t>
            </a:r>
            <a:r>
              <a:rPr lang="en-US" altLang="zh-CN" sz="2800" b="1" dirty="0">
                <a:solidFill>
                  <a:srgbClr val="000000"/>
                </a:solidFill>
              </a:rPr>
              <a:t>—</a:t>
            </a:r>
            <a:r>
              <a:rPr lang="zh-CN" altLang="en-US" sz="2800" b="1" dirty="0">
                <a:solidFill>
                  <a:srgbClr val="000000"/>
                </a:solidFill>
              </a:rPr>
              <a:t>型区域先</a:t>
            </a:r>
            <a:r>
              <a:rPr lang="zh-CN" altLang="en-US" sz="2800" b="1" dirty="0" smtClean="0">
                <a:solidFill>
                  <a:srgbClr val="000000"/>
                </a:solidFill>
              </a:rPr>
              <a:t>积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a:t>
            </a:r>
          </a:p>
        </p:txBody>
      </p:sp>
      <p:sp>
        <p:nvSpPr>
          <p:cNvPr id="43014" name="Rectangle 6"/>
          <p:cNvSpPr>
            <a:spLocks noChangeArrowheads="1"/>
          </p:cNvSpPr>
          <p:nvPr/>
        </p:nvSpPr>
        <p:spPr bwMode="auto">
          <a:xfrm>
            <a:off x="2209800" y="3228976"/>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rPr>
              <a:t>   </a:t>
            </a:r>
            <a:r>
              <a:rPr lang="zh-CN" altLang="en-US" sz="2800" b="1">
                <a:solidFill>
                  <a:srgbClr val="000000"/>
                </a:solidFill>
              </a:rPr>
              <a:t>首先是“能积出”，其次是“易积出”。</a:t>
            </a:r>
          </a:p>
        </p:txBody>
      </p:sp>
      <p:sp>
        <p:nvSpPr>
          <p:cNvPr id="43015" name="Rectangle 7"/>
          <p:cNvSpPr>
            <a:spLocks noChangeArrowheads="1"/>
          </p:cNvSpPr>
          <p:nvPr/>
        </p:nvSpPr>
        <p:spPr bwMode="auto">
          <a:xfrm>
            <a:off x="2209800" y="4953000"/>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000000"/>
                </a:solidFill>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既是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i="1" dirty="0" smtClean="0">
                <a:solidFill>
                  <a:srgbClr val="000000"/>
                </a:solidFill>
              </a:rPr>
              <a:t> </a:t>
            </a:r>
            <a:r>
              <a:rPr lang="en-US" altLang="zh-CN" sz="2800" b="1" dirty="0">
                <a:solidFill>
                  <a:srgbClr val="000000"/>
                </a:solidFill>
              </a:rPr>
              <a:t>—</a:t>
            </a:r>
            <a:r>
              <a:rPr lang="zh-CN" altLang="en-US" sz="2800" b="1" dirty="0">
                <a:solidFill>
                  <a:srgbClr val="000000"/>
                </a:solidFill>
              </a:rPr>
              <a:t>型区域</a:t>
            </a:r>
            <a:r>
              <a:rPr lang="zh-CN" altLang="en-US" sz="2800" b="1" dirty="0" smtClean="0">
                <a:solidFill>
                  <a:srgbClr val="000000"/>
                </a:solidFill>
              </a:rPr>
              <a:t>又是 </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en-US" altLang="zh-CN" sz="2800" b="1" i="1" dirty="0" smtClean="0">
                <a:solidFill>
                  <a:srgbClr val="000000"/>
                </a:solidFill>
              </a:rPr>
              <a:t> </a:t>
            </a:r>
            <a:r>
              <a:rPr lang="en-US" altLang="zh-CN" sz="2800" b="1" dirty="0">
                <a:solidFill>
                  <a:srgbClr val="000000"/>
                </a:solidFill>
              </a:rPr>
              <a:t>—</a:t>
            </a:r>
            <a:r>
              <a:rPr lang="zh-CN" altLang="en-US" sz="2800" b="1" dirty="0">
                <a:solidFill>
                  <a:srgbClr val="000000"/>
                </a:solidFill>
              </a:rPr>
              <a:t>型区域时</a:t>
            </a:r>
            <a:r>
              <a:rPr lang="en-US" altLang="zh-CN" sz="2800" b="1" dirty="0">
                <a:solidFill>
                  <a:srgbClr val="000000"/>
                </a:solidFill>
              </a:rPr>
              <a:t>,</a:t>
            </a:r>
            <a:r>
              <a:rPr lang="zh-CN" altLang="en-US" sz="2800" b="1" dirty="0">
                <a:solidFill>
                  <a:srgbClr val="000000"/>
                </a:solidFill>
              </a:rPr>
              <a:t>选定限时不需分块或分块较少的积分顺序。 </a:t>
            </a:r>
          </a:p>
        </p:txBody>
      </p:sp>
    </p:spTree>
    <p:extLst>
      <p:ext uri="{BB962C8B-B14F-4D97-AF65-F5344CB8AC3E}">
        <p14:creationId xmlns:p14="http://schemas.microsoft.com/office/powerpoint/2010/main" val="208311535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wipe(left)">
                                      <p:cBhvr>
                                        <p:cTn id="12" dur="500"/>
                                        <p:tgtEl>
                                          <p:spTgt spid="43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wipe(left)">
                                      <p:cBhvr>
                                        <p:cTn id="17" dur="500"/>
                                        <p:tgtEl>
                                          <p:spTgt spid="430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4"/>
                                        </p:tgtEl>
                                        <p:attrNameLst>
                                          <p:attrName>style.visibility</p:attrName>
                                        </p:attrNameLst>
                                      </p:cBhvr>
                                      <p:to>
                                        <p:strVal val="visible"/>
                                      </p:to>
                                    </p:set>
                                    <p:animEffect transition="in" filter="wipe(left)">
                                      <p:cBhvr>
                                        <p:cTn id="22" dur="500"/>
                                        <p:tgtEl>
                                          <p:spTgt spid="430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3"/>
                                        </p:tgtEl>
                                        <p:attrNameLst>
                                          <p:attrName>style.visibility</p:attrName>
                                        </p:attrNameLst>
                                      </p:cBhvr>
                                      <p:to>
                                        <p:strVal val="visible"/>
                                      </p:to>
                                    </p:set>
                                    <p:animEffect transition="in" filter="wipe(left)">
                                      <p:cBhvr>
                                        <p:cTn id="27" dur="500"/>
                                        <p:tgtEl>
                                          <p:spTgt spid="430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15"/>
                                        </p:tgtEl>
                                        <p:attrNameLst>
                                          <p:attrName>style.visibility</p:attrName>
                                        </p:attrNameLst>
                                      </p:cBhvr>
                                      <p:to>
                                        <p:strVal val="visible"/>
                                      </p:to>
                                    </p:set>
                                    <p:animEffect transition="in" filter="wipe(left)">
                                      <p:cBhvr>
                                        <p:cTn id="32"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P spid="43012" grpId="0" autoUpdateAnimBg="0"/>
      <p:bldP spid="43013" grpId="0" autoUpdateAnimBg="0"/>
      <p:bldP spid="43014" grpId="0" autoUpdateAnimBg="0"/>
      <p:bldP spid="4301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p:txBody>
          <a:bodyPr/>
          <a:lstStyle/>
          <a:p>
            <a:fld id="{63AB947F-FDF7-408E-86FF-DDDAC88A706E}" type="slidenum">
              <a:rPr lang="en-US" altLang="zh-CN"/>
              <a:pPr/>
              <a:t>4</a:t>
            </a:fld>
            <a:endParaRPr lang="en-US" altLang="zh-CN"/>
          </a:p>
        </p:txBody>
      </p:sp>
      <p:graphicFrame>
        <p:nvGraphicFramePr>
          <p:cNvPr id="41986" name="Object 2"/>
          <p:cNvGraphicFramePr>
            <a:graphicFrameLocks noChangeAspect="1"/>
          </p:cNvGraphicFramePr>
          <p:nvPr/>
        </p:nvGraphicFramePr>
        <p:xfrm>
          <a:off x="2027239" y="519114"/>
          <a:ext cx="4448175" cy="1157287"/>
        </p:xfrm>
        <a:graphic>
          <a:graphicData uri="http://schemas.openxmlformats.org/presentationml/2006/ole">
            <mc:AlternateContent xmlns:mc="http://schemas.openxmlformats.org/markup-compatibility/2006">
              <mc:Choice xmlns:v="urn:schemas-microsoft-com:vml" Requires="v">
                <p:oleObj spid="_x0000_s3254" name="Equation" r:id="rId3" imgW="1854000" imgH="482400" progId="Equation.DSMT4">
                  <p:embed/>
                </p:oleObj>
              </mc:Choice>
              <mc:Fallback>
                <p:oleObj name="Equation" r:id="rId3" imgW="18540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027239" y="519114"/>
                        <a:ext cx="4448175" cy="115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1876426" y="1981201"/>
          <a:ext cx="5484813" cy="974725"/>
        </p:xfrm>
        <a:graphic>
          <a:graphicData uri="http://schemas.openxmlformats.org/presentationml/2006/ole">
            <mc:AlternateContent xmlns:mc="http://schemas.openxmlformats.org/markup-compatibility/2006">
              <mc:Choice xmlns:v="urn:schemas-microsoft-com:vml" Requires="v">
                <p:oleObj spid="_x0000_s3255" name="Equation" r:id="rId5" imgW="2286000" imgH="406080" progId="Equation.DSMT4">
                  <p:embed/>
                </p:oleObj>
              </mc:Choice>
              <mc:Fallback>
                <p:oleObj name="Equation" r:id="rId5" imgW="2286000" imgH="406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876426" y="1981201"/>
                        <a:ext cx="548481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2027239" y="3567114"/>
          <a:ext cx="4478337" cy="1157287"/>
        </p:xfrm>
        <a:graphic>
          <a:graphicData uri="http://schemas.openxmlformats.org/presentationml/2006/ole">
            <mc:AlternateContent xmlns:mc="http://schemas.openxmlformats.org/markup-compatibility/2006">
              <mc:Choice xmlns:v="urn:schemas-microsoft-com:vml" Requires="v">
                <p:oleObj spid="_x0000_s3256" name="Equation" r:id="rId7" imgW="1866600" imgH="482400" progId="Equation.DSMT4">
                  <p:embed/>
                </p:oleObj>
              </mc:Choice>
              <mc:Fallback>
                <p:oleObj name="Equation" r:id="rId7" imgW="1866600" imgH="482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2027239" y="3567114"/>
                        <a:ext cx="4478337" cy="115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Object 5"/>
          <p:cNvGraphicFramePr>
            <a:graphicFrameLocks noChangeAspect="1"/>
          </p:cNvGraphicFramePr>
          <p:nvPr/>
        </p:nvGraphicFramePr>
        <p:xfrm>
          <a:off x="1876426" y="5105401"/>
          <a:ext cx="5514975" cy="974725"/>
        </p:xfrm>
        <a:graphic>
          <a:graphicData uri="http://schemas.openxmlformats.org/presentationml/2006/ole">
            <mc:AlternateContent xmlns:mc="http://schemas.openxmlformats.org/markup-compatibility/2006">
              <mc:Choice xmlns:v="urn:schemas-microsoft-com:vml" Requires="v">
                <p:oleObj spid="_x0000_s3257" name="Equation" r:id="rId9" imgW="2298600" imgH="406080" progId="Equation.DSMT4">
                  <p:embed/>
                </p:oleObj>
              </mc:Choice>
              <mc:Fallback>
                <p:oleObj name="Equation" r:id="rId9" imgW="229860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1876426" y="5105401"/>
                        <a:ext cx="5514975"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990" name="Group 6"/>
          <p:cNvGrpSpPr>
            <a:grpSpLocks noChangeAspect="1"/>
          </p:cNvGrpSpPr>
          <p:nvPr/>
        </p:nvGrpSpPr>
        <p:grpSpPr bwMode="auto">
          <a:xfrm>
            <a:off x="7104063" y="449264"/>
            <a:ext cx="3230562" cy="2763837"/>
            <a:chOff x="385" y="1842"/>
            <a:chExt cx="2544" cy="2177"/>
          </a:xfrm>
        </p:grpSpPr>
        <p:sp>
          <p:nvSpPr>
            <p:cNvPr id="41991" name="Freeform 7" descr="深色竖线"/>
            <p:cNvSpPr>
              <a:spLocks noChangeAspect="1"/>
            </p:cNvSpPr>
            <p:nvPr/>
          </p:nvSpPr>
          <p:spPr bwMode="black">
            <a:xfrm>
              <a:off x="901" y="2421"/>
              <a:ext cx="1103" cy="1009"/>
            </a:xfrm>
            <a:custGeom>
              <a:avLst/>
              <a:gdLst>
                <a:gd name="T0" fmla="*/ 30 w 1103"/>
                <a:gd name="T1" fmla="*/ 295 h 1029"/>
                <a:gd name="T2" fmla="*/ 211 w 1103"/>
                <a:gd name="T3" fmla="*/ 159 h 1029"/>
                <a:gd name="T4" fmla="*/ 392 w 1103"/>
                <a:gd name="T5" fmla="*/ 69 h 1029"/>
                <a:gd name="T6" fmla="*/ 438 w 1103"/>
                <a:gd name="T7" fmla="*/ 114 h 1029"/>
                <a:gd name="T8" fmla="*/ 529 w 1103"/>
                <a:gd name="T9" fmla="*/ 159 h 1029"/>
                <a:gd name="T10" fmla="*/ 755 w 1103"/>
                <a:gd name="T11" fmla="*/ 159 h 1029"/>
                <a:gd name="T12" fmla="*/ 891 w 1103"/>
                <a:gd name="T13" fmla="*/ 69 h 1029"/>
                <a:gd name="T14" fmla="*/ 1073 w 1103"/>
                <a:gd name="T15" fmla="*/ 23 h 1029"/>
                <a:gd name="T16" fmla="*/ 1073 w 1103"/>
                <a:gd name="T17" fmla="*/ 205 h 1029"/>
                <a:gd name="T18" fmla="*/ 1073 w 1103"/>
                <a:gd name="T19" fmla="*/ 477 h 1029"/>
                <a:gd name="T20" fmla="*/ 1073 w 1103"/>
                <a:gd name="T21" fmla="*/ 885 h 1029"/>
                <a:gd name="T22" fmla="*/ 1073 w 1103"/>
                <a:gd name="T23" fmla="*/ 840 h 1029"/>
                <a:gd name="T24" fmla="*/ 1073 w 1103"/>
                <a:gd name="T25" fmla="*/ 794 h 1029"/>
                <a:gd name="T26" fmla="*/ 1073 w 1103"/>
                <a:gd name="T27" fmla="*/ 840 h 1029"/>
                <a:gd name="T28" fmla="*/ 937 w 1103"/>
                <a:gd name="T29" fmla="*/ 885 h 1029"/>
                <a:gd name="T30" fmla="*/ 846 w 1103"/>
                <a:gd name="T31" fmla="*/ 885 h 1029"/>
                <a:gd name="T32" fmla="*/ 710 w 1103"/>
                <a:gd name="T33" fmla="*/ 930 h 1029"/>
                <a:gd name="T34" fmla="*/ 574 w 1103"/>
                <a:gd name="T35" fmla="*/ 976 h 1029"/>
                <a:gd name="T36" fmla="*/ 529 w 1103"/>
                <a:gd name="T37" fmla="*/ 1021 h 1029"/>
                <a:gd name="T38" fmla="*/ 392 w 1103"/>
                <a:gd name="T39" fmla="*/ 930 h 1029"/>
                <a:gd name="T40" fmla="*/ 302 w 1103"/>
                <a:gd name="T41" fmla="*/ 885 h 1029"/>
                <a:gd name="T42" fmla="*/ 166 w 1103"/>
                <a:gd name="T43" fmla="*/ 840 h 1029"/>
                <a:gd name="T44" fmla="*/ 30 w 1103"/>
                <a:gd name="T45" fmla="*/ 840 h 1029"/>
                <a:gd name="T46" fmla="*/ 30 w 1103"/>
                <a:gd name="T47" fmla="*/ 749 h 1029"/>
                <a:gd name="T48" fmla="*/ 30 w 1103"/>
                <a:gd name="T49" fmla="*/ 613 h 1029"/>
                <a:gd name="T50" fmla="*/ 30 w 1103"/>
                <a:gd name="T51" fmla="*/ 568 h 1029"/>
                <a:gd name="T52" fmla="*/ 30 w 1103"/>
                <a:gd name="T53" fmla="*/ 295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3" h="1029">
                  <a:moveTo>
                    <a:pt x="30" y="295"/>
                  </a:moveTo>
                  <a:cubicBezTo>
                    <a:pt x="60" y="227"/>
                    <a:pt x="151" y="197"/>
                    <a:pt x="211" y="159"/>
                  </a:cubicBezTo>
                  <a:cubicBezTo>
                    <a:pt x="271" y="121"/>
                    <a:pt x="354" y="76"/>
                    <a:pt x="392" y="69"/>
                  </a:cubicBezTo>
                  <a:cubicBezTo>
                    <a:pt x="430" y="62"/>
                    <a:pt x="415" y="99"/>
                    <a:pt x="438" y="114"/>
                  </a:cubicBezTo>
                  <a:cubicBezTo>
                    <a:pt x="461" y="129"/>
                    <a:pt x="476" y="152"/>
                    <a:pt x="529" y="159"/>
                  </a:cubicBezTo>
                  <a:cubicBezTo>
                    <a:pt x="582" y="166"/>
                    <a:pt x="695" y="174"/>
                    <a:pt x="755" y="159"/>
                  </a:cubicBezTo>
                  <a:cubicBezTo>
                    <a:pt x="815" y="144"/>
                    <a:pt x="838" y="92"/>
                    <a:pt x="891" y="69"/>
                  </a:cubicBezTo>
                  <a:cubicBezTo>
                    <a:pt x="944" y="46"/>
                    <a:pt x="1043" y="0"/>
                    <a:pt x="1073" y="23"/>
                  </a:cubicBezTo>
                  <a:cubicBezTo>
                    <a:pt x="1103" y="46"/>
                    <a:pt x="1073" y="129"/>
                    <a:pt x="1073" y="205"/>
                  </a:cubicBezTo>
                  <a:cubicBezTo>
                    <a:pt x="1073" y="281"/>
                    <a:pt x="1073" y="364"/>
                    <a:pt x="1073" y="477"/>
                  </a:cubicBezTo>
                  <a:cubicBezTo>
                    <a:pt x="1073" y="590"/>
                    <a:pt x="1073" y="825"/>
                    <a:pt x="1073" y="885"/>
                  </a:cubicBezTo>
                  <a:cubicBezTo>
                    <a:pt x="1073" y="945"/>
                    <a:pt x="1073" y="855"/>
                    <a:pt x="1073" y="840"/>
                  </a:cubicBezTo>
                  <a:cubicBezTo>
                    <a:pt x="1073" y="825"/>
                    <a:pt x="1073" y="794"/>
                    <a:pt x="1073" y="794"/>
                  </a:cubicBezTo>
                  <a:cubicBezTo>
                    <a:pt x="1073" y="794"/>
                    <a:pt x="1096" y="825"/>
                    <a:pt x="1073" y="840"/>
                  </a:cubicBezTo>
                  <a:cubicBezTo>
                    <a:pt x="1050" y="855"/>
                    <a:pt x="975" y="878"/>
                    <a:pt x="937" y="885"/>
                  </a:cubicBezTo>
                  <a:cubicBezTo>
                    <a:pt x="899" y="892"/>
                    <a:pt x="884" y="878"/>
                    <a:pt x="846" y="885"/>
                  </a:cubicBezTo>
                  <a:cubicBezTo>
                    <a:pt x="808" y="892"/>
                    <a:pt x="755" y="915"/>
                    <a:pt x="710" y="930"/>
                  </a:cubicBezTo>
                  <a:cubicBezTo>
                    <a:pt x="665" y="945"/>
                    <a:pt x="604" y="961"/>
                    <a:pt x="574" y="976"/>
                  </a:cubicBezTo>
                  <a:cubicBezTo>
                    <a:pt x="544" y="991"/>
                    <a:pt x="559" y="1029"/>
                    <a:pt x="529" y="1021"/>
                  </a:cubicBezTo>
                  <a:cubicBezTo>
                    <a:pt x="499" y="1013"/>
                    <a:pt x="430" y="953"/>
                    <a:pt x="392" y="930"/>
                  </a:cubicBezTo>
                  <a:cubicBezTo>
                    <a:pt x="354" y="907"/>
                    <a:pt x="340" y="900"/>
                    <a:pt x="302" y="885"/>
                  </a:cubicBezTo>
                  <a:cubicBezTo>
                    <a:pt x="264" y="870"/>
                    <a:pt x="211" y="847"/>
                    <a:pt x="166" y="840"/>
                  </a:cubicBezTo>
                  <a:cubicBezTo>
                    <a:pt x="121" y="833"/>
                    <a:pt x="53" y="855"/>
                    <a:pt x="30" y="840"/>
                  </a:cubicBezTo>
                  <a:cubicBezTo>
                    <a:pt x="7" y="825"/>
                    <a:pt x="30" y="787"/>
                    <a:pt x="30" y="749"/>
                  </a:cubicBezTo>
                  <a:cubicBezTo>
                    <a:pt x="30" y="711"/>
                    <a:pt x="30" y="643"/>
                    <a:pt x="30" y="613"/>
                  </a:cubicBezTo>
                  <a:cubicBezTo>
                    <a:pt x="30" y="583"/>
                    <a:pt x="30" y="621"/>
                    <a:pt x="30" y="568"/>
                  </a:cubicBezTo>
                  <a:cubicBezTo>
                    <a:pt x="30" y="515"/>
                    <a:pt x="0" y="363"/>
                    <a:pt x="30" y="295"/>
                  </a:cubicBezTo>
                  <a:close/>
                </a:path>
              </a:pathLst>
            </a:custGeom>
            <a:pattFill prst="dkVert">
              <a:fgClr>
                <a:srgbClr val="00CC99"/>
              </a:fgClr>
              <a:bgClr>
                <a:srgbClr val="FFFFFF"/>
              </a:bgClr>
            </a:patt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992" name="Group 8"/>
            <p:cNvGrpSpPr>
              <a:grpSpLocks noChangeAspect="1"/>
            </p:cNvGrpSpPr>
            <p:nvPr/>
          </p:nvGrpSpPr>
          <p:grpSpPr bwMode="auto">
            <a:xfrm>
              <a:off x="935" y="2417"/>
              <a:ext cx="1038" cy="993"/>
              <a:chOff x="1126" y="911"/>
              <a:chExt cx="1038" cy="993"/>
            </a:xfrm>
          </p:grpSpPr>
          <p:sp>
            <p:nvSpPr>
              <p:cNvPr id="41993" name="Freeform 9"/>
              <p:cNvSpPr>
                <a:spLocks noChangeAspect="1"/>
              </p:cNvSpPr>
              <p:nvPr/>
            </p:nvSpPr>
            <p:spPr bwMode="black">
              <a:xfrm>
                <a:off x="1126" y="1726"/>
                <a:ext cx="1038" cy="178"/>
              </a:xfrm>
              <a:custGeom>
                <a:avLst/>
                <a:gdLst>
                  <a:gd name="T0" fmla="*/ 0 w 816"/>
                  <a:gd name="T1" fmla="*/ 16 h 120"/>
                  <a:gd name="T2" fmla="*/ 144 w 816"/>
                  <a:gd name="T3" fmla="*/ 16 h 120"/>
                  <a:gd name="T4" fmla="*/ 384 w 816"/>
                  <a:gd name="T5" fmla="*/ 112 h 120"/>
                  <a:gd name="T6" fmla="*/ 576 w 816"/>
                  <a:gd name="T7" fmla="*/ 64 h 120"/>
                  <a:gd name="T8" fmla="*/ 816 w 816"/>
                  <a:gd name="T9" fmla="*/ 16 h 120"/>
                </a:gdLst>
                <a:ahLst/>
                <a:cxnLst>
                  <a:cxn ang="0">
                    <a:pos x="T0" y="T1"/>
                  </a:cxn>
                  <a:cxn ang="0">
                    <a:pos x="T2" y="T3"/>
                  </a:cxn>
                  <a:cxn ang="0">
                    <a:pos x="T4" y="T5"/>
                  </a:cxn>
                  <a:cxn ang="0">
                    <a:pos x="T6" y="T7"/>
                  </a:cxn>
                  <a:cxn ang="0">
                    <a:pos x="T8" y="T9"/>
                  </a:cxn>
                </a:cxnLst>
                <a:rect l="0" t="0" r="r" b="b"/>
                <a:pathLst>
                  <a:path w="816" h="120">
                    <a:moveTo>
                      <a:pt x="0" y="16"/>
                    </a:moveTo>
                    <a:cubicBezTo>
                      <a:pt x="40" y="8"/>
                      <a:pt x="80" y="0"/>
                      <a:pt x="144" y="16"/>
                    </a:cubicBezTo>
                    <a:cubicBezTo>
                      <a:pt x="208" y="32"/>
                      <a:pt x="312" y="104"/>
                      <a:pt x="384" y="112"/>
                    </a:cubicBezTo>
                    <a:cubicBezTo>
                      <a:pt x="456" y="120"/>
                      <a:pt x="504" y="80"/>
                      <a:pt x="576" y="64"/>
                    </a:cubicBezTo>
                    <a:cubicBezTo>
                      <a:pt x="648" y="48"/>
                      <a:pt x="732" y="32"/>
                      <a:pt x="816" y="16"/>
                    </a:cubicBezTo>
                  </a:path>
                </a:pathLst>
              </a:custGeom>
              <a:noFill/>
              <a:ln w="38100" cap="flat" cmpd="sng">
                <a:solidFill>
                  <a:srgbClr val="FF00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4" name="Freeform 10"/>
              <p:cNvSpPr>
                <a:spLocks noChangeAspect="1"/>
              </p:cNvSpPr>
              <p:nvPr/>
            </p:nvSpPr>
            <p:spPr bwMode="black">
              <a:xfrm>
                <a:off x="1126" y="911"/>
                <a:ext cx="1038" cy="284"/>
              </a:xfrm>
              <a:custGeom>
                <a:avLst/>
                <a:gdLst>
                  <a:gd name="T0" fmla="*/ 0 w 768"/>
                  <a:gd name="T1" fmla="*/ 192 h 192"/>
                  <a:gd name="T2" fmla="*/ 144 w 768"/>
                  <a:gd name="T3" fmla="*/ 96 h 192"/>
                  <a:gd name="T4" fmla="*/ 288 w 768"/>
                  <a:gd name="T5" fmla="*/ 48 h 192"/>
                  <a:gd name="T6" fmla="*/ 384 w 768"/>
                  <a:gd name="T7" fmla="*/ 96 h 192"/>
                  <a:gd name="T8" fmla="*/ 528 w 768"/>
                  <a:gd name="T9" fmla="*/ 96 h 192"/>
                  <a:gd name="T10" fmla="*/ 624 w 768"/>
                  <a:gd name="T11" fmla="*/ 48 h 192"/>
                  <a:gd name="T12" fmla="*/ 768 w 768"/>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768" h="192">
                    <a:moveTo>
                      <a:pt x="0" y="192"/>
                    </a:moveTo>
                    <a:cubicBezTo>
                      <a:pt x="48" y="156"/>
                      <a:pt x="96" y="120"/>
                      <a:pt x="144" y="96"/>
                    </a:cubicBezTo>
                    <a:cubicBezTo>
                      <a:pt x="192" y="72"/>
                      <a:pt x="248" y="48"/>
                      <a:pt x="288" y="48"/>
                    </a:cubicBezTo>
                    <a:cubicBezTo>
                      <a:pt x="328" y="48"/>
                      <a:pt x="344" y="88"/>
                      <a:pt x="384" y="96"/>
                    </a:cubicBezTo>
                    <a:cubicBezTo>
                      <a:pt x="424" y="104"/>
                      <a:pt x="488" y="104"/>
                      <a:pt x="528" y="96"/>
                    </a:cubicBezTo>
                    <a:cubicBezTo>
                      <a:pt x="568" y="88"/>
                      <a:pt x="584" y="64"/>
                      <a:pt x="624" y="48"/>
                    </a:cubicBezTo>
                    <a:cubicBezTo>
                      <a:pt x="664" y="32"/>
                      <a:pt x="716" y="16"/>
                      <a:pt x="768" y="0"/>
                    </a:cubicBezTo>
                  </a:path>
                </a:pathLst>
              </a:custGeom>
              <a:noFill/>
              <a:ln w="38100" cap="flat" cmpd="sng">
                <a:solidFill>
                  <a:srgbClr val="FF00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5" name="Line 11"/>
              <p:cNvSpPr>
                <a:spLocks noChangeAspect="1" noChangeShapeType="1"/>
              </p:cNvSpPr>
              <p:nvPr/>
            </p:nvSpPr>
            <p:spPr bwMode="black">
              <a:xfrm>
                <a:off x="1126" y="1195"/>
                <a:ext cx="0" cy="567"/>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6" name="Line 12"/>
              <p:cNvSpPr>
                <a:spLocks noChangeAspect="1" noChangeShapeType="1"/>
              </p:cNvSpPr>
              <p:nvPr/>
            </p:nvSpPr>
            <p:spPr bwMode="black">
              <a:xfrm>
                <a:off x="2164" y="911"/>
                <a:ext cx="0" cy="851"/>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997" name="Line 13"/>
            <p:cNvSpPr>
              <a:spLocks noChangeAspect="1" noChangeShapeType="1"/>
            </p:cNvSpPr>
            <p:nvPr/>
          </p:nvSpPr>
          <p:spPr bwMode="black">
            <a:xfrm>
              <a:off x="935" y="3268"/>
              <a:ext cx="0" cy="3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8" name="Line 14"/>
            <p:cNvSpPr>
              <a:spLocks noChangeAspect="1" noChangeShapeType="1"/>
            </p:cNvSpPr>
            <p:nvPr/>
          </p:nvSpPr>
          <p:spPr bwMode="black">
            <a:xfrm>
              <a:off x="1973" y="3268"/>
              <a:ext cx="0" cy="3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999" name="Group 15"/>
            <p:cNvGrpSpPr>
              <a:grpSpLocks noChangeAspect="1"/>
            </p:cNvGrpSpPr>
            <p:nvPr/>
          </p:nvGrpSpPr>
          <p:grpSpPr bwMode="auto">
            <a:xfrm>
              <a:off x="385" y="2148"/>
              <a:ext cx="2403" cy="1871"/>
              <a:chOff x="576" y="642"/>
              <a:chExt cx="2403" cy="1871"/>
            </a:xfrm>
          </p:grpSpPr>
          <p:sp>
            <p:nvSpPr>
              <p:cNvPr id="42000" name="Text Box 16"/>
              <p:cNvSpPr txBox="1">
                <a:spLocks noChangeAspect="1" noChangeArrowheads="1"/>
              </p:cNvSpPr>
              <p:nvPr/>
            </p:nvSpPr>
            <p:spPr bwMode="black">
              <a:xfrm>
                <a:off x="720" y="2176"/>
                <a:ext cx="2259"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i="1" dirty="0">
                    <a:latin typeface="Times New Roman" panose="02020603050405020304" pitchFamily="18" charset="0"/>
                    <a:cs typeface="Times New Roman" panose="02020603050405020304" pitchFamily="18" charset="0"/>
                  </a:rPr>
                  <a:t>o   a                 b      x</a:t>
                </a:r>
              </a:p>
            </p:txBody>
          </p:sp>
          <p:sp>
            <p:nvSpPr>
              <p:cNvPr id="42001" name="Line 17"/>
              <p:cNvSpPr>
                <a:spLocks noChangeAspect="1" noChangeShapeType="1"/>
              </p:cNvSpPr>
              <p:nvPr/>
            </p:nvSpPr>
            <p:spPr bwMode="black">
              <a:xfrm>
                <a:off x="881" y="2116"/>
                <a:ext cx="170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2" name="Line 18"/>
              <p:cNvSpPr>
                <a:spLocks noChangeAspect="1" noChangeShapeType="1"/>
              </p:cNvSpPr>
              <p:nvPr/>
            </p:nvSpPr>
            <p:spPr bwMode="black">
              <a:xfrm flipV="1">
                <a:off x="881" y="699"/>
                <a:ext cx="0" cy="141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03" name="Text Box 19"/>
              <p:cNvSpPr txBox="1">
                <a:spLocks noChangeAspect="1" noChangeArrowheads="1"/>
              </p:cNvSpPr>
              <p:nvPr/>
            </p:nvSpPr>
            <p:spPr bwMode="black">
              <a:xfrm>
                <a:off x="576" y="642"/>
                <a:ext cx="286"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200" b="1" i="1" dirty="0">
                    <a:latin typeface="Times New Roman" panose="02020603050405020304" pitchFamily="18" charset="0"/>
                    <a:cs typeface="Times New Roman" panose="02020603050405020304" pitchFamily="18" charset="0"/>
                  </a:rPr>
                  <a:t>y</a:t>
                </a:r>
              </a:p>
            </p:txBody>
          </p:sp>
        </p:grpSp>
        <p:graphicFrame>
          <p:nvGraphicFramePr>
            <p:cNvPr id="42004" name="Object 20"/>
            <p:cNvGraphicFramePr>
              <a:graphicFrameLocks noChangeAspect="1"/>
            </p:cNvGraphicFramePr>
            <p:nvPr/>
          </p:nvGraphicFramePr>
          <p:xfrm>
            <a:off x="1441" y="2868"/>
            <a:ext cx="240" cy="240"/>
          </p:xfrm>
          <a:graphic>
            <a:graphicData uri="http://schemas.openxmlformats.org/presentationml/2006/ole">
              <mc:AlternateContent xmlns:mc="http://schemas.openxmlformats.org/markup-compatibility/2006">
                <mc:Choice xmlns:v="urn:schemas-microsoft-com:vml" Requires="v">
                  <p:oleObj spid="_x0000_s3258" name="Equation" r:id="rId11" imgW="164880" imgH="164880" progId="Equation.DSMT4">
                    <p:embed/>
                  </p:oleObj>
                </mc:Choice>
                <mc:Fallback>
                  <p:oleObj name="Equation" r:id="rId11" imgW="164880" imgH="1648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1" y="286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05" name="Line 21"/>
            <p:cNvSpPr>
              <a:spLocks noChangeAspect="1" noChangeShapeType="1"/>
            </p:cNvSpPr>
            <p:nvPr/>
          </p:nvSpPr>
          <p:spPr bwMode="auto">
            <a:xfrm flipV="1">
              <a:off x="1297" y="1842"/>
              <a:ext cx="0" cy="2064"/>
            </a:xfrm>
            <a:prstGeom prst="line">
              <a:avLst/>
            </a:prstGeom>
            <a:noFill/>
            <a:ln w="38100">
              <a:solidFill>
                <a:srgbClr val="FF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06" name="Group 22"/>
            <p:cNvGrpSpPr>
              <a:grpSpLocks noChangeAspect="1"/>
            </p:cNvGrpSpPr>
            <p:nvPr/>
          </p:nvGrpSpPr>
          <p:grpSpPr bwMode="auto">
            <a:xfrm>
              <a:off x="1345" y="1842"/>
              <a:ext cx="848" cy="715"/>
              <a:chOff x="1536" y="336"/>
              <a:chExt cx="848" cy="715"/>
            </a:xfrm>
          </p:grpSpPr>
          <p:sp>
            <p:nvSpPr>
              <p:cNvPr id="42007" name="Line 23"/>
              <p:cNvSpPr>
                <a:spLocks noChangeAspect="1" noChangeShapeType="1"/>
              </p:cNvSpPr>
              <p:nvPr/>
            </p:nvSpPr>
            <p:spPr bwMode="black">
              <a:xfrm>
                <a:off x="1776" y="624"/>
                <a:ext cx="0" cy="4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2008" name="Object 24"/>
              <p:cNvGraphicFramePr>
                <a:graphicFrameLocks noChangeAspect="1"/>
              </p:cNvGraphicFramePr>
              <p:nvPr/>
            </p:nvGraphicFramePr>
            <p:xfrm>
              <a:off x="1536" y="336"/>
              <a:ext cx="848" cy="326"/>
            </p:xfrm>
            <a:graphic>
              <a:graphicData uri="http://schemas.openxmlformats.org/presentationml/2006/ole">
                <mc:AlternateContent xmlns:mc="http://schemas.openxmlformats.org/markup-compatibility/2006">
                  <mc:Choice xmlns:v="urn:schemas-microsoft-com:vml" Requires="v">
                    <p:oleObj spid="_x0000_s3259" name="Equation" r:id="rId13" imgW="647640" imgH="215640" progId="Equation.DSMT4">
                      <p:embed/>
                    </p:oleObj>
                  </mc:Choice>
                  <mc:Fallback>
                    <p:oleObj name="Equation" r:id="rId13" imgW="64764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
                          <a:xfrm>
                            <a:off x="1536" y="336"/>
                            <a:ext cx="848"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009" name="Group 25"/>
            <p:cNvGrpSpPr>
              <a:grpSpLocks noChangeAspect="1"/>
            </p:cNvGrpSpPr>
            <p:nvPr/>
          </p:nvGrpSpPr>
          <p:grpSpPr bwMode="auto">
            <a:xfrm>
              <a:off x="1729" y="2724"/>
              <a:ext cx="1200" cy="558"/>
              <a:chOff x="1920" y="1218"/>
              <a:chExt cx="1200" cy="558"/>
            </a:xfrm>
          </p:grpSpPr>
          <p:graphicFrame>
            <p:nvGraphicFramePr>
              <p:cNvPr id="42010" name="Object 26"/>
              <p:cNvGraphicFramePr>
                <a:graphicFrameLocks noChangeAspect="1"/>
              </p:cNvGraphicFramePr>
              <p:nvPr/>
            </p:nvGraphicFramePr>
            <p:xfrm>
              <a:off x="2304" y="1218"/>
              <a:ext cx="816" cy="315"/>
            </p:xfrm>
            <a:graphic>
              <a:graphicData uri="http://schemas.openxmlformats.org/presentationml/2006/ole">
                <mc:AlternateContent xmlns:mc="http://schemas.openxmlformats.org/markup-compatibility/2006">
                  <mc:Choice xmlns:v="urn:schemas-microsoft-com:vml" Requires="v">
                    <p:oleObj spid="_x0000_s3260" name="Equation" r:id="rId15" imgW="647640" imgH="215640" progId="Equation.DSMT4">
                      <p:embed/>
                    </p:oleObj>
                  </mc:Choice>
                  <mc:Fallback>
                    <p:oleObj name="Equation" r:id="rId15" imgW="647640" imgH="215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black">
                          <a:xfrm>
                            <a:off x="2304" y="1218"/>
                            <a:ext cx="816"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1" name="Line 27"/>
              <p:cNvSpPr>
                <a:spLocks noChangeAspect="1" noChangeShapeType="1"/>
              </p:cNvSpPr>
              <p:nvPr/>
            </p:nvSpPr>
            <p:spPr bwMode="black">
              <a:xfrm flipH="1">
                <a:off x="1920" y="1440"/>
                <a:ext cx="43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2012" name="Group 28"/>
          <p:cNvGrpSpPr>
            <a:grpSpLocks noChangeAspect="1"/>
          </p:cNvGrpSpPr>
          <p:nvPr/>
        </p:nvGrpSpPr>
        <p:grpSpPr bwMode="auto">
          <a:xfrm>
            <a:off x="7089776" y="3500439"/>
            <a:ext cx="3254375" cy="2740201"/>
            <a:chOff x="410" y="1392"/>
            <a:chExt cx="2913" cy="2453"/>
          </a:xfrm>
        </p:grpSpPr>
        <p:sp>
          <p:nvSpPr>
            <p:cNvPr id="42013" name="Freeform 29" descr="深色横线"/>
            <p:cNvSpPr>
              <a:spLocks noChangeAspect="1"/>
            </p:cNvSpPr>
            <p:nvPr/>
          </p:nvSpPr>
          <p:spPr bwMode="black">
            <a:xfrm>
              <a:off x="1191" y="1842"/>
              <a:ext cx="1099" cy="1279"/>
            </a:xfrm>
            <a:custGeom>
              <a:avLst/>
              <a:gdLst>
                <a:gd name="T0" fmla="*/ 552 w 1156"/>
                <a:gd name="T1" fmla="*/ 46 h 1279"/>
                <a:gd name="T2" fmla="*/ 824 w 1156"/>
                <a:gd name="T3" fmla="*/ 46 h 1279"/>
                <a:gd name="T4" fmla="*/ 1051 w 1156"/>
                <a:gd name="T5" fmla="*/ 273 h 1279"/>
                <a:gd name="T6" fmla="*/ 1141 w 1156"/>
                <a:gd name="T7" fmla="*/ 545 h 1279"/>
                <a:gd name="T8" fmla="*/ 1141 w 1156"/>
                <a:gd name="T9" fmla="*/ 817 h 1279"/>
                <a:gd name="T10" fmla="*/ 1096 w 1156"/>
                <a:gd name="T11" fmla="*/ 1044 h 1279"/>
                <a:gd name="T12" fmla="*/ 960 w 1156"/>
                <a:gd name="T13" fmla="*/ 1225 h 1279"/>
                <a:gd name="T14" fmla="*/ 778 w 1156"/>
                <a:gd name="T15" fmla="*/ 1271 h 1279"/>
                <a:gd name="T16" fmla="*/ 552 w 1156"/>
                <a:gd name="T17" fmla="*/ 1271 h 1279"/>
                <a:gd name="T18" fmla="*/ 325 w 1156"/>
                <a:gd name="T19" fmla="*/ 1271 h 1279"/>
                <a:gd name="T20" fmla="*/ 234 w 1156"/>
                <a:gd name="T21" fmla="*/ 1225 h 1279"/>
                <a:gd name="T22" fmla="*/ 98 w 1156"/>
                <a:gd name="T23" fmla="*/ 1044 h 1279"/>
                <a:gd name="T24" fmla="*/ 7 w 1156"/>
                <a:gd name="T25" fmla="*/ 590 h 1279"/>
                <a:gd name="T26" fmla="*/ 143 w 1156"/>
                <a:gd name="T27" fmla="*/ 91 h 1279"/>
                <a:gd name="T28" fmla="*/ 234 w 1156"/>
                <a:gd name="T29" fmla="*/ 46 h 1279"/>
                <a:gd name="T30" fmla="*/ 506 w 1156"/>
                <a:gd name="T31" fmla="*/ 46 h 1279"/>
                <a:gd name="T32" fmla="*/ 688 w 1156"/>
                <a:gd name="T33" fmla="*/ 46 h 1279"/>
                <a:gd name="T34" fmla="*/ 688 w 1156"/>
                <a:gd name="T35" fmla="*/ 0 h 1279"/>
                <a:gd name="T36" fmla="*/ 733 w 1156"/>
                <a:gd name="T37" fmla="*/ 46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1279">
                  <a:moveTo>
                    <a:pt x="552" y="46"/>
                  </a:moveTo>
                  <a:cubicBezTo>
                    <a:pt x="646" y="27"/>
                    <a:pt x="741" y="8"/>
                    <a:pt x="824" y="46"/>
                  </a:cubicBezTo>
                  <a:cubicBezTo>
                    <a:pt x="907" y="84"/>
                    <a:pt x="998" y="190"/>
                    <a:pt x="1051" y="273"/>
                  </a:cubicBezTo>
                  <a:cubicBezTo>
                    <a:pt x="1104" y="356"/>
                    <a:pt x="1126" y="454"/>
                    <a:pt x="1141" y="545"/>
                  </a:cubicBezTo>
                  <a:cubicBezTo>
                    <a:pt x="1156" y="636"/>
                    <a:pt x="1148" y="734"/>
                    <a:pt x="1141" y="817"/>
                  </a:cubicBezTo>
                  <a:cubicBezTo>
                    <a:pt x="1134" y="900"/>
                    <a:pt x="1126" y="976"/>
                    <a:pt x="1096" y="1044"/>
                  </a:cubicBezTo>
                  <a:cubicBezTo>
                    <a:pt x="1066" y="1112"/>
                    <a:pt x="1013" y="1187"/>
                    <a:pt x="960" y="1225"/>
                  </a:cubicBezTo>
                  <a:cubicBezTo>
                    <a:pt x="907" y="1263"/>
                    <a:pt x="846" y="1263"/>
                    <a:pt x="778" y="1271"/>
                  </a:cubicBezTo>
                  <a:cubicBezTo>
                    <a:pt x="710" y="1279"/>
                    <a:pt x="627" y="1271"/>
                    <a:pt x="552" y="1271"/>
                  </a:cubicBezTo>
                  <a:cubicBezTo>
                    <a:pt x="477" y="1271"/>
                    <a:pt x="378" y="1279"/>
                    <a:pt x="325" y="1271"/>
                  </a:cubicBezTo>
                  <a:cubicBezTo>
                    <a:pt x="272" y="1263"/>
                    <a:pt x="272" y="1263"/>
                    <a:pt x="234" y="1225"/>
                  </a:cubicBezTo>
                  <a:cubicBezTo>
                    <a:pt x="196" y="1187"/>
                    <a:pt x="136" y="1150"/>
                    <a:pt x="98" y="1044"/>
                  </a:cubicBezTo>
                  <a:cubicBezTo>
                    <a:pt x="60" y="938"/>
                    <a:pt x="0" y="749"/>
                    <a:pt x="7" y="590"/>
                  </a:cubicBezTo>
                  <a:cubicBezTo>
                    <a:pt x="14" y="431"/>
                    <a:pt x="105" y="182"/>
                    <a:pt x="143" y="91"/>
                  </a:cubicBezTo>
                  <a:cubicBezTo>
                    <a:pt x="181" y="0"/>
                    <a:pt x="173" y="54"/>
                    <a:pt x="234" y="46"/>
                  </a:cubicBezTo>
                  <a:cubicBezTo>
                    <a:pt x="295" y="38"/>
                    <a:pt x="430" y="46"/>
                    <a:pt x="506" y="46"/>
                  </a:cubicBezTo>
                  <a:cubicBezTo>
                    <a:pt x="582" y="46"/>
                    <a:pt x="658" y="54"/>
                    <a:pt x="688" y="46"/>
                  </a:cubicBezTo>
                  <a:cubicBezTo>
                    <a:pt x="718" y="38"/>
                    <a:pt x="681" y="0"/>
                    <a:pt x="688" y="0"/>
                  </a:cubicBezTo>
                  <a:cubicBezTo>
                    <a:pt x="695" y="0"/>
                    <a:pt x="714" y="23"/>
                    <a:pt x="733" y="46"/>
                  </a:cubicBezTo>
                </a:path>
              </a:pathLst>
            </a:custGeom>
            <a:pattFill prst="dkHorz">
              <a:fgClr>
                <a:srgbClr val="00CC99"/>
              </a:fgClr>
              <a:bgClr>
                <a:srgbClr val="FFFFFF"/>
              </a:bgClr>
            </a:patt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014" name="Group 30"/>
            <p:cNvGrpSpPr>
              <a:grpSpLocks noChangeAspect="1"/>
            </p:cNvGrpSpPr>
            <p:nvPr/>
          </p:nvGrpSpPr>
          <p:grpSpPr bwMode="auto">
            <a:xfrm>
              <a:off x="1199" y="1872"/>
              <a:ext cx="1105" cy="1248"/>
              <a:chOff x="1199" y="2112"/>
              <a:chExt cx="1105" cy="1248"/>
            </a:xfrm>
          </p:grpSpPr>
          <p:sp>
            <p:nvSpPr>
              <p:cNvPr id="42015" name="Line 31"/>
              <p:cNvSpPr>
                <a:spLocks noChangeAspect="1" noChangeShapeType="1"/>
              </p:cNvSpPr>
              <p:nvPr/>
            </p:nvSpPr>
            <p:spPr bwMode="black">
              <a:xfrm>
                <a:off x="1429" y="2112"/>
                <a:ext cx="49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6" name="Line 32"/>
              <p:cNvSpPr>
                <a:spLocks noChangeAspect="1" noChangeShapeType="1"/>
              </p:cNvSpPr>
              <p:nvPr/>
            </p:nvSpPr>
            <p:spPr bwMode="black">
              <a:xfrm>
                <a:off x="1488" y="3360"/>
                <a:ext cx="431"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7" name="Arc 33"/>
              <p:cNvSpPr>
                <a:spLocks noChangeAspect="1"/>
              </p:cNvSpPr>
              <p:nvPr/>
            </p:nvSpPr>
            <p:spPr bwMode="black">
              <a:xfrm>
                <a:off x="1919" y="2112"/>
                <a:ext cx="385" cy="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Arc 34"/>
              <p:cNvSpPr>
                <a:spLocks noChangeAspect="1"/>
              </p:cNvSpPr>
              <p:nvPr/>
            </p:nvSpPr>
            <p:spPr bwMode="black">
              <a:xfrm flipV="1">
                <a:off x="1919" y="2788"/>
                <a:ext cx="385" cy="5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9" name="Arc 35"/>
              <p:cNvSpPr>
                <a:spLocks noChangeAspect="1"/>
              </p:cNvSpPr>
              <p:nvPr/>
            </p:nvSpPr>
            <p:spPr bwMode="black">
              <a:xfrm flipH="1">
                <a:off x="1199" y="2112"/>
                <a:ext cx="240"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0" name="Arc 36"/>
              <p:cNvSpPr>
                <a:spLocks noChangeAspect="1"/>
              </p:cNvSpPr>
              <p:nvPr/>
            </p:nvSpPr>
            <p:spPr bwMode="black">
              <a:xfrm flipH="1" flipV="1">
                <a:off x="1199" y="2736"/>
                <a:ext cx="289" cy="62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021" name="Line 37"/>
            <p:cNvSpPr>
              <a:spLocks noChangeAspect="1" noChangeShapeType="1"/>
            </p:cNvSpPr>
            <p:nvPr/>
          </p:nvSpPr>
          <p:spPr bwMode="black">
            <a:xfrm flipH="1">
              <a:off x="816" y="3120"/>
              <a:ext cx="672"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2" name="Line 38"/>
            <p:cNvSpPr>
              <a:spLocks noChangeAspect="1" noChangeShapeType="1"/>
            </p:cNvSpPr>
            <p:nvPr/>
          </p:nvSpPr>
          <p:spPr bwMode="black">
            <a:xfrm flipH="1">
              <a:off x="816" y="1872"/>
              <a:ext cx="623"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3" name="Rectangle 39"/>
            <p:cNvSpPr>
              <a:spLocks noChangeAspect="1" noChangeArrowheads="1"/>
            </p:cNvSpPr>
            <p:nvPr/>
          </p:nvSpPr>
          <p:spPr bwMode="black">
            <a:xfrm>
              <a:off x="1561" y="2395"/>
              <a:ext cx="325"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i="1"/>
                <a:t>D</a:t>
              </a:r>
            </a:p>
          </p:txBody>
        </p:sp>
        <p:grpSp>
          <p:nvGrpSpPr>
            <p:cNvPr id="42024" name="Group 40"/>
            <p:cNvGrpSpPr>
              <a:grpSpLocks noChangeAspect="1"/>
            </p:cNvGrpSpPr>
            <p:nvPr/>
          </p:nvGrpSpPr>
          <p:grpSpPr bwMode="auto">
            <a:xfrm>
              <a:off x="506" y="1411"/>
              <a:ext cx="2208" cy="2434"/>
              <a:chOff x="506" y="1651"/>
              <a:chExt cx="2208" cy="2434"/>
            </a:xfrm>
          </p:grpSpPr>
          <p:sp>
            <p:nvSpPr>
              <p:cNvPr id="42025" name="Line 41"/>
              <p:cNvSpPr>
                <a:spLocks noChangeAspect="1" noChangeShapeType="1"/>
              </p:cNvSpPr>
              <p:nvPr/>
            </p:nvSpPr>
            <p:spPr bwMode="black">
              <a:xfrm>
                <a:off x="799" y="3646"/>
                <a:ext cx="1867" cy="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6" name="Rectangle 42"/>
              <p:cNvSpPr>
                <a:spLocks noChangeAspect="1" noChangeArrowheads="1"/>
              </p:cNvSpPr>
              <p:nvPr/>
            </p:nvSpPr>
            <p:spPr bwMode="black">
              <a:xfrm>
                <a:off x="506" y="1651"/>
                <a:ext cx="28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i="1" dirty="0">
                    <a:latin typeface="Times New Roman" panose="02020603050405020304" pitchFamily="18" charset="0"/>
                    <a:cs typeface="Times New Roman" panose="02020603050405020304" pitchFamily="18" charset="0"/>
                  </a:rPr>
                  <a:t>y</a:t>
                </a:r>
              </a:p>
            </p:txBody>
          </p:sp>
          <p:sp>
            <p:nvSpPr>
              <p:cNvPr id="42027" name="Rectangle 43"/>
              <p:cNvSpPr>
                <a:spLocks noChangeAspect="1" noChangeArrowheads="1"/>
              </p:cNvSpPr>
              <p:nvPr/>
            </p:nvSpPr>
            <p:spPr bwMode="black">
              <a:xfrm>
                <a:off x="666" y="3699"/>
                <a:ext cx="299"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i="1" dirty="0">
                    <a:latin typeface="Times New Roman" panose="02020603050405020304" pitchFamily="18" charset="0"/>
                    <a:cs typeface="Times New Roman" panose="02020603050405020304" pitchFamily="18" charset="0"/>
                  </a:rPr>
                  <a:t>o</a:t>
                </a:r>
              </a:p>
            </p:txBody>
          </p:sp>
          <p:sp>
            <p:nvSpPr>
              <p:cNvPr id="42028" name="Rectangle 44"/>
              <p:cNvSpPr>
                <a:spLocks noChangeAspect="1" noChangeArrowheads="1"/>
              </p:cNvSpPr>
              <p:nvPr/>
            </p:nvSpPr>
            <p:spPr bwMode="black">
              <a:xfrm>
                <a:off x="2424" y="3699"/>
                <a:ext cx="29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200" b="1" i="1" dirty="0">
                    <a:latin typeface="Times New Roman" panose="02020603050405020304" pitchFamily="18" charset="0"/>
                    <a:cs typeface="Times New Roman" panose="02020603050405020304" pitchFamily="18" charset="0"/>
                  </a:rPr>
                  <a:t>x</a:t>
                </a:r>
              </a:p>
            </p:txBody>
          </p:sp>
          <p:sp>
            <p:nvSpPr>
              <p:cNvPr id="42029" name="Line 45"/>
              <p:cNvSpPr>
                <a:spLocks noChangeAspect="1" noChangeShapeType="1"/>
              </p:cNvSpPr>
              <p:nvPr/>
            </p:nvSpPr>
            <p:spPr bwMode="auto">
              <a:xfrm flipV="1">
                <a:off x="794" y="1680"/>
                <a:ext cx="0" cy="19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30" name="Text Box 46"/>
              <p:cNvSpPr txBox="1">
                <a:spLocks noChangeAspect="1" noChangeArrowheads="1"/>
              </p:cNvSpPr>
              <p:nvPr/>
            </p:nvSpPr>
            <p:spPr bwMode="black">
              <a:xfrm>
                <a:off x="577" y="1968"/>
                <a:ext cx="239" cy="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200" b="1" i="1" dirty="0">
                    <a:latin typeface="Times New Roman" panose="02020603050405020304" pitchFamily="18" charset="0"/>
                    <a:cs typeface="Times New Roman" panose="02020603050405020304" pitchFamily="18" charset="0"/>
                  </a:rPr>
                  <a:t>d</a:t>
                </a:r>
              </a:p>
              <a:p>
                <a:pPr algn="ctr">
                  <a:spcBef>
                    <a:spcPct val="50000"/>
                  </a:spcBef>
                </a:pPr>
                <a:endParaRPr lang="en-US" altLang="zh-CN" sz="2200" b="1" i="1" dirty="0">
                  <a:latin typeface="Times New Roman" panose="02020603050405020304" pitchFamily="18" charset="0"/>
                  <a:cs typeface="Times New Roman" panose="02020603050405020304" pitchFamily="18" charset="0"/>
                </a:endParaRPr>
              </a:p>
              <a:p>
                <a:pPr algn="ctr">
                  <a:spcBef>
                    <a:spcPct val="50000"/>
                  </a:spcBef>
                </a:pPr>
                <a:endParaRPr lang="en-US" altLang="zh-CN" sz="2200" b="1" i="1" dirty="0">
                  <a:latin typeface="Times New Roman" panose="02020603050405020304" pitchFamily="18" charset="0"/>
                  <a:cs typeface="Times New Roman" panose="02020603050405020304" pitchFamily="18" charset="0"/>
                </a:endParaRPr>
              </a:p>
              <a:p>
                <a:pPr algn="ctr">
                  <a:spcBef>
                    <a:spcPct val="50000"/>
                  </a:spcBef>
                </a:pPr>
                <a:r>
                  <a:rPr lang="en-US" altLang="zh-CN" sz="2200" b="1" i="1" dirty="0">
                    <a:latin typeface="Times New Roman" panose="02020603050405020304" pitchFamily="18" charset="0"/>
                    <a:cs typeface="Times New Roman" panose="02020603050405020304" pitchFamily="18" charset="0"/>
                  </a:rPr>
                  <a:t>c</a:t>
                </a:r>
              </a:p>
            </p:txBody>
          </p:sp>
        </p:grpSp>
        <p:grpSp>
          <p:nvGrpSpPr>
            <p:cNvPr id="42031" name="Group 47"/>
            <p:cNvGrpSpPr>
              <a:grpSpLocks noChangeAspect="1"/>
            </p:cNvGrpSpPr>
            <p:nvPr/>
          </p:nvGrpSpPr>
          <p:grpSpPr bwMode="auto">
            <a:xfrm>
              <a:off x="1008" y="1392"/>
              <a:ext cx="1019" cy="624"/>
              <a:chOff x="1008" y="1632"/>
              <a:chExt cx="1019" cy="624"/>
            </a:xfrm>
          </p:grpSpPr>
          <p:graphicFrame>
            <p:nvGraphicFramePr>
              <p:cNvPr id="42032" name="Object 48"/>
              <p:cNvGraphicFramePr>
                <a:graphicFrameLocks noChangeAspect="1"/>
              </p:cNvGraphicFramePr>
              <p:nvPr/>
            </p:nvGraphicFramePr>
            <p:xfrm>
              <a:off x="1008" y="1632"/>
              <a:ext cx="1019" cy="333"/>
            </p:xfrm>
            <a:graphic>
              <a:graphicData uri="http://schemas.openxmlformats.org/presentationml/2006/ole">
                <mc:AlternateContent xmlns:mc="http://schemas.openxmlformats.org/markup-compatibility/2006">
                  <mc:Choice xmlns:v="urn:schemas-microsoft-com:vml" Requires="v">
                    <p:oleObj spid="_x0000_s3261" name="Equation" r:id="rId17" imgW="660240" imgH="215640" progId="Equation.DSMT4">
                      <p:embed/>
                    </p:oleObj>
                  </mc:Choice>
                  <mc:Fallback>
                    <p:oleObj name="Equation" r:id="rId17" imgW="660240" imgH="215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black">
                          <a:xfrm>
                            <a:off x="1008" y="1632"/>
                            <a:ext cx="1019"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33" name="Line 49"/>
              <p:cNvSpPr>
                <a:spLocks noChangeAspect="1" noChangeShapeType="1"/>
              </p:cNvSpPr>
              <p:nvPr/>
            </p:nvSpPr>
            <p:spPr bwMode="auto">
              <a:xfrm>
                <a:off x="1248" y="1872"/>
                <a:ext cx="48" cy="384"/>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034" name="Line 50"/>
            <p:cNvSpPr>
              <a:spLocks noChangeAspect="1" noChangeShapeType="1"/>
            </p:cNvSpPr>
            <p:nvPr/>
          </p:nvSpPr>
          <p:spPr bwMode="auto">
            <a:xfrm>
              <a:off x="410" y="2640"/>
              <a:ext cx="2256" cy="0"/>
            </a:xfrm>
            <a:prstGeom prst="line">
              <a:avLst/>
            </a:prstGeom>
            <a:noFill/>
            <a:ln w="38100">
              <a:solidFill>
                <a:srgbClr val="FF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035" name="Group 51"/>
            <p:cNvGrpSpPr>
              <a:grpSpLocks noChangeAspect="1"/>
            </p:cNvGrpSpPr>
            <p:nvPr/>
          </p:nvGrpSpPr>
          <p:grpSpPr bwMode="auto">
            <a:xfrm>
              <a:off x="2304" y="2736"/>
              <a:ext cx="1019" cy="333"/>
              <a:chOff x="2304" y="2976"/>
              <a:chExt cx="1019" cy="333"/>
            </a:xfrm>
          </p:grpSpPr>
          <p:graphicFrame>
            <p:nvGraphicFramePr>
              <p:cNvPr id="42036" name="Object 52"/>
              <p:cNvGraphicFramePr>
                <a:graphicFrameLocks noChangeAspect="1"/>
              </p:cNvGraphicFramePr>
              <p:nvPr/>
            </p:nvGraphicFramePr>
            <p:xfrm>
              <a:off x="2304" y="2976"/>
              <a:ext cx="1019" cy="333"/>
            </p:xfrm>
            <a:graphic>
              <a:graphicData uri="http://schemas.openxmlformats.org/presentationml/2006/ole">
                <mc:AlternateContent xmlns:mc="http://schemas.openxmlformats.org/markup-compatibility/2006">
                  <mc:Choice xmlns:v="urn:schemas-microsoft-com:vml" Requires="v">
                    <p:oleObj spid="_x0000_s3262" name="Equation" r:id="rId19" imgW="660240" imgH="215640" progId="Equation.DSMT4">
                      <p:embed/>
                    </p:oleObj>
                  </mc:Choice>
                  <mc:Fallback>
                    <p:oleObj name="Equation" r:id="rId19" imgW="660240" imgH="2156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black">
                          <a:xfrm>
                            <a:off x="2304" y="2976"/>
                            <a:ext cx="1019"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37" name="Line 53"/>
              <p:cNvSpPr>
                <a:spLocks noChangeAspect="1" noChangeShapeType="1"/>
              </p:cNvSpPr>
              <p:nvPr/>
            </p:nvSpPr>
            <p:spPr bwMode="black">
              <a:xfrm>
                <a:off x="2304" y="2976"/>
                <a:ext cx="96" cy="96"/>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4725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990"/>
                                        </p:tgtEl>
                                        <p:attrNameLst>
                                          <p:attrName>style.visibility</p:attrName>
                                        </p:attrNameLst>
                                      </p:cBhvr>
                                      <p:to>
                                        <p:strVal val="visible"/>
                                      </p:to>
                                    </p:set>
                                    <p:animEffect transition="in" filter="wipe(left)">
                                      <p:cBhvr>
                                        <p:cTn id="12" dur="500"/>
                                        <p:tgtEl>
                                          <p:spTgt spid="41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87"/>
                                        </p:tgtEl>
                                        <p:attrNameLst>
                                          <p:attrName>style.visibility</p:attrName>
                                        </p:attrNameLst>
                                      </p:cBhvr>
                                      <p:to>
                                        <p:strVal val="visible"/>
                                      </p:to>
                                    </p:set>
                                    <p:animEffect transition="in" filter="wipe(left)">
                                      <p:cBhvr>
                                        <p:cTn id="17" dur="500"/>
                                        <p:tgtEl>
                                          <p:spTgt spid="419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988"/>
                                        </p:tgtEl>
                                        <p:attrNameLst>
                                          <p:attrName>style.visibility</p:attrName>
                                        </p:attrNameLst>
                                      </p:cBhvr>
                                      <p:to>
                                        <p:strVal val="visible"/>
                                      </p:to>
                                    </p:set>
                                    <p:animEffect transition="in" filter="wipe(left)">
                                      <p:cBhvr>
                                        <p:cTn id="22" dur="500"/>
                                        <p:tgtEl>
                                          <p:spTgt spid="419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012"/>
                                        </p:tgtEl>
                                        <p:attrNameLst>
                                          <p:attrName>style.visibility</p:attrName>
                                        </p:attrNameLst>
                                      </p:cBhvr>
                                      <p:to>
                                        <p:strVal val="visible"/>
                                      </p:to>
                                    </p:set>
                                    <p:animEffect transition="in" filter="wipe(left)">
                                      <p:cBhvr>
                                        <p:cTn id="27" dur="500"/>
                                        <p:tgtEl>
                                          <p:spTgt spid="420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989"/>
                                        </p:tgtEl>
                                        <p:attrNameLst>
                                          <p:attrName>style.visibility</p:attrName>
                                        </p:attrNameLst>
                                      </p:cBhvr>
                                      <p:to>
                                        <p:strVal val="visible"/>
                                      </p:to>
                                    </p:set>
                                    <p:animEffect transition="in" filter="wipe(left)">
                                      <p:cBhvr>
                                        <p:cTn id="32"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6D6E66DF-653B-4259-BE11-C869DBBE4740}" type="slidenum">
              <a:rPr lang="en-US" altLang="zh-CN"/>
              <a:pPr/>
              <a:t>5</a:t>
            </a:fld>
            <a:endParaRPr lang="en-US" altLang="zh-CN"/>
          </a:p>
        </p:txBody>
      </p:sp>
      <p:sp>
        <p:nvSpPr>
          <p:cNvPr id="40962" name="Rectangle 2"/>
          <p:cNvSpPr>
            <a:spLocks noChangeArrowheads="1"/>
          </p:cNvSpPr>
          <p:nvPr/>
        </p:nvSpPr>
        <p:spPr bwMode="black">
          <a:xfrm>
            <a:off x="2362200" y="457201"/>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solidFill>
                  <a:srgbClr val="000000"/>
                </a:solidFill>
              </a:rPr>
              <a:t> (3)  </a:t>
            </a:r>
            <a:r>
              <a:rPr lang="zh-CN" altLang="en-US" sz="2800" b="1">
                <a:solidFill>
                  <a:srgbClr val="000000"/>
                </a:solidFill>
              </a:rPr>
              <a:t>交换积分顺序</a:t>
            </a:r>
          </a:p>
        </p:txBody>
      </p:sp>
      <p:sp>
        <p:nvSpPr>
          <p:cNvPr id="40964" name="Rectangle 4"/>
          <p:cNvSpPr>
            <a:spLocks noChangeArrowheads="1"/>
          </p:cNvSpPr>
          <p:nvPr/>
        </p:nvSpPr>
        <p:spPr bwMode="black">
          <a:xfrm>
            <a:off x="2362200" y="1143000"/>
            <a:ext cx="7543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rPr>
              <a:t>     </a:t>
            </a:r>
            <a:r>
              <a:rPr lang="zh-CN" altLang="en-US" sz="2800" b="1" dirty="0">
                <a:solidFill>
                  <a:srgbClr val="000000"/>
                </a:solidFill>
              </a:rPr>
              <a:t>由所给的二次积分的顺序及积分限，确定积分区域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（画出图形），再按新的积分顺序将</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用</a:t>
            </a:r>
            <a:r>
              <a:rPr lang="zh-CN" altLang="en-US" sz="2800" b="1" dirty="0">
                <a:solidFill>
                  <a:srgbClr val="000000"/>
                </a:solidFill>
              </a:rPr>
              <a:t>新的不等式表出，即定出新的积分限。 </a:t>
            </a:r>
          </a:p>
        </p:txBody>
      </p:sp>
    </p:spTree>
    <p:extLst>
      <p:ext uri="{BB962C8B-B14F-4D97-AF65-F5344CB8AC3E}">
        <p14:creationId xmlns:p14="http://schemas.microsoft.com/office/powerpoint/2010/main" val="761715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wipe(left)">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2AD13110-F4CF-42F0-8D72-08180FCD0E2B}" type="slidenum">
              <a:rPr lang="en-US" altLang="zh-CN"/>
              <a:pPr/>
              <a:t>6</a:t>
            </a:fld>
            <a:endParaRPr lang="en-US" altLang="zh-CN"/>
          </a:p>
        </p:txBody>
      </p:sp>
      <p:sp>
        <p:nvSpPr>
          <p:cNvPr id="37890" name="Rectangle 2"/>
          <p:cNvSpPr>
            <a:spLocks noChangeArrowheads="1"/>
          </p:cNvSpPr>
          <p:nvPr/>
        </p:nvSpPr>
        <p:spPr bwMode="black">
          <a:xfrm>
            <a:off x="2057400" y="457201"/>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solidFill>
                  <a:srgbClr val="000000"/>
                </a:solidFill>
              </a:rPr>
              <a:t>（三）有关二重积分的对称性的应用</a:t>
            </a:r>
          </a:p>
        </p:txBody>
      </p:sp>
      <p:graphicFrame>
        <p:nvGraphicFramePr>
          <p:cNvPr id="37891" name="Object 3"/>
          <p:cNvGraphicFramePr>
            <a:graphicFrameLocks noChangeAspect="1"/>
          </p:cNvGraphicFramePr>
          <p:nvPr/>
        </p:nvGraphicFramePr>
        <p:xfrm>
          <a:off x="2647951" y="2509838"/>
          <a:ext cx="2157413" cy="952500"/>
        </p:xfrm>
        <a:graphic>
          <a:graphicData uri="http://schemas.openxmlformats.org/presentationml/2006/ole">
            <mc:AlternateContent xmlns:mc="http://schemas.openxmlformats.org/markup-compatibility/2006">
              <mc:Choice xmlns:v="urn:schemas-microsoft-com:vml" Requires="v">
                <p:oleObj spid="_x0000_s6190" name="Equation" r:id="rId3" imgW="863280" imgH="380880" progId="Equation.DSMT4">
                  <p:embed/>
                </p:oleObj>
              </mc:Choice>
              <mc:Fallback>
                <p:oleObj name="Equation" r:id="rId3" imgW="86328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647951" y="2509838"/>
                        <a:ext cx="2157413"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Rectangle 4"/>
          <p:cNvSpPr>
            <a:spLocks noChangeArrowheads="1"/>
          </p:cNvSpPr>
          <p:nvPr/>
        </p:nvSpPr>
        <p:spPr bwMode="black">
          <a:xfrm>
            <a:off x="2209800" y="12192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dirty="0">
                <a:solidFill>
                  <a:srgbClr val="000000"/>
                </a:solidFill>
              </a:rPr>
              <a:t>1</a:t>
            </a:r>
            <a:r>
              <a:rPr lang="zh-CN" altLang="en-US" sz="2800" b="1" dirty="0">
                <a:solidFill>
                  <a:srgbClr val="000000"/>
                </a:solidFill>
              </a:rPr>
              <a:t>、若</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smtClean="0">
                <a:solidFill>
                  <a:srgbClr val="000000"/>
                </a:solidFill>
              </a:rPr>
              <a:t>关于 </a:t>
            </a:r>
            <a:r>
              <a:rPr lang="en-US" altLang="zh-CN" sz="2800" b="1" i="1" dirty="0" smtClean="0">
                <a:solidFill>
                  <a:srgbClr val="000000"/>
                </a:solidFill>
                <a:latin typeface="Times New Roman" panose="02020603050405020304" pitchFamily="18" charset="0"/>
                <a:cs typeface="Times New Roman" panose="02020603050405020304" pitchFamily="18" charset="0"/>
              </a:rPr>
              <a:t>y </a:t>
            </a:r>
            <a:r>
              <a:rPr lang="zh-CN" altLang="en-US" sz="2800" b="1" dirty="0" smtClean="0">
                <a:solidFill>
                  <a:srgbClr val="000000"/>
                </a:solidFill>
              </a:rPr>
              <a:t>轴对称</a:t>
            </a:r>
            <a:endParaRPr lang="zh-CN" altLang="en-US" sz="2800" b="1" dirty="0">
              <a:solidFill>
                <a:srgbClr val="000000"/>
              </a:solidFill>
            </a:endParaRPr>
          </a:p>
        </p:txBody>
      </p:sp>
      <p:sp>
        <p:nvSpPr>
          <p:cNvPr id="37893" name="Rectangle 5"/>
          <p:cNvSpPr>
            <a:spLocks noChangeArrowheads="1"/>
          </p:cNvSpPr>
          <p:nvPr/>
        </p:nvSpPr>
        <p:spPr bwMode="black">
          <a:xfrm>
            <a:off x="2495550" y="5253038"/>
            <a:ext cx="533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000000"/>
                </a:solidFill>
              </a:rPr>
              <a:t>其中</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1</a:t>
            </a:r>
            <a:r>
              <a:rPr lang="zh-CN" altLang="en-US" sz="2800" b="1" dirty="0" smtClean="0">
                <a:solidFill>
                  <a:srgbClr val="000000"/>
                </a:solidFill>
              </a:rPr>
              <a:t>是 </a:t>
            </a:r>
            <a:r>
              <a:rPr lang="en-US" altLang="zh-CN" sz="2800" b="1" i="1" dirty="0" smtClean="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的右半区域 </a:t>
            </a:r>
          </a:p>
        </p:txBody>
      </p:sp>
      <p:sp>
        <p:nvSpPr>
          <p:cNvPr id="37894" name="Rectangle 6"/>
          <p:cNvSpPr>
            <a:spLocks noChangeArrowheads="1"/>
          </p:cNvSpPr>
          <p:nvPr/>
        </p:nvSpPr>
        <p:spPr bwMode="black">
          <a:xfrm>
            <a:off x="2286000" y="1828801"/>
            <a:ext cx="697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dirty="0">
                <a:solidFill>
                  <a:srgbClr val="000000"/>
                </a:solidFill>
              </a:rPr>
              <a:t>  </a:t>
            </a:r>
            <a:r>
              <a:rPr lang="zh-CN" altLang="en-US" sz="2800" b="1" dirty="0">
                <a:solidFill>
                  <a:srgbClr val="000000"/>
                </a:solidFill>
              </a:rPr>
              <a:t>即当</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b="1"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时，必</a:t>
            </a:r>
            <a:r>
              <a:rPr lang="zh-CN" altLang="en-US" sz="2800" b="1" dirty="0" smtClean="0">
                <a:solidFill>
                  <a:srgbClr val="000000"/>
                </a:solidFill>
              </a:rPr>
              <a:t>有 </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b="1"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，则</a:t>
            </a:r>
          </a:p>
        </p:txBody>
      </p:sp>
      <p:graphicFrame>
        <p:nvGraphicFramePr>
          <p:cNvPr id="37895" name="Object 7"/>
          <p:cNvGraphicFramePr>
            <a:graphicFrameLocks noChangeAspect="1"/>
          </p:cNvGraphicFramePr>
          <p:nvPr>
            <p:extLst>
              <p:ext uri="{D42A27DB-BD31-4B8C-83A1-F6EECF244321}">
                <p14:modId xmlns:p14="http://schemas.microsoft.com/office/powerpoint/2010/main" val="1220689364"/>
              </p:ext>
            </p:extLst>
          </p:nvPr>
        </p:nvGraphicFramePr>
        <p:xfrm>
          <a:off x="2711451" y="3357564"/>
          <a:ext cx="7312025" cy="1652587"/>
        </p:xfrm>
        <a:graphic>
          <a:graphicData uri="http://schemas.openxmlformats.org/presentationml/2006/ole">
            <mc:AlternateContent xmlns:mc="http://schemas.openxmlformats.org/markup-compatibility/2006">
              <mc:Choice xmlns:v="urn:schemas-microsoft-com:vml" Requires="v">
                <p:oleObj spid="_x0000_s6191" name="Equation" r:id="rId5" imgW="2920680" imgH="660240" progId="Equation.DSMT4">
                  <p:embed/>
                </p:oleObj>
              </mc:Choice>
              <mc:Fallback>
                <p:oleObj name="Equation" r:id="rId5" imgW="2920680" imgH="660240" progId="Equation.DSMT4">
                  <p:embed/>
                  <p:pic>
                    <p:nvPicPr>
                      <p:cNvPr id="0" name=""/>
                      <p:cNvPicPr>
                        <a:picLocks noChangeAspect="1" noChangeArrowheads="1"/>
                      </p:cNvPicPr>
                      <p:nvPr/>
                    </p:nvPicPr>
                    <p:blipFill>
                      <a:blip r:embed="rId6"/>
                      <a:srcRect/>
                      <a:stretch>
                        <a:fillRect/>
                      </a:stretch>
                    </p:blipFill>
                    <p:spPr bwMode="black">
                      <a:xfrm>
                        <a:off x="2711451" y="3357564"/>
                        <a:ext cx="7312025" cy="165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208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wipe(left)">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4"/>
                                        </p:tgtEl>
                                        <p:attrNameLst>
                                          <p:attrName>style.visibility</p:attrName>
                                        </p:attrNameLst>
                                      </p:cBhvr>
                                      <p:to>
                                        <p:strVal val="visible"/>
                                      </p:to>
                                    </p:set>
                                    <p:animEffect transition="in" filter="wipe(left)">
                                      <p:cBhvr>
                                        <p:cTn id="17" dur="500"/>
                                        <p:tgtEl>
                                          <p:spTgt spid="378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891"/>
                                        </p:tgtEl>
                                        <p:attrNameLst>
                                          <p:attrName>style.visibility</p:attrName>
                                        </p:attrNameLst>
                                      </p:cBhvr>
                                      <p:to>
                                        <p:strVal val="visible"/>
                                      </p:to>
                                    </p:set>
                                    <p:animEffect transition="in" filter="wipe(left)">
                                      <p:cBhvr>
                                        <p:cTn id="22" dur="500"/>
                                        <p:tgtEl>
                                          <p:spTgt spid="378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7895"/>
                                        </p:tgtEl>
                                        <p:attrNameLst>
                                          <p:attrName>style.visibility</p:attrName>
                                        </p:attrNameLst>
                                      </p:cBhvr>
                                      <p:to>
                                        <p:strVal val="visible"/>
                                      </p:to>
                                    </p:set>
                                    <p:animEffect transition="in" filter="wipe(left)">
                                      <p:cBhvr>
                                        <p:cTn id="27" dur="500"/>
                                        <p:tgtEl>
                                          <p:spTgt spid="378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893"/>
                                        </p:tgtEl>
                                        <p:attrNameLst>
                                          <p:attrName>style.visibility</p:attrName>
                                        </p:attrNameLst>
                                      </p:cBhvr>
                                      <p:to>
                                        <p:strVal val="visible"/>
                                      </p:to>
                                    </p:set>
                                    <p:animEffect transition="in" filter="wipe(left)">
                                      <p:cBhvr>
                                        <p:cTn id="32"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autoUpdateAnimBg="0"/>
      <p:bldP spid="37893" grpId="0" autoUpdateAnimBg="0"/>
      <p:bldP spid="3789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EE26495-DA0F-4CF9-8D10-3661ED565109}" type="slidenum">
              <a:rPr lang="en-US" altLang="zh-CN"/>
              <a:pPr/>
              <a:t>7</a:t>
            </a:fld>
            <a:endParaRPr lang="en-US" altLang="zh-CN"/>
          </a:p>
        </p:txBody>
      </p:sp>
      <p:sp>
        <p:nvSpPr>
          <p:cNvPr id="36866" name="Rectangle 2"/>
          <p:cNvSpPr>
            <a:spLocks noChangeArrowheads="1"/>
          </p:cNvSpPr>
          <p:nvPr/>
        </p:nvSpPr>
        <p:spPr bwMode="black">
          <a:xfrm>
            <a:off x="2438400" y="457201"/>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若</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关于</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轴对称</a:t>
            </a:r>
          </a:p>
        </p:txBody>
      </p:sp>
      <p:graphicFrame>
        <p:nvGraphicFramePr>
          <p:cNvPr id="36867" name="Object 3"/>
          <p:cNvGraphicFramePr>
            <a:graphicFrameLocks noChangeAspect="1"/>
          </p:cNvGraphicFramePr>
          <p:nvPr>
            <p:extLst>
              <p:ext uri="{D42A27DB-BD31-4B8C-83A1-F6EECF244321}">
                <p14:modId xmlns:p14="http://schemas.microsoft.com/office/powerpoint/2010/main" val="763256391"/>
              </p:ext>
            </p:extLst>
          </p:nvPr>
        </p:nvGraphicFramePr>
        <p:xfrm>
          <a:off x="2754314" y="2997201"/>
          <a:ext cx="6461125" cy="1535113"/>
        </p:xfrm>
        <a:graphic>
          <a:graphicData uri="http://schemas.openxmlformats.org/presentationml/2006/ole">
            <mc:AlternateContent xmlns:mc="http://schemas.openxmlformats.org/markup-compatibility/2006">
              <mc:Choice xmlns:v="urn:schemas-microsoft-com:vml" Requires="v">
                <p:oleObj spid="_x0000_s7216" name="Equation" r:id="rId3" imgW="2781000" imgH="660240" progId="Equation.DSMT4">
                  <p:embed/>
                </p:oleObj>
              </mc:Choice>
              <mc:Fallback>
                <p:oleObj name="Equation" r:id="rId3" imgW="2781000" imgH="660240" progId="Equation.DSMT4">
                  <p:embed/>
                  <p:pic>
                    <p:nvPicPr>
                      <p:cNvPr id="0" name=""/>
                      <p:cNvPicPr>
                        <a:picLocks noChangeAspect="1" noChangeArrowheads="1"/>
                      </p:cNvPicPr>
                      <p:nvPr/>
                    </p:nvPicPr>
                    <p:blipFill>
                      <a:blip r:embed="rId4"/>
                      <a:srcRect/>
                      <a:stretch>
                        <a:fillRect/>
                      </a:stretch>
                    </p:blipFill>
                    <p:spPr bwMode="black">
                      <a:xfrm>
                        <a:off x="2754314" y="2997201"/>
                        <a:ext cx="6461125" cy="153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8" name="Rectangle 4"/>
          <p:cNvSpPr>
            <a:spLocks noChangeArrowheads="1"/>
          </p:cNvSpPr>
          <p:nvPr/>
        </p:nvSpPr>
        <p:spPr bwMode="black">
          <a:xfrm>
            <a:off x="2935288" y="4749801"/>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1</a:t>
            </a:r>
            <a:r>
              <a:rPr lang="zh-CN" altLang="en-US" sz="2800" b="1" dirty="0">
                <a:solidFill>
                  <a:srgbClr val="000000"/>
                </a:solidFill>
              </a:rPr>
              <a:t>是</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的上半部分区域 </a:t>
            </a:r>
          </a:p>
        </p:txBody>
      </p:sp>
      <p:sp>
        <p:nvSpPr>
          <p:cNvPr id="36869" name="Rectangle 5"/>
          <p:cNvSpPr>
            <a:spLocks noChangeArrowheads="1"/>
          </p:cNvSpPr>
          <p:nvPr/>
        </p:nvSpPr>
        <p:spPr bwMode="black">
          <a:xfrm>
            <a:off x="2362200" y="1219201"/>
            <a:ext cx="625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即当</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b="1"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时，必有</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，则</a:t>
            </a:r>
          </a:p>
        </p:txBody>
      </p:sp>
      <p:graphicFrame>
        <p:nvGraphicFramePr>
          <p:cNvPr id="36870" name="Object 6"/>
          <p:cNvGraphicFramePr>
            <a:graphicFrameLocks noChangeAspect="1"/>
          </p:cNvGraphicFramePr>
          <p:nvPr/>
        </p:nvGraphicFramePr>
        <p:xfrm>
          <a:off x="2935288" y="1854200"/>
          <a:ext cx="2157412" cy="952500"/>
        </p:xfrm>
        <a:graphic>
          <a:graphicData uri="http://schemas.openxmlformats.org/presentationml/2006/ole">
            <mc:AlternateContent xmlns:mc="http://schemas.openxmlformats.org/markup-compatibility/2006">
              <mc:Choice xmlns:v="urn:schemas-microsoft-com:vml" Requires="v">
                <p:oleObj spid="_x0000_s7217" name="Equation" r:id="rId5" imgW="863280" imgH="380880" progId="Equation.DSMT4">
                  <p:embed/>
                </p:oleObj>
              </mc:Choice>
              <mc:Fallback>
                <p:oleObj name="Equation" r:id="rId5" imgW="86328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935288" y="1854200"/>
                        <a:ext cx="2157412"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320753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wipe(left)">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wipe(left)">
                                      <p:cBhvr>
                                        <p:cTn id="12" dur="500"/>
                                        <p:tgtEl>
                                          <p:spTgt spid="36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70"/>
                                        </p:tgtEl>
                                        <p:attrNameLst>
                                          <p:attrName>style.visibility</p:attrName>
                                        </p:attrNameLst>
                                      </p:cBhvr>
                                      <p:to>
                                        <p:strVal val="visible"/>
                                      </p:to>
                                    </p:set>
                                    <p:animEffect transition="in" filter="wipe(left)">
                                      <p:cBhvr>
                                        <p:cTn id="17" dur="500"/>
                                        <p:tgtEl>
                                          <p:spTgt spid="368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867"/>
                                        </p:tgtEl>
                                        <p:attrNameLst>
                                          <p:attrName>style.visibility</p:attrName>
                                        </p:attrNameLst>
                                      </p:cBhvr>
                                      <p:to>
                                        <p:strVal val="visible"/>
                                      </p:to>
                                    </p:set>
                                    <p:animEffect transition="in" filter="wipe(left)">
                                      <p:cBhvr>
                                        <p:cTn id="22" dur="500"/>
                                        <p:tgtEl>
                                          <p:spTgt spid="368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8"/>
                                        </p:tgtEl>
                                        <p:attrNameLst>
                                          <p:attrName>style.visibility</p:attrName>
                                        </p:attrNameLst>
                                      </p:cBhvr>
                                      <p:to>
                                        <p:strVal val="visible"/>
                                      </p:to>
                                    </p:set>
                                    <p:animEffect transition="in" filter="wipe(left)">
                                      <p:cBhvr>
                                        <p:cTn id="2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8" grpId="0" autoUpdateAnimBg="0"/>
      <p:bldP spid="3686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8CF82492-03D1-4E37-9C53-663CE6E6E439}" type="slidenum">
              <a:rPr lang="en-US" altLang="zh-CN"/>
              <a:pPr/>
              <a:t>8</a:t>
            </a:fld>
            <a:endParaRPr lang="en-US" altLang="zh-CN"/>
          </a:p>
        </p:txBody>
      </p:sp>
      <p:graphicFrame>
        <p:nvGraphicFramePr>
          <p:cNvPr id="35842" name="Object 2"/>
          <p:cNvGraphicFramePr>
            <a:graphicFrameLocks noChangeAspect="1"/>
          </p:cNvGraphicFramePr>
          <p:nvPr>
            <p:extLst>
              <p:ext uri="{D42A27DB-BD31-4B8C-83A1-F6EECF244321}">
                <p14:modId xmlns:p14="http://schemas.microsoft.com/office/powerpoint/2010/main" val="2953005285"/>
              </p:ext>
            </p:extLst>
          </p:nvPr>
        </p:nvGraphicFramePr>
        <p:xfrm>
          <a:off x="2551113" y="3141664"/>
          <a:ext cx="7391400" cy="1647825"/>
        </p:xfrm>
        <a:graphic>
          <a:graphicData uri="http://schemas.openxmlformats.org/presentationml/2006/ole">
            <mc:AlternateContent xmlns:mc="http://schemas.openxmlformats.org/markup-compatibility/2006">
              <mc:Choice xmlns:v="urn:schemas-microsoft-com:vml" Requires="v">
                <p:oleObj spid="_x0000_s8240" name="Equation" r:id="rId3" imgW="2958840" imgH="660240" progId="Equation.DSMT4">
                  <p:embed/>
                </p:oleObj>
              </mc:Choice>
              <mc:Fallback>
                <p:oleObj name="Equation" r:id="rId3" imgW="2958840" imgH="660240" progId="Equation.DSMT4">
                  <p:embed/>
                  <p:pic>
                    <p:nvPicPr>
                      <p:cNvPr id="0" name=""/>
                      <p:cNvPicPr>
                        <a:picLocks noChangeAspect="1" noChangeArrowheads="1"/>
                      </p:cNvPicPr>
                      <p:nvPr/>
                    </p:nvPicPr>
                    <p:blipFill>
                      <a:blip r:embed="rId4"/>
                      <a:srcRect/>
                      <a:stretch>
                        <a:fillRect/>
                      </a:stretch>
                    </p:blipFill>
                    <p:spPr bwMode="black">
                      <a:xfrm>
                        <a:off x="2551113" y="3141664"/>
                        <a:ext cx="7391400" cy="164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3" name="Rectangle 3"/>
          <p:cNvSpPr>
            <a:spLocks noChangeArrowheads="1"/>
          </p:cNvSpPr>
          <p:nvPr/>
        </p:nvSpPr>
        <p:spPr bwMode="black">
          <a:xfrm>
            <a:off x="2209800" y="4572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latin typeface="Times New Roman" panose="02020603050405020304" pitchFamily="18" charset="0"/>
                <a:cs typeface="Times New Roman" panose="02020603050405020304" pitchFamily="18" charset="0"/>
              </a:rPr>
              <a:t>3</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smtClean="0">
                <a:solidFill>
                  <a:srgbClr val="000000"/>
                </a:solidFill>
              </a:rPr>
              <a:t>若 </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关于</a:t>
            </a:r>
            <a:r>
              <a:rPr lang="zh-CN" altLang="en-US" sz="2800" b="1" dirty="0">
                <a:solidFill>
                  <a:srgbClr val="000000"/>
                </a:solidFill>
              </a:rPr>
              <a:t>原点对称，</a:t>
            </a:r>
          </a:p>
        </p:txBody>
      </p:sp>
      <p:sp>
        <p:nvSpPr>
          <p:cNvPr id="35844" name="Rectangle 4"/>
          <p:cNvSpPr>
            <a:spLocks noChangeArrowheads="1"/>
          </p:cNvSpPr>
          <p:nvPr/>
        </p:nvSpPr>
        <p:spPr bwMode="black">
          <a:xfrm>
            <a:off x="2286001" y="1219201"/>
            <a:ext cx="668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即</a:t>
            </a:r>
            <a:r>
              <a:rPr lang="zh-CN" altLang="en-US" sz="2800" b="1" dirty="0" smtClean="0">
                <a:solidFill>
                  <a:srgbClr val="000000"/>
                </a:solidFill>
              </a:rPr>
              <a:t>当 </a:t>
            </a:r>
            <a:r>
              <a:rPr lang="en-US" altLang="zh-CN" sz="2800" b="1"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b="1" dirty="0" err="1">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时</a:t>
            </a:r>
            <a:r>
              <a:rPr lang="zh-CN" altLang="en-US" sz="2800" b="1" dirty="0">
                <a:solidFill>
                  <a:srgbClr val="000000"/>
                </a:solidFill>
              </a:rPr>
              <a:t>，必有</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b="1" i="1" dirty="0" err="1">
                <a:solidFill>
                  <a:srgbClr val="000000"/>
                </a:solidFill>
                <a:latin typeface="Times New Roman" panose="02020603050405020304" pitchFamily="18" charset="0"/>
                <a:cs typeface="Times New Roman" panose="02020603050405020304" pitchFamily="18" charset="0"/>
              </a:rPr>
              <a:t>x</a:t>
            </a:r>
            <a:r>
              <a:rPr lang="en-US" altLang="zh-CN" sz="2800" b="1" dirty="0" err="1">
                <a:solidFill>
                  <a:srgbClr val="000000"/>
                </a:solidFill>
                <a:latin typeface="Times New Roman" panose="02020603050405020304" pitchFamily="18" charset="0"/>
                <a:cs typeface="Times New Roman" panose="02020603050405020304" pitchFamily="18" charset="0"/>
              </a:rPr>
              <a:t>,</a:t>
            </a:r>
            <a:r>
              <a:rPr lang="en-US" altLang="zh-CN" sz="2800" b="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dirty="0" err="1">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，则</a:t>
            </a:r>
          </a:p>
        </p:txBody>
      </p:sp>
      <p:graphicFrame>
        <p:nvGraphicFramePr>
          <p:cNvPr id="35845" name="Object 5"/>
          <p:cNvGraphicFramePr>
            <a:graphicFrameLocks noChangeAspect="1"/>
          </p:cNvGraphicFramePr>
          <p:nvPr/>
        </p:nvGraphicFramePr>
        <p:xfrm>
          <a:off x="2640013" y="1989138"/>
          <a:ext cx="2159000" cy="952500"/>
        </p:xfrm>
        <a:graphic>
          <a:graphicData uri="http://schemas.openxmlformats.org/presentationml/2006/ole">
            <mc:AlternateContent xmlns:mc="http://schemas.openxmlformats.org/markup-compatibility/2006">
              <mc:Choice xmlns:v="urn:schemas-microsoft-com:vml" Requires="v">
                <p:oleObj spid="_x0000_s8241" name="Equation" r:id="rId5" imgW="863280" imgH="380880" progId="Equation.DSMT4">
                  <p:embed/>
                </p:oleObj>
              </mc:Choice>
              <mc:Fallback>
                <p:oleObj name="Equation" r:id="rId5" imgW="86328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2640013" y="1989138"/>
                        <a:ext cx="2159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6" name="Text Box 6"/>
          <p:cNvSpPr txBox="1">
            <a:spLocks noChangeArrowheads="1"/>
          </p:cNvSpPr>
          <p:nvPr/>
        </p:nvSpPr>
        <p:spPr bwMode="auto">
          <a:xfrm>
            <a:off x="2566989" y="4797426"/>
            <a:ext cx="7487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00"/>
                </a:solidFill>
              </a:rPr>
              <a:t>其中</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en-US" altLang="zh-CN" sz="2800" b="1" baseline="-30000" dirty="0">
                <a:solidFill>
                  <a:srgbClr val="000000"/>
                </a:solidFill>
                <a:latin typeface="Times New Roman" panose="02020603050405020304" pitchFamily="18" charset="0"/>
                <a:cs typeface="Times New Roman" panose="02020603050405020304" pitchFamily="18" charset="0"/>
              </a:rPr>
              <a:t>1</a:t>
            </a:r>
            <a:r>
              <a:rPr lang="zh-CN" altLang="en-US" sz="2800" b="1" dirty="0" smtClean="0">
                <a:solidFill>
                  <a:srgbClr val="000000"/>
                </a:solidFill>
              </a:rPr>
              <a:t>是 </a:t>
            </a:r>
            <a:r>
              <a:rPr lang="en-US" altLang="zh-CN" sz="2800" b="1" i="1" dirty="0" smtClean="0">
                <a:solidFill>
                  <a:srgbClr val="000000"/>
                </a:solidFill>
                <a:latin typeface="Times New Roman" panose="02020603050405020304" pitchFamily="18" charset="0"/>
                <a:cs typeface="Times New Roman" panose="02020603050405020304" pitchFamily="18" charset="0"/>
              </a:rPr>
              <a:t>D </a:t>
            </a:r>
            <a:r>
              <a:rPr lang="zh-CN" altLang="en-US" sz="2800" b="1" dirty="0" smtClean="0">
                <a:solidFill>
                  <a:srgbClr val="000000"/>
                </a:solidFill>
              </a:rPr>
              <a:t>的</a:t>
            </a:r>
            <a:r>
              <a:rPr lang="zh-CN" altLang="en-US" sz="2800" b="1" dirty="0">
                <a:solidFill>
                  <a:srgbClr val="000000"/>
                </a:solidFill>
              </a:rPr>
              <a:t>上半部分（或右半部分）区域。</a:t>
            </a:r>
          </a:p>
        </p:txBody>
      </p:sp>
    </p:spTree>
    <p:extLst>
      <p:ext uri="{BB962C8B-B14F-4D97-AF65-F5344CB8AC3E}">
        <p14:creationId xmlns:p14="http://schemas.microsoft.com/office/powerpoint/2010/main" val="11629590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wipe(left)">
                                      <p:cBhvr>
                                        <p:cTn id="12" dur="500"/>
                                        <p:tgtEl>
                                          <p:spTgt spid="35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5842"/>
                                        </p:tgtEl>
                                        <p:attrNameLst>
                                          <p:attrName>style.visibility</p:attrName>
                                        </p:attrNameLst>
                                      </p:cBhvr>
                                      <p:to>
                                        <p:strVal val="visible"/>
                                      </p:to>
                                    </p:set>
                                    <p:animEffect transition="in" filter="wipe(left)">
                                      <p:cBhvr>
                                        <p:cTn id="22" dur="500"/>
                                        <p:tgtEl>
                                          <p:spTgt spid="358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6"/>
                                        </p:tgtEl>
                                        <p:attrNameLst>
                                          <p:attrName>style.visibility</p:attrName>
                                        </p:attrNameLst>
                                      </p:cBhvr>
                                      <p:to>
                                        <p:strVal val="visible"/>
                                      </p:to>
                                    </p:set>
                                    <p:animEffect transition="in" filter="wipe(left)">
                                      <p:cBhvr>
                                        <p:cTn id="27" dur="500"/>
                                        <p:tgtEl>
                                          <p:spTgt spid="3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44" grpId="0" autoUpdateAnimBg="0"/>
      <p:bldP spid="3584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A83A547C-1139-4936-898A-6A7E41F1FBDE}" type="slidenum">
              <a:rPr lang="en-US" altLang="zh-CN"/>
              <a:pPr/>
              <a:t>9</a:t>
            </a:fld>
            <a:endParaRPr lang="en-US" altLang="zh-CN"/>
          </a:p>
        </p:txBody>
      </p:sp>
      <p:graphicFrame>
        <p:nvGraphicFramePr>
          <p:cNvPr id="34818" name="Object 2"/>
          <p:cNvGraphicFramePr>
            <a:graphicFrameLocks noChangeAspect="1"/>
          </p:cNvGraphicFramePr>
          <p:nvPr/>
        </p:nvGraphicFramePr>
        <p:xfrm>
          <a:off x="2554288" y="1865314"/>
          <a:ext cx="2082800" cy="923925"/>
        </p:xfrm>
        <a:graphic>
          <a:graphicData uri="http://schemas.openxmlformats.org/presentationml/2006/ole">
            <mc:AlternateContent xmlns:mc="http://schemas.openxmlformats.org/markup-compatibility/2006">
              <mc:Choice xmlns:v="urn:schemas-microsoft-com:vml" Requires="v">
                <p:oleObj spid="_x0000_s9281" name="Equation" r:id="rId3" imgW="863280" imgH="380880" progId="Equation.DSMT4">
                  <p:embed/>
                </p:oleObj>
              </mc:Choice>
              <mc:Fallback>
                <p:oleObj name="Equation" r:id="rId3" imgW="86328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554288" y="1865314"/>
                        <a:ext cx="20828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19" name="Rectangle 3"/>
          <p:cNvSpPr>
            <a:spLocks noChangeArrowheads="1"/>
          </p:cNvSpPr>
          <p:nvPr/>
        </p:nvSpPr>
        <p:spPr bwMode="black">
          <a:xfrm>
            <a:off x="2198688" y="3810001"/>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a:solidFill>
                  <a:srgbClr val="000000"/>
                </a:solidFill>
              </a:rPr>
              <a:t>（四）有关二重积分的一些证明题</a:t>
            </a:r>
          </a:p>
        </p:txBody>
      </p:sp>
      <p:sp>
        <p:nvSpPr>
          <p:cNvPr id="34820" name="Rectangle 4"/>
          <p:cNvSpPr>
            <a:spLocks noChangeArrowheads="1"/>
          </p:cNvSpPr>
          <p:nvPr/>
        </p:nvSpPr>
        <p:spPr bwMode="black">
          <a:xfrm>
            <a:off x="2286000" y="457201"/>
            <a:ext cx="487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dirty="0">
                <a:solidFill>
                  <a:srgbClr val="000000"/>
                </a:solidFill>
                <a:latin typeface="Times New Roman" panose="02020603050405020304" pitchFamily="18" charset="0"/>
                <a:cs typeface="Times New Roman" panose="02020603050405020304" pitchFamily="18" charset="0"/>
              </a:rPr>
              <a:t>4</a:t>
            </a:r>
            <a:r>
              <a:rPr lang="zh-CN" altLang="en-US" sz="2800" b="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rPr>
              <a:t>若</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关于直线 </a:t>
            </a:r>
            <a:r>
              <a:rPr lang="en-US" altLang="zh-CN" sz="2800" b="1" i="1" dirty="0">
                <a:solidFill>
                  <a:srgbClr val="000000"/>
                </a:solidFill>
                <a:latin typeface="Times New Roman" panose="02020603050405020304" pitchFamily="18" charset="0"/>
                <a:cs typeface="Times New Roman" panose="02020603050405020304" pitchFamily="18" charset="0"/>
              </a:rPr>
              <a:t>y </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zh-CN" altLang="en-US" sz="2800" b="1" dirty="0">
                <a:solidFill>
                  <a:srgbClr val="000000"/>
                </a:solidFill>
              </a:rPr>
              <a:t>对称，</a:t>
            </a:r>
          </a:p>
        </p:txBody>
      </p:sp>
      <p:sp>
        <p:nvSpPr>
          <p:cNvPr id="34821" name="Rectangle 5"/>
          <p:cNvSpPr>
            <a:spLocks noChangeArrowheads="1"/>
          </p:cNvSpPr>
          <p:nvPr/>
        </p:nvSpPr>
        <p:spPr bwMode="black">
          <a:xfrm>
            <a:off x="2362200" y="1143001"/>
            <a:ext cx="6542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b="1" dirty="0">
                <a:solidFill>
                  <a:srgbClr val="000000"/>
                </a:solidFill>
              </a:rPr>
              <a:t>即当</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y</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时，必有</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y</a:t>
            </a:r>
            <a:r>
              <a:rPr lang="en-US" altLang="zh-CN" sz="2800" b="1" dirty="0" smtClean="0">
                <a:solidFill>
                  <a:srgbClr val="000000"/>
                </a:solidFill>
                <a:latin typeface="Times New Roman" panose="02020603050405020304" pitchFamily="18" charset="0"/>
                <a:cs typeface="Times New Roman" panose="02020603050405020304" pitchFamily="18" charset="0"/>
              </a:rPr>
              <a:t>, </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D</a:t>
            </a:r>
            <a:r>
              <a:rPr lang="zh-CN" altLang="en-US" sz="2800" b="1" dirty="0">
                <a:solidFill>
                  <a:srgbClr val="000000"/>
                </a:solidFill>
              </a:rPr>
              <a:t>，则</a:t>
            </a:r>
          </a:p>
        </p:txBody>
      </p:sp>
      <p:graphicFrame>
        <p:nvGraphicFramePr>
          <p:cNvPr id="34822" name="Object 6"/>
          <p:cNvGraphicFramePr>
            <a:graphicFrameLocks noChangeAspect="1"/>
          </p:cNvGraphicFramePr>
          <p:nvPr/>
        </p:nvGraphicFramePr>
        <p:xfrm>
          <a:off x="4687888" y="1865314"/>
          <a:ext cx="2392362" cy="923925"/>
        </p:xfrm>
        <a:graphic>
          <a:graphicData uri="http://schemas.openxmlformats.org/presentationml/2006/ole">
            <mc:AlternateContent xmlns:mc="http://schemas.openxmlformats.org/markup-compatibility/2006">
              <mc:Choice xmlns:v="urn:schemas-microsoft-com:vml" Requires="v">
                <p:oleObj spid="_x0000_s9282" name="Equation" r:id="rId5" imgW="990360" imgH="380880" progId="Equation.DSMT4">
                  <p:embed/>
                </p:oleObj>
              </mc:Choice>
              <mc:Fallback>
                <p:oleObj name="Equation" r:id="rId5" imgW="990360" imgH="3808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4687888" y="1865314"/>
                        <a:ext cx="2392362"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3" name="Object 7"/>
          <p:cNvGraphicFramePr>
            <a:graphicFrameLocks noChangeAspect="1"/>
          </p:cNvGraphicFramePr>
          <p:nvPr>
            <p:extLst>
              <p:ext uri="{D42A27DB-BD31-4B8C-83A1-F6EECF244321}">
                <p14:modId xmlns:p14="http://schemas.microsoft.com/office/powerpoint/2010/main" val="2978774131"/>
              </p:ext>
            </p:extLst>
          </p:nvPr>
        </p:nvGraphicFramePr>
        <p:xfrm>
          <a:off x="2782888" y="2622550"/>
          <a:ext cx="4357687" cy="1071563"/>
        </p:xfrm>
        <a:graphic>
          <a:graphicData uri="http://schemas.openxmlformats.org/presentationml/2006/ole">
            <mc:AlternateContent xmlns:mc="http://schemas.openxmlformats.org/markup-compatibility/2006">
              <mc:Choice xmlns:v="urn:schemas-microsoft-com:vml" Requires="v">
                <p:oleObj spid="_x0000_s9283" name="Equation" r:id="rId7" imgW="1803240" imgH="444240" progId="Equation.DSMT4">
                  <p:embed/>
                </p:oleObj>
              </mc:Choice>
              <mc:Fallback>
                <p:oleObj name="Equation" r:id="rId7" imgW="1803240" imgH="444240" progId="Equation.DSMT4">
                  <p:embed/>
                  <p:pic>
                    <p:nvPicPr>
                      <p:cNvPr id="0" name=""/>
                      <p:cNvPicPr>
                        <a:picLocks noChangeAspect="1" noChangeArrowheads="1"/>
                      </p:cNvPicPr>
                      <p:nvPr/>
                    </p:nvPicPr>
                    <p:blipFill>
                      <a:blip r:embed="rId8"/>
                      <a:srcRect/>
                      <a:stretch>
                        <a:fillRect/>
                      </a:stretch>
                    </p:blipFill>
                    <p:spPr bwMode="black">
                      <a:xfrm>
                        <a:off x="2782888" y="2622550"/>
                        <a:ext cx="4357687"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4" name="Rectangle 8"/>
          <p:cNvSpPr>
            <a:spLocks noChangeArrowheads="1"/>
          </p:cNvSpPr>
          <p:nvPr/>
        </p:nvSpPr>
        <p:spPr bwMode="black">
          <a:xfrm>
            <a:off x="2351088" y="4724401"/>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solidFill>
                  <a:srgbClr val="000000"/>
                </a:solidFill>
              </a:rPr>
              <a:t>     </a:t>
            </a:r>
            <a:r>
              <a:rPr lang="zh-CN" altLang="en-US" sz="2800" b="1">
                <a:solidFill>
                  <a:srgbClr val="000000"/>
                </a:solidFill>
              </a:rPr>
              <a:t>中值定理、变上限积分、换元等 </a:t>
            </a:r>
          </a:p>
        </p:txBody>
      </p:sp>
    </p:spTree>
    <p:extLst>
      <p:ext uri="{BB962C8B-B14F-4D97-AF65-F5344CB8AC3E}">
        <p14:creationId xmlns:p14="http://schemas.microsoft.com/office/powerpoint/2010/main" val="26617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wipe(left)">
                                      <p:cBhvr>
                                        <p:cTn id="12" dur="500"/>
                                        <p:tgtEl>
                                          <p:spTgt spid="34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818"/>
                                        </p:tgtEl>
                                        <p:attrNameLst>
                                          <p:attrName>style.visibility</p:attrName>
                                        </p:attrNameLst>
                                      </p:cBhvr>
                                      <p:to>
                                        <p:strVal val="visible"/>
                                      </p:to>
                                    </p:set>
                                    <p:animEffect transition="in" filter="wipe(left)">
                                      <p:cBhvr>
                                        <p:cTn id="17" dur="500"/>
                                        <p:tgtEl>
                                          <p:spTgt spid="348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wipe(left)">
                                      <p:cBhvr>
                                        <p:cTn id="22" dur="500"/>
                                        <p:tgtEl>
                                          <p:spTgt spid="348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823"/>
                                        </p:tgtEl>
                                        <p:attrNameLst>
                                          <p:attrName>style.visibility</p:attrName>
                                        </p:attrNameLst>
                                      </p:cBhvr>
                                      <p:to>
                                        <p:strVal val="visible"/>
                                      </p:to>
                                    </p:set>
                                    <p:animEffect transition="in" filter="wipe(left)">
                                      <p:cBhvr>
                                        <p:cTn id="27" dur="500"/>
                                        <p:tgtEl>
                                          <p:spTgt spid="348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19"/>
                                        </p:tgtEl>
                                        <p:attrNameLst>
                                          <p:attrName>style.visibility</p:attrName>
                                        </p:attrNameLst>
                                      </p:cBhvr>
                                      <p:to>
                                        <p:strVal val="visible"/>
                                      </p:to>
                                    </p:set>
                                    <p:animEffect transition="in" filter="wipe(left)">
                                      <p:cBhvr>
                                        <p:cTn id="32" dur="500"/>
                                        <p:tgtEl>
                                          <p:spTgt spid="348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24"/>
                                        </p:tgtEl>
                                        <p:attrNameLst>
                                          <p:attrName>style.visibility</p:attrName>
                                        </p:attrNameLst>
                                      </p:cBhvr>
                                      <p:to>
                                        <p:strVal val="visible"/>
                                      </p:to>
                                    </p:set>
                                    <p:animEffect transition="in" filter="wipe(left)">
                                      <p:cBhvr>
                                        <p:cTn id="37"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0" grpId="0" autoUpdateAnimBg="0"/>
      <p:bldP spid="34821" grpId="0" autoUpdateAnimBg="0"/>
      <p:bldP spid="34824"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1979</TotalTime>
  <Words>668</Words>
  <Application>Microsoft Office PowerPoint</Application>
  <PresentationFormat>宽屏</PresentationFormat>
  <Paragraphs>155</Paragraphs>
  <Slides>29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1" baseType="lpstr">
      <vt:lpstr>黑体</vt:lpstr>
      <vt:lpstr>华文行楷</vt:lpstr>
      <vt:lpstr>楷体_GB2312</vt:lpstr>
      <vt:lpstr>宋体</vt:lpstr>
      <vt:lpstr>Arial</vt:lpstr>
      <vt:lpstr>Calibri</vt:lpstr>
      <vt:lpstr>Calibri Light</vt:lpstr>
      <vt:lpstr>Symbol</vt:lpstr>
      <vt:lpstr>Times New Roman</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Microsoft 帐户</cp:lastModifiedBy>
  <cp:revision>52</cp:revision>
  <dcterms:created xsi:type="dcterms:W3CDTF">2020-02-18T00:15:31Z</dcterms:created>
  <dcterms:modified xsi:type="dcterms:W3CDTF">2022-03-15T01:08:38Z</dcterms:modified>
</cp:coreProperties>
</file>