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41" r:id="rId4"/>
    <p:sldId id="343" r:id="rId5"/>
    <p:sldId id="316" r:id="rId6"/>
    <p:sldId id="317" r:id="rId7"/>
    <p:sldId id="340" r:id="rId8"/>
    <p:sldId id="342" r:id="rId9"/>
    <p:sldId id="352" r:id="rId10"/>
    <p:sldId id="323" r:id="rId11"/>
    <p:sldId id="324" r:id="rId12"/>
    <p:sldId id="321" r:id="rId13"/>
    <p:sldId id="322" r:id="rId14"/>
    <p:sldId id="328" r:id="rId15"/>
    <p:sldId id="353" r:id="rId16"/>
    <p:sldId id="347" r:id="rId17"/>
    <p:sldId id="325" r:id="rId18"/>
    <p:sldId id="326" r:id="rId19"/>
    <p:sldId id="327" r:id="rId20"/>
    <p:sldId id="336" r:id="rId21"/>
    <p:sldId id="338" r:id="rId22"/>
    <p:sldId id="339" r:id="rId23"/>
    <p:sldId id="329" r:id="rId24"/>
    <p:sldId id="330" r:id="rId25"/>
    <p:sldId id="331" r:id="rId26"/>
    <p:sldId id="348" r:id="rId27"/>
    <p:sldId id="351" r:id="rId28"/>
    <p:sldId id="34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5" Type="http://schemas.openxmlformats.org/officeDocument/2006/relationships/image" Target="../media/image11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31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5" Type="http://schemas.openxmlformats.org/officeDocument/2006/relationships/image" Target="../media/image13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Relationship Id="rId14" Type="http://schemas.openxmlformats.org/officeDocument/2006/relationships/image" Target="../media/image1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wmf"/><Relationship Id="rId5" Type="http://schemas.openxmlformats.org/officeDocument/2006/relationships/image" Target="../media/image138.emf"/><Relationship Id="rId4" Type="http://schemas.openxmlformats.org/officeDocument/2006/relationships/image" Target="../media/image13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emf"/><Relationship Id="rId2" Type="http://schemas.openxmlformats.org/officeDocument/2006/relationships/image" Target="../media/image141.w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wmf"/><Relationship Id="rId9" Type="http://schemas.openxmlformats.org/officeDocument/2006/relationships/image" Target="../media/image14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12" Type="http://schemas.openxmlformats.org/officeDocument/2006/relationships/image" Target="../media/image176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18" Type="http://schemas.openxmlformats.org/officeDocument/2006/relationships/image" Target="../media/image194.wmf"/><Relationship Id="rId26" Type="http://schemas.openxmlformats.org/officeDocument/2006/relationships/image" Target="../media/image202.wmf"/><Relationship Id="rId3" Type="http://schemas.openxmlformats.org/officeDocument/2006/relationships/image" Target="../media/image179.wmf"/><Relationship Id="rId21" Type="http://schemas.openxmlformats.org/officeDocument/2006/relationships/image" Target="../media/image197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17" Type="http://schemas.openxmlformats.org/officeDocument/2006/relationships/image" Target="../media/image193.wmf"/><Relationship Id="rId25" Type="http://schemas.openxmlformats.org/officeDocument/2006/relationships/image" Target="../media/image201.wmf"/><Relationship Id="rId2" Type="http://schemas.openxmlformats.org/officeDocument/2006/relationships/image" Target="../media/image178.wmf"/><Relationship Id="rId16" Type="http://schemas.openxmlformats.org/officeDocument/2006/relationships/image" Target="../media/image192.wmf"/><Relationship Id="rId20" Type="http://schemas.openxmlformats.org/officeDocument/2006/relationships/image" Target="../media/image196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24" Type="http://schemas.openxmlformats.org/officeDocument/2006/relationships/image" Target="../media/image200.wmf"/><Relationship Id="rId5" Type="http://schemas.openxmlformats.org/officeDocument/2006/relationships/image" Target="../media/image181.wmf"/><Relationship Id="rId15" Type="http://schemas.openxmlformats.org/officeDocument/2006/relationships/image" Target="../media/image191.wmf"/><Relationship Id="rId23" Type="http://schemas.openxmlformats.org/officeDocument/2006/relationships/image" Target="../media/image199.wmf"/><Relationship Id="rId28" Type="http://schemas.openxmlformats.org/officeDocument/2006/relationships/image" Target="../media/image204.wmf"/><Relationship Id="rId10" Type="http://schemas.openxmlformats.org/officeDocument/2006/relationships/image" Target="../media/image186.wmf"/><Relationship Id="rId19" Type="http://schemas.openxmlformats.org/officeDocument/2006/relationships/image" Target="../media/image195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Relationship Id="rId14" Type="http://schemas.openxmlformats.org/officeDocument/2006/relationships/image" Target="../media/image190.wmf"/><Relationship Id="rId22" Type="http://schemas.openxmlformats.org/officeDocument/2006/relationships/image" Target="../media/image198.wmf"/><Relationship Id="rId27" Type="http://schemas.openxmlformats.org/officeDocument/2006/relationships/image" Target="../media/image20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image" Target="../media/image217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17" Type="http://schemas.openxmlformats.org/officeDocument/2006/relationships/image" Target="../media/image221.wmf"/><Relationship Id="rId2" Type="http://schemas.openxmlformats.org/officeDocument/2006/relationships/image" Target="../media/image206.wmf"/><Relationship Id="rId16" Type="http://schemas.openxmlformats.org/officeDocument/2006/relationships/image" Target="../media/image220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5" Type="http://schemas.openxmlformats.org/officeDocument/2006/relationships/image" Target="../media/image219.w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Relationship Id="rId14" Type="http://schemas.openxmlformats.org/officeDocument/2006/relationships/image" Target="../media/image21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227.emf"/><Relationship Id="rId18" Type="http://schemas.openxmlformats.org/officeDocument/2006/relationships/image" Target="../media/image232.wmf"/><Relationship Id="rId26" Type="http://schemas.openxmlformats.org/officeDocument/2006/relationships/image" Target="../media/image240.wmf"/><Relationship Id="rId3" Type="http://schemas.openxmlformats.org/officeDocument/2006/relationships/image" Target="../media/image224.wmf"/><Relationship Id="rId21" Type="http://schemas.openxmlformats.org/officeDocument/2006/relationships/image" Target="../media/image235.wmf"/><Relationship Id="rId7" Type="http://schemas.openxmlformats.org/officeDocument/2006/relationships/image" Target="../media/image179.wmf"/><Relationship Id="rId12" Type="http://schemas.openxmlformats.org/officeDocument/2006/relationships/image" Target="../media/image185.wmf"/><Relationship Id="rId17" Type="http://schemas.openxmlformats.org/officeDocument/2006/relationships/image" Target="../media/image231.wmf"/><Relationship Id="rId25" Type="http://schemas.openxmlformats.org/officeDocument/2006/relationships/image" Target="../media/image239.wmf"/><Relationship Id="rId2" Type="http://schemas.openxmlformats.org/officeDocument/2006/relationships/image" Target="../media/image223.wmf"/><Relationship Id="rId16" Type="http://schemas.openxmlformats.org/officeDocument/2006/relationships/image" Target="../media/image230.wmf"/><Relationship Id="rId20" Type="http://schemas.openxmlformats.org/officeDocument/2006/relationships/image" Target="../media/image234.wmf"/><Relationship Id="rId1" Type="http://schemas.openxmlformats.org/officeDocument/2006/relationships/image" Target="../media/image222.wmf"/><Relationship Id="rId6" Type="http://schemas.openxmlformats.org/officeDocument/2006/relationships/image" Target="../media/image226.wmf"/><Relationship Id="rId11" Type="http://schemas.openxmlformats.org/officeDocument/2006/relationships/image" Target="../media/image184.wmf"/><Relationship Id="rId24" Type="http://schemas.openxmlformats.org/officeDocument/2006/relationships/image" Target="../media/image238.wmf"/><Relationship Id="rId5" Type="http://schemas.openxmlformats.org/officeDocument/2006/relationships/image" Target="../media/image177.wmf"/><Relationship Id="rId15" Type="http://schemas.openxmlformats.org/officeDocument/2006/relationships/image" Target="../media/image229.wmf"/><Relationship Id="rId23" Type="http://schemas.openxmlformats.org/officeDocument/2006/relationships/image" Target="../media/image237.wmf"/><Relationship Id="rId10" Type="http://schemas.openxmlformats.org/officeDocument/2006/relationships/image" Target="../media/image182.wmf"/><Relationship Id="rId19" Type="http://schemas.openxmlformats.org/officeDocument/2006/relationships/image" Target="../media/image233.wmf"/><Relationship Id="rId4" Type="http://schemas.openxmlformats.org/officeDocument/2006/relationships/image" Target="../media/image225.wmf"/><Relationship Id="rId9" Type="http://schemas.openxmlformats.org/officeDocument/2006/relationships/image" Target="../media/image181.wmf"/><Relationship Id="rId14" Type="http://schemas.openxmlformats.org/officeDocument/2006/relationships/image" Target="../media/image228.wmf"/><Relationship Id="rId22" Type="http://schemas.openxmlformats.org/officeDocument/2006/relationships/image" Target="../media/image23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w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image" Target="../media/image282.wmf"/><Relationship Id="rId3" Type="http://schemas.openxmlformats.org/officeDocument/2006/relationships/image" Target="../media/image272.wmf"/><Relationship Id="rId7" Type="http://schemas.openxmlformats.org/officeDocument/2006/relationships/image" Target="../media/image276.wmf"/><Relationship Id="rId12" Type="http://schemas.openxmlformats.org/officeDocument/2006/relationships/image" Target="../media/image281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11" Type="http://schemas.openxmlformats.org/officeDocument/2006/relationships/image" Target="../media/image280.wmf"/><Relationship Id="rId5" Type="http://schemas.openxmlformats.org/officeDocument/2006/relationships/image" Target="../media/image274.wmf"/><Relationship Id="rId10" Type="http://schemas.openxmlformats.org/officeDocument/2006/relationships/image" Target="../media/image279.wmf"/><Relationship Id="rId4" Type="http://schemas.openxmlformats.org/officeDocument/2006/relationships/image" Target="../media/image273.wmf"/><Relationship Id="rId9" Type="http://schemas.openxmlformats.org/officeDocument/2006/relationships/image" Target="../media/image278.wmf"/><Relationship Id="rId14" Type="http://schemas.openxmlformats.org/officeDocument/2006/relationships/image" Target="../media/image28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image" Target="../media/image290.wmf"/><Relationship Id="rId3" Type="http://schemas.openxmlformats.org/officeDocument/2006/relationships/image" Target="../media/image274.wmf"/><Relationship Id="rId7" Type="http://schemas.openxmlformats.org/officeDocument/2006/relationships/image" Target="../media/image285.wmf"/><Relationship Id="rId12" Type="http://schemas.openxmlformats.org/officeDocument/2006/relationships/image" Target="../media/image283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84.wmf"/><Relationship Id="rId11" Type="http://schemas.openxmlformats.org/officeDocument/2006/relationships/image" Target="../media/image289.wmf"/><Relationship Id="rId5" Type="http://schemas.openxmlformats.org/officeDocument/2006/relationships/image" Target="../media/image276.wmf"/><Relationship Id="rId15" Type="http://schemas.openxmlformats.org/officeDocument/2006/relationships/image" Target="../media/image292.wmf"/><Relationship Id="rId10" Type="http://schemas.openxmlformats.org/officeDocument/2006/relationships/image" Target="../media/image288.wmf"/><Relationship Id="rId4" Type="http://schemas.openxmlformats.org/officeDocument/2006/relationships/image" Target="../media/image275.wmf"/><Relationship Id="rId9" Type="http://schemas.openxmlformats.org/officeDocument/2006/relationships/image" Target="../media/image287.wmf"/><Relationship Id="rId14" Type="http://schemas.openxmlformats.org/officeDocument/2006/relationships/image" Target="../media/image2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wmf"/><Relationship Id="rId2" Type="http://schemas.openxmlformats.org/officeDocument/2006/relationships/image" Target="../media/image271.wmf"/><Relationship Id="rId1" Type="http://schemas.openxmlformats.org/officeDocument/2006/relationships/image" Target="../media/image293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19" Type="http://schemas.openxmlformats.org/officeDocument/2006/relationships/image" Target="../media/image53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wmf"/><Relationship Id="rId7" Type="http://schemas.openxmlformats.org/officeDocument/2006/relationships/image" Target="../media/image60.emf"/><Relationship Id="rId12" Type="http://schemas.openxmlformats.org/officeDocument/2006/relationships/image" Target="../media/image65.wmf"/><Relationship Id="rId2" Type="http://schemas.openxmlformats.org/officeDocument/2006/relationships/image" Target="../media/image55.emf"/><Relationship Id="rId1" Type="http://schemas.openxmlformats.org/officeDocument/2006/relationships/image" Target="../media/image54.w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5" Type="http://schemas.openxmlformats.org/officeDocument/2006/relationships/image" Target="../media/image70.wmf"/><Relationship Id="rId4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emf"/><Relationship Id="rId1" Type="http://schemas.openxmlformats.org/officeDocument/2006/relationships/image" Target="../media/image82.png"/><Relationship Id="rId6" Type="http://schemas.openxmlformats.org/officeDocument/2006/relationships/image" Target="../media/image87.wmf"/><Relationship Id="rId11" Type="http://schemas.openxmlformats.org/officeDocument/2006/relationships/image" Target="../media/image92.emf"/><Relationship Id="rId5" Type="http://schemas.openxmlformats.org/officeDocument/2006/relationships/image" Target="../media/image86.wmf"/><Relationship Id="rId10" Type="http://schemas.openxmlformats.org/officeDocument/2006/relationships/image" Target="../media/image91.png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4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3.wmf"/><Relationship Id="rId1" Type="http://schemas.openxmlformats.org/officeDocument/2006/relationships/image" Target="../media/image82.png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1.png"/><Relationship Id="rId9" Type="http://schemas.openxmlformats.org/officeDocument/2006/relationships/image" Target="../media/image9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5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8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6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3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0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1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6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1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1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51B8-9768-4CB1-BDED-FA2606F1BDF7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8.bin"/><Relationship Id="rId3" Type="http://schemas.openxmlformats.org/officeDocument/2006/relationships/oleObject" Target="../embeddings/oleObject106.bin"/><Relationship Id="rId21" Type="http://schemas.openxmlformats.org/officeDocument/2006/relationships/image" Target="../media/image112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10.wmf"/><Relationship Id="rId25" Type="http://schemas.openxmlformats.org/officeDocument/2006/relationships/image" Target="../media/image114.wmf"/><Relationship Id="rId33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29" Type="http://schemas.openxmlformats.org/officeDocument/2006/relationships/image" Target="../media/image116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07.wmf"/><Relationship Id="rId24" Type="http://schemas.openxmlformats.org/officeDocument/2006/relationships/oleObject" Target="../embeddings/oleObject117.bin"/><Relationship Id="rId32" Type="http://schemas.openxmlformats.org/officeDocument/2006/relationships/oleObject" Target="../embeddings/oleObject121.bin"/><Relationship Id="rId5" Type="http://schemas.openxmlformats.org/officeDocument/2006/relationships/oleObject" Target="../embeddings/oleObject107.bin"/><Relationship Id="rId15" Type="http://schemas.openxmlformats.org/officeDocument/2006/relationships/image" Target="../media/image109.wmf"/><Relationship Id="rId23" Type="http://schemas.openxmlformats.org/officeDocument/2006/relationships/image" Target="../media/image113.wmf"/><Relationship Id="rId28" Type="http://schemas.openxmlformats.org/officeDocument/2006/relationships/oleObject" Target="../embeddings/oleObject119.bin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11.wmf"/><Relationship Id="rId31" Type="http://schemas.openxmlformats.org/officeDocument/2006/relationships/image" Target="../media/image117.wmf"/><Relationship Id="rId4" Type="http://schemas.openxmlformats.org/officeDocument/2006/relationships/image" Target="../media/image104.wmf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115.wmf"/><Relationship Id="rId30" Type="http://schemas.openxmlformats.org/officeDocument/2006/relationships/oleObject" Target="../embeddings/oleObject120.bin"/><Relationship Id="rId8" Type="http://schemas.openxmlformats.org/officeDocument/2006/relationships/oleObject" Target="../embeddings/oleObject10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6.wmf"/><Relationship Id="rId26" Type="http://schemas.openxmlformats.org/officeDocument/2006/relationships/image" Target="../media/image130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29" Type="http://schemas.openxmlformats.org/officeDocument/2006/relationships/oleObject" Target="../embeddings/oleObject13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29.wmf"/><Relationship Id="rId32" Type="http://schemas.openxmlformats.org/officeDocument/2006/relationships/image" Target="../media/image133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31.wmf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36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37.w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59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1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2.emf"/><Relationship Id="rId26" Type="http://schemas.openxmlformats.org/officeDocument/2006/relationships/image" Target="../media/image176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17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75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94.bin"/><Relationship Id="rId21" Type="http://schemas.openxmlformats.org/officeDocument/2006/relationships/image" Target="../media/image185.wmf"/><Relationship Id="rId34" Type="http://schemas.openxmlformats.org/officeDocument/2006/relationships/oleObject" Target="../embeddings/oleObject198.bin"/><Relationship Id="rId42" Type="http://schemas.openxmlformats.org/officeDocument/2006/relationships/oleObject" Target="../embeddings/oleObject204.bin"/><Relationship Id="rId47" Type="http://schemas.openxmlformats.org/officeDocument/2006/relationships/oleObject" Target="../embeddings/oleObject208.bin"/><Relationship Id="rId50" Type="http://schemas.openxmlformats.org/officeDocument/2006/relationships/image" Target="../media/image196.wmf"/><Relationship Id="rId55" Type="http://schemas.openxmlformats.org/officeDocument/2006/relationships/oleObject" Target="../embeddings/oleObject212.bin"/><Relationship Id="rId63" Type="http://schemas.openxmlformats.org/officeDocument/2006/relationships/oleObject" Target="../embeddings/oleObject216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9" Type="http://schemas.openxmlformats.org/officeDocument/2006/relationships/image" Target="../media/image189.wmf"/><Relationship Id="rId11" Type="http://schemas.openxmlformats.org/officeDocument/2006/relationships/oleObject" Target="../embeddings/oleObject186.bin"/><Relationship Id="rId24" Type="http://schemas.openxmlformats.org/officeDocument/2006/relationships/oleObject" Target="../embeddings/oleObject193.bin"/><Relationship Id="rId32" Type="http://schemas.openxmlformats.org/officeDocument/2006/relationships/oleObject" Target="../embeddings/oleObject197.bin"/><Relationship Id="rId37" Type="http://schemas.openxmlformats.org/officeDocument/2006/relationships/oleObject" Target="../embeddings/oleObject200.bin"/><Relationship Id="rId40" Type="http://schemas.openxmlformats.org/officeDocument/2006/relationships/image" Target="../media/image193.wmf"/><Relationship Id="rId45" Type="http://schemas.openxmlformats.org/officeDocument/2006/relationships/oleObject" Target="../embeddings/oleObject207.bin"/><Relationship Id="rId53" Type="http://schemas.openxmlformats.org/officeDocument/2006/relationships/oleObject" Target="../embeddings/oleObject211.bin"/><Relationship Id="rId58" Type="http://schemas.openxmlformats.org/officeDocument/2006/relationships/image" Target="../media/image200.wmf"/><Relationship Id="rId66" Type="http://schemas.openxmlformats.org/officeDocument/2006/relationships/image" Target="../media/image204.wmf"/><Relationship Id="rId5" Type="http://schemas.openxmlformats.org/officeDocument/2006/relationships/oleObject" Target="../embeddings/oleObject183.bin"/><Relationship Id="rId61" Type="http://schemas.openxmlformats.org/officeDocument/2006/relationships/oleObject" Target="../embeddings/oleObject215.bin"/><Relationship Id="rId19" Type="http://schemas.openxmlformats.org/officeDocument/2006/relationships/oleObject" Target="../embeddings/oleObject190.bin"/><Relationship Id="rId14" Type="http://schemas.openxmlformats.org/officeDocument/2006/relationships/image" Target="../media/image182.wmf"/><Relationship Id="rId22" Type="http://schemas.openxmlformats.org/officeDocument/2006/relationships/oleObject" Target="../embeddings/oleObject192.bin"/><Relationship Id="rId27" Type="http://schemas.openxmlformats.org/officeDocument/2006/relationships/image" Target="../media/image188.wmf"/><Relationship Id="rId30" Type="http://schemas.openxmlformats.org/officeDocument/2006/relationships/oleObject" Target="../embeddings/oleObject196.bin"/><Relationship Id="rId35" Type="http://schemas.openxmlformats.org/officeDocument/2006/relationships/oleObject" Target="../embeddings/oleObject199.bin"/><Relationship Id="rId43" Type="http://schemas.openxmlformats.org/officeDocument/2006/relationships/oleObject" Target="../embeddings/oleObject205.bin"/><Relationship Id="rId48" Type="http://schemas.openxmlformats.org/officeDocument/2006/relationships/image" Target="../media/image195.wmf"/><Relationship Id="rId56" Type="http://schemas.openxmlformats.org/officeDocument/2006/relationships/image" Target="../media/image199.wmf"/><Relationship Id="rId64" Type="http://schemas.openxmlformats.org/officeDocument/2006/relationships/image" Target="../media/image203.wmf"/><Relationship Id="rId8" Type="http://schemas.openxmlformats.org/officeDocument/2006/relationships/image" Target="../media/image179.wmf"/><Relationship Id="rId51" Type="http://schemas.openxmlformats.org/officeDocument/2006/relationships/oleObject" Target="../embeddings/oleObject210.bin"/><Relationship Id="rId3" Type="http://schemas.openxmlformats.org/officeDocument/2006/relationships/oleObject" Target="../embeddings/oleObject182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9.bin"/><Relationship Id="rId25" Type="http://schemas.openxmlformats.org/officeDocument/2006/relationships/image" Target="../media/image187.wmf"/><Relationship Id="rId33" Type="http://schemas.openxmlformats.org/officeDocument/2006/relationships/image" Target="../media/image191.wmf"/><Relationship Id="rId38" Type="http://schemas.openxmlformats.org/officeDocument/2006/relationships/oleObject" Target="../embeddings/oleObject201.bin"/><Relationship Id="rId46" Type="http://schemas.openxmlformats.org/officeDocument/2006/relationships/image" Target="../media/image194.wmf"/><Relationship Id="rId59" Type="http://schemas.openxmlformats.org/officeDocument/2006/relationships/oleObject" Target="../embeddings/oleObject214.bin"/><Relationship Id="rId20" Type="http://schemas.openxmlformats.org/officeDocument/2006/relationships/oleObject" Target="../embeddings/oleObject191.bin"/><Relationship Id="rId41" Type="http://schemas.openxmlformats.org/officeDocument/2006/relationships/oleObject" Target="../embeddings/oleObject203.bin"/><Relationship Id="rId54" Type="http://schemas.openxmlformats.org/officeDocument/2006/relationships/image" Target="../media/image198.wmf"/><Relationship Id="rId62" Type="http://schemas.openxmlformats.org/officeDocument/2006/relationships/image" Target="../media/image20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8.wmf"/><Relationship Id="rId15" Type="http://schemas.openxmlformats.org/officeDocument/2006/relationships/oleObject" Target="../embeddings/oleObject188.bin"/><Relationship Id="rId23" Type="http://schemas.openxmlformats.org/officeDocument/2006/relationships/image" Target="../media/image186.wmf"/><Relationship Id="rId28" Type="http://schemas.openxmlformats.org/officeDocument/2006/relationships/oleObject" Target="../embeddings/oleObject195.bin"/><Relationship Id="rId36" Type="http://schemas.openxmlformats.org/officeDocument/2006/relationships/image" Target="../media/image192.wmf"/><Relationship Id="rId49" Type="http://schemas.openxmlformats.org/officeDocument/2006/relationships/oleObject" Target="../embeddings/oleObject209.bin"/><Relationship Id="rId57" Type="http://schemas.openxmlformats.org/officeDocument/2006/relationships/oleObject" Target="../embeddings/oleObject213.bin"/><Relationship Id="rId10" Type="http://schemas.openxmlformats.org/officeDocument/2006/relationships/image" Target="../media/image180.wmf"/><Relationship Id="rId31" Type="http://schemas.openxmlformats.org/officeDocument/2006/relationships/image" Target="../media/image190.wmf"/><Relationship Id="rId44" Type="http://schemas.openxmlformats.org/officeDocument/2006/relationships/oleObject" Target="../embeddings/oleObject206.bin"/><Relationship Id="rId52" Type="http://schemas.openxmlformats.org/officeDocument/2006/relationships/image" Target="../media/image197.wmf"/><Relationship Id="rId60" Type="http://schemas.openxmlformats.org/officeDocument/2006/relationships/image" Target="../media/image201.wmf"/><Relationship Id="rId65" Type="http://schemas.openxmlformats.org/officeDocument/2006/relationships/oleObject" Target="../embeddings/oleObject217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5.bin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84.wmf"/><Relationship Id="rId39" Type="http://schemas.openxmlformats.org/officeDocument/2006/relationships/oleObject" Target="../embeddings/oleObject202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12.wmf"/><Relationship Id="rId26" Type="http://schemas.openxmlformats.org/officeDocument/2006/relationships/image" Target="../media/image216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220.wmf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15.wmf"/><Relationship Id="rId32" Type="http://schemas.openxmlformats.org/officeDocument/2006/relationships/image" Target="../media/image219.w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17.wmf"/><Relationship Id="rId36" Type="http://schemas.openxmlformats.org/officeDocument/2006/relationships/image" Target="../media/image221.wmf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10.wmf"/><Relationship Id="rId22" Type="http://schemas.openxmlformats.org/officeDocument/2006/relationships/image" Target="../media/image214.w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218.wmf"/><Relationship Id="rId35" Type="http://schemas.openxmlformats.org/officeDocument/2006/relationships/oleObject" Target="../embeddings/oleObject234.bin"/><Relationship Id="rId8" Type="http://schemas.openxmlformats.org/officeDocument/2006/relationships/image" Target="../media/image207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180.wmf"/><Relationship Id="rId26" Type="http://schemas.openxmlformats.org/officeDocument/2006/relationships/oleObject" Target="../embeddings/oleObject247.bin"/><Relationship Id="rId39" Type="http://schemas.openxmlformats.org/officeDocument/2006/relationships/oleObject" Target="../embeddings/oleObject254.bin"/><Relationship Id="rId21" Type="http://schemas.openxmlformats.org/officeDocument/2006/relationships/oleObject" Target="../embeddings/oleObject244.bin"/><Relationship Id="rId34" Type="http://schemas.openxmlformats.org/officeDocument/2006/relationships/image" Target="../media/image229.wmf"/><Relationship Id="rId42" Type="http://schemas.openxmlformats.org/officeDocument/2006/relationships/image" Target="../media/image233.wmf"/><Relationship Id="rId47" Type="http://schemas.openxmlformats.org/officeDocument/2006/relationships/oleObject" Target="../embeddings/oleObject258.bin"/><Relationship Id="rId50" Type="http://schemas.openxmlformats.org/officeDocument/2006/relationships/image" Target="../media/image237.wmf"/><Relationship Id="rId55" Type="http://schemas.openxmlformats.org/officeDocument/2006/relationships/oleObject" Target="../embeddings/oleObject262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9" Type="http://schemas.openxmlformats.org/officeDocument/2006/relationships/oleObject" Target="../embeddings/oleObject249.bin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184.wmf"/><Relationship Id="rId32" Type="http://schemas.openxmlformats.org/officeDocument/2006/relationships/image" Target="../media/image228.wmf"/><Relationship Id="rId37" Type="http://schemas.openxmlformats.org/officeDocument/2006/relationships/oleObject" Target="../embeddings/oleObject253.bin"/><Relationship Id="rId40" Type="http://schemas.openxmlformats.org/officeDocument/2006/relationships/image" Target="../media/image232.wmf"/><Relationship Id="rId45" Type="http://schemas.openxmlformats.org/officeDocument/2006/relationships/oleObject" Target="../embeddings/oleObject257.bin"/><Relationship Id="rId53" Type="http://schemas.openxmlformats.org/officeDocument/2006/relationships/oleObject" Target="../embeddings/oleObject261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243.bin"/><Relationship Id="rId31" Type="http://schemas.openxmlformats.org/officeDocument/2006/relationships/oleObject" Target="../embeddings/oleObject250.bin"/><Relationship Id="rId44" Type="http://schemas.openxmlformats.org/officeDocument/2006/relationships/image" Target="../media/image234.wmf"/><Relationship Id="rId52" Type="http://schemas.openxmlformats.org/officeDocument/2006/relationships/image" Target="../media/image238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26.wmf"/><Relationship Id="rId22" Type="http://schemas.openxmlformats.org/officeDocument/2006/relationships/image" Target="../media/image182.wmf"/><Relationship Id="rId27" Type="http://schemas.openxmlformats.org/officeDocument/2006/relationships/image" Target="../media/image185.wmf"/><Relationship Id="rId30" Type="http://schemas.openxmlformats.org/officeDocument/2006/relationships/image" Target="../media/image227.emf"/><Relationship Id="rId35" Type="http://schemas.openxmlformats.org/officeDocument/2006/relationships/oleObject" Target="../embeddings/oleObject252.bin"/><Relationship Id="rId43" Type="http://schemas.openxmlformats.org/officeDocument/2006/relationships/oleObject" Target="../embeddings/oleObject256.bin"/><Relationship Id="rId48" Type="http://schemas.openxmlformats.org/officeDocument/2006/relationships/image" Target="../media/image236.wmf"/><Relationship Id="rId56" Type="http://schemas.openxmlformats.org/officeDocument/2006/relationships/image" Target="../media/image240.wmf"/><Relationship Id="rId8" Type="http://schemas.openxmlformats.org/officeDocument/2006/relationships/image" Target="../media/image224.wmf"/><Relationship Id="rId51" Type="http://schemas.openxmlformats.org/officeDocument/2006/relationships/oleObject" Target="../embeddings/oleObject260.bin"/><Relationship Id="rId3" Type="http://schemas.openxmlformats.org/officeDocument/2006/relationships/oleObject" Target="../embeddings/oleObject235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33" Type="http://schemas.openxmlformats.org/officeDocument/2006/relationships/oleObject" Target="../embeddings/oleObject251.bin"/><Relationship Id="rId38" Type="http://schemas.openxmlformats.org/officeDocument/2006/relationships/image" Target="../media/image231.wmf"/><Relationship Id="rId46" Type="http://schemas.openxmlformats.org/officeDocument/2006/relationships/image" Target="../media/image235.wmf"/><Relationship Id="rId20" Type="http://schemas.openxmlformats.org/officeDocument/2006/relationships/image" Target="../media/image181.wmf"/><Relationship Id="rId41" Type="http://schemas.openxmlformats.org/officeDocument/2006/relationships/oleObject" Target="../embeddings/oleObject255.bin"/><Relationship Id="rId54" Type="http://schemas.openxmlformats.org/officeDocument/2006/relationships/image" Target="../media/image23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3.wmf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oleObject" Target="../embeddings/oleObject248.bin"/><Relationship Id="rId36" Type="http://schemas.openxmlformats.org/officeDocument/2006/relationships/image" Target="../media/image230.wmf"/><Relationship Id="rId49" Type="http://schemas.openxmlformats.org/officeDocument/2006/relationships/oleObject" Target="../embeddings/oleObject25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e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4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44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6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73.bin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79.bin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55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261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8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8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6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77.wmf"/><Relationship Id="rId26" Type="http://schemas.openxmlformats.org/officeDocument/2006/relationships/image" Target="../media/image281.w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299.bin"/><Relationship Id="rId25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wmf"/><Relationship Id="rId20" Type="http://schemas.openxmlformats.org/officeDocument/2006/relationships/image" Target="../media/image278.wmf"/><Relationship Id="rId29" Type="http://schemas.openxmlformats.org/officeDocument/2006/relationships/oleObject" Target="../embeddings/oleObject30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96.bin"/><Relationship Id="rId24" Type="http://schemas.openxmlformats.org/officeDocument/2006/relationships/image" Target="../media/image280.wmf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oleObject" Target="../embeddings/oleObject302.bin"/><Relationship Id="rId28" Type="http://schemas.openxmlformats.org/officeDocument/2006/relationships/image" Target="../media/image282.wmf"/><Relationship Id="rId10" Type="http://schemas.openxmlformats.org/officeDocument/2006/relationships/image" Target="../media/image273.w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75.wmf"/><Relationship Id="rId22" Type="http://schemas.openxmlformats.org/officeDocument/2006/relationships/image" Target="../media/image279.wmf"/><Relationship Id="rId27" Type="http://schemas.openxmlformats.org/officeDocument/2006/relationships/oleObject" Target="../embeddings/oleObject304.bin"/><Relationship Id="rId30" Type="http://schemas.openxmlformats.org/officeDocument/2006/relationships/image" Target="../media/image2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286.wmf"/><Relationship Id="rId26" Type="http://schemas.openxmlformats.org/officeDocument/2006/relationships/image" Target="../media/image283.wmf"/><Relationship Id="rId3" Type="http://schemas.openxmlformats.org/officeDocument/2006/relationships/oleObject" Target="../embeddings/oleObject306.bin"/><Relationship Id="rId21" Type="http://schemas.openxmlformats.org/officeDocument/2006/relationships/oleObject" Target="../embeddings/oleObject315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5.wmf"/><Relationship Id="rId20" Type="http://schemas.openxmlformats.org/officeDocument/2006/relationships/image" Target="../media/image287.wmf"/><Relationship Id="rId29" Type="http://schemas.openxmlformats.org/officeDocument/2006/relationships/oleObject" Target="../embeddings/oleObject319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289.wmf"/><Relationship Id="rId32" Type="http://schemas.openxmlformats.org/officeDocument/2006/relationships/image" Target="../media/image292.wmf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6.bin"/><Relationship Id="rId28" Type="http://schemas.openxmlformats.org/officeDocument/2006/relationships/image" Target="../media/image290.wmf"/><Relationship Id="rId10" Type="http://schemas.openxmlformats.org/officeDocument/2006/relationships/image" Target="../media/image275.wmf"/><Relationship Id="rId19" Type="http://schemas.openxmlformats.org/officeDocument/2006/relationships/oleObject" Target="../embeddings/oleObject314.bin"/><Relationship Id="rId31" Type="http://schemas.openxmlformats.org/officeDocument/2006/relationships/oleObject" Target="../embeddings/oleObject320.bin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284.wmf"/><Relationship Id="rId22" Type="http://schemas.openxmlformats.org/officeDocument/2006/relationships/image" Target="../media/image288.wmf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29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2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0" Type="http://schemas.openxmlformats.org/officeDocument/2006/relationships/image" Target="../media/image295.wmf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32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9" Type="http://schemas.openxmlformats.org/officeDocument/2006/relationships/oleObject" Target="../embeddings/oleObject53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0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7.wmf"/><Relationship Id="rId36" Type="http://schemas.openxmlformats.org/officeDocument/2006/relationships/image" Target="../media/image51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51.bin"/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e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4.e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2.e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2.png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7.wmf"/><Relationship Id="rId22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03.wmf"/><Relationship Id="rId10" Type="http://schemas.openxmlformats.org/officeDocument/2006/relationships/image" Target="../media/image91.png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82.png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0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B51-A83D-4B78-8450-941E8B54CDD2}" type="slidenum">
              <a:rPr lang="en-US" altLang="zh-CN"/>
              <a:pPr/>
              <a:t>1</a:t>
            </a:fld>
            <a:endParaRPr lang="en-US" altLang="zh-CN"/>
          </a:p>
        </p:txBody>
      </p:sp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7248526" y="1196975"/>
            <a:ext cx="2232025" cy="3189288"/>
            <a:chOff x="3651" y="-833"/>
            <a:chExt cx="1406" cy="2009"/>
          </a:xfrm>
        </p:grpSpPr>
        <p:sp>
          <p:nvSpPr>
            <p:cNvPr id="31747" name="Freeform 3" descr="大棋盘"/>
            <p:cNvSpPr>
              <a:spLocks/>
            </p:cNvSpPr>
            <p:nvPr/>
          </p:nvSpPr>
          <p:spPr bwMode="black">
            <a:xfrm>
              <a:off x="3651" y="346"/>
              <a:ext cx="1406" cy="817"/>
            </a:xfrm>
            <a:custGeom>
              <a:avLst/>
              <a:gdLst>
                <a:gd name="T0" fmla="*/ 0 w 1406"/>
                <a:gd name="T1" fmla="*/ 0 h 817"/>
                <a:gd name="T2" fmla="*/ 1406 w 1406"/>
                <a:gd name="T3" fmla="*/ 0 h 817"/>
                <a:gd name="T4" fmla="*/ 1224 w 1406"/>
                <a:gd name="T5" fmla="*/ 454 h 817"/>
                <a:gd name="T6" fmla="*/ 1043 w 1406"/>
                <a:gd name="T7" fmla="*/ 681 h 817"/>
                <a:gd name="T8" fmla="*/ 816 w 1406"/>
                <a:gd name="T9" fmla="*/ 817 h 817"/>
                <a:gd name="T10" fmla="*/ 680 w 1406"/>
                <a:gd name="T11" fmla="*/ 817 h 817"/>
                <a:gd name="T12" fmla="*/ 453 w 1406"/>
                <a:gd name="T13" fmla="*/ 771 h 817"/>
                <a:gd name="T14" fmla="*/ 317 w 1406"/>
                <a:gd name="T15" fmla="*/ 635 h 817"/>
                <a:gd name="T16" fmla="*/ 181 w 1406"/>
                <a:gd name="T17" fmla="*/ 454 h 817"/>
                <a:gd name="T18" fmla="*/ 0 w 1406"/>
                <a:gd name="T1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6" h="817">
                  <a:moveTo>
                    <a:pt x="0" y="0"/>
                  </a:moveTo>
                  <a:lnTo>
                    <a:pt x="1406" y="0"/>
                  </a:lnTo>
                  <a:lnTo>
                    <a:pt x="1224" y="454"/>
                  </a:lnTo>
                  <a:lnTo>
                    <a:pt x="1043" y="681"/>
                  </a:lnTo>
                  <a:lnTo>
                    <a:pt x="816" y="817"/>
                  </a:lnTo>
                  <a:lnTo>
                    <a:pt x="680" y="817"/>
                  </a:lnTo>
                  <a:lnTo>
                    <a:pt x="453" y="771"/>
                  </a:lnTo>
                  <a:lnTo>
                    <a:pt x="317" y="635"/>
                  </a:lnTo>
                  <a:lnTo>
                    <a:pt x="181" y="454"/>
                  </a:lnTo>
                  <a:lnTo>
                    <a:pt x="0" y="0"/>
                  </a:lnTo>
                  <a:close/>
                </a:path>
              </a:pathLst>
            </a:custGeom>
            <a:pattFill prst="lgCheck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48" name="Group 4"/>
            <p:cNvGrpSpPr>
              <a:grpSpLocks/>
            </p:cNvGrpSpPr>
            <p:nvPr/>
          </p:nvGrpSpPr>
          <p:grpSpPr bwMode="auto">
            <a:xfrm>
              <a:off x="3651" y="-833"/>
              <a:ext cx="1406" cy="2009"/>
              <a:chOff x="3606" y="748"/>
              <a:chExt cx="1406" cy="2009"/>
            </a:xfrm>
          </p:grpSpPr>
          <p:grpSp>
            <p:nvGrpSpPr>
              <p:cNvPr id="31749" name="Group 5"/>
              <p:cNvGrpSpPr>
                <a:grpSpLocks/>
              </p:cNvGrpSpPr>
              <p:nvPr/>
            </p:nvGrpSpPr>
            <p:grpSpPr bwMode="auto">
              <a:xfrm>
                <a:off x="3606" y="748"/>
                <a:ext cx="1401" cy="2009"/>
                <a:chOff x="3470" y="-484"/>
                <a:chExt cx="1401" cy="2009"/>
              </a:xfrm>
            </p:grpSpPr>
            <p:sp>
              <p:nvSpPr>
                <p:cNvPr id="31750" name="Arc 6"/>
                <p:cNvSpPr>
                  <a:spLocks/>
                </p:cNvSpPr>
                <p:nvPr/>
              </p:nvSpPr>
              <p:spPr bwMode="auto">
                <a:xfrm flipH="1" flipV="1">
                  <a:off x="3470" y="-484"/>
                  <a:ext cx="702" cy="20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7251"/>
                    <a:gd name="T1" fmla="*/ 0 h 21600"/>
                    <a:gd name="T2" fmla="*/ 17251 w 17251"/>
                    <a:gd name="T3" fmla="*/ 8601 h 21600"/>
                    <a:gd name="T4" fmla="*/ 0 w 17251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251" h="21600" fill="none" extrusionOk="0">
                      <a:moveTo>
                        <a:pt x="0" y="0"/>
                      </a:moveTo>
                      <a:cubicBezTo>
                        <a:pt x="6781" y="0"/>
                        <a:pt x="13169" y="3184"/>
                        <a:pt x="17250" y="8601"/>
                      </a:cubicBezTo>
                    </a:path>
                    <a:path w="17251" h="21600" stroke="0" extrusionOk="0">
                      <a:moveTo>
                        <a:pt x="0" y="0"/>
                      </a:moveTo>
                      <a:cubicBezTo>
                        <a:pt x="6781" y="0"/>
                        <a:pt x="13169" y="3184"/>
                        <a:pt x="17250" y="860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1" name="Arc 7"/>
                <p:cNvSpPr>
                  <a:spLocks/>
                </p:cNvSpPr>
                <p:nvPr/>
              </p:nvSpPr>
              <p:spPr bwMode="auto">
                <a:xfrm flipV="1">
                  <a:off x="4168" y="-484"/>
                  <a:ext cx="703" cy="20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7394"/>
                    <a:gd name="T1" fmla="*/ 0 h 21600"/>
                    <a:gd name="T2" fmla="*/ 17394 w 17394"/>
                    <a:gd name="T3" fmla="*/ 8794 h 21600"/>
                    <a:gd name="T4" fmla="*/ 0 w 1739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94" h="21600" fill="none" extrusionOk="0">
                      <a:moveTo>
                        <a:pt x="0" y="0"/>
                      </a:moveTo>
                      <a:cubicBezTo>
                        <a:pt x="6866" y="0"/>
                        <a:pt x="13323" y="3264"/>
                        <a:pt x="17394" y="8793"/>
                      </a:cubicBezTo>
                    </a:path>
                    <a:path w="17394" h="21600" stroke="0" extrusionOk="0">
                      <a:moveTo>
                        <a:pt x="0" y="0"/>
                      </a:moveTo>
                      <a:cubicBezTo>
                        <a:pt x="6866" y="0"/>
                        <a:pt x="13323" y="3264"/>
                        <a:pt x="17394" y="879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52" name="Line 8"/>
              <p:cNvSpPr>
                <a:spLocks noChangeShapeType="1"/>
              </p:cNvSpPr>
              <p:nvPr/>
            </p:nvSpPr>
            <p:spPr bwMode="black">
              <a:xfrm>
                <a:off x="3606" y="1933"/>
                <a:ext cx="1406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784210"/>
              </p:ext>
            </p:extLst>
          </p:nvPr>
        </p:nvGraphicFramePr>
        <p:xfrm>
          <a:off x="2079625" y="404813"/>
          <a:ext cx="73056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7" name="Equation" r:id="rId3" imgW="3047760" imgH="609480" progId="Equation.DSMT4">
                  <p:embed/>
                </p:oleObj>
              </mc:Choice>
              <mc:Fallback>
                <p:oleObj name="Equation" r:id="rId3" imgW="30477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79625" y="404813"/>
                        <a:ext cx="7305675" cy="146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black">
          <a:xfrm>
            <a:off x="1992313" y="2060575"/>
            <a:ext cx="4464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解</a:t>
            </a:r>
            <a:r>
              <a:rPr lang="zh-CN" altLang="en-US" sz="2800" b="1" dirty="0"/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/>
              <a:t>的图形如下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将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分成三个部分区域。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62440"/>
              </p:ext>
            </p:extLst>
          </p:nvPr>
        </p:nvGraphicFramePr>
        <p:xfrm>
          <a:off x="2047875" y="2981325"/>
          <a:ext cx="46910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8" name="Equation" r:id="rId5" imgW="1892160" imgH="406080" progId="Equation.DSMT4">
                  <p:embed/>
                </p:oleObj>
              </mc:Choice>
              <mc:Fallback>
                <p:oleObj name="Equation" r:id="rId5" imgW="1892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47875" y="2981325"/>
                        <a:ext cx="46910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75318"/>
              </p:ext>
            </p:extLst>
          </p:nvPr>
        </p:nvGraphicFramePr>
        <p:xfrm>
          <a:off x="2079625" y="3971925"/>
          <a:ext cx="4816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9" name="Equation" r:id="rId7" imgW="1942920" imgH="406080" progId="Equation.DSMT4">
                  <p:embed/>
                </p:oleObj>
              </mc:Choice>
              <mc:Fallback>
                <p:oleObj name="Equation" r:id="rId7" imgW="1942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79625" y="3971925"/>
                        <a:ext cx="48164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063751" y="5054601"/>
          <a:ext cx="48482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0" name="Equation" r:id="rId9" imgW="1955520" imgH="393480" progId="Equation.DSMT4">
                  <p:embed/>
                </p:oleObj>
              </mc:Choice>
              <mc:Fallback>
                <p:oleObj name="Equation" r:id="rId9" imgW="1955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63751" y="5054601"/>
                        <a:ext cx="484822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7032625" y="2647950"/>
            <a:ext cx="2592388" cy="2108200"/>
            <a:chOff x="3334" y="436"/>
            <a:chExt cx="1633" cy="1328"/>
          </a:xfrm>
        </p:grpSpPr>
        <p:sp>
          <p:nvSpPr>
            <p:cNvPr id="31759" name="Line 15"/>
            <p:cNvSpPr>
              <a:spLocks noChangeAspect="1" noChangeShapeType="1"/>
            </p:cNvSpPr>
            <p:nvPr/>
          </p:nvSpPr>
          <p:spPr bwMode="black">
            <a:xfrm>
              <a:off x="3470" y="709"/>
              <a:ext cx="1" cy="7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6"/>
            <p:cNvSpPr>
              <a:spLocks noChangeAspect="1" noChangeShapeType="1"/>
            </p:cNvSpPr>
            <p:nvPr/>
          </p:nvSpPr>
          <p:spPr bwMode="black">
            <a:xfrm>
              <a:off x="4876" y="709"/>
              <a:ext cx="1" cy="7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1" name="Object 17"/>
            <p:cNvGraphicFramePr>
              <a:graphicFrameLocks noChangeAspect="1"/>
            </p:cNvGraphicFramePr>
            <p:nvPr/>
          </p:nvGraphicFramePr>
          <p:xfrm>
            <a:off x="3969" y="436"/>
            <a:ext cx="16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1" name="Equation" r:id="rId11" imgW="114120" imgH="164880" progId="Equation.DSMT4">
                    <p:embed/>
                  </p:oleObj>
                </mc:Choice>
                <mc:Fallback>
                  <p:oleObj name="Equation" r:id="rId11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69" y="436"/>
                          <a:ext cx="165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8"/>
            <p:cNvGraphicFramePr>
              <a:graphicFrameLocks noChangeAspect="1"/>
            </p:cNvGraphicFramePr>
            <p:nvPr/>
          </p:nvGraphicFramePr>
          <p:xfrm>
            <a:off x="4802" y="1525"/>
            <a:ext cx="16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2" name="Equation" r:id="rId13" imgW="114120" imgH="164880" progId="Equation.DSMT4">
                    <p:embed/>
                  </p:oleObj>
                </mc:Choice>
                <mc:Fallback>
                  <p:oleObj name="Equation" r:id="rId13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802" y="1525"/>
                          <a:ext cx="165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19"/>
            <p:cNvGraphicFramePr>
              <a:graphicFrameLocks noChangeAspect="1"/>
            </p:cNvGraphicFramePr>
            <p:nvPr/>
          </p:nvGraphicFramePr>
          <p:xfrm>
            <a:off x="3334" y="1525"/>
            <a:ext cx="29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3" name="Equation" r:id="rId15" imgW="203040" imgH="164880" progId="Equation.DSMT4">
                    <p:embed/>
                  </p:oleObj>
                </mc:Choice>
                <mc:Fallback>
                  <p:oleObj name="Equation" r:id="rId15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334" y="1525"/>
                          <a:ext cx="293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4" name="AutoShape 20" descr="深色横线"/>
          <p:cNvSpPr>
            <a:spLocks noChangeArrowheads="1"/>
          </p:cNvSpPr>
          <p:nvPr/>
        </p:nvSpPr>
        <p:spPr bwMode="auto">
          <a:xfrm flipV="1">
            <a:off x="7248525" y="3081338"/>
            <a:ext cx="2224088" cy="1281112"/>
          </a:xfrm>
          <a:prstGeom prst="triangle">
            <a:avLst>
              <a:gd name="adj" fmla="val 50000"/>
            </a:avLst>
          </a:prstGeom>
          <a:pattFill prst="dkHorz">
            <a:fgClr>
              <a:srgbClr val="FF99FF"/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0911"/>
              </p:ext>
            </p:extLst>
          </p:nvPr>
        </p:nvGraphicFramePr>
        <p:xfrm>
          <a:off x="8759825" y="3656014"/>
          <a:ext cx="4841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4" name="Equation" r:id="rId17" imgW="203040" imgH="215640" progId="Equation.DSMT4">
                  <p:embed/>
                </p:oleObj>
              </mc:Choice>
              <mc:Fallback>
                <p:oleObj name="Equation" r:id="rId17" imgW="20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759825" y="3656014"/>
                        <a:ext cx="4841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97721"/>
              </p:ext>
            </p:extLst>
          </p:nvPr>
        </p:nvGraphicFramePr>
        <p:xfrm>
          <a:off x="8256589" y="3224214"/>
          <a:ext cx="484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5" name="Equation" r:id="rId19" imgW="203040" imgH="215640" progId="Equation.DSMT4">
                  <p:embed/>
                </p:oleObj>
              </mc:Choice>
              <mc:Fallback>
                <p:oleObj name="Equation" r:id="rId19" imgW="20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256589" y="3224214"/>
                        <a:ext cx="4841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84691"/>
              </p:ext>
            </p:extLst>
          </p:nvPr>
        </p:nvGraphicFramePr>
        <p:xfrm>
          <a:off x="7535864" y="3649664"/>
          <a:ext cx="484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6" name="Equation" r:id="rId21" imgW="203040" imgH="215640" progId="Equation.DSMT4">
                  <p:embed/>
                </p:oleObj>
              </mc:Choice>
              <mc:Fallback>
                <p:oleObj name="Equation" r:id="rId21" imgW="20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535864" y="3649664"/>
                        <a:ext cx="4841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6888163" y="2216150"/>
            <a:ext cx="3632200" cy="2725738"/>
            <a:chOff x="3243" y="164"/>
            <a:chExt cx="2288" cy="1717"/>
          </a:xfrm>
        </p:grpSpPr>
        <p:sp>
          <p:nvSpPr>
            <p:cNvPr id="31769" name="Line 25"/>
            <p:cNvSpPr>
              <a:spLocks noChangeAspect="1" noChangeShapeType="1"/>
            </p:cNvSpPr>
            <p:nvPr/>
          </p:nvSpPr>
          <p:spPr bwMode="black">
            <a:xfrm>
              <a:off x="3243" y="1525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26"/>
            <p:cNvSpPr>
              <a:spLocks noChangeAspect="1" noChangeShapeType="1"/>
            </p:cNvSpPr>
            <p:nvPr/>
          </p:nvSpPr>
          <p:spPr bwMode="black">
            <a:xfrm flipV="1">
              <a:off x="4167" y="249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1" name="Object 27"/>
            <p:cNvGraphicFramePr>
              <a:graphicFrameLocks noChangeAspect="1"/>
            </p:cNvGraphicFramePr>
            <p:nvPr/>
          </p:nvGraphicFramePr>
          <p:xfrm>
            <a:off x="5329" y="1525"/>
            <a:ext cx="2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7" name="Equation" r:id="rId23" imgW="139680" imgH="139680" progId="Equation.DSMT4">
                    <p:embed/>
                  </p:oleObj>
                </mc:Choice>
                <mc:Fallback>
                  <p:oleObj name="Equation" r:id="rId2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329" y="1525"/>
                          <a:ext cx="20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28"/>
            <p:cNvGraphicFramePr>
              <a:graphicFrameLocks noChangeAspect="1"/>
            </p:cNvGraphicFramePr>
            <p:nvPr/>
          </p:nvGraphicFramePr>
          <p:xfrm>
            <a:off x="3956" y="1525"/>
            <a:ext cx="2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8" name="Equation" r:id="rId25" imgW="164880" imgH="177480" progId="Equation.DSMT4">
                    <p:embed/>
                  </p:oleObj>
                </mc:Choice>
                <mc:Fallback>
                  <p:oleObj name="Equation" r:id="rId25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56" y="1525"/>
                          <a:ext cx="239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29"/>
            <p:cNvGraphicFramePr>
              <a:graphicFrameLocks noChangeAspect="1"/>
            </p:cNvGraphicFramePr>
            <p:nvPr/>
          </p:nvGraphicFramePr>
          <p:xfrm>
            <a:off x="3923" y="164"/>
            <a:ext cx="20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9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23" y="164"/>
                          <a:ext cx="20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77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utoUpdateAnimBg="0"/>
      <p:bldP spid="317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77E44-EEB3-4740-ACBE-E4CC709C748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35586" name="AutoShape 2"/>
          <p:cNvSpPr>
            <a:spLocks noChangeArrowheads="1"/>
          </p:cNvSpPr>
          <p:nvPr/>
        </p:nvSpPr>
        <p:spPr bwMode="auto">
          <a:xfrm>
            <a:off x="5880100" y="692150"/>
            <a:ext cx="1728788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5587" name="Group 3"/>
          <p:cNvGrpSpPr>
            <a:grpSpLocks/>
          </p:cNvGrpSpPr>
          <p:nvPr/>
        </p:nvGrpSpPr>
        <p:grpSpPr bwMode="auto">
          <a:xfrm>
            <a:off x="7705725" y="1571626"/>
            <a:ext cx="1422400" cy="1476375"/>
            <a:chOff x="3936" y="846"/>
            <a:chExt cx="896" cy="930"/>
          </a:xfrm>
        </p:grpSpPr>
        <p:sp>
          <p:nvSpPr>
            <p:cNvPr id="835588" name="Rectangle 4"/>
            <p:cNvSpPr>
              <a:spLocks noChangeArrowheads="1"/>
            </p:cNvSpPr>
            <p:nvPr/>
          </p:nvSpPr>
          <p:spPr bwMode="auto">
            <a:xfrm>
              <a:off x="4080" y="894"/>
              <a:ext cx="717" cy="7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66FFFF"/>
                </a:gs>
                <a:gs pos="100000">
                  <a:srgbClr val="FFFFFF"/>
                </a:gs>
              </a:gsLst>
              <a:lin ang="2700000" scaled="1"/>
            </a:gra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35589" name="Object 5"/>
            <p:cNvGraphicFramePr>
              <a:graphicFrameLocks noChangeAspect="1"/>
            </p:cNvGraphicFramePr>
            <p:nvPr/>
          </p:nvGraphicFramePr>
          <p:xfrm>
            <a:off x="3936" y="846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4" name="Equation" r:id="rId3" imgW="177480" imgH="304560" progId="Equation.3">
                    <p:embed/>
                  </p:oleObj>
                </mc:Choice>
                <mc:Fallback>
                  <p:oleObj name="Equation" r:id="rId3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846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590" name="Object 6"/>
            <p:cNvGraphicFramePr>
              <a:graphicFrameLocks noChangeAspect="1"/>
            </p:cNvGraphicFramePr>
            <p:nvPr/>
          </p:nvGraphicFramePr>
          <p:xfrm>
            <a:off x="4752" y="1639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5" name="Equation" r:id="rId5" imgW="177480" imgH="304560" progId="Equation.3">
                    <p:embed/>
                  </p:oleObj>
                </mc:Choice>
                <mc:Fallback>
                  <p:oleObj name="Equation" r:id="rId5" imgW="177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39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5591" name="AutoShape 7"/>
          <p:cNvSpPr>
            <a:spLocks noChangeArrowheads="1"/>
          </p:cNvSpPr>
          <p:nvPr/>
        </p:nvSpPr>
        <p:spPr bwMode="auto">
          <a:xfrm>
            <a:off x="2279650" y="1458913"/>
            <a:ext cx="4724400" cy="457200"/>
          </a:xfrm>
          <a:prstGeom prst="parallelogram">
            <a:avLst>
              <a:gd name="adj" fmla="val 27795"/>
            </a:avLst>
          </a:prstGeom>
          <a:gradFill rotWithShape="0">
            <a:gsLst>
              <a:gs pos="0">
                <a:srgbClr val="FFFFFF"/>
              </a:gs>
              <a:gs pos="100000">
                <a:srgbClr val="00FF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92" name="Text Box 8"/>
          <p:cNvSpPr txBox="1">
            <a:spLocks noChangeArrowheads="1"/>
          </p:cNvSpPr>
          <p:nvPr/>
        </p:nvSpPr>
        <p:spPr bwMode="auto">
          <a:xfrm>
            <a:off x="2749550" y="668628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计算二重积分</a:t>
            </a:r>
            <a:endParaRPr lang="zh-CN" altLang="en-US" sz="2400" b="1" dirty="0"/>
          </a:p>
        </p:txBody>
      </p:sp>
      <p:sp>
        <p:nvSpPr>
          <p:cNvPr id="835594" name="Text Box 10"/>
          <p:cNvSpPr txBox="1">
            <a:spLocks noChangeArrowheads="1"/>
          </p:cNvSpPr>
          <p:nvPr/>
        </p:nvSpPr>
        <p:spPr bwMode="auto">
          <a:xfrm>
            <a:off x="8650288" y="15716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5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26664"/>
              </p:ext>
            </p:extLst>
          </p:nvPr>
        </p:nvGraphicFramePr>
        <p:xfrm>
          <a:off x="1966911" y="3371297"/>
          <a:ext cx="304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6" name="Equation" r:id="rId6" imgW="2946240" imgH="863280" progId="Equation.3">
                  <p:embed/>
                </p:oleObj>
              </mc:Choice>
              <mc:Fallback>
                <p:oleObj name="Equation" r:id="rId6" imgW="29462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1" y="3371297"/>
                        <a:ext cx="304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027659"/>
              </p:ext>
            </p:extLst>
          </p:nvPr>
        </p:nvGraphicFramePr>
        <p:xfrm>
          <a:off x="5221290" y="3352858"/>
          <a:ext cx="27955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7" name="Equation" r:id="rId8" imgW="2933640" imgH="863280" progId="Equation.3">
                  <p:embed/>
                </p:oleObj>
              </mc:Choice>
              <mc:Fallback>
                <p:oleObj name="Equation" r:id="rId8" imgW="29336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90" y="3352858"/>
                        <a:ext cx="27955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5597" name="Group 13"/>
          <p:cNvGrpSpPr>
            <a:grpSpLocks/>
          </p:cNvGrpSpPr>
          <p:nvPr/>
        </p:nvGrpSpPr>
        <p:grpSpPr bwMode="auto">
          <a:xfrm>
            <a:off x="3332165" y="3880886"/>
            <a:ext cx="1828800" cy="685800"/>
            <a:chOff x="4272" y="2976"/>
            <a:chExt cx="1152" cy="432"/>
          </a:xfrm>
        </p:grpSpPr>
        <p:sp>
          <p:nvSpPr>
            <p:cNvPr id="835598" name="AutoShape 14"/>
            <p:cNvSpPr>
              <a:spLocks noChangeArrowheads="1"/>
            </p:cNvSpPr>
            <p:nvPr/>
          </p:nvSpPr>
          <p:spPr bwMode="auto">
            <a:xfrm>
              <a:off x="4272" y="2976"/>
              <a:ext cx="1152" cy="432"/>
            </a:xfrm>
            <a:prstGeom prst="diamond">
              <a:avLst/>
            </a:prstGeom>
            <a:gradFill rotWithShape="0">
              <a:gsLst>
                <a:gs pos="0">
                  <a:srgbClr val="CCFF66">
                    <a:gamma/>
                    <a:shade val="46275"/>
                    <a:invGamma/>
                  </a:srgbClr>
                </a:gs>
                <a:gs pos="50000">
                  <a:srgbClr val="CCFF66"/>
                </a:gs>
                <a:gs pos="100000">
                  <a:srgbClr val="CCFF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599" name="Text Box 15"/>
            <p:cNvSpPr txBox="1">
              <a:spLocks noChangeArrowheads="1"/>
            </p:cNvSpPr>
            <p:nvPr/>
          </p:nvSpPr>
          <p:spPr bwMode="auto">
            <a:xfrm>
              <a:off x="4464" y="3024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</a:rPr>
                <a:t>极坐标</a:t>
              </a:r>
            </a:p>
          </p:txBody>
        </p:sp>
      </p:grpSp>
      <p:graphicFrame>
        <p:nvGraphicFramePr>
          <p:cNvPr id="835600" name="Object 16"/>
          <p:cNvGraphicFramePr>
            <a:graphicFrameLocks noChangeAspect="1"/>
          </p:cNvGraphicFramePr>
          <p:nvPr/>
        </p:nvGraphicFramePr>
        <p:xfrm>
          <a:off x="5448301" y="677863"/>
          <a:ext cx="27987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8" name="Equation" r:id="rId10" imgW="2819160" imgH="812520" progId="Equation.3">
                  <p:embed/>
                </p:oleObj>
              </mc:Choice>
              <mc:Fallback>
                <p:oleObj name="Equation" r:id="rId10" imgW="28191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677863"/>
                        <a:ext cx="27987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01" name="Text Box 17"/>
          <p:cNvSpPr txBox="1">
            <a:spLocks noChangeArrowheads="1"/>
          </p:cNvSpPr>
          <p:nvPr/>
        </p:nvSpPr>
        <p:spPr bwMode="auto">
          <a:xfrm>
            <a:off x="1593850" y="641820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 smtClean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</a:rPr>
              <a:t>8</a:t>
            </a:r>
            <a:endParaRPr lang="zh-CN" altLang="en-US" sz="24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35603" name="Text Box 19"/>
          <p:cNvSpPr txBox="1">
            <a:spLocks noChangeArrowheads="1"/>
          </p:cNvSpPr>
          <p:nvPr/>
        </p:nvSpPr>
        <p:spPr bwMode="auto">
          <a:xfrm>
            <a:off x="8269288" y="20288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5609" name="Text Box 25"/>
          <p:cNvSpPr txBox="1">
            <a:spLocks noChangeArrowheads="1"/>
          </p:cNvSpPr>
          <p:nvPr/>
        </p:nvSpPr>
        <p:spPr bwMode="auto">
          <a:xfrm>
            <a:off x="8201025" y="7493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其中</a:t>
            </a:r>
            <a:endParaRPr lang="zh-CN" altLang="en-US" sz="2400" b="1" dirty="0"/>
          </a:p>
        </p:txBody>
      </p:sp>
      <p:sp>
        <p:nvSpPr>
          <p:cNvPr id="835610" name="Text Box 26"/>
          <p:cNvSpPr txBox="1">
            <a:spLocks noChangeArrowheads="1"/>
          </p:cNvSpPr>
          <p:nvPr/>
        </p:nvSpPr>
        <p:spPr bwMode="auto">
          <a:xfrm>
            <a:off x="1468441" y="1988344"/>
            <a:ext cx="88264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解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835612" name="Group 28"/>
          <p:cNvGrpSpPr>
            <a:grpSpLocks/>
          </p:cNvGrpSpPr>
          <p:nvPr/>
        </p:nvGrpSpPr>
        <p:grpSpPr bwMode="auto">
          <a:xfrm>
            <a:off x="7696201" y="1371601"/>
            <a:ext cx="1965325" cy="1704975"/>
            <a:chOff x="4061" y="1056"/>
            <a:chExt cx="1238" cy="1074"/>
          </a:xfrm>
        </p:grpSpPr>
        <p:sp>
          <p:nvSpPr>
            <p:cNvPr id="835613" name="Line 29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35614" name="Object 30"/>
            <p:cNvGraphicFramePr>
              <a:graphicFrameLocks noChangeAspect="1"/>
            </p:cNvGraphicFramePr>
            <p:nvPr/>
          </p:nvGraphicFramePr>
          <p:xfrm>
            <a:off x="4061" y="1056"/>
            <a:ext cx="115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9" name="Equation" r:id="rId12" imgW="253800" imgH="317160" progId="Equation.3">
                    <p:embed/>
                  </p:oleObj>
                </mc:Choice>
                <mc:Fallback>
                  <p:oleObj name="Equation" r:id="rId12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1056"/>
                          <a:ext cx="115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615" name="Object 31"/>
            <p:cNvGraphicFramePr>
              <a:graphicFrameLocks noChangeAspect="1"/>
            </p:cNvGraphicFramePr>
            <p:nvPr/>
          </p:nvGraphicFramePr>
          <p:xfrm>
            <a:off x="4080" y="1968"/>
            <a:ext cx="133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80" name="Equation" r:id="rId14" imgW="291960" imgH="317160" progId="Equation.3">
                    <p:embed/>
                  </p:oleObj>
                </mc:Choice>
                <mc:Fallback>
                  <p:oleObj name="Equation" r:id="rId14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68"/>
                          <a:ext cx="133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616" name="Object 32"/>
            <p:cNvGraphicFramePr>
              <a:graphicFrameLocks noChangeAspect="1"/>
            </p:cNvGraphicFramePr>
            <p:nvPr/>
          </p:nvGraphicFramePr>
          <p:xfrm>
            <a:off x="5184" y="2016"/>
            <a:ext cx="115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81" name="Equation" r:id="rId16" imgW="253800" imgH="241200" progId="Equation.3">
                    <p:embed/>
                  </p:oleObj>
                </mc:Choice>
                <mc:Fallback>
                  <p:oleObj name="Equation" r:id="rId16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115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5617" name="Line 33"/>
            <p:cNvSpPr>
              <a:spLocks noChangeShapeType="1"/>
            </p:cNvSpPr>
            <p:nvPr/>
          </p:nvSpPr>
          <p:spPr bwMode="auto">
            <a:xfrm>
              <a:off x="4080" y="1968"/>
              <a:ext cx="11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5618" name="Group 34"/>
          <p:cNvGrpSpPr>
            <a:grpSpLocks/>
          </p:cNvGrpSpPr>
          <p:nvPr/>
        </p:nvGrpSpPr>
        <p:grpSpPr bwMode="auto">
          <a:xfrm>
            <a:off x="7934326" y="1649413"/>
            <a:ext cx="2608263" cy="1219200"/>
            <a:chOff x="4224" y="1249"/>
            <a:chExt cx="1643" cy="768"/>
          </a:xfrm>
        </p:grpSpPr>
        <p:sp>
          <p:nvSpPr>
            <p:cNvPr id="835619" name="Arc 35"/>
            <p:cNvSpPr>
              <a:spLocks/>
            </p:cNvSpPr>
            <p:nvPr/>
          </p:nvSpPr>
          <p:spPr bwMode="auto">
            <a:xfrm>
              <a:off x="4224" y="1249"/>
              <a:ext cx="717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22"/>
                <a:gd name="T1" fmla="*/ 0 h 21600"/>
                <a:gd name="T2" fmla="*/ 21522 w 21522"/>
                <a:gd name="T3" fmla="*/ 19761 h 21600"/>
                <a:gd name="T4" fmla="*/ 0 w 2152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22" h="21600" fill="none" extrusionOk="0">
                  <a:moveTo>
                    <a:pt x="0" y="0"/>
                  </a:moveTo>
                  <a:cubicBezTo>
                    <a:pt x="11216" y="0"/>
                    <a:pt x="20566" y="8585"/>
                    <a:pt x="21521" y="19761"/>
                  </a:cubicBezTo>
                </a:path>
                <a:path w="21522" h="21600" stroke="0" extrusionOk="0">
                  <a:moveTo>
                    <a:pt x="0" y="0"/>
                  </a:moveTo>
                  <a:cubicBezTo>
                    <a:pt x="11216" y="0"/>
                    <a:pt x="20566" y="8585"/>
                    <a:pt x="21521" y="197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3562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3822957"/>
                </p:ext>
              </p:extLst>
            </p:nvPr>
          </p:nvGraphicFramePr>
          <p:xfrm>
            <a:off x="4890" y="1404"/>
            <a:ext cx="97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82" name="Equation" r:id="rId18" imgW="723600" imgH="228600" progId="Equation.DSMT4">
                    <p:embed/>
                  </p:oleObj>
                </mc:Choice>
                <mc:Fallback>
                  <p:oleObj name="Equation" r:id="rId18" imgW="723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0" y="1404"/>
                          <a:ext cx="97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56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66969"/>
              </p:ext>
            </p:extLst>
          </p:nvPr>
        </p:nvGraphicFramePr>
        <p:xfrm>
          <a:off x="1897066" y="2570960"/>
          <a:ext cx="2711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3" name="Equation" r:id="rId20" imgW="2730240" imgH="812520" progId="Equation.3">
                  <p:embed/>
                </p:oleObj>
              </mc:Choice>
              <mc:Fallback>
                <p:oleObj name="Equation" r:id="rId20" imgW="2730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6" y="2570960"/>
                        <a:ext cx="27114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22" name="Rectangle 38"/>
          <p:cNvSpPr>
            <a:spLocks noChangeArrowheads="1"/>
          </p:cNvSpPr>
          <p:nvPr/>
        </p:nvSpPr>
        <p:spPr bwMode="auto">
          <a:xfrm>
            <a:off x="1722438" y="441739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由于</a:t>
            </a:r>
            <a:endParaRPr lang="zh-CN" altLang="en-US" sz="2800" b="1" baseline="-25000" dirty="0"/>
          </a:p>
        </p:txBody>
      </p:sp>
      <p:graphicFrame>
        <p:nvGraphicFramePr>
          <p:cNvPr id="8356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06563"/>
              </p:ext>
            </p:extLst>
          </p:nvPr>
        </p:nvGraphicFramePr>
        <p:xfrm>
          <a:off x="2693084" y="4401729"/>
          <a:ext cx="25939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4" name="Equation" r:id="rId22" imgW="2654280" imgH="863280" progId="Equation.3">
                  <p:embed/>
                </p:oleObj>
              </mc:Choice>
              <mc:Fallback>
                <p:oleObj name="Equation" r:id="rId22" imgW="26542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084" y="4401729"/>
                        <a:ext cx="25939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083815"/>
              </p:ext>
            </p:extLst>
          </p:nvPr>
        </p:nvGraphicFramePr>
        <p:xfrm>
          <a:off x="5364957" y="4200526"/>
          <a:ext cx="295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5" name="Equation" r:id="rId24" imgW="2958840" imgH="838080" progId="Equation.3">
                  <p:embed/>
                </p:oleObj>
              </mc:Choice>
              <mc:Fallback>
                <p:oleObj name="Equation" r:id="rId24" imgW="2958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957" y="4200526"/>
                        <a:ext cx="295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565983"/>
              </p:ext>
            </p:extLst>
          </p:nvPr>
        </p:nvGraphicFramePr>
        <p:xfrm>
          <a:off x="8337053" y="4300536"/>
          <a:ext cx="5397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6" name="Equation" r:id="rId26" imgW="558720" imgH="838080" progId="Equation.3">
                  <p:embed/>
                </p:oleObj>
              </mc:Choice>
              <mc:Fallback>
                <p:oleObj name="Equation" r:id="rId26" imgW="5587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053" y="4300536"/>
                        <a:ext cx="5397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17305"/>
              </p:ext>
            </p:extLst>
          </p:nvPr>
        </p:nvGraphicFramePr>
        <p:xfrm>
          <a:off x="2632077" y="5445854"/>
          <a:ext cx="25288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7" name="Equation" r:id="rId28" imgW="2654280" imgH="863280" progId="Equation.3">
                  <p:embed/>
                </p:oleObj>
              </mc:Choice>
              <mc:Fallback>
                <p:oleObj name="Equation" r:id="rId28" imgW="26542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7" y="5445854"/>
                        <a:ext cx="25288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27" name="Text Box 43"/>
          <p:cNvSpPr txBox="1">
            <a:spLocks noChangeArrowheads="1"/>
          </p:cNvSpPr>
          <p:nvPr/>
        </p:nvSpPr>
        <p:spPr bwMode="auto">
          <a:xfrm>
            <a:off x="3151871" y="4936505"/>
            <a:ext cx="1676400" cy="519112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50000">
                <a:srgbClr val="66FFFF"/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</a:rPr>
              <a:t>直角坐标</a:t>
            </a:r>
          </a:p>
        </p:txBody>
      </p:sp>
      <p:graphicFrame>
        <p:nvGraphicFramePr>
          <p:cNvPr id="83562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83952"/>
              </p:ext>
            </p:extLst>
          </p:nvPr>
        </p:nvGraphicFramePr>
        <p:xfrm>
          <a:off x="5116014" y="5356095"/>
          <a:ext cx="398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8" name="Equation" r:id="rId30" imgW="3987720" imgH="711000" progId="Equation.3">
                  <p:embed/>
                </p:oleObj>
              </mc:Choice>
              <mc:Fallback>
                <p:oleObj name="Equation" r:id="rId30" imgW="3987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014" y="5356095"/>
                        <a:ext cx="3987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33" name="Object 49"/>
          <p:cNvGraphicFramePr>
            <a:graphicFrameLocks noChangeAspect="1"/>
          </p:cNvGraphicFramePr>
          <p:nvPr/>
        </p:nvGraphicFramePr>
        <p:xfrm>
          <a:off x="2351088" y="1484313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9" name="公式" r:id="rId32" imgW="4495680" imgH="444240" progId="Equation.3">
                  <p:embed/>
                </p:oleObj>
              </mc:Choice>
              <mc:Fallback>
                <p:oleObj name="公式" r:id="rId32" imgW="4495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484313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33636" y="2001701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将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800" b="1" dirty="0" smtClean="0"/>
              <a:t>分成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="1" dirty="0" smtClean="0"/>
              <a:t>与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 dirty="0" smtClean="0"/>
              <a:t>两</a:t>
            </a:r>
            <a:r>
              <a:rPr lang="zh-CN" altLang="en-US" sz="2800" b="1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9537308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3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3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3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35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35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3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6" grpId="0" animBg="1"/>
      <p:bldP spid="835591" grpId="0" animBg="1"/>
      <p:bldP spid="835592" grpId="0"/>
      <p:bldP spid="835594" grpId="0" autoUpdateAnimBg="0"/>
      <p:bldP spid="835601" grpId="0"/>
      <p:bldP spid="835603" grpId="0" autoUpdateAnimBg="0"/>
      <p:bldP spid="835610" grpId="0" autoUpdateAnimBg="0"/>
      <p:bldP spid="835622" grpId="0" autoUpdateAnimBg="0"/>
      <p:bldP spid="835627" grpId="0" animBg="1" autoUpdateAnimBg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0D6E7-00EF-4F42-A32C-7DE7FE2CCF6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36610" name="Oval 2"/>
          <p:cNvSpPr>
            <a:spLocks noChangeArrowheads="1"/>
          </p:cNvSpPr>
          <p:nvPr/>
        </p:nvSpPr>
        <p:spPr bwMode="auto">
          <a:xfrm>
            <a:off x="8255000" y="3352800"/>
            <a:ext cx="304800" cy="533400"/>
          </a:xfrm>
          <a:prstGeom prst="ellipse">
            <a:avLst/>
          </a:prstGeom>
          <a:solidFill>
            <a:srgbClr val="FF99FF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6616" name="Object 8"/>
          <p:cNvGraphicFramePr>
            <a:graphicFrameLocks noChangeAspect="1"/>
          </p:cNvGraphicFramePr>
          <p:nvPr/>
        </p:nvGraphicFramePr>
        <p:xfrm>
          <a:off x="2470150" y="1008064"/>
          <a:ext cx="25288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9" name="Equation" r:id="rId3" imgW="2654280" imgH="863280" progId="Equation.3">
                  <p:embed/>
                </p:oleObj>
              </mc:Choice>
              <mc:Fallback>
                <p:oleObj name="Equation" r:id="rId3" imgW="26542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008064"/>
                        <a:ext cx="25288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7" name="Object 9"/>
          <p:cNvGraphicFramePr>
            <a:graphicFrameLocks noChangeAspect="1"/>
          </p:cNvGraphicFramePr>
          <p:nvPr/>
        </p:nvGraphicFramePr>
        <p:xfrm>
          <a:off x="5080000" y="914400"/>
          <a:ext cx="398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0" name="Equation" r:id="rId5" imgW="3987720" imgH="711000" progId="Equation.3">
                  <p:embed/>
                </p:oleObj>
              </mc:Choice>
              <mc:Fallback>
                <p:oleObj name="Equation" r:id="rId5" imgW="3987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914400"/>
                        <a:ext cx="3987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8" name="Object 10"/>
          <p:cNvGraphicFramePr>
            <a:graphicFrameLocks noChangeAspect="1"/>
          </p:cNvGraphicFramePr>
          <p:nvPr/>
        </p:nvGraphicFramePr>
        <p:xfrm>
          <a:off x="2279650" y="1844675"/>
          <a:ext cx="3835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1" name="Equation" r:id="rId7" imgW="3835080" imgH="1117440" progId="Equation.3">
                  <p:embed/>
                </p:oleObj>
              </mc:Choice>
              <mc:Fallback>
                <p:oleObj name="Equation" r:id="rId7" imgW="38350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844675"/>
                        <a:ext cx="3835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9" name="Object 11"/>
          <p:cNvGraphicFramePr>
            <a:graphicFrameLocks noChangeAspect="1"/>
          </p:cNvGraphicFramePr>
          <p:nvPr/>
        </p:nvGraphicFramePr>
        <p:xfrm>
          <a:off x="6167438" y="1916113"/>
          <a:ext cx="391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2" name="Equation" r:id="rId9" imgW="3911400" imgH="914400" progId="Equation.3">
                  <p:embed/>
                </p:oleObj>
              </mc:Choice>
              <mc:Fallback>
                <p:oleObj name="Equation" r:id="rId9" imgW="3911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1916113"/>
                        <a:ext cx="391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0" name="Object 12"/>
          <p:cNvGraphicFramePr>
            <a:graphicFrameLocks noChangeAspect="1"/>
          </p:cNvGraphicFramePr>
          <p:nvPr/>
        </p:nvGraphicFramePr>
        <p:xfrm>
          <a:off x="2279650" y="3213100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3" name="Equation" r:id="rId11" imgW="2133360" imgH="838080" progId="Equation.3">
                  <p:embed/>
                </p:oleObj>
              </mc:Choice>
              <mc:Fallback>
                <p:oleObj name="Equation" r:id="rId11" imgW="2133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213100"/>
                        <a:ext cx="2133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1" name="Object 13"/>
          <p:cNvGraphicFramePr>
            <a:graphicFrameLocks noChangeAspect="1"/>
          </p:cNvGraphicFramePr>
          <p:nvPr/>
        </p:nvGraphicFramePr>
        <p:xfrm>
          <a:off x="4440238" y="3141663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4" name="Equation" r:id="rId13" imgW="2501640" imgH="914400" progId="Equation.3">
                  <p:embed/>
                </p:oleObj>
              </mc:Choice>
              <mc:Fallback>
                <p:oleObj name="Equation" r:id="rId13" imgW="2501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141663"/>
                        <a:ext cx="2501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2" name="Object 14"/>
          <p:cNvGraphicFramePr>
            <a:graphicFrameLocks noChangeAspect="1"/>
          </p:cNvGraphicFramePr>
          <p:nvPr/>
        </p:nvGraphicFramePr>
        <p:xfrm>
          <a:off x="6959600" y="3213100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5" name="Equation" r:id="rId15" imgW="1536480" imgH="838080" progId="Equation.3">
                  <p:embed/>
                </p:oleObj>
              </mc:Choice>
              <mc:Fallback>
                <p:oleObj name="Equation" r:id="rId15" imgW="1536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213100"/>
                        <a:ext cx="153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23" name="Rectangle 15"/>
          <p:cNvSpPr>
            <a:spLocks noChangeArrowheads="1"/>
          </p:cNvSpPr>
          <p:nvPr/>
        </p:nvSpPr>
        <p:spPr bwMode="auto">
          <a:xfrm>
            <a:off x="1855355" y="440293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其中</a:t>
            </a:r>
          </a:p>
        </p:txBody>
      </p:sp>
      <p:graphicFrame>
        <p:nvGraphicFramePr>
          <p:cNvPr id="836624" name="Object 16"/>
          <p:cNvGraphicFramePr>
            <a:graphicFrameLocks noChangeAspect="1"/>
          </p:cNvGraphicFramePr>
          <p:nvPr/>
        </p:nvGraphicFramePr>
        <p:xfrm>
          <a:off x="2959100" y="4191000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6" name="Equation" r:id="rId17" imgW="2514600" imgH="838080" progId="Equation.3">
                  <p:embed/>
                </p:oleObj>
              </mc:Choice>
              <mc:Fallback>
                <p:oleObj name="Equation" r:id="rId17" imgW="2514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191000"/>
                        <a:ext cx="251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84368"/>
              </p:ext>
            </p:extLst>
          </p:nvPr>
        </p:nvGraphicFramePr>
        <p:xfrm>
          <a:off x="5549900" y="4299323"/>
          <a:ext cx="911860" cy="29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7" name="Equation" r:id="rId19" imgW="558720" imgH="177480" progId="Equation.DSMT4">
                  <p:embed/>
                </p:oleObj>
              </mc:Choice>
              <mc:Fallback>
                <p:oleObj name="Equation" r:id="rId19" imgW="558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4299323"/>
                        <a:ext cx="911860" cy="29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6" name="Object 18"/>
          <p:cNvGraphicFramePr>
            <a:graphicFrameLocks noChangeAspect="1"/>
          </p:cNvGraphicFramePr>
          <p:nvPr/>
        </p:nvGraphicFramePr>
        <p:xfrm>
          <a:off x="6572250" y="4191000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8" name="Equation" r:id="rId21" imgW="1473120" imgH="838080" progId="Equation.3">
                  <p:embed/>
                </p:oleObj>
              </mc:Choice>
              <mc:Fallback>
                <p:oleObj name="Equation" r:id="rId21" imgW="1473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4191000"/>
                        <a:ext cx="147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7" name="Object 19"/>
          <p:cNvGraphicFramePr>
            <a:graphicFrameLocks noChangeAspect="1"/>
          </p:cNvGraphicFramePr>
          <p:nvPr/>
        </p:nvGraphicFramePr>
        <p:xfrm>
          <a:off x="8040688" y="4292600"/>
          <a:ext cx="222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9" name="Equation" r:id="rId23" imgW="2222280" imgH="838080" progId="Equation.3">
                  <p:embed/>
                </p:oleObj>
              </mc:Choice>
              <mc:Fallback>
                <p:oleObj name="Equation" r:id="rId23" imgW="2222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292600"/>
                        <a:ext cx="222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704743"/>
              </p:ext>
            </p:extLst>
          </p:nvPr>
        </p:nvGraphicFramePr>
        <p:xfrm>
          <a:off x="8634413" y="3175909"/>
          <a:ext cx="1274905" cy="90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0" name="Equation" r:id="rId25" imgW="571320" imgH="406080" progId="Equation.DSMT4">
                  <p:embed/>
                </p:oleObj>
              </mc:Choice>
              <mc:Fallback>
                <p:oleObj name="Equation" r:id="rId25" imgW="571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413" y="3175909"/>
                        <a:ext cx="1274905" cy="906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29" name="Rectangle 21"/>
          <p:cNvSpPr>
            <a:spLocks noChangeArrowheads="1"/>
          </p:cNvSpPr>
          <p:nvPr/>
        </p:nvSpPr>
        <p:spPr bwMode="auto">
          <a:xfrm>
            <a:off x="1979685" y="5485606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因此</a:t>
            </a:r>
          </a:p>
        </p:txBody>
      </p:sp>
      <p:graphicFrame>
        <p:nvGraphicFramePr>
          <p:cNvPr id="836630" name="Object 22"/>
          <p:cNvGraphicFramePr>
            <a:graphicFrameLocks noChangeAspect="1"/>
          </p:cNvGraphicFramePr>
          <p:nvPr/>
        </p:nvGraphicFramePr>
        <p:xfrm>
          <a:off x="2971801" y="5441950"/>
          <a:ext cx="30003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1" name="Equation" r:id="rId27" imgW="3022560" imgH="812520" progId="Equation.3">
                  <p:embed/>
                </p:oleObj>
              </mc:Choice>
              <mc:Fallback>
                <p:oleObj name="Equation" r:id="rId27" imgW="30225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441950"/>
                        <a:ext cx="30003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31" name="Object 23"/>
          <p:cNvGraphicFramePr>
            <a:graphicFrameLocks noChangeAspect="1"/>
          </p:cNvGraphicFramePr>
          <p:nvPr/>
        </p:nvGraphicFramePr>
        <p:xfrm>
          <a:off x="6030913" y="5257800"/>
          <a:ext cx="260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2" name="Equation" r:id="rId29" imgW="2603160" imgH="838080" progId="Equation.3">
                  <p:embed/>
                </p:oleObj>
              </mc:Choice>
              <mc:Fallback>
                <p:oleObj name="Equation" r:id="rId29" imgW="2603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257800"/>
                        <a:ext cx="2603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32" name="Group 24"/>
          <p:cNvGrpSpPr>
            <a:grpSpLocks/>
          </p:cNvGrpSpPr>
          <p:nvPr/>
        </p:nvGrpSpPr>
        <p:grpSpPr bwMode="auto">
          <a:xfrm>
            <a:off x="5549900" y="4648200"/>
            <a:ext cx="990600" cy="76200"/>
            <a:chOff x="2256" y="2688"/>
            <a:chExt cx="624" cy="48"/>
          </a:xfrm>
        </p:grpSpPr>
        <p:sp>
          <p:nvSpPr>
            <p:cNvPr id="836633" name="Line 25"/>
            <p:cNvSpPr>
              <a:spLocks noChangeShapeType="1"/>
            </p:cNvSpPr>
            <p:nvPr/>
          </p:nvSpPr>
          <p:spPr bwMode="auto">
            <a:xfrm>
              <a:off x="2256" y="2688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34" name="Line 26"/>
            <p:cNvSpPr>
              <a:spLocks noChangeShapeType="1"/>
            </p:cNvSpPr>
            <p:nvPr/>
          </p:nvSpPr>
          <p:spPr bwMode="auto">
            <a:xfrm>
              <a:off x="2256" y="2736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36635" name="Object 27"/>
          <p:cNvGraphicFramePr>
            <a:graphicFrameLocks noChangeAspect="1"/>
          </p:cNvGraphicFramePr>
          <p:nvPr/>
        </p:nvGraphicFramePr>
        <p:xfrm>
          <a:off x="7239000" y="14288"/>
          <a:ext cx="31765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3" name="Equation" r:id="rId31" imgW="3251160" imgH="1002960" progId="Equation.DSMT4">
                  <p:embed/>
                </p:oleObj>
              </mc:Choice>
              <mc:Fallback>
                <p:oleObj name="Equation" r:id="rId31" imgW="325116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4288"/>
                        <a:ext cx="3176588" cy="9763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4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0" grpId="0" animBg="1"/>
      <p:bldP spid="836623" grpId="0" autoUpdateAnimBg="0"/>
      <p:bldP spid="8366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917C-70F9-4A78-AFDB-6187ED7C64A4}" type="slidenum">
              <a:rPr lang="en-US" altLang="zh-CN"/>
              <a:pPr/>
              <a:t>12</a:t>
            </a:fld>
            <a:endParaRPr lang="en-US" altLang="zh-CN"/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141483" y="1971427"/>
            <a:ext cx="2819400" cy="3328988"/>
            <a:chOff x="528" y="768"/>
            <a:chExt cx="1776" cy="2097"/>
          </a:xfrm>
        </p:grpSpPr>
        <p:sp>
          <p:nvSpPr>
            <p:cNvPr id="22532" name="Oval 4" descr="苏格兰方格呢"/>
            <p:cNvSpPr>
              <a:spLocks noChangeAspect="1" noChangeArrowheads="1"/>
            </p:cNvSpPr>
            <p:nvPr/>
          </p:nvSpPr>
          <p:spPr bwMode="invGray">
            <a:xfrm>
              <a:off x="610" y="1193"/>
              <a:ext cx="1328" cy="1327"/>
            </a:xfrm>
            <a:prstGeom prst="ellipse">
              <a:avLst/>
            </a:prstGeom>
            <a:pattFill prst="plaid">
              <a:fgClr>
                <a:srgbClr val="FFFFCC"/>
              </a:fgClr>
              <a:bgClr>
                <a:srgbClr val="FF33CC"/>
              </a:bgClr>
            </a:patt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3" name="Line 5"/>
            <p:cNvSpPr>
              <a:spLocks noChangeAspect="1" noChangeShapeType="1"/>
            </p:cNvSpPr>
            <p:nvPr/>
          </p:nvSpPr>
          <p:spPr bwMode="invGray">
            <a:xfrm>
              <a:off x="528" y="2520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Oval 6"/>
            <p:cNvSpPr>
              <a:spLocks noChangeAspect="1" noChangeArrowheads="1"/>
            </p:cNvSpPr>
            <p:nvPr/>
          </p:nvSpPr>
          <p:spPr bwMode="invGray">
            <a:xfrm>
              <a:off x="962" y="1861"/>
              <a:ext cx="659" cy="65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Rectangle 7"/>
            <p:cNvSpPr>
              <a:spLocks noChangeAspect="1" noChangeArrowheads="1"/>
            </p:cNvSpPr>
            <p:nvPr/>
          </p:nvSpPr>
          <p:spPr bwMode="invGray">
            <a:xfrm>
              <a:off x="1483" y="1437"/>
              <a:ext cx="2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36" name="Oval 8"/>
            <p:cNvSpPr>
              <a:spLocks noChangeAspect="1" noChangeArrowheads="1"/>
            </p:cNvSpPr>
            <p:nvPr/>
          </p:nvSpPr>
          <p:spPr bwMode="invGray">
            <a:xfrm>
              <a:off x="1247" y="2160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Rectangle 9"/>
            <p:cNvSpPr>
              <a:spLocks noChangeAspect="1" noChangeArrowheads="1"/>
            </p:cNvSpPr>
            <p:nvPr/>
          </p:nvSpPr>
          <p:spPr bwMode="invGray">
            <a:xfrm>
              <a:off x="1008" y="993"/>
              <a:ext cx="3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38" name="Rectangle 10"/>
            <p:cNvSpPr>
              <a:spLocks noChangeAspect="1" noChangeArrowheads="1"/>
            </p:cNvSpPr>
            <p:nvPr/>
          </p:nvSpPr>
          <p:spPr bwMode="invGray">
            <a:xfrm>
              <a:off x="1046" y="2490"/>
              <a:ext cx="26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2539" name="Oval 11"/>
            <p:cNvSpPr>
              <a:spLocks noChangeAspect="1" noChangeArrowheads="1"/>
            </p:cNvSpPr>
            <p:nvPr/>
          </p:nvSpPr>
          <p:spPr bwMode="invGray">
            <a:xfrm>
              <a:off x="1235" y="1829"/>
              <a:ext cx="70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Rectangle 12"/>
            <p:cNvSpPr>
              <a:spLocks noChangeAspect="1" noChangeArrowheads="1"/>
            </p:cNvSpPr>
            <p:nvPr/>
          </p:nvSpPr>
          <p:spPr bwMode="invGray">
            <a:xfrm>
              <a:off x="1056" y="1614"/>
              <a:ext cx="22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41" name="Line 13"/>
            <p:cNvSpPr>
              <a:spLocks noChangeAspect="1" noChangeShapeType="1"/>
            </p:cNvSpPr>
            <p:nvPr/>
          </p:nvSpPr>
          <p:spPr bwMode="invGray">
            <a:xfrm flipV="1">
              <a:off x="1276" y="864"/>
              <a:ext cx="0" cy="20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Rectangle 14"/>
            <p:cNvSpPr>
              <a:spLocks noChangeAspect="1" noChangeArrowheads="1"/>
            </p:cNvSpPr>
            <p:nvPr/>
          </p:nvSpPr>
          <p:spPr bwMode="invGray">
            <a:xfrm>
              <a:off x="2007" y="2472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543" name="Rectangle 15"/>
            <p:cNvSpPr>
              <a:spLocks noChangeAspect="1" noChangeArrowheads="1"/>
            </p:cNvSpPr>
            <p:nvPr/>
          </p:nvSpPr>
          <p:spPr bwMode="invGray">
            <a:xfrm>
              <a:off x="1046" y="768"/>
              <a:ext cx="21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71144"/>
              </p:ext>
            </p:extLst>
          </p:nvPr>
        </p:nvGraphicFramePr>
        <p:xfrm>
          <a:off x="5214386" y="2298178"/>
          <a:ext cx="41560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8" name="Equation" r:id="rId3" imgW="1676160" imgH="215640" progId="Equation.DSMT4">
                  <p:embed/>
                </p:oleObj>
              </mc:Choice>
              <mc:Fallback>
                <p:oleObj name="Equation" r:id="rId3" imgW="1676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14386" y="2298178"/>
                        <a:ext cx="41560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395501"/>
              </p:ext>
            </p:extLst>
          </p:nvPr>
        </p:nvGraphicFramePr>
        <p:xfrm>
          <a:off x="5239047" y="4061756"/>
          <a:ext cx="8493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9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39047" y="4061756"/>
                        <a:ext cx="8493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748698"/>
              </p:ext>
            </p:extLst>
          </p:nvPr>
        </p:nvGraphicFramePr>
        <p:xfrm>
          <a:off x="6641511" y="3854982"/>
          <a:ext cx="229711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0" name="Equation" r:id="rId7" imgW="927000" imgH="380880" progId="Equation.DSMT4">
                  <p:embed/>
                </p:oleObj>
              </mc:Choice>
              <mc:Fallback>
                <p:oleObj name="Equation" r:id="rId7" imgW="927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41511" y="3854982"/>
                        <a:ext cx="2297112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206040"/>
              </p:ext>
            </p:extLst>
          </p:nvPr>
        </p:nvGraphicFramePr>
        <p:xfrm>
          <a:off x="4571956" y="4924630"/>
          <a:ext cx="51958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1" name="Equation" r:id="rId9" imgW="2095200" imgH="380880" progId="Equation.DSMT4">
                  <p:embed/>
                </p:oleObj>
              </mc:Choice>
              <mc:Fallback>
                <p:oleObj name="Equation" r:id="rId9" imgW="2095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71956" y="4924630"/>
                        <a:ext cx="5195888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97647"/>
              </p:ext>
            </p:extLst>
          </p:nvPr>
        </p:nvGraphicFramePr>
        <p:xfrm>
          <a:off x="5165203" y="3139294"/>
          <a:ext cx="33686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2" name="Equation" r:id="rId11" imgW="1358640" imgH="215640" progId="Equation.DSMT4">
                  <p:embed/>
                </p:oleObj>
              </mc:Choice>
              <mc:Fallback>
                <p:oleObj name="Equation" r:id="rId11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165203" y="3139294"/>
                        <a:ext cx="33686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black">
          <a:xfrm>
            <a:off x="661627" y="756197"/>
            <a:ext cx="3242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9 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计算二重积分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455271"/>
              </p:ext>
            </p:extLst>
          </p:nvPr>
        </p:nvGraphicFramePr>
        <p:xfrm>
          <a:off x="3664021" y="386309"/>
          <a:ext cx="6643687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3" name="Equation" r:id="rId13" imgW="2679480" imgH="507960" progId="Equation.DSMT4">
                  <p:embed/>
                </p:oleObj>
              </mc:Choice>
              <mc:Fallback>
                <p:oleObj name="Equation" r:id="rId13" imgW="26794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64021" y="386309"/>
                        <a:ext cx="6643687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37583" y="23286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604-EF1E-458D-A941-736FCFED4B5C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395538" y="457200"/>
          <a:ext cx="5099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0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95538" y="457200"/>
                        <a:ext cx="50990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96869"/>
              </p:ext>
            </p:extLst>
          </p:nvPr>
        </p:nvGraphicFramePr>
        <p:xfrm>
          <a:off x="2105025" y="2819401"/>
          <a:ext cx="2895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1" name="Equation" r:id="rId5" imgW="1168200" imgH="406080" progId="Equation.DSMT4">
                  <p:embed/>
                </p:oleObj>
              </mc:Choice>
              <mc:Fallback>
                <p:oleObj name="Equation" r:id="rId5" imgW="116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05025" y="2819401"/>
                        <a:ext cx="28956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97270"/>
              </p:ext>
            </p:extLst>
          </p:nvPr>
        </p:nvGraphicFramePr>
        <p:xfrm>
          <a:off x="7226300" y="3805238"/>
          <a:ext cx="30210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2" name="Equation" r:id="rId7" imgW="1218960" imgH="419040" progId="Equation.DSMT4">
                  <p:embed/>
                </p:oleObj>
              </mc:Choice>
              <mc:Fallback>
                <p:oleObj name="Equation" r:id="rId7" imgW="1218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226300" y="3805238"/>
                        <a:ext cx="3021013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874781"/>
              </p:ext>
            </p:extLst>
          </p:nvPr>
        </p:nvGraphicFramePr>
        <p:xfrm>
          <a:off x="2362201" y="1768476"/>
          <a:ext cx="49117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3" name="Equation" r:id="rId9" imgW="1981080" imgH="380880" progId="Equation.DSMT4">
                  <p:embed/>
                </p:oleObj>
              </mc:Choice>
              <mc:Fallback>
                <p:oleObj name="Equation" r:id="rId9" imgW="1981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62201" y="1768476"/>
                        <a:ext cx="491172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953000" y="2667001"/>
          <a:ext cx="35258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4" name="Equation" r:id="rId11" imgW="1422360" imgH="393480" progId="Equation.DSMT4">
                  <p:embed/>
                </p:oleObj>
              </mc:Choice>
              <mc:Fallback>
                <p:oleObj name="Equation" r:id="rId11" imgW="1422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53000" y="2667001"/>
                        <a:ext cx="3525838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105025" y="3810001"/>
          <a:ext cx="51006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5" name="Equation" r:id="rId13" imgW="2057400" imgH="431640" progId="Equation.DSMT4">
                  <p:embed/>
                </p:oleObj>
              </mc:Choice>
              <mc:Fallback>
                <p:oleObj name="Equation" r:id="rId13" imgW="2057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05025" y="3810001"/>
                        <a:ext cx="5100638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105026" y="5105401"/>
          <a:ext cx="26765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6" name="Equation" r:id="rId15" imgW="1079280" imgH="419040" progId="Equation.DSMT4">
                  <p:embed/>
                </p:oleObj>
              </mc:Choice>
              <mc:Fallback>
                <p:oleObj name="Equation" r:id="rId15" imgW="1079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05026" y="5105401"/>
                        <a:ext cx="26765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25506"/>
              </p:ext>
            </p:extLst>
          </p:nvPr>
        </p:nvGraphicFramePr>
        <p:xfrm>
          <a:off x="4860925" y="5105400"/>
          <a:ext cx="1574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7" name="Equation" r:id="rId17" imgW="634680" imgH="419040" progId="Equation.DSMT4">
                  <p:embed/>
                </p:oleObj>
              </mc:Choice>
              <mc:Fallback>
                <p:oleObj name="Equation" r:id="rId17" imgW="634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860925" y="5105400"/>
                        <a:ext cx="15748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4" name="Group 10"/>
          <p:cNvGrpSpPr>
            <a:grpSpLocks noChangeAspect="1"/>
          </p:cNvGrpSpPr>
          <p:nvPr/>
        </p:nvGrpSpPr>
        <p:grpSpPr bwMode="auto">
          <a:xfrm>
            <a:off x="7924801" y="119407"/>
            <a:ext cx="2481263" cy="2792069"/>
            <a:chOff x="528" y="682"/>
            <a:chExt cx="1955" cy="2199"/>
          </a:xfrm>
        </p:grpSpPr>
        <p:sp>
          <p:nvSpPr>
            <p:cNvPr id="21515" name="Oval 11" descr="苏格兰方格呢"/>
            <p:cNvSpPr>
              <a:spLocks noChangeAspect="1" noChangeArrowheads="1"/>
            </p:cNvSpPr>
            <p:nvPr/>
          </p:nvSpPr>
          <p:spPr bwMode="invGray">
            <a:xfrm>
              <a:off x="610" y="1193"/>
              <a:ext cx="1328" cy="1327"/>
            </a:xfrm>
            <a:prstGeom prst="ellipse">
              <a:avLst/>
            </a:prstGeom>
            <a:pattFill prst="plaid">
              <a:fgClr>
                <a:srgbClr val="FFFFCC"/>
              </a:fgClr>
              <a:bgClr>
                <a:srgbClr val="FF33CC"/>
              </a:bgClr>
            </a:patt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12"/>
            <p:cNvSpPr>
              <a:spLocks noChangeAspect="1" noChangeShapeType="1"/>
            </p:cNvSpPr>
            <p:nvPr/>
          </p:nvSpPr>
          <p:spPr bwMode="invGray">
            <a:xfrm>
              <a:off x="528" y="2520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Oval 13"/>
            <p:cNvSpPr>
              <a:spLocks noChangeAspect="1" noChangeArrowheads="1"/>
            </p:cNvSpPr>
            <p:nvPr/>
          </p:nvSpPr>
          <p:spPr bwMode="invGray">
            <a:xfrm>
              <a:off x="962" y="1861"/>
              <a:ext cx="659" cy="65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Rectangle 14"/>
            <p:cNvSpPr>
              <a:spLocks noChangeAspect="1" noChangeArrowheads="1"/>
            </p:cNvSpPr>
            <p:nvPr/>
          </p:nvSpPr>
          <p:spPr bwMode="invGray">
            <a:xfrm>
              <a:off x="1482" y="1437"/>
              <a:ext cx="3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19" name="Oval 15"/>
            <p:cNvSpPr>
              <a:spLocks noChangeAspect="1" noChangeArrowheads="1"/>
            </p:cNvSpPr>
            <p:nvPr/>
          </p:nvSpPr>
          <p:spPr bwMode="invGray">
            <a:xfrm>
              <a:off x="1247" y="2160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Rectangle 16"/>
            <p:cNvSpPr>
              <a:spLocks noChangeAspect="1" noChangeArrowheads="1"/>
            </p:cNvSpPr>
            <p:nvPr/>
          </p:nvSpPr>
          <p:spPr bwMode="invGray">
            <a:xfrm>
              <a:off x="1008" y="993"/>
              <a:ext cx="41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21" name="Rectangle 17"/>
            <p:cNvSpPr>
              <a:spLocks noChangeAspect="1" noChangeArrowheads="1"/>
            </p:cNvSpPr>
            <p:nvPr/>
          </p:nvSpPr>
          <p:spPr bwMode="invGray">
            <a:xfrm>
              <a:off x="1046" y="2490"/>
              <a:ext cx="333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1522" name="Oval 18"/>
            <p:cNvSpPr>
              <a:spLocks noChangeAspect="1" noChangeArrowheads="1"/>
            </p:cNvSpPr>
            <p:nvPr/>
          </p:nvSpPr>
          <p:spPr bwMode="invGray">
            <a:xfrm>
              <a:off x="1235" y="1829"/>
              <a:ext cx="70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Rectangle 19"/>
            <p:cNvSpPr>
              <a:spLocks noChangeAspect="1" noChangeArrowheads="1"/>
            </p:cNvSpPr>
            <p:nvPr/>
          </p:nvSpPr>
          <p:spPr bwMode="invGray">
            <a:xfrm>
              <a:off x="1056" y="1614"/>
              <a:ext cx="28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24" name="Line 20"/>
            <p:cNvSpPr>
              <a:spLocks noChangeAspect="1" noChangeShapeType="1"/>
            </p:cNvSpPr>
            <p:nvPr/>
          </p:nvSpPr>
          <p:spPr bwMode="invGray">
            <a:xfrm flipV="1">
              <a:off x="1276" y="864"/>
              <a:ext cx="0" cy="20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Rectangle 21"/>
            <p:cNvSpPr>
              <a:spLocks noChangeAspect="1" noChangeArrowheads="1"/>
            </p:cNvSpPr>
            <p:nvPr/>
          </p:nvSpPr>
          <p:spPr bwMode="invGray">
            <a:xfrm>
              <a:off x="2208" y="2496"/>
              <a:ext cx="275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526" name="Rectangle 22"/>
            <p:cNvSpPr>
              <a:spLocks noChangeAspect="1" noChangeArrowheads="1"/>
            </p:cNvSpPr>
            <p:nvPr/>
          </p:nvSpPr>
          <p:spPr bwMode="invGray">
            <a:xfrm>
              <a:off x="1340" y="682"/>
              <a:ext cx="26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8915400" y="762000"/>
            <a:ext cx="914400" cy="1676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2578101" y="1127125"/>
          <a:ext cx="47212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8" name="Equation" r:id="rId19" imgW="1904760" imgH="228600" progId="Equation.DSMT4">
                  <p:embed/>
                </p:oleObj>
              </mc:Choice>
              <mc:Fallback>
                <p:oleObj name="Equation" r:id="rId19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78101" y="1127125"/>
                        <a:ext cx="472122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34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59393"/>
              </p:ext>
            </p:extLst>
          </p:nvPr>
        </p:nvGraphicFramePr>
        <p:xfrm>
          <a:off x="4254891" y="377830"/>
          <a:ext cx="4991581" cy="9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4" name="Equation" r:id="rId3" imgW="2158920" imgH="380880" progId="Equation.DSMT4">
                  <p:embed/>
                </p:oleObj>
              </mc:Choice>
              <mc:Fallback>
                <p:oleObj name="Equation" r:id="rId3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91" y="377830"/>
                        <a:ext cx="4991581" cy="91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</a:rPr>
              <a:t>解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68601" y="138178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/>
              <a:t>的边界</a:t>
            </a:r>
            <a:r>
              <a:rPr lang="zh-CN" altLang="en-US" sz="2800" dirty="0"/>
              <a:t>                                   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73511"/>
              </p:ext>
            </p:extLst>
          </p:nvPr>
        </p:nvGraphicFramePr>
        <p:xfrm>
          <a:off x="4597400" y="1143000"/>
          <a:ext cx="2597149" cy="79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5" name="Equation" r:id="rId5" imgW="3238200" imgH="825480" progId="Equation.3">
                  <p:embed/>
                </p:oleObj>
              </mc:Choice>
              <mc:Fallback>
                <p:oleObj name="Equation" r:id="rId5" imgW="32382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143000"/>
                        <a:ext cx="2597149" cy="794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564821" y="2024978"/>
            <a:ext cx="340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/>
              <a:t>极点在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/>
              <a:t>的边界</a:t>
            </a:r>
            <a:r>
              <a:rPr lang="zh-CN" altLang="en-US" sz="2800" b="1" dirty="0" smtClean="0"/>
              <a:t>上</a:t>
            </a:r>
            <a:endParaRPr lang="en-US" altLang="zh-CN" sz="2400" b="1" dirty="0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9394590" y="1383213"/>
            <a:ext cx="1524000" cy="16002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8815883" y="944320"/>
            <a:ext cx="2819400" cy="2819400"/>
            <a:chOff x="3984" y="960"/>
            <a:chExt cx="1776" cy="1776"/>
          </a:xfrm>
        </p:grpSpPr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>
              <a:off x="3984" y="211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4512" y="960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8728118" y="1905000"/>
            <a:ext cx="2057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1601132" y="2690367"/>
            <a:ext cx="41713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圆周在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  <a:r>
              <a:rPr lang="zh-CN" altLang="en-US" sz="2800" b="1" dirty="0"/>
              <a:t>的切线斜率为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17254"/>
              </p:ext>
            </p:extLst>
          </p:nvPr>
        </p:nvGraphicFramePr>
        <p:xfrm>
          <a:off x="5918763" y="2678725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6" name="Equation" r:id="rId7" imgW="1066680" imgH="406080" progId="Equation.3">
                  <p:embed/>
                </p:oleObj>
              </mc:Choice>
              <mc:Fallback>
                <p:oleObj name="Equation" r:id="rId7" imgW="1066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763" y="2678725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1604473" y="3425411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故</a:t>
            </a:r>
          </a:p>
        </p:txBody>
      </p:sp>
      <p:graphicFrame>
        <p:nvGraphicFramePr>
          <p:cNvPr id="46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619840"/>
              </p:ext>
            </p:extLst>
          </p:nvPr>
        </p:nvGraphicFramePr>
        <p:xfrm>
          <a:off x="2492274" y="3258065"/>
          <a:ext cx="2374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7" name="Equation" r:id="rId9" imgW="2374560" imgH="825480" progId="Equation.3">
                  <p:embed/>
                </p:oleObj>
              </mc:Choice>
              <mc:Fallback>
                <p:oleObj name="Equation" r:id="rId9" imgW="2374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274" y="3258065"/>
                        <a:ext cx="2374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17226"/>
              </p:ext>
            </p:extLst>
          </p:nvPr>
        </p:nvGraphicFramePr>
        <p:xfrm>
          <a:off x="1621700" y="4141683"/>
          <a:ext cx="5363863" cy="105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8" name="Equation" r:id="rId11" imgW="2323800" imgH="457200" progId="Equation.DSMT4">
                  <p:embed/>
                </p:oleObj>
              </mc:Choice>
              <mc:Fallback>
                <p:oleObj name="Equation" r:id="rId11" imgW="2323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700" y="4141683"/>
                        <a:ext cx="5363863" cy="1055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84517"/>
              </p:ext>
            </p:extLst>
          </p:nvPr>
        </p:nvGraphicFramePr>
        <p:xfrm>
          <a:off x="6952634" y="4176627"/>
          <a:ext cx="3550967" cy="1006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" name="Equation" r:id="rId13" imgW="1612800" imgH="457200" progId="Equation.DSMT4">
                  <p:embed/>
                </p:oleObj>
              </mc:Choice>
              <mc:Fallback>
                <p:oleObj name="Equation" r:id="rId13" imgW="161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634" y="4176627"/>
                        <a:ext cx="3550967" cy="1006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891521"/>
              </p:ext>
            </p:extLst>
          </p:nvPr>
        </p:nvGraphicFramePr>
        <p:xfrm>
          <a:off x="1943315" y="5178156"/>
          <a:ext cx="3158785" cy="1024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" name="Equation" r:id="rId15" imgW="1409400" imgH="457200" progId="Equation.DSMT4">
                  <p:embed/>
                </p:oleObj>
              </mc:Choice>
              <mc:Fallback>
                <p:oleObj name="Equation" r:id="rId15" imgW="1409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315" y="5178156"/>
                        <a:ext cx="3158785" cy="1024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905000" y="533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10</a:t>
            </a:r>
            <a:r>
              <a:rPr lang="en-US" altLang="zh-CN" sz="2800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954235"/>
              </p:ext>
            </p:extLst>
          </p:nvPr>
        </p:nvGraphicFramePr>
        <p:xfrm>
          <a:off x="5160774" y="5217333"/>
          <a:ext cx="1911350" cy="88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1" name="Equation" r:id="rId17" imgW="901440" imgH="406080" progId="Equation.DSMT4">
                  <p:embed/>
                </p:oleObj>
              </mc:Choice>
              <mc:Fallback>
                <p:oleObj name="Equation" r:id="rId17" imgW="901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774" y="5217333"/>
                        <a:ext cx="1911350" cy="888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48278"/>
              </p:ext>
            </p:extLst>
          </p:nvPr>
        </p:nvGraphicFramePr>
        <p:xfrm>
          <a:off x="7857033" y="5196869"/>
          <a:ext cx="191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2" name="Equation" r:id="rId19" imgW="1917360" imgH="825480" progId="Equation.3">
                  <p:embed/>
                </p:oleObj>
              </mc:Choice>
              <mc:Fallback>
                <p:oleObj name="Equation" r:id="rId19" imgW="19173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033" y="5196869"/>
                        <a:ext cx="191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86169"/>
              </p:ext>
            </p:extLst>
          </p:nvPr>
        </p:nvGraphicFramePr>
        <p:xfrm>
          <a:off x="7072124" y="5248770"/>
          <a:ext cx="58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3" name="Equation" r:id="rId21" imgW="583920" imgH="825480" progId="Equation.3">
                  <p:embed/>
                </p:oleObj>
              </mc:Choice>
              <mc:Fallback>
                <p:oleObj name="Equation" r:id="rId21" imgW="5839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124" y="5248770"/>
                        <a:ext cx="58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41757"/>
              </p:ext>
            </p:extLst>
          </p:nvPr>
        </p:nvGraphicFramePr>
        <p:xfrm>
          <a:off x="4983771" y="2167573"/>
          <a:ext cx="2546846" cy="44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4" name="Equation" r:id="rId23" imgW="1002960" imgH="177480" progId="Equation.DSMT4">
                  <p:embed/>
                </p:oleObj>
              </mc:Choice>
              <mc:Fallback>
                <p:oleObj name="Equation" r:id="rId23" imgW="1002960" imgH="177480" progId="Equation.DSMT4">
                  <p:embed/>
                  <p:pic>
                    <p:nvPicPr>
                      <p:cNvPr id="836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771" y="2167573"/>
                        <a:ext cx="2546846" cy="44558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>
          <a:xfrm>
            <a:off x="5976870" y="1818620"/>
            <a:ext cx="248058" cy="3561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  <p:bldP spid="46087" grpId="0" autoUpdateAnimBg="0"/>
      <p:bldP spid="46089" grpId="0" animBg="1"/>
      <p:bldP spid="46092" grpId="0" animBg="1"/>
      <p:bldP spid="46093" grpId="0" autoUpdateAnimBg="0"/>
      <p:bldP spid="46095" grpId="0" autoUpdateAnimBg="0"/>
      <p:bldP spid="46101" grpId="0" autoUpdateAnimBg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59393"/>
              </p:ext>
            </p:extLst>
          </p:nvPr>
        </p:nvGraphicFramePr>
        <p:xfrm>
          <a:off x="4254891" y="377830"/>
          <a:ext cx="4991581" cy="9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3" imgW="2158920" imgH="380880" progId="Equation.DSMT4">
                  <p:embed/>
                </p:oleObj>
              </mc:Choice>
              <mc:Fallback>
                <p:oleObj name="Equation" r:id="rId3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91" y="377830"/>
                        <a:ext cx="4991581" cy="91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16677" y="1402883"/>
            <a:ext cx="2036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0000FF"/>
                </a:solidFill>
              </a:rPr>
              <a:t>吕晓媛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解法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68601" y="138178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/>
              <a:t>的边界</a:t>
            </a:r>
            <a:r>
              <a:rPr lang="zh-CN" altLang="en-US" sz="2800" dirty="0"/>
              <a:t>                                   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73511"/>
              </p:ext>
            </p:extLst>
          </p:nvPr>
        </p:nvGraphicFramePr>
        <p:xfrm>
          <a:off x="4597400" y="1143000"/>
          <a:ext cx="2597149" cy="79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5" imgW="3238200" imgH="825480" progId="Equation.3">
                  <p:embed/>
                </p:oleObj>
              </mc:Choice>
              <mc:Fallback>
                <p:oleObj name="Equation" r:id="rId5" imgW="32382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143000"/>
                        <a:ext cx="2597149" cy="794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9394590" y="1383213"/>
            <a:ext cx="1524000" cy="16002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8815883" y="944320"/>
            <a:ext cx="2819400" cy="2819400"/>
            <a:chOff x="3984" y="960"/>
            <a:chExt cx="1776" cy="1776"/>
          </a:xfrm>
        </p:grpSpPr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>
              <a:off x="3984" y="211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4512" y="960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8728118" y="1905000"/>
            <a:ext cx="2057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905000" y="533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10</a:t>
            </a:r>
            <a:r>
              <a:rPr lang="en-US" altLang="zh-CN" sz="2800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90124"/>
              </p:ext>
            </p:extLst>
          </p:nvPr>
        </p:nvGraphicFramePr>
        <p:xfrm>
          <a:off x="4721225" y="2768600"/>
          <a:ext cx="263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2768600"/>
                        <a:ext cx="2635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44831"/>
              </p:ext>
            </p:extLst>
          </p:nvPr>
        </p:nvGraphicFramePr>
        <p:xfrm>
          <a:off x="2108200" y="2293938"/>
          <a:ext cx="61071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Equation" r:id="rId9" imgW="2641320" imgH="444240" progId="Equation.DSMT4">
                  <p:embed/>
                </p:oleObj>
              </mc:Choice>
              <mc:Fallback>
                <p:oleObj name="Equation" r:id="rId9" imgW="2641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293938"/>
                        <a:ext cx="61071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11"/>
          <p:cNvSpPr>
            <a:spLocks noChangeShapeType="1"/>
          </p:cNvSpPr>
          <p:nvPr/>
        </p:nvSpPr>
        <p:spPr bwMode="auto">
          <a:xfrm flipV="1">
            <a:off x="10156590" y="884238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8728118" y="2183313"/>
            <a:ext cx="281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954927"/>
              </p:ext>
            </p:extLst>
          </p:nvPr>
        </p:nvGraphicFramePr>
        <p:xfrm>
          <a:off x="4188572" y="3245644"/>
          <a:ext cx="32893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Equation" r:id="rId11" imgW="1422360" imgH="380880" progId="Equation.DSMT4">
                  <p:embed/>
                </p:oleObj>
              </mc:Choice>
              <mc:Fallback>
                <p:oleObj name="Equation" r:id="rId11" imgW="1422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572" y="3245644"/>
                        <a:ext cx="32893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34963" y="4100841"/>
            <a:ext cx="534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积分区域</a:t>
            </a:r>
            <a:r>
              <a:rPr lang="en-US" altLang="zh-CN" sz="2800" b="1" dirty="0" smtClean="0">
                <a:latin typeface="+mn-ea"/>
              </a:rPr>
              <a:t>D</a:t>
            </a:r>
            <a:r>
              <a:rPr lang="zh-CN" altLang="en-US" sz="2800" b="1" dirty="0" smtClean="0">
                <a:latin typeface="+mn-ea"/>
              </a:rPr>
              <a:t>关于</a:t>
            </a:r>
            <a:r>
              <a:rPr lang="en-US" altLang="zh-CN" sz="2800" b="1" dirty="0" smtClean="0">
                <a:latin typeface="+mn-ea"/>
              </a:rPr>
              <a:t>x</a:t>
            </a:r>
            <a:r>
              <a:rPr lang="zh-CN" altLang="en-US" sz="2800" b="1" dirty="0" smtClean="0">
                <a:latin typeface="+mn-ea"/>
              </a:rPr>
              <a:t>轴和</a:t>
            </a:r>
            <a:r>
              <a:rPr lang="en-US" altLang="zh-CN" sz="2800" b="1" dirty="0" smtClean="0">
                <a:latin typeface="+mn-ea"/>
              </a:rPr>
              <a:t>y</a:t>
            </a:r>
            <a:r>
              <a:rPr lang="zh-CN" altLang="en-US" sz="2800" b="1" dirty="0" smtClean="0">
                <a:latin typeface="+mn-ea"/>
              </a:rPr>
              <a:t>轴对称</a:t>
            </a:r>
            <a:r>
              <a:rPr lang="en-US" altLang="zh-CN" sz="2800" b="1" dirty="0" smtClean="0">
                <a:latin typeface="+mn-ea"/>
              </a:rPr>
              <a:t>,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73222"/>
              </p:ext>
            </p:extLst>
          </p:nvPr>
        </p:nvGraphicFramePr>
        <p:xfrm>
          <a:off x="2063088" y="4667251"/>
          <a:ext cx="33480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Equation" r:id="rId13" imgW="1447560" imgH="380880" progId="Equation.DSMT4">
                  <p:embed/>
                </p:oleObj>
              </mc:Choice>
              <mc:Fallback>
                <p:oleObj name="Equation" r:id="rId13" imgW="1447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088" y="4667251"/>
                        <a:ext cx="33480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350603"/>
              </p:ext>
            </p:extLst>
          </p:nvPr>
        </p:nvGraphicFramePr>
        <p:xfrm>
          <a:off x="2185193" y="5371963"/>
          <a:ext cx="43164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Equation" r:id="rId15" imgW="1866600" imgH="444240" progId="Equation.DSMT4">
                  <p:embed/>
                </p:oleObj>
              </mc:Choice>
              <mc:Fallback>
                <p:oleObj name="Equation" r:id="rId15" imgW="1866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193" y="5371963"/>
                        <a:ext cx="43164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215313" y="4373320"/>
            <a:ext cx="35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坐标平移为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y’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7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  <p:bldP spid="46089" grpId="0" animBg="1"/>
      <p:bldP spid="46092" grpId="0" animBg="1"/>
      <p:bldP spid="461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1947069" y="2276475"/>
            <a:ext cx="801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解：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851165"/>
              </p:ext>
            </p:extLst>
          </p:nvPr>
        </p:nvGraphicFramePr>
        <p:xfrm>
          <a:off x="3024403" y="2076045"/>
          <a:ext cx="4248945" cy="107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4" name="Equation" r:id="rId3" imgW="1916868" imgH="482391" progId="Equation.DSMT4">
                  <p:embed/>
                </p:oleObj>
              </mc:Choice>
              <mc:Fallback>
                <p:oleObj name="Equation" r:id="rId3" imgW="1916868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403" y="2076045"/>
                        <a:ext cx="4248945" cy="1078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05016"/>
              </p:ext>
            </p:extLst>
          </p:nvPr>
        </p:nvGraphicFramePr>
        <p:xfrm>
          <a:off x="2921655" y="3071499"/>
          <a:ext cx="4066811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5" r:id="rId5" imgW="1726451" imgH="406224" progId="Equation.DSMT4">
                  <p:embed/>
                </p:oleObj>
              </mc:Choice>
              <mc:Fallback>
                <p:oleObj r:id="rId5" imgW="172645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655" y="3071499"/>
                        <a:ext cx="4066811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70851"/>
              </p:ext>
            </p:extLst>
          </p:nvPr>
        </p:nvGraphicFramePr>
        <p:xfrm>
          <a:off x="2921655" y="3956737"/>
          <a:ext cx="3052680" cy="116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6" r:id="rId7" imgW="1384300" imgH="520700" progId="Equation.DSMT4">
                  <p:embed/>
                </p:oleObj>
              </mc:Choice>
              <mc:Fallback>
                <p:oleObj r:id="rId7" imgW="13843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655" y="3956737"/>
                        <a:ext cx="3052680" cy="1160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6538"/>
              </p:ext>
            </p:extLst>
          </p:nvPr>
        </p:nvGraphicFramePr>
        <p:xfrm>
          <a:off x="5947265" y="4179889"/>
          <a:ext cx="2021985" cy="89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7" r:id="rId9" imgW="926698" imgH="406224" progId="Equation.DSMT4">
                  <p:embed/>
                </p:oleObj>
              </mc:Choice>
              <mc:Fallback>
                <p:oleObj r:id="rId9" imgW="92669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265" y="4179889"/>
                        <a:ext cx="2021985" cy="896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1354"/>
              </p:ext>
            </p:extLst>
          </p:nvPr>
        </p:nvGraphicFramePr>
        <p:xfrm>
          <a:off x="2953641" y="5344380"/>
          <a:ext cx="1918397" cy="83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8" r:id="rId11" imgW="939392" imgH="406224" progId="Equation.DSMT4">
                  <p:embed/>
                </p:oleObj>
              </mc:Choice>
              <mc:Fallback>
                <p:oleObj r:id="rId11" imgW="93939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641" y="5344380"/>
                        <a:ext cx="1918397" cy="831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6257"/>
              </p:ext>
            </p:extLst>
          </p:nvPr>
        </p:nvGraphicFramePr>
        <p:xfrm>
          <a:off x="4872038" y="5348792"/>
          <a:ext cx="1942306" cy="82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9" r:id="rId13" imgW="964781" imgH="406224" progId="Equation.DSMT4">
                  <p:embed/>
                </p:oleObj>
              </mc:Choice>
              <mc:Fallback>
                <p:oleObj r:id="rId13" imgW="96478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5348792"/>
                        <a:ext cx="1942306" cy="827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421257"/>
              </p:ext>
            </p:extLst>
          </p:nvPr>
        </p:nvGraphicFramePr>
        <p:xfrm>
          <a:off x="6712921" y="5300974"/>
          <a:ext cx="1566507" cy="87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0" r:id="rId15" imgW="736280" imgH="406224" progId="Equation.DSMT4">
                  <p:embed/>
                </p:oleObj>
              </mc:Choice>
              <mc:Fallback>
                <p:oleObj r:id="rId15" imgW="73628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921" y="5300974"/>
                        <a:ext cx="1566507" cy="875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11" name="Group 11"/>
          <p:cNvGrpSpPr>
            <a:grpSpLocks/>
          </p:cNvGrpSpPr>
          <p:nvPr/>
        </p:nvGrpSpPr>
        <p:grpSpPr bwMode="auto">
          <a:xfrm>
            <a:off x="7234310" y="3267018"/>
            <a:ext cx="1152525" cy="619125"/>
            <a:chOff x="3379" y="2069"/>
            <a:chExt cx="726" cy="390"/>
          </a:xfrm>
        </p:grpSpPr>
        <p:sp>
          <p:nvSpPr>
            <p:cNvPr id="358412" name="AutoShape 12"/>
            <p:cNvSpPr>
              <a:spLocks noChangeArrowheads="1"/>
            </p:cNvSpPr>
            <p:nvPr/>
          </p:nvSpPr>
          <p:spPr bwMode="auto">
            <a:xfrm>
              <a:off x="3379" y="2115"/>
              <a:ext cx="726" cy="317"/>
            </a:xfrm>
            <a:prstGeom prst="wedgeRoundRectCallout">
              <a:avLst>
                <a:gd name="adj1" fmla="val -153032"/>
                <a:gd name="adj2" fmla="val 135491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    </a:t>
              </a:r>
              <a:r>
                <a:rPr lang="zh-CN" altLang="en-US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型</a:t>
              </a:r>
            </a:p>
          </p:txBody>
        </p:sp>
        <p:graphicFrame>
          <p:nvGraphicFramePr>
            <p:cNvPr id="358413" name="Object 13"/>
            <p:cNvGraphicFramePr>
              <a:graphicFrameLocks noChangeAspect="1"/>
            </p:cNvGraphicFramePr>
            <p:nvPr/>
          </p:nvGraphicFramePr>
          <p:xfrm>
            <a:off x="3574" y="2069"/>
            <a:ext cx="14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1" r:id="rId17" imgW="152268" imgH="406048" progId="Equation.DSMT4">
                    <p:embed/>
                  </p:oleObj>
                </mc:Choice>
                <mc:Fallback>
                  <p:oleObj r:id="rId17" imgW="152268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4" y="2069"/>
                          <a:ext cx="145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14" name="Group 14"/>
          <p:cNvGrpSpPr>
            <a:grpSpLocks/>
          </p:cNvGrpSpPr>
          <p:nvPr/>
        </p:nvGrpSpPr>
        <p:grpSpPr bwMode="auto">
          <a:xfrm>
            <a:off x="8279428" y="4628483"/>
            <a:ext cx="1009650" cy="619125"/>
            <a:chOff x="3693" y="2991"/>
            <a:chExt cx="726" cy="390"/>
          </a:xfrm>
        </p:grpSpPr>
        <p:sp>
          <p:nvSpPr>
            <p:cNvPr id="358415" name="AutoShape 15"/>
            <p:cNvSpPr>
              <a:spLocks noChangeArrowheads="1"/>
            </p:cNvSpPr>
            <p:nvPr/>
          </p:nvSpPr>
          <p:spPr bwMode="auto">
            <a:xfrm>
              <a:off x="3693" y="3027"/>
              <a:ext cx="726" cy="317"/>
            </a:xfrm>
            <a:prstGeom prst="wedgeRoundRectCallout">
              <a:avLst>
                <a:gd name="adj1" fmla="val -384696"/>
                <a:gd name="adj2" fmla="val 92759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    </a:t>
              </a:r>
              <a:r>
                <a:rPr lang="zh-CN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型</a:t>
              </a:r>
            </a:p>
          </p:txBody>
        </p:sp>
        <p:graphicFrame>
          <p:nvGraphicFramePr>
            <p:cNvPr id="3584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254824"/>
                </p:ext>
              </p:extLst>
            </p:nvPr>
          </p:nvGraphicFramePr>
          <p:xfrm>
            <a:off x="3844" y="2991"/>
            <a:ext cx="14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2" r:id="rId19" imgW="152268" imgH="406048" progId="Equation.DSMT4">
                    <p:embed/>
                  </p:oleObj>
                </mc:Choice>
                <mc:Fallback>
                  <p:oleObj r:id="rId19" imgW="152268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2991"/>
                          <a:ext cx="145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853282" y="584201"/>
            <a:ext cx="8054974" cy="523875"/>
            <a:chOff x="-899" y="1009"/>
            <a:chExt cx="5074" cy="33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-899" y="1009"/>
              <a:ext cx="10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例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设</a:t>
              </a:r>
              <a:r>
                <a:rPr lang="zh-CN" altLang="en-US" sz="2800" b="1" dirty="0" smtClean="0">
                  <a:latin typeface="Arial" panose="020B0604020202020204" pitchFamily="34" charset="0"/>
                </a:rPr>
                <a:t> 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457345"/>
                </p:ext>
              </p:extLst>
            </p:nvPr>
          </p:nvGraphicFramePr>
          <p:xfrm>
            <a:off x="63" y="1030"/>
            <a:ext cx="46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3" r:id="rId21" imgW="355292" imgH="203024" progId="Equation.DSMT4">
                    <p:embed/>
                  </p:oleObj>
                </mc:Choice>
                <mc:Fallback>
                  <p:oleObj r:id="rId21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" y="1030"/>
                          <a:ext cx="464" cy="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27" y="1009"/>
              <a:ext cx="36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</a:rPr>
                <a:t>有连续的一阶导数，且</a:t>
              </a:r>
              <a:r>
                <a:rPr lang="zh-CN" altLang="en-US" sz="2800" b="1" dirty="0">
                  <a:latin typeface="Arial" panose="020B0604020202020204" pitchFamily="34" charset="0"/>
                </a:rPr>
                <a:t>              </a:t>
              </a:r>
              <a:r>
                <a:rPr lang="zh-CN" altLang="en-US" sz="2800" b="1" dirty="0" smtClean="0">
                  <a:latin typeface="Arial" panose="020B0604020202020204" pitchFamily="34" charset="0"/>
                </a:rPr>
                <a:t> 求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4587861"/>
                </p:ext>
              </p:extLst>
            </p:nvPr>
          </p:nvGraphicFramePr>
          <p:xfrm>
            <a:off x="2856" y="1055"/>
            <a:ext cx="85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4" name="Equation" r:id="rId23" imgW="609480" imgH="203040" progId="Equation.DSMT4">
                    <p:embed/>
                  </p:oleObj>
                </mc:Choice>
                <mc:Fallback>
                  <p:oleObj name="Equation" r:id="rId23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1055"/>
                          <a:ext cx="859" cy="2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95287"/>
              </p:ext>
            </p:extLst>
          </p:nvPr>
        </p:nvGraphicFramePr>
        <p:xfrm>
          <a:off x="3475039" y="1041401"/>
          <a:ext cx="4355610" cy="105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5" name="Equation" r:id="rId25" imgW="2006280" imgH="482400" progId="Equation.DSMT4">
                  <p:embed/>
                </p:oleObj>
              </mc:Choice>
              <mc:Fallback>
                <p:oleObj name="Equation" r:id="rId25" imgW="2006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1041401"/>
                        <a:ext cx="4355610" cy="1055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42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4084-DC84-47F0-AEF5-2578B791A3D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22626" name="AutoShape 2"/>
          <p:cNvSpPr>
            <a:spLocks noChangeArrowheads="1"/>
          </p:cNvSpPr>
          <p:nvPr/>
        </p:nvSpPr>
        <p:spPr bwMode="auto">
          <a:xfrm>
            <a:off x="4648200" y="4648200"/>
            <a:ext cx="5334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627" name="Group 3"/>
          <p:cNvGrpSpPr>
            <a:grpSpLocks/>
          </p:cNvGrpSpPr>
          <p:nvPr/>
        </p:nvGrpSpPr>
        <p:grpSpPr bwMode="auto">
          <a:xfrm>
            <a:off x="8763000" y="4583113"/>
            <a:ext cx="914400" cy="1828800"/>
            <a:chOff x="4560" y="2880"/>
            <a:chExt cx="576" cy="1152"/>
          </a:xfrm>
        </p:grpSpPr>
        <p:sp>
          <p:nvSpPr>
            <p:cNvPr id="922628" name="AutoShape 4"/>
            <p:cNvSpPr>
              <a:spLocks noChangeArrowheads="1"/>
            </p:cNvSpPr>
            <p:nvPr/>
          </p:nvSpPr>
          <p:spPr bwMode="auto">
            <a:xfrm rot="5278184">
              <a:off x="4560" y="3456"/>
              <a:ext cx="576" cy="576"/>
            </a:xfrm>
            <a:prstGeom prst="rtTriangle">
              <a:avLst/>
            </a:prstGeom>
            <a:gradFill rotWithShape="0">
              <a:gsLst>
                <a:gs pos="0">
                  <a:srgbClr val="66FFFF"/>
                </a:gs>
                <a:gs pos="50000">
                  <a:srgbClr val="FFFFFF"/>
                </a:gs>
                <a:gs pos="100000">
                  <a:srgbClr val="66FFFF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eaLnBrk="0" hangingPunct="0"/>
              <a:endParaRPr lang="zh-CN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922629" name="AutoShape 5"/>
            <p:cNvSpPr>
              <a:spLocks noChangeArrowheads="1"/>
            </p:cNvSpPr>
            <p:nvPr/>
          </p:nvSpPr>
          <p:spPr bwMode="auto">
            <a:xfrm rot="-5521816">
              <a:off x="4560" y="2880"/>
              <a:ext cx="576" cy="576"/>
            </a:xfrm>
            <a:prstGeom prst="rtTriangle">
              <a:avLst/>
            </a:prstGeom>
            <a:gradFill rotWithShape="0">
              <a:gsLst>
                <a:gs pos="0">
                  <a:srgbClr val="66FFFF"/>
                </a:gs>
                <a:gs pos="50000">
                  <a:srgbClr val="FFFFFF"/>
                </a:gs>
                <a:gs pos="100000">
                  <a:srgbClr val="66FFFF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0" hangingPunct="0"/>
              <a:endParaRPr lang="zh-CN" altLang="zh-CN" sz="2800">
                <a:solidFill>
                  <a:schemeClr val="tx2"/>
                </a:solidFill>
              </a:endParaRPr>
            </a:p>
          </p:txBody>
        </p:sp>
      </p:grpSp>
      <p:sp>
        <p:nvSpPr>
          <p:cNvPr id="922630" name="AutoShape 6"/>
          <p:cNvSpPr>
            <a:spLocks noChangeArrowheads="1"/>
          </p:cNvSpPr>
          <p:nvPr/>
        </p:nvSpPr>
        <p:spPr bwMode="auto">
          <a:xfrm>
            <a:off x="4800600" y="3657600"/>
            <a:ext cx="838200" cy="381000"/>
          </a:xfrm>
          <a:prstGeom prst="parallelogram">
            <a:avLst>
              <a:gd name="adj" fmla="val 7262"/>
            </a:avLst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8710613" y="2895600"/>
            <a:ext cx="1066800" cy="10668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66FF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81589"/>
              </p:ext>
            </p:extLst>
          </p:nvPr>
        </p:nvGraphicFramePr>
        <p:xfrm>
          <a:off x="3200836" y="553816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2" name="Equation" r:id="rId3" imgW="2831760" imgH="431640" progId="Equation.3">
                  <p:embed/>
                </p:oleObj>
              </mc:Choice>
              <mc:Fallback>
                <p:oleObj name="Equation" r:id="rId3" imgW="283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836" y="553816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34" name="Text Box 10"/>
          <p:cNvSpPr txBox="1">
            <a:spLocks noChangeArrowheads="1"/>
          </p:cNvSpPr>
          <p:nvPr/>
        </p:nvSpPr>
        <p:spPr bwMode="auto">
          <a:xfrm>
            <a:off x="6096000" y="47942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/>
              <a:t>证明</a:t>
            </a:r>
          </a:p>
        </p:txBody>
      </p:sp>
      <p:graphicFrame>
        <p:nvGraphicFramePr>
          <p:cNvPr id="922635" name="Object 11"/>
          <p:cNvGraphicFramePr>
            <a:graphicFrameLocks noChangeAspect="1"/>
          </p:cNvGraphicFramePr>
          <p:nvPr/>
        </p:nvGraphicFramePr>
        <p:xfrm>
          <a:off x="3105150" y="1016000"/>
          <a:ext cx="530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3" name="Equation" r:id="rId5" imgW="5308560" imgH="888840" progId="Equation.3">
                  <p:embed/>
                </p:oleObj>
              </mc:Choice>
              <mc:Fallback>
                <p:oleObj name="Equation" r:id="rId5" imgW="5308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016000"/>
                        <a:ext cx="5308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36" name="Object 12"/>
          <p:cNvGraphicFramePr>
            <a:graphicFrameLocks noChangeAspect="1"/>
          </p:cNvGraphicFramePr>
          <p:nvPr/>
        </p:nvGraphicFramePr>
        <p:xfrm>
          <a:off x="2590800" y="1752600"/>
          <a:ext cx="652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4" name="Equation" r:id="rId7" imgW="6527520" imgH="825480" progId="Equation.3">
                  <p:embed/>
                </p:oleObj>
              </mc:Choice>
              <mc:Fallback>
                <p:oleObj name="Equation" r:id="rId7" imgW="65275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652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37" name="Group 13"/>
          <p:cNvGrpSpPr>
            <a:grpSpLocks/>
          </p:cNvGrpSpPr>
          <p:nvPr/>
        </p:nvGrpSpPr>
        <p:grpSpPr bwMode="auto">
          <a:xfrm>
            <a:off x="8329614" y="2373314"/>
            <a:ext cx="1881187" cy="1970087"/>
            <a:chOff x="4224" y="1879"/>
            <a:chExt cx="1185" cy="1241"/>
          </a:xfrm>
        </p:grpSpPr>
        <p:sp>
          <p:nvSpPr>
            <p:cNvPr id="922638" name="Line 14"/>
            <p:cNvSpPr>
              <a:spLocks noChangeShapeType="1"/>
            </p:cNvSpPr>
            <p:nvPr/>
          </p:nvSpPr>
          <p:spPr bwMode="auto">
            <a:xfrm flipV="1">
              <a:off x="4224" y="2544"/>
              <a:ext cx="11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9" name="Line 15"/>
            <p:cNvSpPr>
              <a:spLocks noChangeShapeType="1"/>
            </p:cNvSpPr>
            <p:nvPr/>
          </p:nvSpPr>
          <p:spPr bwMode="auto">
            <a:xfrm flipV="1">
              <a:off x="4785" y="1879"/>
              <a:ext cx="0" cy="1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640" name="Object 16"/>
            <p:cNvGraphicFramePr>
              <a:graphicFrameLocks noChangeAspect="1"/>
            </p:cNvGraphicFramePr>
            <p:nvPr/>
          </p:nvGraphicFramePr>
          <p:xfrm>
            <a:off x="5280" y="256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5" name="Equation" r:id="rId9" imgW="253800" imgH="241200" progId="Equation.3">
                    <p:embed/>
                  </p:oleObj>
                </mc:Choice>
                <mc:Fallback>
                  <p:oleObj name="Equation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569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41" name="Object 17"/>
            <p:cNvGraphicFramePr>
              <a:graphicFrameLocks noChangeAspect="1"/>
            </p:cNvGraphicFramePr>
            <p:nvPr/>
          </p:nvGraphicFramePr>
          <p:xfrm>
            <a:off x="4656" y="2569"/>
            <a:ext cx="106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6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569"/>
                          <a:ext cx="106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42" name="Object 18"/>
            <p:cNvGraphicFramePr>
              <a:graphicFrameLocks noChangeAspect="1"/>
            </p:cNvGraphicFramePr>
            <p:nvPr/>
          </p:nvGraphicFramePr>
          <p:xfrm>
            <a:off x="4627" y="1955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7" name="Equation" r:id="rId13" imgW="253800" imgH="317160" progId="Equation.3">
                    <p:embed/>
                  </p:oleObj>
                </mc:Choice>
                <mc:Fallback>
                  <p:oleObj name="Equation" r:id="rId1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" y="1955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643" name="Text Box 19"/>
          <p:cNvSpPr txBox="1">
            <a:spLocks noChangeArrowheads="1"/>
          </p:cNvSpPr>
          <p:nvPr/>
        </p:nvSpPr>
        <p:spPr bwMode="auto">
          <a:xfrm>
            <a:off x="2420940" y="2507458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922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08451"/>
              </p:ext>
            </p:extLst>
          </p:nvPr>
        </p:nvGraphicFramePr>
        <p:xfrm>
          <a:off x="4093060" y="4849176"/>
          <a:ext cx="504303" cy="53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8" name="Equation" r:id="rId15" imgW="380880" imgH="406080" progId="Equation.DSMT4">
                  <p:embed/>
                </p:oleObj>
              </mc:Choice>
              <mc:Fallback>
                <p:oleObj name="Equation" r:id="rId15" imgW="380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060" y="4849176"/>
                        <a:ext cx="504303" cy="536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5" name="Object 21"/>
          <p:cNvGraphicFramePr>
            <a:graphicFrameLocks noChangeAspect="1"/>
          </p:cNvGraphicFramePr>
          <p:nvPr/>
        </p:nvGraphicFramePr>
        <p:xfrm>
          <a:off x="9855201" y="3397250"/>
          <a:ext cx="150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9" name="Equation" r:id="rId17" imgW="253800" imgH="825480" progId="Equation.3">
                  <p:embed/>
                </p:oleObj>
              </mc:Choice>
              <mc:Fallback>
                <p:oleObj name="Equation" r:id="rId17" imgW="2538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5201" y="3397250"/>
                        <a:ext cx="150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6" name="Object 22"/>
          <p:cNvGraphicFramePr>
            <a:graphicFrameLocks noChangeAspect="1"/>
          </p:cNvGraphicFramePr>
          <p:nvPr/>
        </p:nvGraphicFramePr>
        <p:xfrm>
          <a:off x="9321801" y="2362200"/>
          <a:ext cx="150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0" name="Equation" r:id="rId19" imgW="253800" imgH="825480" progId="Equation.3">
                  <p:embed/>
                </p:oleObj>
              </mc:Choice>
              <mc:Fallback>
                <p:oleObj name="Equation" r:id="rId19" imgW="2538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801" y="2362200"/>
                        <a:ext cx="150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7" name="Object 23"/>
          <p:cNvGraphicFramePr>
            <a:graphicFrameLocks noChangeAspect="1"/>
          </p:cNvGraphicFramePr>
          <p:nvPr/>
        </p:nvGraphicFramePr>
        <p:xfrm>
          <a:off x="9244014" y="393065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1" name="Equation" r:id="rId20" imgW="520560" imgH="825480" progId="Equation.3">
                  <p:embed/>
                </p:oleObj>
              </mc:Choice>
              <mc:Fallback>
                <p:oleObj name="Equation" r:id="rId20" imgW="52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014" y="393065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8" name="Object 24"/>
          <p:cNvGraphicFramePr>
            <a:graphicFrameLocks noChangeAspect="1"/>
          </p:cNvGraphicFramePr>
          <p:nvPr/>
        </p:nvGraphicFramePr>
        <p:xfrm>
          <a:off x="3792538" y="2492375"/>
          <a:ext cx="242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2" name="Equation" r:id="rId22" imgW="2425680" imgH="812520" progId="Equation.3">
                  <p:embed/>
                </p:oleObj>
              </mc:Choice>
              <mc:Fallback>
                <p:oleObj name="Equation" r:id="rId22" imgW="24256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492375"/>
                        <a:ext cx="2425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9" name="Object 25"/>
          <p:cNvGraphicFramePr>
            <a:graphicFrameLocks noChangeAspect="1"/>
          </p:cNvGraphicFramePr>
          <p:nvPr/>
        </p:nvGraphicFramePr>
        <p:xfrm>
          <a:off x="2895600" y="3276600"/>
          <a:ext cx="3238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3" name="Equation" r:id="rId24" imgW="3238200" imgH="1028520" progId="Equation.3">
                  <p:embed/>
                </p:oleObj>
              </mc:Choice>
              <mc:Fallback>
                <p:oleObj name="Equation" r:id="rId24" imgW="32382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3238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0" name="Object 26"/>
          <p:cNvGraphicFramePr>
            <a:graphicFrameLocks noChangeAspect="1"/>
          </p:cNvGraphicFramePr>
          <p:nvPr/>
        </p:nvGraphicFramePr>
        <p:xfrm>
          <a:off x="6477000" y="3835400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4" name="Equation" r:id="rId26" imgW="1295280" imgH="355320" progId="Equation.3">
                  <p:embed/>
                </p:oleObj>
              </mc:Choice>
              <mc:Fallback>
                <p:oleObj name="Equation" r:id="rId26" imgW="12952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35400"/>
                        <a:ext cx="1295400" cy="355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CC"/>
                          </a:gs>
                          <a:gs pos="50000">
                            <a:srgbClr val="FFFFFF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1" name="Object 27"/>
          <p:cNvGraphicFramePr>
            <a:graphicFrameLocks noChangeAspect="1"/>
          </p:cNvGraphicFramePr>
          <p:nvPr/>
        </p:nvGraphicFramePr>
        <p:xfrm>
          <a:off x="2882900" y="43434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5" name="Equation" r:id="rId28" imgW="1143000" imgH="1028520" progId="Equation.3">
                  <p:embed/>
                </p:oleObj>
              </mc:Choice>
              <mc:Fallback>
                <p:oleObj name="Equation" r:id="rId28" imgW="11430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3434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2" name="Object 28"/>
          <p:cNvGraphicFramePr>
            <a:graphicFrameLocks noChangeAspect="1"/>
          </p:cNvGraphicFramePr>
          <p:nvPr/>
        </p:nvGraphicFramePr>
        <p:xfrm>
          <a:off x="6457950" y="427355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6" name="Equation" r:id="rId30" imgW="1295280" imgH="380880" progId="Equation.3">
                  <p:embed/>
                </p:oleObj>
              </mc:Choice>
              <mc:Fallback>
                <p:oleObj name="Equation" r:id="rId30" imgW="1295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4273550"/>
                        <a:ext cx="1295400" cy="381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54654"/>
              </p:ext>
            </p:extLst>
          </p:nvPr>
        </p:nvGraphicFramePr>
        <p:xfrm>
          <a:off x="4109478" y="4346888"/>
          <a:ext cx="546516" cy="55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7" name="Equation" r:id="rId32" imgW="393480" imgH="406080" progId="Equation.DSMT4">
                  <p:embed/>
                </p:oleObj>
              </mc:Choice>
              <mc:Fallback>
                <p:oleObj name="Equation" r:id="rId32" imgW="393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478" y="4346888"/>
                        <a:ext cx="546516" cy="557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4" name="Object 30"/>
          <p:cNvGraphicFramePr>
            <a:graphicFrameLocks noChangeAspect="1"/>
          </p:cNvGraphicFramePr>
          <p:nvPr/>
        </p:nvGraphicFramePr>
        <p:xfrm>
          <a:off x="8405814" y="339725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8" name="Equation" r:id="rId34" imgW="520560" imgH="825480" progId="Equation.3">
                  <p:embed/>
                </p:oleObj>
              </mc:Choice>
              <mc:Fallback>
                <p:oleObj name="Equation" r:id="rId34" imgW="52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814" y="339725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7746"/>
              </p:ext>
            </p:extLst>
          </p:nvPr>
        </p:nvGraphicFramePr>
        <p:xfrm>
          <a:off x="3944088" y="4500421"/>
          <a:ext cx="158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9" name="Equation" r:id="rId35" imgW="1587240" imgH="736560" progId="Equation.DSMT4">
                  <p:embed/>
                </p:oleObj>
              </mc:Choice>
              <mc:Fallback>
                <p:oleObj name="Equation" r:id="rId35" imgW="15872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088" y="4500421"/>
                        <a:ext cx="1587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56" name="Text Box 32"/>
          <p:cNvSpPr txBox="1">
            <a:spLocks noChangeArrowheads="1"/>
          </p:cNvSpPr>
          <p:nvPr/>
        </p:nvSpPr>
        <p:spPr bwMode="auto">
          <a:xfrm>
            <a:off x="2203885" y="4652830"/>
            <a:ext cx="553998" cy="193543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CC66"/>
              </a:gs>
              <a:gs pos="100000">
                <a:srgbClr val="66FF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交换积分次序</a:t>
            </a:r>
          </a:p>
        </p:txBody>
      </p:sp>
      <p:grpSp>
        <p:nvGrpSpPr>
          <p:cNvPr id="922657" name="Group 33"/>
          <p:cNvGrpSpPr>
            <a:grpSpLocks/>
          </p:cNvGrpSpPr>
          <p:nvPr/>
        </p:nvGrpSpPr>
        <p:grpSpPr bwMode="auto">
          <a:xfrm>
            <a:off x="8329614" y="4376739"/>
            <a:ext cx="1881187" cy="2024062"/>
            <a:chOff x="4287" y="2798"/>
            <a:chExt cx="1185" cy="1275"/>
          </a:xfrm>
        </p:grpSpPr>
        <p:sp>
          <p:nvSpPr>
            <p:cNvPr id="922658" name="Line 34"/>
            <p:cNvSpPr>
              <a:spLocks noChangeShapeType="1"/>
            </p:cNvSpPr>
            <p:nvPr/>
          </p:nvSpPr>
          <p:spPr bwMode="auto">
            <a:xfrm flipV="1">
              <a:off x="4287" y="3497"/>
              <a:ext cx="11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9" name="Line 35"/>
            <p:cNvSpPr>
              <a:spLocks noChangeShapeType="1"/>
            </p:cNvSpPr>
            <p:nvPr/>
          </p:nvSpPr>
          <p:spPr bwMode="auto">
            <a:xfrm flipV="1">
              <a:off x="4848" y="2832"/>
              <a:ext cx="0" cy="1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660" name="Object 36"/>
            <p:cNvGraphicFramePr>
              <a:graphicFrameLocks noChangeAspect="1"/>
            </p:cNvGraphicFramePr>
            <p:nvPr/>
          </p:nvGraphicFramePr>
          <p:xfrm>
            <a:off x="5343" y="3522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0" name="Equation" r:id="rId37" imgW="253800" imgH="241200" progId="Equation.3">
                    <p:embed/>
                  </p:oleObj>
                </mc:Choice>
                <mc:Fallback>
                  <p:oleObj name="Equation" r:id="rId3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" y="3522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61" name="Object 37"/>
            <p:cNvGraphicFramePr>
              <a:graphicFrameLocks noChangeAspect="1"/>
            </p:cNvGraphicFramePr>
            <p:nvPr/>
          </p:nvGraphicFramePr>
          <p:xfrm>
            <a:off x="4719" y="3522"/>
            <a:ext cx="106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1" name="Equation" r:id="rId38" imgW="215640" imgH="241200" progId="Equation.3">
                    <p:embed/>
                  </p:oleObj>
                </mc:Choice>
                <mc:Fallback>
                  <p:oleObj name="Equation" r:id="rId38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3522"/>
                          <a:ext cx="106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6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5760870"/>
                </p:ext>
              </p:extLst>
            </p:nvPr>
          </p:nvGraphicFramePr>
          <p:xfrm>
            <a:off x="4661" y="2798"/>
            <a:ext cx="21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2" name="Equation" r:id="rId39" imgW="139680" imgH="164880" progId="Equation.DSMT4">
                    <p:embed/>
                  </p:oleObj>
                </mc:Choice>
                <mc:Fallback>
                  <p:oleObj name="Equation" r:id="rId3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2798"/>
                          <a:ext cx="217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663" name="Object 39"/>
          <p:cNvGraphicFramePr>
            <a:graphicFrameLocks noChangeAspect="1"/>
          </p:cNvGraphicFramePr>
          <p:nvPr/>
        </p:nvGraphicFramePr>
        <p:xfrm>
          <a:off x="8382001" y="545465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3" name="Equation" r:id="rId41" imgW="520560" imgH="825480" progId="Equation.3">
                  <p:embed/>
                </p:oleObj>
              </mc:Choice>
              <mc:Fallback>
                <p:oleObj name="Equation" r:id="rId41" imgW="52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545465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64" name="Object 40"/>
          <p:cNvGraphicFramePr>
            <a:graphicFrameLocks noChangeAspect="1"/>
          </p:cNvGraphicFramePr>
          <p:nvPr/>
        </p:nvGraphicFramePr>
        <p:xfrm>
          <a:off x="9678988" y="5454650"/>
          <a:ext cx="1508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4" name="Equation" r:id="rId42" imgW="253800" imgH="825480" progId="Equation.3">
                  <p:embed/>
                </p:oleObj>
              </mc:Choice>
              <mc:Fallback>
                <p:oleObj name="Equation" r:id="rId42" imgW="2538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8988" y="5454650"/>
                        <a:ext cx="1508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6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596086"/>
              </p:ext>
            </p:extLst>
          </p:nvPr>
        </p:nvGraphicFramePr>
        <p:xfrm>
          <a:off x="8893969" y="4703764"/>
          <a:ext cx="150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5" name="Equation" r:id="rId43" imgW="253800" imgH="825480" progId="Equation.3">
                  <p:embed/>
                </p:oleObj>
              </mc:Choice>
              <mc:Fallback>
                <p:oleObj name="Equation" r:id="rId43" imgW="2538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3969" y="4703764"/>
                        <a:ext cx="150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66" name="Object 42"/>
          <p:cNvGraphicFramePr>
            <a:graphicFrameLocks noChangeAspect="1"/>
          </p:cNvGraphicFramePr>
          <p:nvPr/>
        </p:nvGraphicFramePr>
        <p:xfrm>
          <a:off x="9293226" y="571500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6" name="Equation" r:id="rId44" imgW="520560" imgH="825480" progId="Equation.3">
                  <p:embed/>
                </p:oleObj>
              </mc:Choice>
              <mc:Fallback>
                <p:oleObj name="Equation" r:id="rId44" imgW="52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226" y="571500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67" name="Object 43"/>
          <p:cNvGraphicFramePr>
            <a:graphicFrameLocks noChangeAspect="1"/>
          </p:cNvGraphicFramePr>
          <p:nvPr/>
        </p:nvGraphicFramePr>
        <p:xfrm>
          <a:off x="2876550" y="5410200"/>
          <a:ext cx="2552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7" name="Equation" r:id="rId45" imgW="2552400" imgH="736560" progId="Equation.3">
                  <p:embed/>
                </p:oleObj>
              </mc:Choice>
              <mc:Fallback>
                <p:oleObj name="Equation" r:id="rId45" imgW="25524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410200"/>
                        <a:ext cx="2552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68" name="Line 44"/>
          <p:cNvSpPr>
            <a:spLocks noChangeShapeType="1"/>
          </p:cNvSpPr>
          <p:nvPr/>
        </p:nvSpPr>
        <p:spPr bwMode="auto">
          <a:xfrm>
            <a:off x="8458200" y="57912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2669" name="Object 45"/>
          <p:cNvGraphicFramePr>
            <a:graphicFrameLocks noChangeAspect="1"/>
          </p:cNvGraphicFramePr>
          <p:nvPr/>
        </p:nvGraphicFramePr>
        <p:xfrm>
          <a:off x="5462588" y="5359400"/>
          <a:ext cx="2462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8" name="Equation" r:id="rId47" imgW="2463480" imgH="736560" progId="Equation.3">
                  <p:embed/>
                </p:oleObj>
              </mc:Choice>
              <mc:Fallback>
                <p:oleObj name="Equation" r:id="rId47" imgW="2463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5359400"/>
                        <a:ext cx="24622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70" name="Line 46"/>
          <p:cNvSpPr>
            <a:spLocks noChangeShapeType="1"/>
          </p:cNvSpPr>
          <p:nvPr/>
        </p:nvSpPr>
        <p:spPr bwMode="auto">
          <a:xfrm>
            <a:off x="8763000" y="5181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267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55642"/>
              </p:ext>
            </p:extLst>
          </p:nvPr>
        </p:nvGraphicFramePr>
        <p:xfrm>
          <a:off x="3315495" y="5441476"/>
          <a:ext cx="192052" cy="27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9" name="Equation" r:id="rId49" imgW="126720" imgH="177480" progId="Equation.DSMT4">
                  <p:embed/>
                </p:oleObj>
              </mc:Choice>
              <mc:Fallback>
                <p:oleObj name="Equation" r:id="rId4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495" y="5441476"/>
                        <a:ext cx="192052" cy="273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86641"/>
              </p:ext>
            </p:extLst>
          </p:nvPr>
        </p:nvGraphicFramePr>
        <p:xfrm>
          <a:off x="3200836" y="5984875"/>
          <a:ext cx="388939" cy="25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0" name="Equation" r:id="rId51" imgW="215640" imgH="139680" progId="Equation.DSMT4">
                  <p:embed/>
                </p:oleObj>
              </mc:Choice>
              <mc:Fallback>
                <p:oleObj name="Equation" r:id="rId51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836" y="5984875"/>
                        <a:ext cx="388939" cy="253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98395"/>
              </p:ext>
            </p:extLst>
          </p:nvPr>
        </p:nvGraphicFramePr>
        <p:xfrm>
          <a:off x="4521779" y="5829300"/>
          <a:ext cx="432118" cy="65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1" name="Equation" r:id="rId53" imgW="266400" imgH="406080" progId="Equation.DSMT4">
                  <p:embed/>
                </p:oleObj>
              </mc:Choice>
              <mc:Fallback>
                <p:oleObj name="Equation" r:id="rId53" imgW="266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779" y="5829300"/>
                        <a:ext cx="432118" cy="65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78029"/>
              </p:ext>
            </p:extLst>
          </p:nvPr>
        </p:nvGraphicFramePr>
        <p:xfrm>
          <a:off x="4644987" y="5237021"/>
          <a:ext cx="436600" cy="52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2" name="Equation" r:id="rId55" imgW="342720" imgH="406080" progId="Equation.DSMT4">
                  <p:embed/>
                </p:oleObj>
              </mc:Choice>
              <mc:Fallback>
                <p:oleObj name="Equation" r:id="rId55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987" y="5237021"/>
                        <a:ext cx="436600" cy="520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652661"/>
              </p:ext>
            </p:extLst>
          </p:nvPr>
        </p:nvGraphicFramePr>
        <p:xfrm>
          <a:off x="7115818" y="5777046"/>
          <a:ext cx="449118" cy="529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3" name="Equation" r:id="rId57" imgW="342720" imgH="406080" progId="Equation.DSMT4">
                  <p:embed/>
                </p:oleObj>
              </mc:Choice>
              <mc:Fallback>
                <p:oleObj name="Equation" r:id="rId57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818" y="5777046"/>
                        <a:ext cx="449118" cy="529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551752"/>
              </p:ext>
            </p:extLst>
          </p:nvPr>
        </p:nvGraphicFramePr>
        <p:xfrm>
          <a:off x="5797296" y="5905520"/>
          <a:ext cx="179206" cy="25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4" name="Equation" r:id="rId59" imgW="126720" imgH="177480" progId="Equation.DSMT4">
                  <p:embed/>
                </p:oleObj>
              </mc:Choice>
              <mc:Fallback>
                <p:oleObj name="Equation" r:id="rId5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296" y="5905520"/>
                        <a:ext cx="179206" cy="255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423869"/>
              </p:ext>
            </p:extLst>
          </p:nvPr>
        </p:nvGraphicFramePr>
        <p:xfrm>
          <a:off x="5886451" y="5379035"/>
          <a:ext cx="247649" cy="27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5" name="Equation" r:id="rId61" imgW="126720" imgH="139680" progId="Equation.DSMT4">
                  <p:embed/>
                </p:oleObj>
              </mc:Choice>
              <mc:Fallback>
                <p:oleObj name="Equation" r:id="rId6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1" y="5379035"/>
                        <a:ext cx="247649" cy="271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60068"/>
              </p:ext>
            </p:extLst>
          </p:nvPr>
        </p:nvGraphicFramePr>
        <p:xfrm>
          <a:off x="7232630" y="5145175"/>
          <a:ext cx="190461" cy="50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6" name="Equation" r:id="rId63" imgW="152280" imgH="406080" progId="Equation.DSMT4">
                  <p:embed/>
                </p:oleObj>
              </mc:Choice>
              <mc:Fallback>
                <p:oleObj name="Equation" r:id="rId63" imgW="152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30" y="5145175"/>
                        <a:ext cx="190461" cy="504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79" name="Text Box 55"/>
          <p:cNvSpPr txBox="1">
            <a:spLocks noChangeArrowheads="1"/>
          </p:cNvSpPr>
          <p:nvPr/>
        </p:nvSpPr>
        <p:spPr bwMode="auto">
          <a:xfrm>
            <a:off x="2214603" y="3124200"/>
            <a:ext cx="553998" cy="1376221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CC66"/>
              </a:gs>
              <a:gs pos="100000">
                <a:srgbClr val="66FF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累次积分</a:t>
            </a:r>
          </a:p>
        </p:txBody>
      </p:sp>
      <p:graphicFrame>
        <p:nvGraphicFramePr>
          <p:cNvPr id="92268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205876"/>
              </p:ext>
            </p:extLst>
          </p:nvPr>
        </p:nvGraphicFramePr>
        <p:xfrm>
          <a:off x="9334500" y="3031332"/>
          <a:ext cx="261938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7" name="Equation" r:id="rId65" imgW="164880" imgH="164880" progId="Equation.DSMT4">
                  <p:embed/>
                </p:oleObj>
              </mc:Choice>
              <mc:Fallback>
                <p:oleObj name="Equation" r:id="rId65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0" y="3031332"/>
                        <a:ext cx="261938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81" name="Text Box 57"/>
          <p:cNvSpPr txBox="1">
            <a:spLocks noChangeArrowheads="1"/>
          </p:cNvSpPr>
          <p:nvPr/>
        </p:nvSpPr>
        <p:spPr bwMode="auto">
          <a:xfrm>
            <a:off x="2941638" y="249237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法一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1951942" y="522289"/>
            <a:ext cx="121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12</a:t>
            </a:r>
            <a:r>
              <a:rPr lang="en-US" altLang="zh-CN" sz="2800" dirty="0" smtClean="0">
                <a:solidFill>
                  <a:srgbClr val="0000FF"/>
                </a:solidFill>
              </a:rPr>
              <a:t>  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292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0" fill="hold"/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0" fill="hold"/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2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2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2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92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6" grpId="0" animBg="1"/>
      <p:bldP spid="922630" grpId="0" animBg="1"/>
      <p:bldP spid="922631" grpId="0" animBg="1"/>
      <p:bldP spid="922643" grpId="0" autoUpdateAnimBg="0"/>
      <p:bldP spid="922656" grpId="0" animBg="1" autoUpdateAnimBg="0"/>
      <p:bldP spid="922668" grpId="0" animBg="1"/>
      <p:bldP spid="922670" grpId="0" animBg="1"/>
      <p:bldP spid="922679" grpId="0" animBg="1" autoUpdateAnimBg="0"/>
      <p:bldP spid="922681" grpId="0" autoUpdateAnimBg="0"/>
      <p:bldP spid="5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5E03B-E69B-4392-84C6-C9D592A6225F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923650" name="Object 2"/>
          <p:cNvGraphicFramePr>
            <a:graphicFrameLocks noChangeAspect="1"/>
          </p:cNvGraphicFramePr>
          <p:nvPr/>
        </p:nvGraphicFramePr>
        <p:xfrm>
          <a:off x="2876550" y="1244600"/>
          <a:ext cx="2552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8" name="Equation" r:id="rId3" imgW="2552400" imgH="736560" progId="Equation.3">
                  <p:embed/>
                </p:oleObj>
              </mc:Choice>
              <mc:Fallback>
                <p:oleObj name="Equation" r:id="rId3" imgW="25524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244600"/>
                        <a:ext cx="2552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1" name="Object 3"/>
          <p:cNvGraphicFramePr>
            <a:graphicFrameLocks noChangeAspect="1"/>
          </p:cNvGraphicFramePr>
          <p:nvPr/>
        </p:nvGraphicFramePr>
        <p:xfrm>
          <a:off x="5399088" y="1244600"/>
          <a:ext cx="2462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9" name="Equation" r:id="rId5" imgW="2463480" imgH="736560" progId="Equation.3">
                  <p:embed/>
                </p:oleObj>
              </mc:Choice>
              <mc:Fallback>
                <p:oleObj name="Equation" r:id="rId5" imgW="2463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244600"/>
                        <a:ext cx="24622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15559"/>
              </p:ext>
            </p:extLst>
          </p:nvPr>
        </p:nvGraphicFramePr>
        <p:xfrm>
          <a:off x="3353957" y="1238139"/>
          <a:ext cx="184150" cy="26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0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957" y="1238139"/>
                        <a:ext cx="184150" cy="262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46301"/>
              </p:ext>
            </p:extLst>
          </p:nvPr>
        </p:nvGraphicFramePr>
        <p:xfrm>
          <a:off x="3199265" y="1788248"/>
          <a:ext cx="34834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1" name="Equation" r:id="rId9" imgW="215640" imgH="139680" progId="Equation.DSMT4">
                  <p:embed/>
                </p:oleObj>
              </mc:Choice>
              <mc:Fallback>
                <p:oleObj name="Equation" r:id="rId9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265" y="1788248"/>
                        <a:ext cx="34834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912477"/>
              </p:ext>
            </p:extLst>
          </p:nvPr>
        </p:nvGraphicFramePr>
        <p:xfrm>
          <a:off x="4583991" y="1580104"/>
          <a:ext cx="416398" cy="63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2" name="Equation" r:id="rId11" imgW="266400" imgH="406080" progId="Equation.DSMT4">
                  <p:embed/>
                </p:oleObj>
              </mc:Choice>
              <mc:Fallback>
                <p:oleObj name="Equation" r:id="rId11" imgW="266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991" y="1580104"/>
                        <a:ext cx="416398" cy="635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94634"/>
              </p:ext>
            </p:extLst>
          </p:nvPr>
        </p:nvGraphicFramePr>
        <p:xfrm>
          <a:off x="4592187" y="1070811"/>
          <a:ext cx="489402" cy="583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3" name="Equation" r:id="rId13" imgW="342720" imgH="406080" progId="Equation.DSMT4">
                  <p:embed/>
                </p:oleObj>
              </mc:Choice>
              <mc:Fallback>
                <p:oleObj name="Equation" r:id="rId13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187" y="1070811"/>
                        <a:ext cx="489402" cy="583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89192"/>
              </p:ext>
            </p:extLst>
          </p:nvPr>
        </p:nvGraphicFramePr>
        <p:xfrm>
          <a:off x="7051675" y="1596207"/>
          <a:ext cx="503297" cy="59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4" name="Equation" r:id="rId15" imgW="342720" imgH="406080" progId="Equation.DSMT4">
                  <p:embed/>
                </p:oleObj>
              </mc:Choice>
              <mc:Fallback>
                <p:oleObj name="Equation" r:id="rId15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1596207"/>
                        <a:ext cx="503297" cy="596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548993"/>
              </p:ext>
            </p:extLst>
          </p:nvPr>
        </p:nvGraphicFramePr>
        <p:xfrm>
          <a:off x="5835650" y="1819275"/>
          <a:ext cx="180976" cy="254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5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1819275"/>
                        <a:ext cx="180976" cy="254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250350"/>
              </p:ext>
            </p:extLst>
          </p:nvPr>
        </p:nvGraphicFramePr>
        <p:xfrm>
          <a:off x="5827949" y="1254705"/>
          <a:ext cx="236519" cy="25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6" name="Equation" r:id="rId19" imgW="126720" imgH="139680" progId="Equation.DSMT4">
                  <p:embed/>
                </p:oleObj>
              </mc:Choice>
              <mc:Fallback>
                <p:oleObj name="Equation" r:id="rId19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949" y="1254705"/>
                        <a:ext cx="236519" cy="254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154516"/>
              </p:ext>
            </p:extLst>
          </p:nvPr>
        </p:nvGraphicFramePr>
        <p:xfrm>
          <a:off x="7144887" y="979708"/>
          <a:ext cx="216495" cy="57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7" name="Equation" r:id="rId21" imgW="152280" imgH="406080" progId="Equation.DSMT4">
                  <p:embed/>
                </p:oleObj>
              </mc:Choice>
              <mc:Fallback>
                <p:oleObj name="Equation" r:id="rId21" imgW="152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887" y="979708"/>
                        <a:ext cx="216495" cy="573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0" name="Object 12"/>
          <p:cNvGraphicFramePr>
            <a:graphicFrameLocks noChangeAspect="1"/>
          </p:cNvGraphicFramePr>
          <p:nvPr/>
        </p:nvGraphicFramePr>
        <p:xfrm>
          <a:off x="2895600" y="24384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8" name="Equation" r:id="rId23" imgW="241200" imgH="152280" progId="Equation.3">
                  <p:embed/>
                </p:oleObj>
              </mc:Choice>
              <mc:Fallback>
                <p:oleObj name="Equation" r:id="rId2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1" name="Object 13"/>
          <p:cNvGraphicFramePr>
            <a:graphicFrameLocks noChangeAspect="1"/>
          </p:cNvGraphicFramePr>
          <p:nvPr/>
        </p:nvGraphicFramePr>
        <p:xfrm>
          <a:off x="3111500" y="2133601"/>
          <a:ext cx="24511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9" name="Equation" r:id="rId25" imgW="2336760" imgH="698400" progId="Equation.3">
                  <p:embed/>
                </p:oleObj>
              </mc:Choice>
              <mc:Fallback>
                <p:oleObj name="Equation" r:id="rId25" imgW="23367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133601"/>
                        <a:ext cx="24511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2" name="Object 14"/>
          <p:cNvGraphicFramePr>
            <a:graphicFrameLocks noChangeAspect="1"/>
          </p:cNvGraphicFramePr>
          <p:nvPr/>
        </p:nvGraphicFramePr>
        <p:xfrm>
          <a:off x="5645150" y="2116138"/>
          <a:ext cx="28130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0" name="Equation" r:id="rId27" imgW="2743200" imgH="698400" progId="Equation.3">
                  <p:embed/>
                </p:oleObj>
              </mc:Choice>
              <mc:Fallback>
                <p:oleObj name="Equation" r:id="rId27" imgW="2743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2116138"/>
                        <a:ext cx="28130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3" name="Object 15"/>
          <p:cNvGraphicFramePr>
            <a:graphicFrameLocks noChangeAspect="1"/>
          </p:cNvGraphicFramePr>
          <p:nvPr/>
        </p:nvGraphicFramePr>
        <p:xfrm>
          <a:off x="2889250" y="3925888"/>
          <a:ext cx="29781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1" name="Equation" r:id="rId29" imgW="2831760" imgH="698400" progId="Equation.3">
                  <p:embed/>
                </p:oleObj>
              </mc:Choice>
              <mc:Fallback>
                <p:oleObj name="Equation" r:id="rId29" imgW="28317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925888"/>
                        <a:ext cx="29781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4" name="Object 16"/>
          <p:cNvGraphicFramePr>
            <a:graphicFrameLocks noChangeAspect="1"/>
          </p:cNvGraphicFramePr>
          <p:nvPr/>
        </p:nvGraphicFramePr>
        <p:xfrm>
          <a:off x="4930775" y="228601"/>
          <a:ext cx="55308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2" name="Equation" r:id="rId31" imgW="6222960" imgH="888840" progId="Equation.3">
                  <p:embed/>
                </p:oleObj>
              </mc:Choice>
              <mc:Fallback>
                <p:oleObj name="Equation" r:id="rId31" imgW="6222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28601"/>
                        <a:ext cx="5530850" cy="7905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5" name="Object 17"/>
          <p:cNvGraphicFramePr>
            <a:graphicFrameLocks noChangeAspect="1"/>
          </p:cNvGraphicFramePr>
          <p:nvPr/>
        </p:nvGraphicFramePr>
        <p:xfrm>
          <a:off x="2882900" y="2981326"/>
          <a:ext cx="33655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3" name="Equation" r:id="rId33" imgW="3124080" imgH="698400" progId="Equation.3">
                  <p:embed/>
                </p:oleObj>
              </mc:Choice>
              <mc:Fallback>
                <p:oleObj name="Equation" r:id="rId33" imgW="31240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981326"/>
                        <a:ext cx="33655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6" name="Object 18"/>
          <p:cNvGraphicFramePr>
            <a:graphicFrameLocks noChangeAspect="1"/>
          </p:cNvGraphicFramePr>
          <p:nvPr/>
        </p:nvGraphicFramePr>
        <p:xfrm>
          <a:off x="6248400" y="2994026"/>
          <a:ext cx="3200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4" name="Equation" r:id="rId35" imgW="3022560" imgH="698400" progId="Equation.3">
                  <p:embed/>
                </p:oleObj>
              </mc:Choice>
              <mc:Fallback>
                <p:oleObj name="Equation" r:id="rId35" imgW="30225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94026"/>
                        <a:ext cx="3200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090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31AC3-423E-4257-81FD-0D7049660BB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24674" name="AutoShape 2"/>
          <p:cNvSpPr>
            <a:spLocks noChangeArrowheads="1"/>
          </p:cNvSpPr>
          <p:nvPr/>
        </p:nvSpPr>
        <p:spPr bwMode="auto">
          <a:xfrm>
            <a:off x="4343400" y="1143000"/>
            <a:ext cx="990600" cy="457200"/>
          </a:xfrm>
          <a:prstGeom prst="parallelogram">
            <a:avLst>
              <a:gd name="adj" fmla="val 30093"/>
            </a:avLst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4675" name="Group 3"/>
          <p:cNvGrpSpPr>
            <a:grpSpLocks/>
          </p:cNvGrpSpPr>
          <p:nvPr/>
        </p:nvGrpSpPr>
        <p:grpSpPr bwMode="auto">
          <a:xfrm>
            <a:off x="8347077" y="4775204"/>
            <a:ext cx="1935163" cy="1785939"/>
            <a:chOff x="4298" y="3008"/>
            <a:chExt cx="1219" cy="1125"/>
          </a:xfrm>
        </p:grpSpPr>
        <p:sp>
          <p:nvSpPr>
            <p:cNvPr id="924676" name="Rectangle 4"/>
            <p:cNvSpPr>
              <a:spLocks noChangeArrowheads="1"/>
            </p:cNvSpPr>
            <p:nvPr/>
          </p:nvSpPr>
          <p:spPr bwMode="auto">
            <a:xfrm rot="2786830">
              <a:off x="4608" y="3216"/>
              <a:ext cx="672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eaLnBrk="0" hangingPunct="0"/>
              <a:endParaRPr lang="zh-CN" altLang="zh-CN" sz="2800">
                <a:solidFill>
                  <a:srgbClr val="0000FF"/>
                </a:solidFill>
              </a:endParaRPr>
            </a:p>
          </p:txBody>
        </p:sp>
        <p:graphicFrame>
          <p:nvGraphicFramePr>
            <p:cNvPr id="9246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67556"/>
                </p:ext>
              </p:extLst>
            </p:nvPr>
          </p:nvGraphicFramePr>
          <p:xfrm>
            <a:off x="5372" y="3358"/>
            <a:ext cx="14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0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" y="3358"/>
                          <a:ext cx="14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7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387489"/>
                </p:ext>
              </p:extLst>
            </p:nvPr>
          </p:nvGraphicFramePr>
          <p:xfrm>
            <a:off x="4298" y="3579"/>
            <a:ext cx="26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1" name="Equation" r:id="rId5" imgW="215640" imgH="139680" progId="Equation.DSMT4">
                    <p:embed/>
                  </p:oleObj>
                </mc:Choice>
                <mc:Fallback>
                  <p:oleObj name="Equation" r:id="rId5" imgW="21564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3579"/>
                          <a:ext cx="26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7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576445"/>
                </p:ext>
              </p:extLst>
            </p:nvPr>
          </p:nvGraphicFramePr>
          <p:xfrm>
            <a:off x="4603" y="3962"/>
            <a:ext cx="26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2" name="Equation" r:id="rId7" imgW="215640" imgH="139680" progId="Equation.DSMT4">
                    <p:embed/>
                  </p:oleObj>
                </mc:Choice>
                <mc:Fallback>
                  <p:oleObj name="Equation" r:id="rId7" imgW="21564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3962"/>
                          <a:ext cx="26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8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072080"/>
                </p:ext>
              </p:extLst>
            </p:nvPr>
          </p:nvGraphicFramePr>
          <p:xfrm>
            <a:off x="5014" y="3008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3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4" y="3008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4681" name="Object 9"/>
          <p:cNvGraphicFramePr>
            <a:graphicFrameLocks noChangeAspect="1"/>
          </p:cNvGraphicFramePr>
          <p:nvPr/>
        </p:nvGraphicFramePr>
        <p:xfrm>
          <a:off x="3835400" y="630238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4" name="Equation" r:id="rId11" imgW="2831760" imgH="431640" progId="Equation.3">
                  <p:embed/>
                </p:oleObj>
              </mc:Choice>
              <mc:Fallback>
                <p:oleObj name="Equation" r:id="rId11" imgW="283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630238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82" name="Text Box 10"/>
          <p:cNvSpPr txBox="1">
            <a:spLocks noChangeArrowheads="1"/>
          </p:cNvSpPr>
          <p:nvPr/>
        </p:nvSpPr>
        <p:spPr bwMode="auto">
          <a:xfrm>
            <a:off x="6654800" y="54292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/>
              <a:t>证明</a:t>
            </a:r>
          </a:p>
        </p:txBody>
      </p:sp>
      <p:graphicFrame>
        <p:nvGraphicFramePr>
          <p:cNvPr id="924683" name="Object 11"/>
          <p:cNvGraphicFramePr>
            <a:graphicFrameLocks noChangeAspect="1"/>
          </p:cNvGraphicFramePr>
          <p:nvPr/>
        </p:nvGraphicFramePr>
        <p:xfrm>
          <a:off x="3663950" y="1016000"/>
          <a:ext cx="530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5" name="Equation" r:id="rId13" imgW="5308560" imgH="888840" progId="Equation.3">
                  <p:embed/>
                </p:oleObj>
              </mc:Choice>
              <mc:Fallback>
                <p:oleObj name="Equation" r:id="rId13" imgW="5308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016000"/>
                        <a:ext cx="5308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84" name="Object 12"/>
          <p:cNvGraphicFramePr>
            <a:graphicFrameLocks noChangeAspect="1"/>
          </p:cNvGraphicFramePr>
          <p:nvPr/>
        </p:nvGraphicFramePr>
        <p:xfrm>
          <a:off x="3073400" y="1689100"/>
          <a:ext cx="652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6" name="Equation" r:id="rId15" imgW="6527520" imgH="825480" progId="Equation.3">
                  <p:embed/>
                </p:oleObj>
              </mc:Choice>
              <mc:Fallback>
                <p:oleObj name="Equation" r:id="rId15" imgW="65275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689100"/>
                        <a:ext cx="652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85" name="AutoShape 13"/>
          <p:cNvSpPr>
            <a:spLocks noChangeArrowheads="1"/>
          </p:cNvSpPr>
          <p:nvPr/>
        </p:nvSpPr>
        <p:spPr bwMode="auto">
          <a:xfrm>
            <a:off x="2971800" y="533400"/>
            <a:ext cx="6705600" cy="205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2176657" y="261973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法二</a:t>
            </a:r>
          </a:p>
        </p:txBody>
      </p:sp>
      <p:grpSp>
        <p:nvGrpSpPr>
          <p:cNvPr id="924687" name="Group 15"/>
          <p:cNvGrpSpPr>
            <a:grpSpLocks/>
          </p:cNvGrpSpPr>
          <p:nvPr/>
        </p:nvGrpSpPr>
        <p:grpSpPr bwMode="auto">
          <a:xfrm>
            <a:off x="8458200" y="2514600"/>
            <a:ext cx="1881188" cy="2057400"/>
            <a:chOff x="4383" y="1680"/>
            <a:chExt cx="1185" cy="1296"/>
          </a:xfrm>
        </p:grpSpPr>
        <p:sp>
          <p:nvSpPr>
            <p:cNvPr id="924688" name="Rectangle 16"/>
            <p:cNvSpPr>
              <a:spLocks noChangeArrowheads="1"/>
            </p:cNvSpPr>
            <p:nvPr/>
          </p:nvSpPr>
          <p:spPr bwMode="auto">
            <a:xfrm>
              <a:off x="4623" y="2016"/>
              <a:ext cx="672" cy="672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FF"/>
                </a:gs>
                <a:gs pos="100000">
                  <a:srgbClr val="66FF33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689" name="Group 17"/>
            <p:cNvGrpSpPr>
              <a:grpSpLocks/>
            </p:cNvGrpSpPr>
            <p:nvPr/>
          </p:nvGrpSpPr>
          <p:grpSpPr bwMode="auto">
            <a:xfrm>
              <a:off x="4383" y="1687"/>
              <a:ext cx="1185" cy="1241"/>
              <a:chOff x="4224" y="1879"/>
              <a:chExt cx="1185" cy="1241"/>
            </a:xfrm>
          </p:grpSpPr>
          <p:sp>
            <p:nvSpPr>
              <p:cNvPr id="924690" name="Line 18"/>
              <p:cNvSpPr>
                <a:spLocks noChangeShapeType="1"/>
              </p:cNvSpPr>
              <p:nvPr/>
            </p:nvSpPr>
            <p:spPr bwMode="auto">
              <a:xfrm flipV="1">
                <a:off x="4224" y="2544"/>
                <a:ext cx="1185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91" name="Line 19"/>
              <p:cNvSpPr>
                <a:spLocks noChangeShapeType="1"/>
              </p:cNvSpPr>
              <p:nvPr/>
            </p:nvSpPr>
            <p:spPr bwMode="auto">
              <a:xfrm flipV="1">
                <a:off x="4785" y="1879"/>
                <a:ext cx="0" cy="124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4692" name="Object 20"/>
              <p:cNvGraphicFramePr>
                <a:graphicFrameLocks noChangeAspect="1"/>
              </p:cNvGraphicFramePr>
              <p:nvPr/>
            </p:nvGraphicFramePr>
            <p:xfrm>
              <a:off x="5280" y="256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77" name="Equation" r:id="rId17" imgW="253800" imgH="241200" progId="Equation.3">
                      <p:embed/>
                    </p:oleObj>
                  </mc:Choice>
                  <mc:Fallback>
                    <p:oleObj name="Equation" r:id="rId17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56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693" name="Object 21"/>
              <p:cNvGraphicFramePr>
                <a:graphicFrameLocks noChangeAspect="1"/>
              </p:cNvGraphicFramePr>
              <p:nvPr/>
            </p:nvGraphicFramePr>
            <p:xfrm>
              <a:off x="4656" y="2569"/>
              <a:ext cx="106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78" name="Equation" r:id="rId19" imgW="215640" imgH="241200" progId="Equation.3">
                      <p:embed/>
                    </p:oleObj>
                  </mc:Choice>
                  <mc:Fallback>
                    <p:oleObj name="Equation" r:id="rId19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569"/>
                            <a:ext cx="106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694" name="Object 22"/>
              <p:cNvGraphicFramePr>
                <a:graphicFrameLocks noChangeAspect="1"/>
              </p:cNvGraphicFramePr>
              <p:nvPr/>
            </p:nvGraphicFramePr>
            <p:xfrm>
              <a:off x="4627" y="1955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79" name="Equation" r:id="rId21" imgW="253800" imgH="317160" progId="Equation.3">
                      <p:embed/>
                    </p:oleObj>
                  </mc:Choice>
                  <mc:Fallback>
                    <p:oleObj name="Equation" r:id="rId21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7" y="1955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4695" name="Object 23"/>
            <p:cNvGraphicFramePr>
              <a:graphicFrameLocks noChangeAspect="1"/>
            </p:cNvGraphicFramePr>
            <p:nvPr/>
          </p:nvGraphicFramePr>
          <p:xfrm>
            <a:off x="5344" y="2332"/>
            <a:ext cx="9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0" name="Equation" r:id="rId23" imgW="253800" imgH="825480" progId="Equation.3">
                    <p:embed/>
                  </p:oleObj>
                </mc:Choice>
                <mc:Fallback>
                  <p:oleObj name="Equation" r:id="rId23" imgW="25380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" y="2332"/>
                          <a:ext cx="9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96" name="Object 24"/>
            <p:cNvGraphicFramePr>
              <a:graphicFrameLocks noChangeAspect="1"/>
            </p:cNvGraphicFramePr>
            <p:nvPr/>
          </p:nvGraphicFramePr>
          <p:xfrm>
            <a:off x="5008" y="1680"/>
            <a:ext cx="9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1" name="Equation" r:id="rId25" imgW="253800" imgH="825480" progId="Equation.3">
                    <p:embed/>
                  </p:oleObj>
                </mc:Choice>
                <mc:Fallback>
                  <p:oleObj name="Equation" r:id="rId25" imgW="25380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1680"/>
                          <a:ext cx="9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97" name="Object 25"/>
            <p:cNvGraphicFramePr>
              <a:graphicFrameLocks noChangeAspect="1"/>
            </p:cNvGraphicFramePr>
            <p:nvPr/>
          </p:nvGraphicFramePr>
          <p:xfrm>
            <a:off x="4959" y="2668"/>
            <a:ext cx="19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2" name="Equation" r:id="rId26" imgW="520560" imgH="825480" progId="Equation.3">
                    <p:embed/>
                  </p:oleObj>
                </mc:Choice>
                <mc:Fallback>
                  <p:oleObj name="Equation" r:id="rId26" imgW="52056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" y="2668"/>
                          <a:ext cx="19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98" name="Object 26"/>
            <p:cNvGraphicFramePr>
              <a:graphicFrameLocks noChangeAspect="1"/>
            </p:cNvGraphicFramePr>
            <p:nvPr/>
          </p:nvGraphicFramePr>
          <p:xfrm>
            <a:off x="4431" y="2332"/>
            <a:ext cx="19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3" name="Equation" r:id="rId28" imgW="520560" imgH="825480" progId="Equation.3">
                    <p:embed/>
                  </p:oleObj>
                </mc:Choice>
                <mc:Fallback>
                  <p:oleObj name="Equation" r:id="rId28" imgW="52056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1" y="2332"/>
                          <a:ext cx="19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99" name="Object 27"/>
            <p:cNvGraphicFramePr>
              <a:graphicFrameLocks noChangeAspect="1"/>
            </p:cNvGraphicFramePr>
            <p:nvPr/>
          </p:nvGraphicFramePr>
          <p:xfrm>
            <a:off x="5032" y="2112"/>
            <a:ext cx="1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4" name="Equation" r:id="rId29" imgW="317160" imgH="291960" progId="Equation.3">
                    <p:embed/>
                  </p:oleObj>
                </mc:Choice>
                <mc:Fallback>
                  <p:oleObj name="Equation" r:id="rId29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2112"/>
                          <a:ext cx="15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700" name="Text Box 28"/>
          <p:cNvSpPr txBox="1">
            <a:spLocks noChangeArrowheads="1"/>
          </p:cNvSpPr>
          <p:nvPr/>
        </p:nvSpPr>
        <p:spPr bwMode="auto">
          <a:xfrm>
            <a:off x="3232727" y="2606084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/>
              <a:t>令</a:t>
            </a:r>
          </a:p>
        </p:txBody>
      </p:sp>
      <p:graphicFrame>
        <p:nvGraphicFramePr>
          <p:cNvPr id="9247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55405"/>
              </p:ext>
            </p:extLst>
          </p:nvPr>
        </p:nvGraphicFramePr>
        <p:xfrm>
          <a:off x="3994727" y="2763042"/>
          <a:ext cx="1698628" cy="424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5" name="Equation" r:id="rId31" imgW="660240" imgH="164880" progId="Equation.DSMT4">
                  <p:embed/>
                </p:oleObj>
              </mc:Choice>
              <mc:Fallback>
                <p:oleObj name="Equation" r:id="rId31" imgW="6602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727" y="2763042"/>
                        <a:ext cx="1698628" cy="424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3304"/>
              </p:ext>
            </p:extLst>
          </p:nvPr>
        </p:nvGraphicFramePr>
        <p:xfrm>
          <a:off x="5653084" y="2748989"/>
          <a:ext cx="1607561" cy="46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6" name="Equation" r:id="rId33" imgW="609480" imgH="177480" progId="Equation.DSMT4">
                  <p:embed/>
                </p:oleObj>
              </mc:Choice>
              <mc:Fallback>
                <p:oleObj name="Equation" r:id="rId33" imgW="609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4" y="2748989"/>
                        <a:ext cx="1607561" cy="46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03" name="Text Box 31"/>
          <p:cNvSpPr txBox="1">
            <a:spLocks noChangeArrowheads="1"/>
          </p:cNvSpPr>
          <p:nvPr/>
        </p:nvSpPr>
        <p:spPr bwMode="auto">
          <a:xfrm>
            <a:off x="3352800" y="32766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/>
              <a:t>则</a:t>
            </a:r>
          </a:p>
        </p:txBody>
      </p:sp>
      <p:graphicFrame>
        <p:nvGraphicFramePr>
          <p:cNvPr id="9247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619321"/>
              </p:ext>
            </p:extLst>
          </p:nvPr>
        </p:nvGraphicFramePr>
        <p:xfrm>
          <a:off x="4648200" y="3346450"/>
          <a:ext cx="500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7" name="Equation" r:id="rId35" imgW="203040" imgH="164880" progId="Equation.DSMT4">
                  <p:embed/>
                </p:oleObj>
              </mc:Choice>
              <mc:Fallback>
                <p:oleObj name="Equation" r:id="rId35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46450"/>
                        <a:ext cx="5000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5" name="Object 33"/>
          <p:cNvGraphicFramePr>
            <a:graphicFrameLocks noChangeAspect="1"/>
          </p:cNvGraphicFramePr>
          <p:nvPr/>
        </p:nvGraphicFramePr>
        <p:xfrm>
          <a:off x="3886200" y="3429000"/>
          <a:ext cx="749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8" name="Equation" r:id="rId37" imgW="749160" imgH="304560" progId="Equation.3">
                  <p:embed/>
                </p:oleObj>
              </mc:Choice>
              <mc:Fallback>
                <p:oleObj name="Equation" r:id="rId37" imgW="749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749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290312"/>
              </p:ext>
            </p:extLst>
          </p:nvPr>
        </p:nvGraphicFramePr>
        <p:xfrm>
          <a:off x="2698750" y="4027488"/>
          <a:ext cx="6429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9" name="Equation" r:id="rId39" imgW="279360" imgH="177480" progId="Equation.DSMT4">
                  <p:embed/>
                </p:oleObj>
              </mc:Choice>
              <mc:Fallback>
                <p:oleObj name="Equation" r:id="rId39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027488"/>
                        <a:ext cx="6429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58"/>
              </p:ext>
            </p:extLst>
          </p:nvPr>
        </p:nvGraphicFramePr>
        <p:xfrm>
          <a:off x="3373435" y="4044157"/>
          <a:ext cx="2345527" cy="46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0" name="Equation" r:id="rId41" imgW="952200" imgH="190440" progId="Equation.DSMT4">
                  <p:embed/>
                </p:oleObj>
              </mc:Choice>
              <mc:Fallback>
                <p:oleObj name="Equation" r:id="rId41" imgW="952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5" y="4044157"/>
                        <a:ext cx="2345527" cy="46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29882"/>
              </p:ext>
            </p:extLst>
          </p:nvPr>
        </p:nvGraphicFramePr>
        <p:xfrm>
          <a:off x="5750708" y="4044157"/>
          <a:ext cx="2360354" cy="4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1" name="Equation" r:id="rId43" imgW="914400" imgH="164880" progId="Equation.DSMT4">
                  <p:embed/>
                </p:oleObj>
              </mc:Choice>
              <mc:Fallback>
                <p:oleObj name="Equation" r:id="rId43" imgW="914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08" y="4044157"/>
                        <a:ext cx="2360354" cy="42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9" name="Object 37"/>
          <p:cNvGraphicFramePr>
            <a:graphicFrameLocks noChangeAspect="1"/>
          </p:cNvGraphicFramePr>
          <p:nvPr/>
        </p:nvGraphicFramePr>
        <p:xfrm>
          <a:off x="3429000" y="4748214"/>
          <a:ext cx="1905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2" name="Equation" r:id="rId45" imgW="1955520" imgH="914400" progId="Equation.3">
                  <p:embed/>
                </p:oleObj>
              </mc:Choice>
              <mc:Fallback>
                <p:oleObj name="Equation" r:id="rId45" imgW="1955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48214"/>
                        <a:ext cx="19050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770384"/>
              </p:ext>
            </p:extLst>
          </p:nvPr>
        </p:nvGraphicFramePr>
        <p:xfrm>
          <a:off x="9486900" y="5251450"/>
          <a:ext cx="381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3" name="Equation" r:id="rId47" imgW="203040" imgH="164880" progId="Equation.DSMT4">
                  <p:embed/>
                </p:oleObj>
              </mc:Choice>
              <mc:Fallback>
                <p:oleObj name="Equation" r:id="rId47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900" y="5251450"/>
                        <a:ext cx="3810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159695"/>
              </p:ext>
            </p:extLst>
          </p:nvPr>
        </p:nvGraphicFramePr>
        <p:xfrm>
          <a:off x="5336401" y="4679083"/>
          <a:ext cx="2256574" cy="138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4" name="Equation" r:id="rId49" imgW="1015920" imgH="622080" progId="Equation.DSMT4">
                  <p:embed/>
                </p:oleObj>
              </mc:Choice>
              <mc:Fallback>
                <p:oleObj name="Equation" r:id="rId49" imgW="101592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401" y="4679083"/>
                        <a:ext cx="2256574" cy="1381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12" name="Group 40"/>
          <p:cNvGrpSpPr>
            <a:grpSpLocks/>
          </p:cNvGrpSpPr>
          <p:nvPr/>
        </p:nvGrpSpPr>
        <p:grpSpPr bwMode="auto">
          <a:xfrm>
            <a:off x="8482014" y="4572000"/>
            <a:ext cx="1881187" cy="1981199"/>
            <a:chOff x="4383" y="2880"/>
            <a:chExt cx="1185" cy="1248"/>
          </a:xfrm>
        </p:grpSpPr>
        <p:sp>
          <p:nvSpPr>
            <p:cNvPr id="924713" name="Line 41"/>
            <p:cNvSpPr>
              <a:spLocks noChangeShapeType="1"/>
            </p:cNvSpPr>
            <p:nvPr/>
          </p:nvSpPr>
          <p:spPr bwMode="auto">
            <a:xfrm flipV="1">
              <a:off x="4383" y="3552"/>
              <a:ext cx="1185" cy="7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14" name="Line 42"/>
            <p:cNvSpPr>
              <a:spLocks noChangeShapeType="1"/>
            </p:cNvSpPr>
            <p:nvPr/>
          </p:nvSpPr>
          <p:spPr bwMode="auto">
            <a:xfrm flipV="1">
              <a:off x="4944" y="2887"/>
              <a:ext cx="0" cy="12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715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370355"/>
                </p:ext>
              </p:extLst>
            </p:nvPr>
          </p:nvGraphicFramePr>
          <p:xfrm>
            <a:off x="5396" y="3625"/>
            <a:ext cx="15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5" name="Equation" r:id="rId51" imgW="126720" imgH="139680" progId="Equation.DSMT4">
                    <p:embed/>
                  </p:oleObj>
                </mc:Choice>
                <mc:Fallback>
                  <p:oleObj name="Equation" r:id="rId5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" y="3625"/>
                          <a:ext cx="153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1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430140"/>
                </p:ext>
              </p:extLst>
            </p:nvPr>
          </p:nvGraphicFramePr>
          <p:xfrm>
            <a:off x="4796" y="3556"/>
            <a:ext cx="16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6" name="Equation" r:id="rId53" imgW="126720" imgH="139680" progId="Equation.DSMT4">
                    <p:embed/>
                  </p:oleObj>
                </mc:Choice>
                <mc:Fallback>
                  <p:oleObj name="Equation" r:id="rId5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3556"/>
                          <a:ext cx="161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17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3954301"/>
                </p:ext>
              </p:extLst>
            </p:nvPr>
          </p:nvGraphicFramePr>
          <p:xfrm>
            <a:off x="4727" y="2880"/>
            <a:ext cx="15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7" name="Equation" r:id="rId55" imgW="126720" imgH="139680" progId="Equation.DSMT4">
                    <p:embed/>
                  </p:oleObj>
                </mc:Choice>
                <mc:Fallback>
                  <p:oleObj name="Equation" r:id="rId5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" y="2880"/>
                          <a:ext cx="15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7330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2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4" grpId="0" animBg="1"/>
      <p:bldP spid="924686" grpId="0" autoUpdateAnimBg="0"/>
      <p:bldP spid="924700" grpId="0" autoUpdateAnimBg="0"/>
      <p:bldP spid="92470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B797-5D5D-4B7C-9759-63E01A911893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672263" y="-768350"/>
            <a:ext cx="3632200" cy="3754438"/>
            <a:chOff x="3243" y="-484"/>
            <a:chExt cx="2288" cy="2365"/>
          </a:xfrm>
        </p:grpSpPr>
        <p:sp>
          <p:nvSpPr>
            <p:cNvPr id="30723" name="Freeform 3" descr="深色竖线"/>
            <p:cNvSpPr>
              <a:spLocks/>
            </p:cNvSpPr>
            <p:nvPr/>
          </p:nvSpPr>
          <p:spPr bwMode="auto">
            <a:xfrm flipH="1">
              <a:off x="3446" y="709"/>
              <a:ext cx="749" cy="847"/>
            </a:xfrm>
            <a:custGeom>
              <a:avLst/>
              <a:gdLst>
                <a:gd name="T0" fmla="*/ 749 w 749"/>
                <a:gd name="T1" fmla="*/ 0 h 847"/>
                <a:gd name="T2" fmla="*/ 613 w 749"/>
                <a:gd name="T3" fmla="*/ 317 h 847"/>
                <a:gd name="T4" fmla="*/ 522 w 749"/>
                <a:gd name="T5" fmla="*/ 453 h 847"/>
                <a:gd name="T6" fmla="*/ 431 w 749"/>
                <a:gd name="T7" fmla="*/ 589 h 847"/>
                <a:gd name="T8" fmla="*/ 295 w 749"/>
                <a:gd name="T9" fmla="*/ 725 h 847"/>
                <a:gd name="T10" fmla="*/ 159 w 749"/>
                <a:gd name="T11" fmla="*/ 771 h 847"/>
                <a:gd name="T12" fmla="*/ 23 w 749"/>
                <a:gd name="T13" fmla="*/ 816 h 847"/>
                <a:gd name="T14" fmla="*/ 23 w 749"/>
                <a:gd name="T15" fmla="*/ 771 h 847"/>
                <a:gd name="T16" fmla="*/ 23 w 749"/>
                <a:gd name="T17" fmla="*/ 362 h 847"/>
                <a:gd name="T18" fmla="*/ 23 w 749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9" h="847">
                  <a:moveTo>
                    <a:pt x="749" y="0"/>
                  </a:moveTo>
                  <a:cubicBezTo>
                    <a:pt x="700" y="121"/>
                    <a:pt x="651" y="242"/>
                    <a:pt x="613" y="317"/>
                  </a:cubicBezTo>
                  <a:cubicBezTo>
                    <a:pt x="575" y="392"/>
                    <a:pt x="552" y="408"/>
                    <a:pt x="522" y="453"/>
                  </a:cubicBezTo>
                  <a:cubicBezTo>
                    <a:pt x="492" y="498"/>
                    <a:pt x="469" y="544"/>
                    <a:pt x="431" y="589"/>
                  </a:cubicBezTo>
                  <a:cubicBezTo>
                    <a:pt x="393" y="634"/>
                    <a:pt x="340" y="695"/>
                    <a:pt x="295" y="725"/>
                  </a:cubicBezTo>
                  <a:cubicBezTo>
                    <a:pt x="250" y="755"/>
                    <a:pt x="204" y="756"/>
                    <a:pt x="159" y="771"/>
                  </a:cubicBezTo>
                  <a:cubicBezTo>
                    <a:pt x="114" y="786"/>
                    <a:pt x="46" y="816"/>
                    <a:pt x="23" y="816"/>
                  </a:cubicBezTo>
                  <a:cubicBezTo>
                    <a:pt x="0" y="816"/>
                    <a:pt x="23" y="847"/>
                    <a:pt x="23" y="771"/>
                  </a:cubicBezTo>
                  <a:cubicBezTo>
                    <a:pt x="23" y="695"/>
                    <a:pt x="23" y="490"/>
                    <a:pt x="23" y="362"/>
                  </a:cubicBezTo>
                  <a:cubicBezTo>
                    <a:pt x="23" y="234"/>
                    <a:pt x="23" y="117"/>
                    <a:pt x="23" y="0"/>
                  </a:cubicBezTo>
                </a:path>
              </a:pathLst>
            </a:custGeom>
            <a:pattFill prst="dkVert">
              <a:fgClr>
                <a:srgbClr val="CC66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4" descr="深色竖线"/>
            <p:cNvSpPr>
              <a:spLocks/>
            </p:cNvSpPr>
            <p:nvPr/>
          </p:nvSpPr>
          <p:spPr bwMode="auto">
            <a:xfrm>
              <a:off x="4127" y="709"/>
              <a:ext cx="749" cy="847"/>
            </a:xfrm>
            <a:custGeom>
              <a:avLst/>
              <a:gdLst>
                <a:gd name="T0" fmla="*/ 749 w 749"/>
                <a:gd name="T1" fmla="*/ 0 h 847"/>
                <a:gd name="T2" fmla="*/ 613 w 749"/>
                <a:gd name="T3" fmla="*/ 317 h 847"/>
                <a:gd name="T4" fmla="*/ 522 w 749"/>
                <a:gd name="T5" fmla="*/ 453 h 847"/>
                <a:gd name="T6" fmla="*/ 431 w 749"/>
                <a:gd name="T7" fmla="*/ 589 h 847"/>
                <a:gd name="T8" fmla="*/ 295 w 749"/>
                <a:gd name="T9" fmla="*/ 725 h 847"/>
                <a:gd name="T10" fmla="*/ 159 w 749"/>
                <a:gd name="T11" fmla="*/ 771 h 847"/>
                <a:gd name="T12" fmla="*/ 23 w 749"/>
                <a:gd name="T13" fmla="*/ 816 h 847"/>
                <a:gd name="T14" fmla="*/ 23 w 749"/>
                <a:gd name="T15" fmla="*/ 771 h 847"/>
                <a:gd name="T16" fmla="*/ 23 w 749"/>
                <a:gd name="T17" fmla="*/ 362 h 847"/>
                <a:gd name="T18" fmla="*/ 23 w 749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9" h="847">
                  <a:moveTo>
                    <a:pt x="749" y="0"/>
                  </a:moveTo>
                  <a:cubicBezTo>
                    <a:pt x="700" y="121"/>
                    <a:pt x="651" y="242"/>
                    <a:pt x="613" y="317"/>
                  </a:cubicBezTo>
                  <a:cubicBezTo>
                    <a:pt x="575" y="392"/>
                    <a:pt x="552" y="408"/>
                    <a:pt x="522" y="453"/>
                  </a:cubicBezTo>
                  <a:cubicBezTo>
                    <a:pt x="492" y="498"/>
                    <a:pt x="469" y="544"/>
                    <a:pt x="431" y="589"/>
                  </a:cubicBezTo>
                  <a:cubicBezTo>
                    <a:pt x="393" y="634"/>
                    <a:pt x="340" y="695"/>
                    <a:pt x="295" y="725"/>
                  </a:cubicBezTo>
                  <a:cubicBezTo>
                    <a:pt x="250" y="755"/>
                    <a:pt x="204" y="756"/>
                    <a:pt x="159" y="771"/>
                  </a:cubicBezTo>
                  <a:cubicBezTo>
                    <a:pt x="114" y="786"/>
                    <a:pt x="46" y="816"/>
                    <a:pt x="23" y="816"/>
                  </a:cubicBezTo>
                  <a:cubicBezTo>
                    <a:pt x="0" y="816"/>
                    <a:pt x="23" y="847"/>
                    <a:pt x="23" y="771"/>
                  </a:cubicBezTo>
                  <a:cubicBezTo>
                    <a:pt x="23" y="695"/>
                    <a:pt x="23" y="490"/>
                    <a:pt x="23" y="362"/>
                  </a:cubicBezTo>
                  <a:cubicBezTo>
                    <a:pt x="23" y="234"/>
                    <a:pt x="23" y="117"/>
                    <a:pt x="23" y="0"/>
                  </a:cubicBezTo>
                </a:path>
              </a:pathLst>
            </a:custGeom>
            <a:pattFill prst="dkVert">
              <a:fgClr>
                <a:srgbClr val="00CC99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3470" y="-484"/>
              <a:ext cx="1401" cy="2009"/>
              <a:chOff x="3470" y="-484"/>
              <a:chExt cx="1401" cy="2009"/>
            </a:xfrm>
          </p:grpSpPr>
          <p:sp>
            <p:nvSpPr>
              <p:cNvPr id="30726" name="Arc 6"/>
              <p:cNvSpPr>
                <a:spLocks/>
              </p:cNvSpPr>
              <p:nvPr/>
            </p:nvSpPr>
            <p:spPr bwMode="auto">
              <a:xfrm flipH="1" flipV="1">
                <a:off x="3470" y="-484"/>
                <a:ext cx="702" cy="20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251"/>
                  <a:gd name="T1" fmla="*/ 0 h 21600"/>
                  <a:gd name="T2" fmla="*/ 17251 w 17251"/>
                  <a:gd name="T3" fmla="*/ 8601 h 21600"/>
                  <a:gd name="T4" fmla="*/ 0 w 1725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51" h="21600" fill="none" extrusionOk="0">
                    <a:moveTo>
                      <a:pt x="0" y="0"/>
                    </a:moveTo>
                    <a:cubicBezTo>
                      <a:pt x="6781" y="0"/>
                      <a:pt x="13169" y="3184"/>
                      <a:pt x="17250" y="8601"/>
                    </a:cubicBezTo>
                  </a:path>
                  <a:path w="17251" h="21600" stroke="0" extrusionOk="0">
                    <a:moveTo>
                      <a:pt x="0" y="0"/>
                    </a:moveTo>
                    <a:cubicBezTo>
                      <a:pt x="6781" y="0"/>
                      <a:pt x="13169" y="3184"/>
                      <a:pt x="17250" y="86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7" name="Arc 7"/>
              <p:cNvSpPr>
                <a:spLocks/>
              </p:cNvSpPr>
              <p:nvPr/>
            </p:nvSpPr>
            <p:spPr bwMode="auto">
              <a:xfrm flipV="1">
                <a:off x="4168" y="-484"/>
                <a:ext cx="703" cy="20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394"/>
                  <a:gd name="T1" fmla="*/ 0 h 21600"/>
                  <a:gd name="T2" fmla="*/ 17394 w 17394"/>
                  <a:gd name="T3" fmla="*/ 8794 h 21600"/>
                  <a:gd name="T4" fmla="*/ 0 w 1739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94" h="21600" fill="none" extrusionOk="0">
                    <a:moveTo>
                      <a:pt x="0" y="0"/>
                    </a:moveTo>
                    <a:cubicBezTo>
                      <a:pt x="6866" y="0"/>
                      <a:pt x="13323" y="3264"/>
                      <a:pt x="17394" y="8793"/>
                    </a:cubicBezTo>
                  </a:path>
                  <a:path w="17394" h="21600" stroke="0" extrusionOk="0">
                    <a:moveTo>
                      <a:pt x="0" y="0"/>
                    </a:moveTo>
                    <a:cubicBezTo>
                      <a:pt x="6866" y="0"/>
                      <a:pt x="13323" y="3264"/>
                      <a:pt x="17394" y="879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728" name="Group 8"/>
            <p:cNvGrpSpPr>
              <a:grpSpLocks/>
            </p:cNvGrpSpPr>
            <p:nvPr/>
          </p:nvGrpSpPr>
          <p:grpSpPr bwMode="auto">
            <a:xfrm>
              <a:off x="3334" y="436"/>
              <a:ext cx="1633" cy="1328"/>
              <a:chOff x="3334" y="436"/>
              <a:chExt cx="1633" cy="1328"/>
            </a:xfrm>
          </p:grpSpPr>
          <p:sp>
            <p:nvSpPr>
              <p:cNvPr id="30729" name="Line 9"/>
              <p:cNvSpPr>
                <a:spLocks noChangeAspect="1" noChangeShapeType="1"/>
              </p:cNvSpPr>
              <p:nvPr/>
            </p:nvSpPr>
            <p:spPr bwMode="black">
              <a:xfrm>
                <a:off x="3470" y="709"/>
                <a:ext cx="1" cy="7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0" name="Line 10"/>
              <p:cNvSpPr>
                <a:spLocks noChangeAspect="1" noChangeShapeType="1"/>
              </p:cNvSpPr>
              <p:nvPr/>
            </p:nvSpPr>
            <p:spPr bwMode="black">
              <a:xfrm>
                <a:off x="4876" y="709"/>
                <a:ext cx="1" cy="7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31" name="Object 11"/>
              <p:cNvGraphicFramePr>
                <a:graphicFrameLocks noChangeAspect="1"/>
              </p:cNvGraphicFramePr>
              <p:nvPr/>
            </p:nvGraphicFramePr>
            <p:xfrm>
              <a:off x="3969" y="436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14" name="Equation" r:id="rId3" imgW="114120" imgH="164880" progId="Equation.DSMT4">
                      <p:embed/>
                    </p:oleObj>
                  </mc:Choice>
                  <mc:Fallback>
                    <p:oleObj name="Equation" r:id="rId3" imgW="1141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69" y="436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Object 12"/>
              <p:cNvGraphicFramePr>
                <a:graphicFrameLocks noChangeAspect="1"/>
              </p:cNvGraphicFramePr>
              <p:nvPr/>
            </p:nvGraphicFramePr>
            <p:xfrm>
              <a:off x="4802" y="1525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15" name="Equation" r:id="rId5" imgW="114120" imgH="164880" progId="Equation.DSMT4">
                      <p:embed/>
                    </p:oleObj>
                  </mc:Choice>
                  <mc:Fallback>
                    <p:oleObj name="Equation" r:id="rId5" imgW="1141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4802" y="1525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3" name="Object 13"/>
              <p:cNvGraphicFramePr>
                <a:graphicFrameLocks noChangeAspect="1"/>
              </p:cNvGraphicFramePr>
              <p:nvPr/>
            </p:nvGraphicFramePr>
            <p:xfrm>
              <a:off x="3334" y="1525"/>
              <a:ext cx="293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16" name="Equation" r:id="rId7" imgW="203040" imgH="164880" progId="Equation.DSMT4">
                      <p:embed/>
                    </p:oleObj>
                  </mc:Choice>
                  <mc:Fallback>
                    <p:oleObj name="Equation" r:id="rId7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334" y="1525"/>
                            <a:ext cx="293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4" name="AutoShape 14" descr="深色横线"/>
            <p:cNvSpPr>
              <a:spLocks noChangeArrowheads="1"/>
            </p:cNvSpPr>
            <p:nvPr/>
          </p:nvSpPr>
          <p:spPr bwMode="auto">
            <a:xfrm flipV="1">
              <a:off x="3470" y="709"/>
              <a:ext cx="1401" cy="807"/>
            </a:xfrm>
            <a:prstGeom prst="triangle">
              <a:avLst>
                <a:gd name="adj" fmla="val 50000"/>
              </a:avLst>
            </a:prstGeom>
            <a:pattFill prst="dkHorz">
              <a:fgClr>
                <a:srgbClr val="FF99FF"/>
              </a:fgClr>
              <a:bgClr>
                <a:srgbClr val="FFFFFF"/>
              </a:bgClr>
            </a:patt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35" name="Group 15"/>
            <p:cNvGrpSpPr>
              <a:grpSpLocks/>
            </p:cNvGrpSpPr>
            <p:nvPr/>
          </p:nvGrpSpPr>
          <p:grpSpPr bwMode="auto">
            <a:xfrm>
              <a:off x="3243" y="164"/>
              <a:ext cx="2288" cy="1717"/>
              <a:chOff x="3243" y="164"/>
              <a:chExt cx="2288" cy="1717"/>
            </a:xfrm>
          </p:grpSpPr>
          <p:sp>
            <p:nvSpPr>
              <p:cNvPr id="30736" name="Line 16"/>
              <p:cNvSpPr>
                <a:spLocks noChangeAspect="1" noChangeShapeType="1"/>
              </p:cNvSpPr>
              <p:nvPr/>
            </p:nvSpPr>
            <p:spPr bwMode="black">
              <a:xfrm>
                <a:off x="3243" y="1525"/>
                <a:ext cx="21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7" name="Line 17"/>
              <p:cNvSpPr>
                <a:spLocks noChangeAspect="1" noChangeShapeType="1"/>
              </p:cNvSpPr>
              <p:nvPr/>
            </p:nvSpPr>
            <p:spPr bwMode="black">
              <a:xfrm flipV="1">
                <a:off x="4167" y="249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38" name="Object 18"/>
              <p:cNvGraphicFramePr>
                <a:graphicFrameLocks noChangeAspect="1"/>
              </p:cNvGraphicFramePr>
              <p:nvPr/>
            </p:nvGraphicFramePr>
            <p:xfrm>
              <a:off x="5329" y="1525"/>
              <a:ext cx="202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17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5329" y="1525"/>
                            <a:ext cx="202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9" name="Object 19"/>
              <p:cNvGraphicFramePr>
                <a:graphicFrameLocks noChangeAspect="1"/>
              </p:cNvGraphicFramePr>
              <p:nvPr/>
            </p:nvGraphicFramePr>
            <p:xfrm>
              <a:off x="3956" y="1525"/>
              <a:ext cx="239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18" name="Equation" r:id="rId11" imgW="164880" imgH="177480" progId="Equation.DSMT4">
                      <p:embed/>
                    </p:oleObj>
                  </mc:Choice>
                  <mc:Fallback>
                    <p:oleObj name="Equation" r:id="rId11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56" y="1525"/>
                            <a:ext cx="239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0" name="Object 20"/>
              <p:cNvGraphicFramePr>
                <a:graphicFrameLocks noChangeAspect="1"/>
              </p:cNvGraphicFramePr>
              <p:nvPr/>
            </p:nvGraphicFramePr>
            <p:xfrm>
              <a:off x="3923" y="164"/>
              <a:ext cx="202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19" name="Equation" r:id="rId13" imgW="139680" imgH="164880" progId="Equation.DSMT4">
                      <p:embed/>
                    </p:oleObj>
                  </mc:Choice>
                  <mc:Fallback>
                    <p:oleObj name="Equation" r:id="rId13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23" y="164"/>
                            <a:ext cx="202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41" name="Object 21"/>
            <p:cNvGraphicFramePr>
              <a:graphicFrameLocks noChangeAspect="1"/>
            </p:cNvGraphicFramePr>
            <p:nvPr/>
          </p:nvGraphicFramePr>
          <p:xfrm>
            <a:off x="4422" y="1071"/>
            <a:ext cx="30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0" name="Equation" r:id="rId15" imgW="203040" imgH="215640" progId="Equation.DSMT4">
                    <p:embed/>
                  </p:oleObj>
                </mc:Choice>
                <mc:Fallback>
                  <p:oleObj name="Equation" r:id="rId15" imgW="203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422" y="1071"/>
                          <a:ext cx="305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2" name="Object 22"/>
            <p:cNvGraphicFramePr>
              <a:graphicFrameLocks noChangeAspect="1"/>
            </p:cNvGraphicFramePr>
            <p:nvPr/>
          </p:nvGraphicFramePr>
          <p:xfrm>
            <a:off x="4105" y="799"/>
            <a:ext cx="30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1" name="Equation" r:id="rId17" imgW="203040" imgH="215640" progId="Equation.DSMT4">
                    <p:embed/>
                  </p:oleObj>
                </mc:Choice>
                <mc:Fallback>
                  <p:oleObj name="Equation" r:id="rId17" imgW="203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05" y="799"/>
                          <a:ext cx="305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23"/>
            <p:cNvGraphicFramePr>
              <a:graphicFrameLocks noChangeAspect="1"/>
            </p:cNvGraphicFramePr>
            <p:nvPr/>
          </p:nvGraphicFramePr>
          <p:xfrm>
            <a:off x="3651" y="1067"/>
            <a:ext cx="30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2" name="Equation" r:id="rId19" imgW="203040" imgH="215640" progId="Equation.DSMT4">
                    <p:embed/>
                  </p:oleObj>
                </mc:Choice>
                <mc:Fallback>
                  <p:oleObj name="Equation" r:id="rId19" imgW="203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651" y="1067"/>
                          <a:ext cx="305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4" name="Object 24"/>
          <p:cNvGraphicFramePr>
            <a:graphicFrameLocks noChangeAspect="1"/>
          </p:cNvGraphicFramePr>
          <p:nvPr/>
        </p:nvGraphicFramePr>
        <p:xfrm>
          <a:off x="2286001" y="609601"/>
          <a:ext cx="24558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3" name="Equation" r:id="rId21" imgW="990360" imgH="380880" progId="Equation.DSMT4">
                  <p:embed/>
                </p:oleObj>
              </mc:Choice>
              <mc:Fallback>
                <p:oleObj name="Equation" r:id="rId21" imgW="990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86001" y="609601"/>
                        <a:ext cx="245586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8112125" y="744538"/>
            <a:ext cx="457200" cy="1676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8112125" y="1582738"/>
            <a:ext cx="1371600" cy="838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 flipV="1">
            <a:off x="6816725" y="1430338"/>
            <a:ext cx="1295400" cy="990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48" name="Object 28"/>
          <p:cNvGraphicFramePr>
            <a:graphicFrameLocks noChangeAspect="1"/>
          </p:cNvGraphicFramePr>
          <p:nvPr/>
        </p:nvGraphicFramePr>
        <p:xfrm>
          <a:off x="2279650" y="2781301"/>
          <a:ext cx="52895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4" name="Equation" r:id="rId23" imgW="2133360" imgH="393480" progId="Equation.DSMT4">
                  <p:embed/>
                </p:oleObj>
              </mc:Choice>
              <mc:Fallback>
                <p:oleObj name="Equation" r:id="rId23" imgW="2133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79650" y="2781301"/>
                        <a:ext cx="52895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36016"/>
              </p:ext>
            </p:extLst>
          </p:nvPr>
        </p:nvGraphicFramePr>
        <p:xfrm>
          <a:off x="2339975" y="1485900"/>
          <a:ext cx="29273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5" name="Equation" r:id="rId25" imgW="1180800" imgH="469800" progId="Equation.DSMT4">
                  <p:embed/>
                </p:oleObj>
              </mc:Choice>
              <mc:Fallback>
                <p:oleObj name="Equation" r:id="rId25" imgW="1180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39975" y="1485900"/>
                        <a:ext cx="29273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4165"/>
              </p:ext>
            </p:extLst>
          </p:nvPr>
        </p:nvGraphicFramePr>
        <p:xfrm>
          <a:off x="2752725" y="3862388"/>
          <a:ext cx="52260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" name="Equation" r:id="rId27" imgW="2108160" imgH="457200" progId="Equation.DSMT4">
                  <p:embed/>
                </p:oleObj>
              </mc:Choice>
              <mc:Fallback>
                <p:oleObj name="Equation" r:id="rId27" imgW="2108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52725" y="3862388"/>
                        <a:ext cx="5226050" cy="113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1"/>
          <p:cNvGraphicFramePr>
            <a:graphicFrameLocks noChangeAspect="1"/>
          </p:cNvGraphicFramePr>
          <p:nvPr/>
        </p:nvGraphicFramePr>
        <p:xfrm>
          <a:off x="2736851" y="5067301"/>
          <a:ext cx="54149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7" name="Equation" r:id="rId29" imgW="2184120" imgH="457200" progId="Equation.DSMT4">
                  <p:embed/>
                </p:oleObj>
              </mc:Choice>
              <mc:Fallback>
                <p:oleObj name="Equation" r:id="rId29" imgW="2184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36851" y="5067301"/>
                        <a:ext cx="541496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8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nimBg="1"/>
      <p:bldP spid="30746" grpId="0" animBg="1"/>
      <p:bldP spid="307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4" name="AutoShape 22"/>
          <p:cNvSpPr>
            <a:spLocks noChangeArrowheads="1"/>
          </p:cNvSpPr>
          <p:nvPr/>
        </p:nvSpPr>
        <p:spPr bwMode="auto">
          <a:xfrm>
            <a:off x="9178766" y="2030936"/>
            <a:ext cx="2052638" cy="2052638"/>
          </a:xfrm>
          <a:prstGeom prst="diamond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059984"/>
              </p:ext>
            </p:extLst>
          </p:nvPr>
        </p:nvGraphicFramePr>
        <p:xfrm>
          <a:off x="1785257" y="407988"/>
          <a:ext cx="5207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7" name="Equation" r:id="rId3" imgW="5206680" imgH="1485720" progId="Equation.3">
                  <p:embed/>
                </p:oleObj>
              </mc:Choice>
              <mc:Fallback>
                <p:oleObj name="Equation" r:id="rId3" imgW="520668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57" y="407988"/>
                        <a:ext cx="5207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061464"/>
              </p:ext>
            </p:extLst>
          </p:nvPr>
        </p:nvGraphicFramePr>
        <p:xfrm>
          <a:off x="2066925" y="1533525"/>
          <a:ext cx="6318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8" name="Equation" r:id="rId5" imgW="2768400" imgH="406080" progId="Equation.DSMT4">
                  <p:embed/>
                </p:oleObj>
              </mc:Choice>
              <mc:Fallback>
                <p:oleObj name="Equation" r:id="rId5" imgW="2768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533525"/>
                        <a:ext cx="6318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3891"/>
              </p:ext>
            </p:extLst>
          </p:nvPr>
        </p:nvGraphicFramePr>
        <p:xfrm>
          <a:off x="1773238" y="2682875"/>
          <a:ext cx="56880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9" name="Equation" r:id="rId7" imgW="2527200" imgH="330120" progId="Equation.DSMT4">
                  <p:embed/>
                </p:oleObj>
              </mc:Choice>
              <mc:Fallback>
                <p:oleObj name="Equation" r:id="rId7" imgW="2527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682875"/>
                        <a:ext cx="56880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6" name="Group 24"/>
          <p:cNvGrpSpPr>
            <a:grpSpLocks/>
          </p:cNvGrpSpPr>
          <p:nvPr/>
        </p:nvGrpSpPr>
        <p:grpSpPr bwMode="auto">
          <a:xfrm>
            <a:off x="8833485" y="1533255"/>
            <a:ext cx="2987675" cy="2781300"/>
            <a:chOff x="3792" y="864"/>
            <a:chExt cx="1882" cy="1752"/>
          </a:xfrm>
        </p:grpSpPr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3792" y="1824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4656" y="864"/>
              <a:ext cx="0" cy="17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Text Box 20"/>
            <p:cNvSpPr txBox="1">
              <a:spLocks noChangeArrowheads="1"/>
            </p:cNvSpPr>
            <p:nvPr/>
          </p:nvSpPr>
          <p:spPr bwMode="auto">
            <a:xfrm>
              <a:off x="5414" y="1836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4293" name="Text Box 21"/>
            <p:cNvSpPr txBox="1">
              <a:spLocks noChangeArrowheads="1"/>
            </p:cNvSpPr>
            <p:nvPr/>
          </p:nvSpPr>
          <p:spPr bwMode="auto">
            <a:xfrm>
              <a:off x="4742" y="876"/>
              <a:ext cx="2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27591"/>
              </p:ext>
            </p:extLst>
          </p:nvPr>
        </p:nvGraphicFramePr>
        <p:xfrm>
          <a:off x="1690759" y="3792401"/>
          <a:ext cx="5887308" cy="71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0" name="Equation" r:id="rId9" imgW="2705040" imgH="330120" progId="Equation.DSMT4">
                  <p:embed/>
                </p:oleObj>
              </mc:Choice>
              <mc:Fallback>
                <p:oleObj name="Equation" r:id="rId9" imgW="2705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759" y="3792401"/>
                        <a:ext cx="5887308" cy="718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028106"/>
              </p:ext>
            </p:extLst>
          </p:nvPr>
        </p:nvGraphicFramePr>
        <p:xfrm>
          <a:off x="1690759" y="4690291"/>
          <a:ext cx="3129282" cy="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1" name="Equation" r:id="rId11" imgW="1422360" imgH="330120" progId="Equation.DSMT4">
                  <p:embed/>
                </p:oleObj>
              </mc:Choice>
              <mc:Fallback>
                <p:oleObj name="Equation" r:id="rId11" imgW="1422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759" y="4690291"/>
                        <a:ext cx="3129282" cy="726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7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119053" y="574141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证三</a:t>
            </a:r>
          </a:p>
        </p:txBody>
      </p:sp>
      <p:grpSp>
        <p:nvGrpSpPr>
          <p:cNvPr id="56328" name="Group 8"/>
          <p:cNvGrpSpPr>
            <a:grpSpLocks/>
          </p:cNvGrpSpPr>
          <p:nvPr/>
        </p:nvGrpSpPr>
        <p:grpSpPr bwMode="auto">
          <a:xfrm>
            <a:off x="2362200" y="441726"/>
            <a:ext cx="3078163" cy="760413"/>
            <a:chOff x="1094" y="1837"/>
            <a:chExt cx="1939" cy="479"/>
          </a:xfrm>
        </p:grpSpPr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1094" y="1920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记</a:t>
              </a:r>
            </a:p>
          </p:txBody>
        </p:sp>
        <p:graphicFrame>
          <p:nvGraphicFramePr>
            <p:cNvPr id="5632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25302"/>
                </p:ext>
              </p:extLst>
            </p:nvPr>
          </p:nvGraphicFramePr>
          <p:xfrm>
            <a:off x="1430" y="1837"/>
            <a:ext cx="1603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2" name="Equation" r:id="rId3" imgW="1104840" imgH="330120" progId="Equation.DSMT4">
                    <p:embed/>
                  </p:oleObj>
                </mc:Choice>
                <mc:Fallback>
                  <p:oleObj name="Equation" r:id="rId3" imgW="11048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1837"/>
                          <a:ext cx="1603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732417" y="57414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104899"/>
              </p:ext>
            </p:extLst>
          </p:nvPr>
        </p:nvGraphicFramePr>
        <p:xfrm>
          <a:off x="1637756" y="1664048"/>
          <a:ext cx="2387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3" name="Equation" r:id="rId5" imgW="2387520" imgH="812520" progId="Equation.3">
                  <p:embed/>
                </p:oleObj>
              </mc:Choice>
              <mc:Fallback>
                <p:oleObj name="Equation" r:id="rId5" imgW="238752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756" y="1664048"/>
                        <a:ext cx="2387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33090"/>
              </p:ext>
            </p:extLst>
          </p:nvPr>
        </p:nvGraphicFramePr>
        <p:xfrm>
          <a:off x="4025356" y="1420308"/>
          <a:ext cx="3533144" cy="109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4" name="Equation" r:id="rId7" imgW="1473120" imgH="457200" progId="Equation.DSMT4">
                  <p:embed/>
                </p:oleObj>
              </mc:Choice>
              <mc:Fallback>
                <p:oleObj name="Equation" r:id="rId7" imgW="1473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356" y="1420308"/>
                        <a:ext cx="3533144" cy="1096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105877"/>
              </p:ext>
            </p:extLst>
          </p:nvPr>
        </p:nvGraphicFramePr>
        <p:xfrm>
          <a:off x="1166813" y="2663825"/>
          <a:ext cx="49466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5" name="Equation" r:id="rId9" imgW="1981080" imgH="457200" progId="Equation.DSMT4">
                  <p:embed/>
                </p:oleObj>
              </mc:Choice>
              <mc:Fallback>
                <p:oleObj name="Equation" r:id="rId9" imgW="1981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663825"/>
                        <a:ext cx="49466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2" name="Group 22"/>
          <p:cNvGrpSpPr>
            <a:grpSpLocks/>
          </p:cNvGrpSpPr>
          <p:nvPr/>
        </p:nvGrpSpPr>
        <p:grpSpPr bwMode="auto">
          <a:xfrm>
            <a:off x="2564674" y="3653246"/>
            <a:ext cx="1295400" cy="609600"/>
            <a:chOff x="3168" y="3696"/>
            <a:chExt cx="816" cy="384"/>
          </a:xfrm>
        </p:grpSpPr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3168" y="3696"/>
              <a:ext cx="816" cy="38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338" name="Group 18"/>
            <p:cNvGrpSpPr>
              <a:grpSpLocks/>
            </p:cNvGrpSpPr>
            <p:nvPr/>
          </p:nvGrpSpPr>
          <p:grpSpPr bwMode="auto">
            <a:xfrm>
              <a:off x="3312" y="3744"/>
              <a:ext cx="480" cy="227"/>
              <a:chOff x="3312" y="3744"/>
              <a:chExt cx="480" cy="227"/>
            </a:xfrm>
          </p:grpSpPr>
          <p:sp>
            <p:nvSpPr>
              <p:cNvPr id="56333" name="Line 13"/>
              <p:cNvSpPr>
                <a:spLocks noChangeShapeType="1"/>
              </p:cNvSpPr>
              <p:nvPr/>
            </p:nvSpPr>
            <p:spPr bwMode="auto">
              <a:xfrm>
                <a:off x="3312" y="374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334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6976859"/>
                  </p:ext>
                </p:extLst>
              </p:nvPr>
            </p:nvGraphicFramePr>
            <p:xfrm>
              <a:off x="3336" y="3769"/>
              <a:ext cx="367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06" name="Equation" r:id="rId11" imgW="253800" imgH="139680" progId="Equation.DSMT4">
                      <p:embed/>
                    </p:oleObj>
                  </mc:Choice>
                  <mc:Fallback>
                    <p:oleObj name="Equation" r:id="rId11" imgW="25380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3769"/>
                            <a:ext cx="367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343" name="Group 23"/>
          <p:cNvGrpSpPr>
            <a:grpSpLocks/>
          </p:cNvGrpSpPr>
          <p:nvPr/>
        </p:nvGrpSpPr>
        <p:grpSpPr bwMode="auto">
          <a:xfrm>
            <a:off x="4254500" y="3653246"/>
            <a:ext cx="1295400" cy="609600"/>
            <a:chOff x="4224" y="3696"/>
            <a:chExt cx="816" cy="384"/>
          </a:xfrm>
        </p:grpSpPr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4224" y="3696"/>
              <a:ext cx="816" cy="38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337" name="Group 17"/>
            <p:cNvGrpSpPr>
              <a:grpSpLocks/>
            </p:cNvGrpSpPr>
            <p:nvPr/>
          </p:nvGrpSpPr>
          <p:grpSpPr bwMode="auto">
            <a:xfrm>
              <a:off x="4416" y="3744"/>
              <a:ext cx="432" cy="275"/>
              <a:chOff x="4416" y="3744"/>
              <a:chExt cx="432" cy="275"/>
            </a:xfrm>
          </p:grpSpPr>
          <p:sp>
            <p:nvSpPr>
              <p:cNvPr id="56335" name="Line 15"/>
              <p:cNvSpPr>
                <a:spLocks noChangeShapeType="1"/>
              </p:cNvSpPr>
              <p:nvPr/>
            </p:nvSpPr>
            <p:spPr bwMode="auto">
              <a:xfrm>
                <a:off x="4416" y="3744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336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8487820"/>
                  </p:ext>
                </p:extLst>
              </p:nvPr>
            </p:nvGraphicFramePr>
            <p:xfrm>
              <a:off x="4472" y="3801"/>
              <a:ext cx="37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07" name="Equation" r:id="rId13" imgW="241200" imgH="139680" progId="Equation.DSMT4">
                      <p:embed/>
                    </p:oleObj>
                  </mc:Choice>
                  <mc:Fallback>
                    <p:oleObj name="Equation" r:id="rId13" imgW="24120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2" y="3801"/>
                            <a:ext cx="37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1782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2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429689"/>
              </p:ext>
            </p:extLst>
          </p:nvPr>
        </p:nvGraphicFramePr>
        <p:xfrm>
          <a:off x="2438399" y="687060"/>
          <a:ext cx="4307889" cy="87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0" name="Equation" r:id="rId3" imgW="1625400" imgH="330120" progId="Equation.DSMT4">
                  <p:embed/>
                </p:oleObj>
              </mc:Choice>
              <mc:Fallback>
                <p:oleObj name="Equation" r:id="rId3" imgW="1625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687060"/>
                        <a:ext cx="4307889" cy="875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705600" y="762000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（分部积分）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19786"/>
              </p:ext>
            </p:extLst>
          </p:nvPr>
        </p:nvGraphicFramePr>
        <p:xfrm>
          <a:off x="2438399" y="1670337"/>
          <a:ext cx="3624440" cy="109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1" name="Equation" r:id="rId5" imgW="1562040" imgH="469800" progId="Equation.DSMT4">
                  <p:embed/>
                </p:oleObj>
              </mc:Choice>
              <mc:Fallback>
                <p:oleObj name="Equation" r:id="rId5" imgW="1562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1670337"/>
                        <a:ext cx="3624440" cy="1090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641814"/>
              </p:ext>
            </p:extLst>
          </p:nvPr>
        </p:nvGraphicFramePr>
        <p:xfrm>
          <a:off x="5992765" y="1715769"/>
          <a:ext cx="3529888" cy="104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" name="Equation" r:id="rId7" imgW="1587240" imgH="469800" progId="Equation.DSMT4">
                  <p:embed/>
                </p:oleObj>
              </mc:Choice>
              <mc:Fallback>
                <p:oleObj name="Equation" r:id="rId7" imgW="1587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765" y="1715769"/>
                        <a:ext cx="3529888" cy="1044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45646"/>
              </p:ext>
            </p:extLst>
          </p:nvPr>
        </p:nvGraphicFramePr>
        <p:xfrm>
          <a:off x="2438399" y="2874624"/>
          <a:ext cx="6374640" cy="74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3" name="Equation" r:id="rId9" imgW="2819160" imgH="330120" progId="Equation.DSMT4">
                  <p:embed/>
                </p:oleObj>
              </mc:Choice>
              <mc:Fallback>
                <p:oleObj name="Equation" r:id="rId9" imgW="2819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2874624"/>
                        <a:ext cx="6374640" cy="746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725983"/>
              </p:ext>
            </p:extLst>
          </p:nvPr>
        </p:nvGraphicFramePr>
        <p:xfrm>
          <a:off x="2438399" y="3802199"/>
          <a:ext cx="4479510" cy="797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4" name="Equation" r:id="rId11" imgW="1854000" imgH="330120" progId="Equation.DSMT4">
                  <p:embed/>
                </p:oleObj>
              </mc:Choice>
              <mc:Fallback>
                <p:oleObj name="Equation" r:id="rId11" imgW="1854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3802199"/>
                        <a:ext cx="4479510" cy="797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69348"/>
              </p:ext>
            </p:extLst>
          </p:nvPr>
        </p:nvGraphicFramePr>
        <p:xfrm>
          <a:off x="2438399" y="4904604"/>
          <a:ext cx="2913239" cy="7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5" name="Equation" r:id="rId13" imgW="1282680" imgH="330120" progId="Equation.DSMT4">
                  <p:embed/>
                </p:oleObj>
              </mc:Choice>
              <mc:Fallback>
                <p:oleObj name="Equation" r:id="rId13" imgW="1282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4904604"/>
                        <a:ext cx="2913239" cy="7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46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047292"/>
              </p:ext>
            </p:extLst>
          </p:nvPr>
        </p:nvGraphicFramePr>
        <p:xfrm>
          <a:off x="2626994" y="1040602"/>
          <a:ext cx="3883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" name="Equation" r:id="rId3" imgW="1714320" imgH="215640" progId="Equation.DSMT4">
                  <p:embed/>
                </p:oleObj>
              </mc:Choice>
              <mc:Fallback>
                <p:oleObj name="Equation" r:id="rId3" imgW="1714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994" y="1040602"/>
                        <a:ext cx="3883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643096" y="1003260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试将二重积分                              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966103"/>
              </p:ext>
            </p:extLst>
          </p:nvPr>
        </p:nvGraphicFramePr>
        <p:xfrm>
          <a:off x="2696663" y="1667115"/>
          <a:ext cx="3222691" cy="88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8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663" y="1667115"/>
                        <a:ext cx="3222691" cy="884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6575"/>
              </p:ext>
            </p:extLst>
          </p:nvPr>
        </p:nvGraphicFramePr>
        <p:xfrm>
          <a:off x="6372275" y="1685517"/>
          <a:ext cx="213477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9" name="Equation" r:id="rId7" imgW="927000" imgH="241200" progId="Equation.DSMT4">
                  <p:embed/>
                </p:oleObj>
              </mc:Choice>
              <mc:Fallback>
                <p:oleObj name="Equation" r:id="rId7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75" y="1685517"/>
                        <a:ext cx="213477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2602515" y="2521694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化成</a:t>
            </a:r>
            <a:r>
              <a:rPr lang="zh-CN" altLang="en-US" sz="2800" b="1" dirty="0" smtClean="0"/>
              <a:t>定积分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1655717" y="3270635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</a:rPr>
              <a:t>解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2493917" y="3270635"/>
            <a:ext cx="5239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/>
              <a:t>由积分域和被积函数的</a:t>
            </a:r>
            <a:r>
              <a:rPr lang="zh-CN" altLang="en-US" sz="2800" b="1" dirty="0" smtClean="0"/>
              <a:t>对称性</a:t>
            </a:r>
            <a:r>
              <a:rPr lang="zh-CN" altLang="en-US" sz="2800" b="1" dirty="0"/>
              <a:t>，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7649029" y="3270635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有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00479"/>
              </p:ext>
            </p:extLst>
          </p:nvPr>
        </p:nvGraphicFramePr>
        <p:xfrm>
          <a:off x="2258785" y="4074407"/>
          <a:ext cx="3441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0" name="Equation" r:id="rId9" imgW="3441600" imgH="863280" progId="Equation.3">
                  <p:embed/>
                </p:oleObj>
              </mc:Choice>
              <mc:Fallback>
                <p:oleObj name="Equation" r:id="rId9" imgW="34416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785" y="4074407"/>
                        <a:ext cx="34417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07614"/>
              </p:ext>
            </p:extLst>
          </p:nvPr>
        </p:nvGraphicFramePr>
        <p:xfrm>
          <a:off x="6372275" y="4179852"/>
          <a:ext cx="334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1" name="Equation" r:id="rId11" imgW="3340080" imgH="419040" progId="Equation.3">
                  <p:embed/>
                </p:oleObj>
              </mc:Choice>
              <mc:Fallback>
                <p:oleObj name="Equation" r:id="rId11" imgW="3340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75" y="4179852"/>
                        <a:ext cx="334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189117" y="5135641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用极坐标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1350917" y="100326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8745865" y="1231860"/>
            <a:ext cx="3276600" cy="3048000"/>
            <a:chOff x="3360" y="384"/>
            <a:chExt cx="2064" cy="1920"/>
          </a:xfrm>
        </p:grpSpPr>
        <p:grpSp>
          <p:nvGrpSpPr>
            <p:cNvPr id="15" name="Group 34"/>
            <p:cNvGrpSpPr>
              <a:grpSpLocks/>
            </p:cNvGrpSpPr>
            <p:nvPr/>
          </p:nvGrpSpPr>
          <p:grpSpPr bwMode="auto">
            <a:xfrm>
              <a:off x="3360" y="384"/>
              <a:ext cx="2064" cy="1920"/>
              <a:chOff x="3360" y="384"/>
              <a:chExt cx="2064" cy="1920"/>
            </a:xfrm>
          </p:grpSpPr>
          <p:grpSp>
            <p:nvGrpSpPr>
              <p:cNvPr id="24" name="Group 31"/>
              <p:cNvGrpSpPr>
                <a:grpSpLocks/>
              </p:cNvGrpSpPr>
              <p:nvPr/>
            </p:nvGrpSpPr>
            <p:grpSpPr bwMode="auto">
              <a:xfrm>
                <a:off x="4368" y="768"/>
                <a:ext cx="576" cy="1152"/>
                <a:chOff x="4800" y="2688"/>
                <a:chExt cx="576" cy="1152"/>
              </a:xfrm>
            </p:grpSpPr>
            <p:sp>
              <p:nvSpPr>
                <p:cNvPr id="32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4800" y="2688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AutoShape 29"/>
                <p:cNvSpPr>
                  <a:spLocks noChangeArrowheads="1"/>
                </p:cNvSpPr>
                <p:nvPr/>
              </p:nvSpPr>
              <p:spPr bwMode="auto">
                <a:xfrm flipH="1" flipV="1">
                  <a:off x="4800" y="3264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AutoShape 27"/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576" cy="576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" name="Group 32"/>
              <p:cNvGrpSpPr>
                <a:grpSpLocks/>
              </p:cNvGrpSpPr>
              <p:nvPr/>
            </p:nvGrpSpPr>
            <p:grpSpPr bwMode="auto">
              <a:xfrm>
                <a:off x="3792" y="756"/>
                <a:ext cx="576" cy="1152"/>
                <a:chOff x="3792" y="1776"/>
                <a:chExt cx="576" cy="1152"/>
              </a:xfrm>
            </p:grpSpPr>
            <p:sp>
              <p:nvSpPr>
                <p:cNvPr id="30" name="AutoShape 28"/>
                <p:cNvSpPr>
                  <a:spLocks noChangeArrowheads="1"/>
                </p:cNvSpPr>
                <p:nvPr/>
              </p:nvSpPr>
              <p:spPr bwMode="auto">
                <a:xfrm>
                  <a:off x="3792" y="1776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AutoShape 30"/>
                <p:cNvSpPr>
                  <a:spLocks noChangeArrowheads="1"/>
                </p:cNvSpPr>
                <p:nvPr/>
              </p:nvSpPr>
              <p:spPr bwMode="auto">
                <a:xfrm flipV="1">
                  <a:off x="3792" y="2352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19"/>
              <p:cNvGrpSpPr>
                <a:grpSpLocks/>
              </p:cNvGrpSpPr>
              <p:nvPr/>
            </p:nvGrpSpPr>
            <p:grpSpPr bwMode="auto">
              <a:xfrm>
                <a:off x="3360" y="384"/>
                <a:ext cx="2064" cy="1920"/>
                <a:chOff x="3360" y="384"/>
                <a:chExt cx="2064" cy="1920"/>
              </a:xfrm>
            </p:grpSpPr>
            <p:sp>
              <p:nvSpPr>
                <p:cNvPr id="28" name="Line 2"/>
                <p:cNvSpPr>
                  <a:spLocks noChangeShapeType="1"/>
                </p:cNvSpPr>
                <p:nvPr/>
              </p:nvSpPr>
              <p:spPr bwMode="auto">
                <a:xfrm>
                  <a:off x="3360" y="1344"/>
                  <a:ext cx="20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3"/>
                <p:cNvSpPr>
                  <a:spLocks noChangeShapeType="1"/>
                </p:cNvSpPr>
                <p:nvPr/>
              </p:nvSpPr>
              <p:spPr bwMode="auto">
                <a:xfrm flipV="1">
                  <a:off x="4368" y="384"/>
                  <a:ext cx="0" cy="19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" name="Group 25"/>
            <p:cNvGrpSpPr>
              <a:grpSpLocks/>
            </p:cNvGrpSpPr>
            <p:nvPr/>
          </p:nvGrpSpPr>
          <p:grpSpPr bwMode="auto">
            <a:xfrm>
              <a:off x="3792" y="768"/>
              <a:ext cx="1152" cy="1176"/>
              <a:chOff x="3792" y="756"/>
              <a:chExt cx="1152" cy="1176"/>
            </a:xfrm>
          </p:grpSpPr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2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>
                <a:off x="3792" y="756"/>
                <a:ext cx="1152" cy="1176"/>
                <a:chOff x="3792" y="756"/>
                <a:chExt cx="1152" cy="1176"/>
              </a:xfrm>
            </p:grpSpPr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792" y="756"/>
                  <a:ext cx="1152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>
                  <a:off x="3792" y="768"/>
                  <a:ext cx="1152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>
                  <a:off x="4944" y="780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3"/>
                <p:cNvSpPr>
                  <a:spLocks noChangeShapeType="1"/>
                </p:cNvSpPr>
                <p:nvPr/>
              </p:nvSpPr>
              <p:spPr bwMode="auto">
                <a:xfrm>
                  <a:off x="3792" y="76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72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utoUpdateAnimBg="0"/>
      <p:bldP spid="51211" grpId="0" autoUpdateAnimBg="0"/>
      <p:bldP spid="51212" grpId="0" autoUpdateAnimBg="0"/>
      <p:bldP spid="51213" grpId="0" autoUpdateAnimBg="0"/>
      <p:bldP spid="51214" grpId="0" autoUpdateAnimBg="0"/>
      <p:bldP spid="51217" grpId="0" autoUpdateAnimBg="0"/>
      <p:bldP spid="5121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2165350" y="457200"/>
          <a:ext cx="327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8" name="Equation" r:id="rId3" imgW="3276360" imgH="825480" progId="Equation.3">
                  <p:embed/>
                </p:oleObj>
              </mc:Choice>
              <mc:Fallback>
                <p:oleObj name="Equation" r:id="rId3" imgW="32763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57200"/>
                        <a:ext cx="3276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06326"/>
              </p:ext>
            </p:extLst>
          </p:nvPr>
        </p:nvGraphicFramePr>
        <p:xfrm>
          <a:off x="2221739" y="1248909"/>
          <a:ext cx="374490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9" name="Equation" r:id="rId5" imgW="1663560" imgH="355320" progId="Equation.DSMT4">
                  <p:embed/>
                </p:oleObj>
              </mc:Choice>
              <mc:Fallback>
                <p:oleObj name="Equation" r:id="rId5" imgW="1663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739" y="1248909"/>
                        <a:ext cx="374490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1028700" y="2197101"/>
            <a:ext cx="602773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 smtClean="0"/>
              <a:t>为</a:t>
            </a:r>
            <a:r>
              <a:rPr lang="zh-CN" altLang="en-US" sz="2800" b="1" dirty="0"/>
              <a:t>将二次积分化为所需要的定积分，须变换积分次序</a:t>
            </a:r>
          </a:p>
          <a:p>
            <a:pPr eaLnBrk="0" hangingPunct="0"/>
            <a:endParaRPr lang="en-US" altLang="zh-CN" sz="2400" dirty="0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179765"/>
              </p:ext>
            </p:extLst>
          </p:nvPr>
        </p:nvGraphicFramePr>
        <p:xfrm>
          <a:off x="1600055" y="3433978"/>
          <a:ext cx="6715687" cy="974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0" name="Equation" r:id="rId7" imgW="2997000" imgH="419040" progId="Equation.DSMT4">
                  <p:embed/>
                </p:oleObj>
              </mc:Choice>
              <mc:Fallback>
                <p:oleObj name="Equation" r:id="rId7" imgW="2997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055" y="3433978"/>
                        <a:ext cx="6715687" cy="974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036754"/>
              </p:ext>
            </p:extLst>
          </p:nvPr>
        </p:nvGraphicFramePr>
        <p:xfrm>
          <a:off x="2276711" y="4434941"/>
          <a:ext cx="5863399" cy="88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1" name="Equation" r:id="rId9" imgW="2679480" imgH="406080" progId="Equation.DSMT4">
                  <p:embed/>
                </p:oleObj>
              </mc:Choice>
              <mc:Fallback>
                <p:oleObj name="Equation" r:id="rId9" imgW="2679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711" y="4434941"/>
                        <a:ext cx="5863399" cy="889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280121"/>
              </p:ext>
            </p:extLst>
          </p:nvPr>
        </p:nvGraphicFramePr>
        <p:xfrm>
          <a:off x="2276711" y="5324177"/>
          <a:ext cx="4986728" cy="871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2" name="Equation" r:id="rId11" imgW="2425680" imgH="406080" progId="Equation.DSMT4">
                  <p:embed/>
                </p:oleObj>
              </mc:Choice>
              <mc:Fallback>
                <p:oleObj name="Equation" r:id="rId11" imgW="2425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711" y="5324177"/>
                        <a:ext cx="4986728" cy="871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59" name="Group 35"/>
          <p:cNvGrpSpPr>
            <a:grpSpLocks/>
          </p:cNvGrpSpPr>
          <p:nvPr/>
        </p:nvGrpSpPr>
        <p:grpSpPr bwMode="auto">
          <a:xfrm>
            <a:off x="6858000" y="609600"/>
            <a:ext cx="3276600" cy="3048000"/>
            <a:chOff x="3360" y="384"/>
            <a:chExt cx="2064" cy="1920"/>
          </a:xfrm>
        </p:grpSpPr>
        <p:grpSp>
          <p:nvGrpSpPr>
            <p:cNvPr id="52258" name="Group 34"/>
            <p:cNvGrpSpPr>
              <a:grpSpLocks/>
            </p:cNvGrpSpPr>
            <p:nvPr/>
          </p:nvGrpSpPr>
          <p:grpSpPr bwMode="auto">
            <a:xfrm>
              <a:off x="3360" y="384"/>
              <a:ext cx="2064" cy="1920"/>
              <a:chOff x="3360" y="384"/>
              <a:chExt cx="2064" cy="1920"/>
            </a:xfrm>
          </p:grpSpPr>
          <p:grpSp>
            <p:nvGrpSpPr>
              <p:cNvPr id="52255" name="Group 31"/>
              <p:cNvGrpSpPr>
                <a:grpSpLocks/>
              </p:cNvGrpSpPr>
              <p:nvPr/>
            </p:nvGrpSpPr>
            <p:grpSpPr bwMode="auto">
              <a:xfrm>
                <a:off x="4368" y="768"/>
                <a:ext cx="576" cy="1152"/>
                <a:chOff x="4800" y="2688"/>
                <a:chExt cx="576" cy="1152"/>
              </a:xfrm>
            </p:grpSpPr>
            <p:sp>
              <p:nvSpPr>
                <p:cNvPr id="52250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4800" y="2688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3" name="AutoShape 29"/>
                <p:cNvSpPr>
                  <a:spLocks noChangeArrowheads="1"/>
                </p:cNvSpPr>
                <p:nvPr/>
              </p:nvSpPr>
              <p:spPr bwMode="auto">
                <a:xfrm flipH="1" flipV="1">
                  <a:off x="4800" y="3264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251" name="AutoShape 27"/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576" cy="576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256" name="Group 32"/>
              <p:cNvGrpSpPr>
                <a:grpSpLocks/>
              </p:cNvGrpSpPr>
              <p:nvPr/>
            </p:nvGrpSpPr>
            <p:grpSpPr bwMode="auto">
              <a:xfrm>
                <a:off x="3792" y="756"/>
                <a:ext cx="576" cy="1152"/>
                <a:chOff x="3792" y="1776"/>
                <a:chExt cx="576" cy="1152"/>
              </a:xfrm>
            </p:grpSpPr>
            <p:sp>
              <p:nvSpPr>
                <p:cNvPr id="52252" name="AutoShape 28"/>
                <p:cNvSpPr>
                  <a:spLocks noChangeArrowheads="1"/>
                </p:cNvSpPr>
                <p:nvPr/>
              </p:nvSpPr>
              <p:spPr bwMode="auto">
                <a:xfrm>
                  <a:off x="3792" y="1776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4" name="AutoShape 30"/>
                <p:cNvSpPr>
                  <a:spLocks noChangeArrowheads="1"/>
                </p:cNvSpPr>
                <p:nvPr/>
              </p:nvSpPr>
              <p:spPr bwMode="auto">
                <a:xfrm flipV="1">
                  <a:off x="3792" y="2352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243" name="Group 19"/>
              <p:cNvGrpSpPr>
                <a:grpSpLocks/>
              </p:cNvGrpSpPr>
              <p:nvPr/>
            </p:nvGrpSpPr>
            <p:grpSpPr bwMode="auto">
              <a:xfrm>
                <a:off x="3360" y="384"/>
                <a:ext cx="2064" cy="1920"/>
                <a:chOff x="3360" y="384"/>
                <a:chExt cx="2064" cy="1920"/>
              </a:xfrm>
            </p:grpSpPr>
            <p:sp>
              <p:nvSpPr>
                <p:cNvPr id="52226" name="Line 2"/>
                <p:cNvSpPr>
                  <a:spLocks noChangeShapeType="1"/>
                </p:cNvSpPr>
                <p:nvPr/>
              </p:nvSpPr>
              <p:spPr bwMode="auto">
                <a:xfrm>
                  <a:off x="3360" y="1344"/>
                  <a:ext cx="20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27" name="Line 3"/>
                <p:cNvSpPr>
                  <a:spLocks noChangeShapeType="1"/>
                </p:cNvSpPr>
                <p:nvPr/>
              </p:nvSpPr>
              <p:spPr bwMode="auto">
                <a:xfrm flipV="1">
                  <a:off x="4368" y="384"/>
                  <a:ext cx="0" cy="19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9" name="Group 25"/>
            <p:cNvGrpSpPr>
              <a:grpSpLocks/>
            </p:cNvGrpSpPr>
            <p:nvPr/>
          </p:nvGrpSpPr>
          <p:grpSpPr bwMode="auto">
            <a:xfrm>
              <a:off x="3792" y="768"/>
              <a:ext cx="1152" cy="1176"/>
              <a:chOff x="3792" y="756"/>
              <a:chExt cx="1152" cy="1176"/>
            </a:xfrm>
          </p:grpSpPr>
          <p:sp>
            <p:nvSpPr>
              <p:cNvPr id="52234" name="Text Box 10"/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2235" name="Text Box 11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2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248" name="Group 24"/>
              <p:cNvGrpSpPr>
                <a:grpSpLocks/>
              </p:cNvGrpSpPr>
              <p:nvPr/>
            </p:nvGrpSpPr>
            <p:grpSpPr bwMode="auto">
              <a:xfrm>
                <a:off x="3792" y="756"/>
                <a:ext cx="1152" cy="1176"/>
                <a:chOff x="3792" y="756"/>
                <a:chExt cx="1152" cy="1176"/>
              </a:xfrm>
            </p:grpSpPr>
            <p:sp>
              <p:nvSpPr>
                <p:cNvPr id="5224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792" y="756"/>
                  <a:ext cx="1152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5" name="Line 21"/>
                <p:cNvSpPr>
                  <a:spLocks noChangeShapeType="1"/>
                </p:cNvSpPr>
                <p:nvPr/>
              </p:nvSpPr>
              <p:spPr bwMode="auto">
                <a:xfrm>
                  <a:off x="3792" y="768"/>
                  <a:ext cx="1152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6" name="Line 22"/>
                <p:cNvSpPr>
                  <a:spLocks noChangeShapeType="1"/>
                </p:cNvSpPr>
                <p:nvPr/>
              </p:nvSpPr>
              <p:spPr bwMode="auto">
                <a:xfrm>
                  <a:off x="4944" y="780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7" name="Line 23"/>
                <p:cNvSpPr>
                  <a:spLocks noChangeShapeType="1"/>
                </p:cNvSpPr>
                <p:nvPr/>
              </p:nvSpPr>
              <p:spPr bwMode="auto">
                <a:xfrm>
                  <a:off x="3792" y="76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60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2438400" y="1371600"/>
            <a:ext cx="7696200" cy="1143000"/>
            <a:chOff x="576" y="864"/>
            <a:chExt cx="4848" cy="720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auto">
            <a:xfrm>
              <a:off x="576" y="864"/>
              <a:ext cx="47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/>
                <a:t>依题意，要化为定积分首先应设法将二元函数 </a:t>
              </a:r>
            </a:p>
          </p:txBody>
        </p:sp>
        <p:graphicFrame>
          <p:nvGraphicFramePr>
            <p:cNvPr id="53253" name="Object 5"/>
            <p:cNvGraphicFramePr>
              <a:graphicFrameLocks noChangeAspect="1"/>
            </p:cNvGraphicFramePr>
            <p:nvPr/>
          </p:nvGraphicFramePr>
          <p:xfrm>
            <a:off x="596" y="1248"/>
            <a:ext cx="11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8" name="Equation" r:id="rId3" imgW="1892160" imgH="520560" progId="Equation.3">
                    <p:embed/>
                  </p:oleObj>
                </mc:Choice>
                <mc:Fallback>
                  <p:oleObj name="Equation" r:id="rId3" imgW="18921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" y="1248"/>
                          <a:ext cx="11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872" y="1200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/>
                <a:t>化为一元函数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3360" y="1200"/>
              <a:ext cx="20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/>
                <a:t>自然想到用极坐标</a:t>
              </a:r>
            </a:p>
          </p:txBody>
        </p:sp>
      </p:grp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2438400" y="2514598"/>
            <a:ext cx="7772400" cy="523875"/>
            <a:chOff x="576" y="1584"/>
            <a:chExt cx="4896" cy="330"/>
          </a:xfrm>
        </p:grpSpPr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576" y="1584"/>
              <a:ext cx="48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/>
                <a:t>其次，若先对 </a:t>
              </a:r>
              <a:r>
                <a:rPr lang="zh-CN" altLang="en-US" sz="2800" b="1" i="1" dirty="0"/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/>
                <a:t>后对     不可进一步化为定积分</a:t>
              </a:r>
            </a:p>
          </p:txBody>
        </p:sp>
        <p:graphicFrame>
          <p:nvGraphicFramePr>
            <p:cNvPr id="532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2766010"/>
                </p:ext>
              </p:extLst>
            </p:nvPr>
          </p:nvGraphicFramePr>
          <p:xfrm>
            <a:off x="2800" y="166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9" name="Equation" r:id="rId5" imgW="241200" imgH="317160" progId="Equation.3">
                    <p:embed/>
                  </p:oleObj>
                </mc:Choice>
                <mc:Fallback>
                  <p:oleObj name="Equation" r:id="rId5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" y="166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382421" y="3048651"/>
            <a:ext cx="208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又想到换</a:t>
            </a:r>
            <a:r>
              <a:rPr lang="zh-CN" altLang="en-US" sz="2800" b="1" dirty="0" smtClean="0"/>
              <a:t>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2057400" y="3810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</p:spTree>
    <p:extLst>
      <p:ext uri="{BB962C8B-B14F-4D97-AF65-F5344CB8AC3E}">
        <p14:creationId xmlns:p14="http://schemas.microsoft.com/office/powerpoint/2010/main" val="25755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utoUpdateAnimBg="0"/>
      <p:bldP spid="5326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813" y="707696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例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 smtClean="0"/>
              <a:t>计算积分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64009"/>
              </p:ext>
            </p:extLst>
          </p:nvPr>
        </p:nvGraphicFramePr>
        <p:xfrm>
          <a:off x="3386905" y="531010"/>
          <a:ext cx="5292937" cy="99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0" name="Equation" r:id="rId3" imgW="2565360" imgH="482400" progId="Equation.DSMT4">
                  <p:embed/>
                </p:oleObj>
              </mc:Choice>
              <mc:Fallback>
                <p:oleObj name="Equation" r:id="rId3" imgW="2565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6905" y="531010"/>
                        <a:ext cx="5292937" cy="995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5127"/>
              </p:ext>
            </p:extLst>
          </p:nvPr>
        </p:nvGraphicFramePr>
        <p:xfrm>
          <a:off x="1097108" y="1632525"/>
          <a:ext cx="4303305" cy="49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1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7108" y="1632525"/>
                        <a:ext cx="4303305" cy="49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7699" y="240368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</a:t>
            </a:r>
            <a:endParaRPr lang="zh-CN" altLang="en-US" sz="2800" b="1" dirty="0"/>
          </a:p>
        </p:txBody>
      </p:sp>
      <p:grpSp>
        <p:nvGrpSpPr>
          <p:cNvPr id="42" name="组合 41"/>
          <p:cNvGrpSpPr/>
          <p:nvPr/>
        </p:nvGrpSpPr>
        <p:grpSpPr>
          <a:xfrm>
            <a:off x="9238829" y="522756"/>
            <a:ext cx="2325364" cy="2545739"/>
            <a:chOff x="9238829" y="522756"/>
            <a:chExt cx="2325364" cy="2545739"/>
          </a:xfrm>
        </p:grpSpPr>
        <p:sp>
          <p:nvSpPr>
            <p:cNvPr id="17" name="文本框 16"/>
            <p:cNvSpPr txBox="1"/>
            <p:nvPr/>
          </p:nvSpPr>
          <p:spPr>
            <a:xfrm>
              <a:off x="9887511" y="52275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238829" y="934211"/>
              <a:ext cx="2325364" cy="2134284"/>
              <a:chOff x="9084568" y="1859763"/>
              <a:chExt cx="2325364" cy="2134284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9084568" y="3001818"/>
                <a:ext cx="2156087" cy="45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0132158" y="1859763"/>
                <a:ext cx="18472" cy="213428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9759432" y="2926905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071378" y="300181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椭圆 22"/>
          <p:cNvSpPr/>
          <p:nvPr/>
        </p:nvSpPr>
        <p:spPr>
          <a:xfrm>
            <a:off x="9692883" y="1428217"/>
            <a:ext cx="1222026" cy="1210042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0295655" y="1485263"/>
            <a:ext cx="1423447" cy="11729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>
            <a:off x="9915602" y="2371750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221978"/>
              </p:ext>
            </p:extLst>
          </p:nvPr>
        </p:nvGraphicFramePr>
        <p:xfrm>
          <a:off x="10721378" y="2282470"/>
          <a:ext cx="229734" cy="2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2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21378" y="2282470"/>
                        <a:ext cx="229734" cy="29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9947039" y="2601949"/>
            <a:ext cx="1935739" cy="400110"/>
            <a:chOff x="9788592" y="3579410"/>
            <a:chExt cx="1935739" cy="400110"/>
          </a:xfrm>
        </p:grpSpPr>
        <p:grpSp>
          <p:nvGrpSpPr>
            <p:cNvPr id="34" name="组合 33"/>
            <p:cNvGrpSpPr/>
            <p:nvPr/>
          </p:nvGrpSpPr>
          <p:grpSpPr>
            <a:xfrm>
              <a:off x="9788592" y="3579410"/>
              <a:ext cx="1935739" cy="400110"/>
              <a:chOff x="9788592" y="3579410"/>
              <a:chExt cx="1935739" cy="400110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flipV="1">
                <a:off x="10130046" y="3628383"/>
                <a:ext cx="1594285" cy="45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9788592" y="357941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885519"/>
                </p:ext>
              </p:extLst>
            </p:nvPr>
          </p:nvGraphicFramePr>
          <p:xfrm>
            <a:off x="11409932" y="3635711"/>
            <a:ext cx="278543" cy="309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3" name="Equation" r:id="rId9" imgW="114120" imgH="126720" progId="Equation.DSMT4">
                    <p:embed/>
                  </p:oleObj>
                </mc:Choice>
                <mc:Fallback>
                  <p:oleObj name="Equation" r:id="rId9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409932" y="3635711"/>
                          <a:ext cx="278543" cy="309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204636"/>
              </p:ext>
            </p:extLst>
          </p:nvPr>
        </p:nvGraphicFramePr>
        <p:xfrm>
          <a:off x="1869354" y="2404569"/>
          <a:ext cx="4924527" cy="48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4" name="Equation" r:id="rId11" imgW="2209680" imgH="215640" progId="Equation.DSMT4">
                  <p:embed/>
                </p:oleObj>
              </mc:Choice>
              <mc:Fallback>
                <p:oleObj name="Equation" r:id="rId11" imgW="220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9354" y="2404569"/>
                        <a:ext cx="4924527" cy="481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87195"/>
              </p:ext>
            </p:extLst>
          </p:nvPr>
        </p:nvGraphicFramePr>
        <p:xfrm>
          <a:off x="1097108" y="3073822"/>
          <a:ext cx="3883892" cy="5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5" name="Equation" r:id="rId13" imgW="1726920" imgH="228600" progId="Equation.DSMT4">
                  <p:embed/>
                </p:oleObj>
              </mc:Choice>
              <mc:Fallback>
                <p:oleObj name="Equation" r:id="rId13" imgW="1726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7108" y="3073822"/>
                        <a:ext cx="3883892" cy="51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804580"/>
              </p:ext>
            </p:extLst>
          </p:nvPr>
        </p:nvGraphicFramePr>
        <p:xfrm>
          <a:off x="5155475" y="3039296"/>
          <a:ext cx="1652156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6" name="Equation" r:id="rId15" imgW="672840" imgH="203040" progId="Equation.DSMT4">
                  <p:embed/>
                </p:oleObj>
              </mc:Choice>
              <mc:Fallback>
                <p:oleObj name="Equation" r:id="rId15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55475" y="3039296"/>
                        <a:ext cx="1652156" cy="498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987698" y="3715227"/>
            <a:ext cx="428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于是在变换下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对应区域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400071"/>
              </p:ext>
            </p:extLst>
          </p:nvPr>
        </p:nvGraphicFramePr>
        <p:xfrm>
          <a:off x="5218325" y="3749423"/>
          <a:ext cx="5098547" cy="44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7" name="Equation" r:id="rId17" imgW="2311200" imgH="203040" progId="Equation.DSMT4">
                  <p:embed/>
                </p:oleObj>
              </mc:Choice>
              <mc:Fallback>
                <p:oleObj name="Equation" r:id="rId17" imgW="231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18325" y="3749423"/>
                        <a:ext cx="5098547" cy="448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56356" y="42678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</a:t>
            </a:r>
            <a:endParaRPr lang="zh-CN" altLang="en-US" sz="28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789870"/>
              </p:ext>
            </p:extLst>
          </p:nvPr>
        </p:nvGraphicFramePr>
        <p:xfrm>
          <a:off x="1425210" y="4745120"/>
          <a:ext cx="3407867" cy="99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8" name="Equation" r:id="rId19" imgW="1523880" imgH="444240" progId="Equation.DSMT4">
                  <p:embed/>
                </p:oleObj>
              </mc:Choice>
              <mc:Fallback>
                <p:oleObj name="Equation" r:id="rId19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25210" y="4745120"/>
                        <a:ext cx="3407867" cy="99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928098"/>
              </p:ext>
            </p:extLst>
          </p:nvPr>
        </p:nvGraphicFramePr>
        <p:xfrm>
          <a:off x="4926104" y="4710579"/>
          <a:ext cx="3052746" cy="103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9" name="Equation" r:id="rId21" imgW="1307880" imgH="444240" progId="Equation.DSMT4">
                  <p:embed/>
                </p:oleObj>
              </mc:Choice>
              <mc:Fallback>
                <p:oleObj name="Equation" r:id="rId21" imgW="130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26104" y="4710579"/>
                        <a:ext cx="3052746" cy="103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72986"/>
              </p:ext>
            </p:extLst>
          </p:nvPr>
        </p:nvGraphicFramePr>
        <p:xfrm>
          <a:off x="8037369" y="4640567"/>
          <a:ext cx="2970009" cy="114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0" name="Equation" r:id="rId23" imgW="1257120" imgH="482400" progId="Equation.DSMT4">
                  <p:embed/>
                </p:oleObj>
              </mc:Choice>
              <mc:Fallback>
                <p:oleObj name="Equation" r:id="rId23" imgW="1257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37369" y="4640567"/>
                        <a:ext cx="2970009" cy="1140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23632"/>
              </p:ext>
            </p:extLst>
          </p:nvPr>
        </p:nvGraphicFramePr>
        <p:xfrm>
          <a:off x="2226580" y="5667397"/>
          <a:ext cx="33131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1" name="Equation" r:id="rId25" imgW="1447560" imgH="444240" progId="Equation.DSMT4">
                  <p:embed/>
                </p:oleObj>
              </mc:Choice>
              <mc:Fallback>
                <p:oleObj name="Equation" r:id="rId25" imgW="1447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26580" y="5667397"/>
                        <a:ext cx="3313113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965628"/>
              </p:ext>
            </p:extLst>
          </p:nvPr>
        </p:nvGraphicFramePr>
        <p:xfrm>
          <a:off x="5652924" y="5660347"/>
          <a:ext cx="949865" cy="101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2" name="Equation" r:id="rId27" imgW="393480" imgH="419040" progId="Equation.DSMT4">
                  <p:embed/>
                </p:oleObj>
              </mc:Choice>
              <mc:Fallback>
                <p:oleObj name="Equation" r:id="rId27" imgW="393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52924" y="5660347"/>
                        <a:ext cx="949865" cy="1011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388864"/>
              </p:ext>
            </p:extLst>
          </p:nvPr>
        </p:nvGraphicFramePr>
        <p:xfrm>
          <a:off x="1097108" y="4304873"/>
          <a:ext cx="1544492" cy="48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3" name="Equation" r:id="rId29" imgW="685800" imgH="215640" progId="Equation.DSMT4">
                  <p:embed/>
                </p:oleObj>
              </mc:Choice>
              <mc:Fallback>
                <p:oleObj name="Equation" r:id="rId29" imgW="685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97108" y="4304873"/>
                        <a:ext cx="1544492" cy="486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9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32" grpId="0" animBg="1"/>
      <p:bldP spid="40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9140936" y="1155794"/>
            <a:ext cx="2325364" cy="2545739"/>
            <a:chOff x="9238829" y="522756"/>
            <a:chExt cx="2325364" cy="2545739"/>
          </a:xfrm>
        </p:grpSpPr>
        <p:sp>
          <p:nvSpPr>
            <p:cNvPr id="17" name="文本框 16"/>
            <p:cNvSpPr txBox="1"/>
            <p:nvPr/>
          </p:nvSpPr>
          <p:spPr>
            <a:xfrm>
              <a:off x="9887511" y="52275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238829" y="934211"/>
              <a:ext cx="2325364" cy="2134284"/>
              <a:chOff x="9084568" y="1859763"/>
              <a:chExt cx="2325364" cy="2134284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9084568" y="3001818"/>
                <a:ext cx="2156087" cy="45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0132158" y="1859763"/>
                <a:ext cx="18472" cy="213428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9759432" y="2926905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071378" y="300181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椭圆 22"/>
          <p:cNvSpPr/>
          <p:nvPr/>
        </p:nvSpPr>
        <p:spPr>
          <a:xfrm>
            <a:off x="9558772" y="2107599"/>
            <a:ext cx="1222026" cy="1210042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0197762" y="2151088"/>
            <a:ext cx="1423447" cy="11729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>
            <a:off x="9881005" y="2972869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217334"/>
              </p:ext>
            </p:extLst>
          </p:nvPr>
        </p:nvGraphicFramePr>
        <p:xfrm>
          <a:off x="10837964" y="2879935"/>
          <a:ext cx="229734" cy="2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0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37964" y="2879935"/>
                        <a:ext cx="229734" cy="29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9868375" y="3270516"/>
            <a:ext cx="1935739" cy="400110"/>
            <a:chOff x="9788592" y="3579410"/>
            <a:chExt cx="1935739" cy="400110"/>
          </a:xfrm>
        </p:grpSpPr>
        <p:grpSp>
          <p:nvGrpSpPr>
            <p:cNvPr id="34" name="组合 33"/>
            <p:cNvGrpSpPr/>
            <p:nvPr/>
          </p:nvGrpSpPr>
          <p:grpSpPr>
            <a:xfrm>
              <a:off x="9788592" y="3579410"/>
              <a:ext cx="1935739" cy="400110"/>
              <a:chOff x="9788592" y="3579410"/>
              <a:chExt cx="1935739" cy="400110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flipV="1">
                <a:off x="10130046" y="3628383"/>
                <a:ext cx="1594285" cy="45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9788592" y="357941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5" name="对象 34"/>
            <p:cNvGraphicFramePr>
              <a:graphicFrameLocks noChangeAspect="1"/>
            </p:cNvGraphicFramePr>
            <p:nvPr>
              <p:extLst/>
            </p:nvPr>
          </p:nvGraphicFramePr>
          <p:xfrm>
            <a:off x="11409932" y="3635711"/>
            <a:ext cx="278543" cy="309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71" name="Equation" r:id="rId5" imgW="114120" imgH="126720" progId="Equation.DSMT4">
                    <p:embed/>
                  </p:oleObj>
                </mc:Choice>
                <mc:Fallback>
                  <p:oleObj name="Equation" r:id="rId5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409932" y="3635711"/>
                          <a:ext cx="278543" cy="309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03736"/>
              </p:ext>
            </p:extLst>
          </p:nvPr>
        </p:nvGraphicFramePr>
        <p:xfrm>
          <a:off x="1090781" y="2542264"/>
          <a:ext cx="4924527" cy="48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2" name="Equation" r:id="rId7" imgW="2209680" imgH="215640" progId="Equation.DSMT4">
                  <p:embed/>
                </p:oleObj>
              </mc:Choice>
              <mc:Fallback>
                <p:oleObj name="Equation" r:id="rId7" imgW="220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0781" y="2542264"/>
                        <a:ext cx="4924527" cy="481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1097108" y="3073822"/>
          <a:ext cx="3883892" cy="5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3" name="Equation" r:id="rId9" imgW="1726920" imgH="228600" progId="Equation.DSMT4">
                  <p:embed/>
                </p:oleObj>
              </mc:Choice>
              <mc:Fallback>
                <p:oleObj name="Equation" r:id="rId9" imgW="1726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108" y="3073822"/>
                        <a:ext cx="3883892" cy="51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5155475" y="3039296"/>
          <a:ext cx="1652156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4" name="Equation" r:id="rId11" imgW="672840" imgH="203040" progId="Equation.DSMT4">
                  <p:embed/>
                </p:oleObj>
              </mc:Choice>
              <mc:Fallback>
                <p:oleObj name="Equation" r:id="rId11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55475" y="3039296"/>
                        <a:ext cx="1652156" cy="498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29748"/>
              </p:ext>
            </p:extLst>
          </p:nvPr>
        </p:nvGraphicFramePr>
        <p:xfrm>
          <a:off x="5155475" y="3517948"/>
          <a:ext cx="52117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5" name="Equation" r:id="rId13" imgW="2361960" imgH="406080" progId="Equation.DSMT4">
                  <p:embed/>
                </p:oleObj>
              </mc:Choice>
              <mc:Fallback>
                <p:oleObj name="Equation" r:id="rId13" imgW="236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55475" y="3517948"/>
                        <a:ext cx="52117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56356" y="42678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</a:t>
            </a:r>
            <a:endParaRPr lang="zh-CN" altLang="en-US" sz="28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64078"/>
              </p:ext>
            </p:extLst>
          </p:nvPr>
        </p:nvGraphicFramePr>
        <p:xfrm>
          <a:off x="1325563" y="4730750"/>
          <a:ext cx="3606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6" name="Equation" r:id="rId15" imgW="1612800" imgH="457200" progId="Equation.DSMT4">
                  <p:embed/>
                </p:oleObj>
              </mc:Choice>
              <mc:Fallback>
                <p:oleObj name="Equation" r:id="rId15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25563" y="4730750"/>
                        <a:ext cx="360680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110130"/>
              </p:ext>
            </p:extLst>
          </p:nvPr>
        </p:nvGraphicFramePr>
        <p:xfrm>
          <a:off x="4869585" y="4695850"/>
          <a:ext cx="32305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7" name="Equation" r:id="rId17" imgW="1384200" imgH="457200" progId="Equation.DSMT4">
                  <p:embed/>
                </p:oleObj>
              </mc:Choice>
              <mc:Fallback>
                <p:oleObj name="Equation" r:id="rId17" imgW="1384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69585" y="4695850"/>
                        <a:ext cx="32305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70034"/>
              </p:ext>
            </p:extLst>
          </p:nvPr>
        </p:nvGraphicFramePr>
        <p:xfrm>
          <a:off x="7948613" y="4625975"/>
          <a:ext cx="31496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8" name="Equation" r:id="rId19" imgW="1333440" imgH="495000" progId="Equation.DSMT4">
                  <p:embed/>
                </p:oleObj>
              </mc:Choice>
              <mc:Fallback>
                <p:oleObj name="Equation" r:id="rId19" imgW="13334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48613" y="4625975"/>
                        <a:ext cx="3149600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280734"/>
              </p:ext>
            </p:extLst>
          </p:nvPr>
        </p:nvGraphicFramePr>
        <p:xfrm>
          <a:off x="3127375" y="5740400"/>
          <a:ext cx="15113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9" name="Equation" r:id="rId21" imgW="660240" imgH="380880" progId="Equation.DSMT4">
                  <p:embed/>
                </p:oleObj>
              </mc:Choice>
              <mc:Fallback>
                <p:oleObj name="Equation" r:id="rId21" imgW="660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27375" y="5740400"/>
                        <a:ext cx="1511300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72710"/>
              </p:ext>
            </p:extLst>
          </p:nvPr>
        </p:nvGraphicFramePr>
        <p:xfrm>
          <a:off x="4638675" y="5710394"/>
          <a:ext cx="949865" cy="101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0" name="Equation" r:id="rId23" imgW="393480" imgH="419040" progId="Equation.DSMT4">
                  <p:embed/>
                </p:oleObj>
              </mc:Choice>
              <mc:Fallback>
                <p:oleObj name="Equation" r:id="rId23" imgW="393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38675" y="5710394"/>
                        <a:ext cx="949865" cy="1011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/>
          </p:nvPr>
        </p:nvGraphicFramePr>
        <p:xfrm>
          <a:off x="1097108" y="4304873"/>
          <a:ext cx="1544492" cy="48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1" name="Equation" r:id="rId25" imgW="685800" imgH="215640" progId="Equation.DSMT4">
                  <p:embed/>
                </p:oleObj>
              </mc:Choice>
              <mc:Fallback>
                <p:oleObj name="Equation" r:id="rId25" imgW="685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97108" y="4304873"/>
                        <a:ext cx="1544492" cy="486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568535" y="5810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此题也可以用对称性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3136" y="542230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/>
              <a:t>关于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 smtClean="0"/>
              <a:t>轴对称，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387467" y="504022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被积函数关于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/>
              <a:t>是偶函数，</a:t>
            </a:r>
            <a:endParaRPr lang="zh-CN" altLang="en-US" sz="2800" b="1" dirty="0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518474"/>
              </p:ext>
            </p:extLst>
          </p:nvPr>
        </p:nvGraphicFramePr>
        <p:xfrm>
          <a:off x="766024" y="1191456"/>
          <a:ext cx="52339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2" name="Equation" r:id="rId27" imgW="2425680" imgH="241200" progId="Equation.DSMT4">
                  <p:embed/>
                </p:oleObj>
              </mc:Choice>
              <mc:Fallback>
                <p:oleObj name="Equation" r:id="rId27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6024" y="1191456"/>
                        <a:ext cx="523398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30622"/>
              </p:ext>
            </p:extLst>
          </p:nvPr>
        </p:nvGraphicFramePr>
        <p:xfrm>
          <a:off x="3319036" y="1605144"/>
          <a:ext cx="54498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3" name="Equation" r:id="rId29" imgW="2641320" imgH="482400" progId="Equation.DSMT4">
                  <p:embed/>
                </p:oleObj>
              </mc:Choice>
              <mc:Fallback>
                <p:oleObj name="Equation" r:id="rId29" imgW="2641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19036" y="1605144"/>
                        <a:ext cx="5449888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15308" y="11993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87698" y="3715227"/>
            <a:ext cx="4282892" cy="580981"/>
            <a:chOff x="987698" y="3715227"/>
            <a:chExt cx="4282892" cy="580981"/>
          </a:xfrm>
        </p:grpSpPr>
        <p:sp>
          <p:nvSpPr>
            <p:cNvPr id="40" name="文本框 39"/>
            <p:cNvSpPr txBox="1"/>
            <p:nvPr/>
          </p:nvSpPr>
          <p:spPr>
            <a:xfrm>
              <a:off x="987698" y="3715227"/>
              <a:ext cx="4282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于是在变换下   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对应区域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045220"/>
                </p:ext>
              </p:extLst>
            </p:nvPr>
          </p:nvGraphicFramePr>
          <p:xfrm>
            <a:off x="3143165" y="3756539"/>
            <a:ext cx="479706" cy="539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4" name="Equation" r:id="rId31" imgW="203040" imgH="228600" progId="Equation.DSMT4">
                    <p:embed/>
                  </p:oleObj>
                </mc:Choice>
                <mc:Fallback>
                  <p:oleObj name="Equation" r:id="rId31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143165" y="3756539"/>
                          <a:ext cx="479706" cy="539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77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43" grpId="0"/>
      <p:bldP spid="6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200" y="6373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263" y="63730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计算积分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78501"/>
              </p:ext>
            </p:extLst>
          </p:nvPr>
        </p:nvGraphicFramePr>
        <p:xfrm>
          <a:off x="3113632" y="604509"/>
          <a:ext cx="3673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7" name="Equation" r:id="rId3" imgW="1777680" imgH="406080" progId="Equation.DSMT4">
                  <p:embed/>
                </p:oleObj>
              </mc:Choice>
              <mc:Fallback>
                <p:oleObj name="Equation" r:id="rId3" imgW="1777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3632" y="604509"/>
                        <a:ext cx="36734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585106"/>
              </p:ext>
            </p:extLst>
          </p:nvPr>
        </p:nvGraphicFramePr>
        <p:xfrm>
          <a:off x="1264205" y="1475509"/>
          <a:ext cx="4303305" cy="49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8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4205" y="1475509"/>
                        <a:ext cx="4303305" cy="49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1840" y="219677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提示：用到积分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13764"/>
              </p:ext>
            </p:extLst>
          </p:nvPr>
        </p:nvGraphicFramePr>
        <p:xfrm>
          <a:off x="1385908" y="2875534"/>
          <a:ext cx="7705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9" name="Equation" r:id="rId7" imgW="3759120" imgH="444240" progId="Equation.DSMT4">
                  <p:embed/>
                </p:oleObj>
              </mc:Choice>
              <mc:Fallback>
                <p:oleObj name="Equation" r:id="rId7" imgW="3759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5908" y="2875534"/>
                        <a:ext cx="770572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96983" y="398751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参考答案：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31685"/>
              </p:ext>
            </p:extLst>
          </p:nvPr>
        </p:nvGraphicFramePr>
        <p:xfrm>
          <a:off x="2885028" y="3854717"/>
          <a:ext cx="27511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0" name="Equation" r:id="rId9" imgW="1307880" imgH="419040" progId="Equation.DSMT4">
                  <p:embed/>
                </p:oleObj>
              </mc:Choice>
              <mc:Fallback>
                <p:oleObj name="Equation" r:id="rId9" imgW="1307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85028" y="3854717"/>
                        <a:ext cx="2751137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552610"/>
              </p:ext>
            </p:extLst>
          </p:nvPr>
        </p:nvGraphicFramePr>
        <p:xfrm>
          <a:off x="2172641" y="4926551"/>
          <a:ext cx="67897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1" name="Equation" r:id="rId11" imgW="3035160" imgH="761760" progId="Equation.DSMT4">
                  <p:embed/>
                </p:oleObj>
              </mc:Choice>
              <mc:Fallback>
                <p:oleObj name="Equation" r:id="rId11" imgW="3035160" imgH="76176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2641" y="4926551"/>
                        <a:ext cx="6789737" cy="170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6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Arc 2"/>
          <p:cNvSpPr>
            <a:spLocks/>
          </p:cNvSpPr>
          <p:nvPr/>
        </p:nvSpPr>
        <p:spPr bwMode="auto">
          <a:xfrm>
            <a:off x="1893090" y="3398838"/>
            <a:ext cx="2753524" cy="2143555"/>
          </a:xfrm>
          <a:custGeom>
            <a:avLst/>
            <a:gdLst>
              <a:gd name="G0" fmla="+- 0 0 0"/>
              <a:gd name="G1" fmla="+- 16724 0 0"/>
              <a:gd name="G2" fmla="+- 21600 0 0"/>
              <a:gd name="T0" fmla="*/ 13670 w 21600"/>
              <a:gd name="T1" fmla="*/ 0 h 16724"/>
              <a:gd name="T2" fmla="*/ 21600 w 21600"/>
              <a:gd name="T3" fmla="*/ 16627 h 16724"/>
              <a:gd name="T4" fmla="*/ 0 w 21600"/>
              <a:gd name="T5" fmla="*/ 16724 h 16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724" fill="none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</a:path>
              <a:path w="21600" h="16724" stroke="0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  <a:lnTo>
                  <a:pt x="0" y="16724"/>
                </a:lnTo>
                <a:close/>
              </a:path>
            </a:pathLst>
          </a:custGeom>
          <a:solidFill>
            <a:srgbClr val="00CCFF"/>
          </a:solidFill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49336" y="358886"/>
            <a:ext cx="5851525" cy="6858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将积分化为极坐标形式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7508" name="Freeform 4"/>
          <p:cNvSpPr>
            <a:spLocks/>
          </p:cNvSpPr>
          <p:nvPr/>
        </p:nvSpPr>
        <p:spPr bwMode="auto">
          <a:xfrm>
            <a:off x="3643429" y="3419703"/>
            <a:ext cx="52271" cy="2122035"/>
          </a:xfrm>
          <a:custGeom>
            <a:avLst/>
            <a:gdLst>
              <a:gd name="T0" fmla="*/ 0 w 1"/>
              <a:gd name="T1" fmla="*/ 0 h 1557"/>
              <a:gd name="T2" fmla="*/ 0 w 1"/>
              <a:gd name="T3" fmla="*/ 1557 h 15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57">
                <a:moveTo>
                  <a:pt x="0" y="0"/>
                </a:moveTo>
                <a:lnTo>
                  <a:pt x="0" y="1557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4558131" y="4240050"/>
            <a:ext cx="61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 =R</a:t>
            </a:r>
            <a:endParaRPr kumimoji="1"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 rot="-3143098">
            <a:off x="2507263" y="3437852"/>
            <a:ext cx="1094081" cy="36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b="1" i="1" dirty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b="1" i="1" dirty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R x</a:t>
            </a:r>
            <a:endParaRPr kumimoji="1"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7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70721"/>
              </p:ext>
            </p:extLst>
          </p:nvPr>
        </p:nvGraphicFramePr>
        <p:xfrm>
          <a:off x="3403862" y="5670471"/>
          <a:ext cx="677090" cy="53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9" name="公式" r:id="rId3" imgW="583920" imgH="457200" progId="Equation.3">
                  <p:embed/>
                </p:oleObj>
              </mc:Choice>
              <mc:Fallback>
                <p:oleObj name="公式" r:id="rId3" imgW="583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862" y="5670471"/>
                        <a:ext cx="677090" cy="531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251093"/>
              </p:ext>
            </p:extLst>
          </p:nvPr>
        </p:nvGraphicFramePr>
        <p:xfrm>
          <a:off x="6398418" y="1074057"/>
          <a:ext cx="4342185" cy="112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0" name="Equation" r:id="rId5" imgW="1752480" imgH="469800" progId="Equation.DSMT4">
                  <p:embed/>
                </p:oleObj>
              </mc:Choice>
              <mc:Fallback>
                <p:oleObj name="Equation" r:id="rId5" imgW="1752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418" y="1074057"/>
                        <a:ext cx="4342185" cy="1128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172380"/>
              </p:ext>
            </p:extLst>
          </p:nvPr>
        </p:nvGraphicFramePr>
        <p:xfrm>
          <a:off x="3394281" y="1042241"/>
          <a:ext cx="3311319" cy="100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" name="公式" r:id="rId7" imgW="1371600" imgH="431640" progId="Equation.3">
                  <p:embed/>
                </p:oleObj>
              </mc:Choice>
              <mc:Fallback>
                <p:oleObj name="公式" r:id="rId7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281" y="1042241"/>
                        <a:ext cx="3311319" cy="100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4" name="Freeform 10"/>
          <p:cNvSpPr>
            <a:spLocks/>
          </p:cNvSpPr>
          <p:nvPr/>
        </p:nvSpPr>
        <p:spPr bwMode="auto">
          <a:xfrm>
            <a:off x="1881562" y="3419704"/>
            <a:ext cx="1742372" cy="2122362"/>
          </a:xfrm>
          <a:custGeom>
            <a:avLst/>
            <a:gdLst>
              <a:gd name="T0" fmla="*/ 0 w 1284"/>
              <a:gd name="T1" fmla="*/ 1542 h 1542"/>
              <a:gd name="T2" fmla="*/ 1284 w 1284"/>
              <a:gd name="T3" fmla="*/ 1536 h 1542"/>
              <a:gd name="T4" fmla="*/ 1284 w 1284"/>
              <a:gd name="T5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4" h="1542">
                <a:moveTo>
                  <a:pt x="0" y="1542"/>
                </a:moveTo>
                <a:lnTo>
                  <a:pt x="1284" y="1536"/>
                </a:lnTo>
                <a:lnTo>
                  <a:pt x="1284" y="0"/>
                </a:lnTo>
              </a:path>
            </a:pathLst>
          </a:cu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892582" y="4440182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3994173" y="4699554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18" name="Text Box 14"/>
          <p:cNvSpPr txBox="1">
            <a:spLocks noChangeArrowheads="1"/>
          </p:cNvSpPr>
          <p:nvPr/>
        </p:nvSpPr>
        <p:spPr bwMode="auto">
          <a:xfrm>
            <a:off x="4512763" y="554173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</a:p>
        </p:txBody>
      </p:sp>
      <p:sp>
        <p:nvSpPr>
          <p:cNvPr id="277519" name="Arc 15"/>
          <p:cNvSpPr>
            <a:spLocks/>
          </p:cNvSpPr>
          <p:nvPr/>
        </p:nvSpPr>
        <p:spPr bwMode="auto">
          <a:xfrm>
            <a:off x="1839533" y="3398838"/>
            <a:ext cx="2818496" cy="2177507"/>
          </a:xfrm>
          <a:custGeom>
            <a:avLst/>
            <a:gdLst>
              <a:gd name="G0" fmla="+- 0 0 0"/>
              <a:gd name="G1" fmla="+- 16724 0 0"/>
              <a:gd name="G2" fmla="+- 21600 0 0"/>
              <a:gd name="T0" fmla="*/ 13670 w 21600"/>
              <a:gd name="T1" fmla="*/ 0 h 16724"/>
              <a:gd name="T2" fmla="*/ 21600 w 21600"/>
              <a:gd name="T3" fmla="*/ 16627 h 16724"/>
              <a:gd name="T4" fmla="*/ 0 w 21600"/>
              <a:gd name="T5" fmla="*/ 16724 h 16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724" fill="none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</a:path>
              <a:path w="21600" h="16724" stroke="0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  <a:lnTo>
                  <a:pt x="0" y="1672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77520" name="Group 16"/>
          <p:cNvGrpSpPr>
            <a:grpSpLocks/>
          </p:cNvGrpSpPr>
          <p:nvPr/>
        </p:nvGrpSpPr>
        <p:grpSpPr bwMode="auto">
          <a:xfrm>
            <a:off x="1356518" y="1757404"/>
            <a:ext cx="4678363" cy="4114800"/>
            <a:chOff x="652" y="1056"/>
            <a:chExt cx="2947" cy="2592"/>
          </a:xfrm>
        </p:grpSpPr>
        <p:sp>
          <p:nvSpPr>
            <p:cNvPr id="277521" name="Text Box 17"/>
            <p:cNvSpPr txBox="1">
              <a:spLocks noChangeArrowheads="1"/>
            </p:cNvSpPr>
            <p:nvPr/>
          </p:nvSpPr>
          <p:spPr bwMode="auto">
            <a:xfrm>
              <a:off x="661" y="3302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522" name="Line 18"/>
            <p:cNvSpPr>
              <a:spLocks noChangeShapeType="1"/>
            </p:cNvSpPr>
            <p:nvPr/>
          </p:nvSpPr>
          <p:spPr bwMode="auto">
            <a:xfrm>
              <a:off x="974" y="3454"/>
              <a:ext cx="2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 flipV="1">
              <a:off x="974" y="1152"/>
              <a:ext cx="0" cy="2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652" y="1056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277525" name="Text Box 21"/>
            <p:cNvSpPr txBox="1">
              <a:spLocks noChangeArrowheads="1"/>
            </p:cNvSpPr>
            <p:nvPr/>
          </p:nvSpPr>
          <p:spPr bwMode="auto">
            <a:xfrm>
              <a:off x="3264" y="3417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77526" name="Line 22"/>
          <p:cNvSpPr>
            <a:spLocks noChangeShapeType="1"/>
          </p:cNvSpPr>
          <p:nvPr/>
        </p:nvSpPr>
        <p:spPr bwMode="auto">
          <a:xfrm flipV="1">
            <a:off x="1886744" y="2495325"/>
            <a:ext cx="2492375" cy="30464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3589361" y="399682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graphicFrame>
        <p:nvGraphicFramePr>
          <p:cNvPr id="2775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766879"/>
              </p:ext>
            </p:extLst>
          </p:nvPr>
        </p:nvGraphicFramePr>
        <p:xfrm>
          <a:off x="6786563" y="2401888"/>
          <a:ext cx="40481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2" name="Equation" r:id="rId9" imgW="1600200" imgH="330120" progId="Equation.DSMT4">
                  <p:embed/>
                </p:oleObj>
              </mc:Choice>
              <mc:Fallback>
                <p:oleObj name="Equation" r:id="rId9" imgW="1600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401888"/>
                        <a:ext cx="40481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756641"/>
              </p:ext>
            </p:extLst>
          </p:nvPr>
        </p:nvGraphicFramePr>
        <p:xfrm>
          <a:off x="6748463" y="4400550"/>
          <a:ext cx="35544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3" name="Equation" r:id="rId11" imgW="1562040" imgH="419040" progId="Equation.DSMT4">
                  <p:embed/>
                </p:oleObj>
              </mc:Choice>
              <mc:Fallback>
                <p:oleObj name="Equation" r:id="rId11" imgW="1562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4400550"/>
                        <a:ext cx="35544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96548"/>
              </p:ext>
            </p:extLst>
          </p:nvPr>
        </p:nvGraphicFramePr>
        <p:xfrm>
          <a:off x="4222702" y="3590220"/>
          <a:ext cx="1143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4" name="公式" r:id="rId13" imgW="927000" imgH="266400" progId="Equation.3">
                  <p:embed/>
                </p:oleObj>
              </mc:Choice>
              <mc:Fallback>
                <p:oleObj name="公式" r:id="rId13" imgW="927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02" y="3590220"/>
                        <a:ext cx="1143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545237"/>
              </p:ext>
            </p:extLst>
          </p:nvPr>
        </p:nvGraphicFramePr>
        <p:xfrm>
          <a:off x="6719888" y="3398838"/>
          <a:ext cx="41497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5" name="Equation" r:id="rId15" imgW="1726920" imgH="330120" progId="Equation.DSMT4">
                  <p:embed/>
                </p:oleObj>
              </mc:Choice>
              <mc:Fallback>
                <p:oleObj name="Equation" r:id="rId15" imgW="1726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3398838"/>
                        <a:ext cx="41497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37" name="Arc 33"/>
          <p:cNvSpPr>
            <a:spLocks/>
          </p:cNvSpPr>
          <p:nvPr/>
        </p:nvSpPr>
        <p:spPr bwMode="auto">
          <a:xfrm>
            <a:off x="2638050" y="3414016"/>
            <a:ext cx="2019979" cy="2140230"/>
          </a:xfrm>
          <a:custGeom>
            <a:avLst/>
            <a:gdLst>
              <a:gd name="G0" fmla="+- 0 0 0"/>
              <a:gd name="G1" fmla="+- 18704 0 0"/>
              <a:gd name="G2" fmla="+- 21600 0 0"/>
              <a:gd name="T0" fmla="*/ 10803 w 21600"/>
              <a:gd name="T1" fmla="*/ 0 h 18704"/>
              <a:gd name="T2" fmla="*/ 21600 w 21600"/>
              <a:gd name="T3" fmla="*/ 18704 h 18704"/>
              <a:gd name="T4" fmla="*/ 0 w 21600"/>
              <a:gd name="T5" fmla="*/ 18704 h 18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704" fill="none" extrusionOk="0">
                <a:moveTo>
                  <a:pt x="10803" y="-1"/>
                </a:moveTo>
                <a:cubicBezTo>
                  <a:pt x="17484" y="3858"/>
                  <a:pt x="21600" y="10988"/>
                  <a:pt x="21600" y="18704"/>
                </a:cubicBezTo>
              </a:path>
              <a:path w="21600" h="18704" stroke="0" extrusionOk="0">
                <a:moveTo>
                  <a:pt x="10803" y="-1"/>
                </a:moveTo>
                <a:cubicBezTo>
                  <a:pt x="17484" y="3858"/>
                  <a:pt x="21600" y="10988"/>
                  <a:pt x="21600" y="18704"/>
                </a:cubicBezTo>
                <a:lnTo>
                  <a:pt x="0" y="18704"/>
                </a:lnTo>
                <a:close/>
              </a:path>
            </a:pathLst>
          </a:custGeom>
          <a:noFill/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7538" name="Arc 34"/>
          <p:cNvSpPr>
            <a:spLocks/>
          </p:cNvSpPr>
          <p:nvPr/>
        </p:nvSpPr>
        <p:spPr bwMode="auto">
          <a:xfrm>
            <a:off x="1832770" y="5189946"/>
            <a:ext cx="587375" cy="369332"/>
          </a:xfrm>
          <a:custGeom>
            <a:avLst/>
            <a:gdLst>
              <a:gd name="G0" fmla="+- 0 0 0"/>
              <a:gd name="G1" fmla="+- 16542 0 0"/>
              <a:gd name="G2" fmla="+- 21600 0 0"/>
              <a:gd name="T0" fmla="*/ 13890 w 21600"/>
              <a:gd name="T1" fmla="*/ 0 h 16542"/>
              <a:gd name="T2" fmla="*/ 21600 w 21600"/>
              <a:gd name="T3" fmla="*/ 16542 h 16542"/>
              <a:gd name="T4" fmla="*/ 0 w 21600"/>
              <a:gd name="T5" fmla="*/ 16542 h 16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542" fill="none" extrusionOk="0">
                <a:moveTo>
                  <a:pt x="13889" y="0"/>
                </a:moveTo>
                <a:cubicBezTo>
                  <a:pt x="18777" y="4104"/>
                  <a:pt x="21600" y="10159"/>
                  <a:pt x="21600" y="16542"/>
                </a:cubicBezTo>
              </a:path>
              <a:path w="21600" h="16542" stroke="0" extrusionOk="0">
                <a:moveTo>
                  <a:pt x="13889" y="0"/>
                </a:moveTo>
                <a:cubicBezTo>
                  <a:pt x="18777" y="4104"/>
                  <a:pt x="21600" y="10159"/>
                  <a:pt x="21600" y="16542"/>
                </a:cubicBezTo>
                <a:lnTo>
                  <a:pt x="0" y="1654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7539" name="Text Box 35"/>
          <p:cNvSpPr txBox="1">
            <a:spLocks noChangeArrowheads="1"/>
          </p:cNvSpPr>
          <p:nvPr/>
        </p:nvSpPr>
        <p:spPr bwMode="auto">
          <a:xfrm>
            <a:off x="2523445" y="4991508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arctan</a:t>
            </a:r>
            <a:r>
              <a:rPr kumimoji="1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42" name="Text Box 38"/>
          <p:cNvSpPr txBox="1">
            <a:spLocks noChangeArrowheads="1"/>
          </p:cNvSpPr>
          <p:nvPr/>
        </p:nvSpPr>
        <p:spPr bwMode="auto">
          <a:xfrm>
            <a:off x="6091237" y="2543970"/>
            <a:ext cx="614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</a:p>
        </p:txBody>
      </p:sp>
      <p:sp>
        <p:nvSpPr>
          <p:cNvPr id="277543" name="Text Box 39"/>
          <p:cNvSpPr txBox="1">
            <a:spLocks noChangeArrowheads="1"/>
          </p:cNvSpPr>
          <p:nvPr/>
        </p:nvSpPr>
        <p:spPr bwMode="auto">
          <a:xfrm>
            <a:off x="2635415" y="1328457"/>
            <a:ext cx="614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311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7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7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77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2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7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animBg="1"/>
      <p:bldP spid="277508" grpId="0" animBg="1"/>
      <p:bldP spid="277509" grpId="0" autoUpdateAnimBg="0"/>
      <p:bldP spid="277510" grpId="0" autoUpdateAnimBg="0"/>
      <p:bldP spid="277514" grpId="0" animBg="1"/>
      <p:bldP spid="277515" grpId="0" autoUpdateAnimBg="0"/>
      <p:bldP spid="277516" grpId="0" autoUpdateAnimBg="0"/>
      <p:bldP spid="277518" grpId="0" autoUpdateAnimBg="0"/>
      <p:bldP spid="277519" grpId="0" animBg="1"/>
      <p:bldP spid="277526" grpId="0" animBg="1"/>
      <p:bldP spid="277528" grpId="0" autoUpdateAnimBg="0"/>
      <p:bldP spid="277537" grpId="0" animBg="1"/>
      <p:bldP spid="277538" grpId="0" animBg="1"/>
      <p:bldP spid="277539" grpId="0" autoUpdateAnimBg="0"/>
      <p:bldP spid="277542" grpId="0"/>
      <p:bldP spid="2775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220" name="Group 12"/>
          <p:cNvGrpSpPr>
            <a:grpSpLocks/>
          </p:cNvGrpSpPr>
          <p:nvPr/>
        </p:nvGrpSpPr>
        <p:grpSpPr bwMode="auto">
          <a:xfrm>
            <a:off x="1639889" y="426267"/>
            <a:ext cx="8610554" cy="1382710"/>
            <a:chOff x="400" y="658"/>
            <a:chExt cx="5166" cy="871"/>
          </a:xfrm>
        </p:grpSpPr>
        <p:sp>
          <p:nvSpPr>
            <p:cNvPr id="350221" name="Rectangle 13"/>
            <p:cNvSpPr>
              <a:spLocks noChangeArrowheads="1"/>
            </p:cNvSpPr>
            <p:nvPr/>
          </p:nvSpPr>
          <p:spPr bwMode="auto">
            <a:xfrm>
              <a:off x="400" y="796"/>
              <a:ext cx="51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zh-CN" sz="2800" b="1" dirty="0" smtClean="0">
                  <a:latin typeface="Arial" panose="020B0604020202020204" pitchFamily="34" charset="0"/>
                </a:rPr>
                <a:t> </a:t>
              </a:r>
              <a:r>
                <a:rPr lang="zh-CN" altLang="en-US" sz="2800" b="1" dirty="0">
                  <a:latin typeface="Arial" panose="020B0604020202020204" pitchFamily="34" charset="0"/>
                </a:rPr>
                <a:t>计算二重积分</a:t>
              </a:r>
              <a:r>
                <a:rPr lang="zh-CN" altLang="en-US" sz="2400" b="1" dirty="0">
                  <a:latin typeface="Arial" panose="020B0604020202020204" pitchFamily="34" charset="0"/>
                </a:rPr>
                <a:t>                            </a:t>
              </a:r>
              <a:r>
                <a:rPr lang="en-US" altLang="zh-CN" sz="2400" b="1" dirty="0" smtClean="0">
                  <a:latin typeface="Arial" panose="020B0604020202020204" pitchFamily="34" charset="0"/>
                </a:rPr>
                <a:t>          </a:t>
              </a:r>
              <a:r>
                <a:rPr lang="zh-CN" altLang="en-US" sz="2800" b="1" dirty="0" smtClean="0">
                  <a:latin typeface="Arial" panose="020B0604020202020204" pitchFamily="34" charset="0"/>
                </a:rPr>
                <a:t>其中   是</a:t>
              </a:r>
              <a:r>
                <a:rPr lang="zh-CN" altLang="en-US" sz="2800" b="1" dirty="0">
                  <a:latin typeface="Arial" panose="020B0604020202020204" pitchFamily="34" charset="0"/>
                </a:rPr>
                <a:t>圆周</a:t>
              </a:r>
            </a:p>
          </p:txBody>
        </p:sp>
        <p:graphicFrame>
          <p:nvGraphicFramePr>
            <p:cNvPr id="350222" name="Object 14"/>
            <p:cNvGraphicFramePr>
              <a:graphicFrameLocks noChangeAspect="1"/>
            </p:cNvGraphicFramePr>
            <p:nvPr/>
          </p:nvGraphicFramePr>
          <p:xfrm>
            <a:off x="2122" y="658"/>
            <a:ext cx="194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63" name="Equation" r:id="rId3" imgW="1422360" imgH="393480" progId="Equation.DSMT4">
                    <p:embed/>
                  </p:oleObj>
                </mc:Choice>
                <mc:Fallback>
                  <p:oleObj name="Equation" r:id="rId3" imgW="14223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2" y="658"/>
                          <a:ext cx="1948" cy="5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7199113"/>
                </p:ext>
              </p:extLst>
            </p:nvPr>
          </p:nvGraphicFramePr>
          <p:xfrm>
            <a:off x="4475" y="835"/>
            <a:ext cx="2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64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835"/>
                          <a:ext cx="234" cy="2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24" name="Object 16"/>
            <p:cNvGraphicFramePr>
              <a:graphicFrameLocks noChangeAspect="1"/>
            </p:cNvGraphicFramePr>
            <p:nvPr/>
          </p:nvGraphicFramePr>
          <p:xfrm>
            <a:off x="498" y="1165"/>
            <a:ext cx="125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65" name="Equation" r:id="rId7" imgW="914400" imgH="228600" progId="Equation.DSMT4">
                    <p:embed/>
                  </p:oleObj>
                </mc:Choice>
                <mc:Fallback>
                  <p:oleObj name="Equation" r:id="rId7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165"/>
                          <a:ext cx="1257" cy="3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0225" name="Rectangle 17"/>
            <p:cNvSpPr>
              <a:spLocks noChangeArrowheads="1"/>
            </p:cNvSpPr>
            <p:nvPr/>
          </p:nvSpPr>
          <p:spPr bwMode="auto">
            <a:xfrm>
              <a:off x="1546" y="1186"/>
              <a:ext cx="2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 smtClean="0">
                  <a:latin typeface="Arial" panose="020B0604020202020204" pitchFamily="34" charset="0"/>
                </a:rPr>
                <a:t>    所</a:t>
              </a:r>
              <a:r>
                <a:rPr lang="zh-CN" altLang="en-US" sz="2800" b="1" dirty="0">
                  <a:latin typeface="Arial" panose="020B0604020202020204" pitchFamily="34" charset="0"/>
                </a:rPr>
                <a:t>围成的闭区域</a:t>
              </a:r>
              <a:r>
                <a:rPr lang="zh-CN" altLang="en-US" sz="2400" b="1" dirty="0">
                  <a:latin typeface="Arial" panose="020B0604020202020204" pitchFamily="34" charset="0"/>
                </a:rPr>
                <a:t>。</a:t>
              </a:r>
            </a:p>
          </p:txBody>
        </p:sp>
      </p:grpSp>
      <p:graphicFrame>
        <p:nvGraphicFramePr>
          <p:cNvPr id="350230" name="Object 22"/>
          <p:cNvGraphicFramePr>
            <a:graphicFrameLocks noChangeAspect="1"/>
          </p:cNvGraphicFramePr>
          <p:nvPr/>
        </p:nvGraphicFramePr>
        <p:xfrm>
          <a:off x="2011682" y="2605089"/>
          <a:ext cx="46815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6" name="Equation" r:id="rId9" imgW="1879560" imgH="342720" progId="Equation.DSMT4">
                  <p:embed/>
                </p:oleObj>
              </mc:Choice>
              <mc:Fallback>
                <p:oleObj name="Equation" r:id="rId9" imgW="1879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682" y="2605089"/>
                        <a:ext cx="4681538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2031207" y="2045968"/>
            <a:ext cx="4315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解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:  </a:t>
            </a:r>
            <a:r>
              <a:rPr lang="zh-CN" altLang="en-US" sz="2800" b="1" dirty="0" smtClean="0"/>
              <a:t>在</a:t>
            </a:r>
            <a:r>
              <a:rPr lang="zh-CN" altLang="en-US" sz="2800" b="1" dirty="0"/>
              <a:t>极坐标系下，</a:t>
            </a:r>
            <a:r>
              <a:rPr lang="zh-CN" altLang="en-US" sz="2800" b="1" dirty="0" smtClean="0"/>
              <a:t>由于</a:t>
            </a:r>
            <a:endParaRPr lang="en-US" altLang="zh-CN" sz="2400" b="1" dirty="0"/>
          </a:p>
        </p:txBody>
      </p:sp>
      <p:graphicFrame>
        <p:nvGraphicFramePr>
          <p:cNvPr id="350232" name="Object 24"/>
          <p:cNvGraphicFramePr>
            <a:graphicFrameLocks noChangeAspect="1"/>
          </p:cNvGraphicFramePr>
          <p:nvPr/>
        </p:nvGraphicFramePr>
        <p:xfrm>
          <a:off x="2005551" y="3567521"/>
          <a:ext cx="2876685" cy="85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7" name="Equation" r:id="rId11" imgW="1384200" imgH="393480" progId="Equation.DSMT4">
                  <p:embed/>
                </p:oleObj>
              </mc:Choice>
              <mc:Fallback>
                <p:oleObj name="Equation" r:id="rId11" imgW="138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551" y="3567521"/>
                        <a:ext cx="2876685" cy="856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3" name="Object 25"/>
          <p:cNvGraphicFramePr>
            <a:graphicFrameLocks noChangeAspect="1"/>
          </p:cNvGraphicFramePr>
          <p:nvPr/>
        </p:nvGraphicFramePr>
        <p:xfrm>
          <a:off x="4938713" y="3644899"/>
          <a:ext cx="2793035" cy="84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8" name="Equation" r:id="rId13" imgW="1282680" imgH="393480" progId="Equation.DSMT4">
                  <p:embed/>
                </p:oleObj>
              </mc:Choice>
              <mc:Fallback>
                <p:oleObj name="Equation" r:id="rId13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644899"/>
                        <a:ext cx="2793035" cy="848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670119"/>
              </p:ext>
            </p:extLst>
          </p:nvPr>
        </p:nvGraphicFramePr>
        <p:xfrm>
          <a:off x="2491158" y="4308728"/>
          <a:ext cx="3498897" cy="9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9" name="Equation" r:id="rId15" imgW="1739880" imgH="457200" progId="Equation.DSMT4">
                  <p:embed/>
                </p:oleObj>
              </mc:Choice>
              <mc:Fallback>
                <p:oleObj name="Equation" r:id="rId15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58" y="4308728"/>
                        <a:ext cx="3498897" cy="923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089276"/>
              </p:ext>
            </p:extLst>
          </p:nvPr>
        </p:nvGraphicFramePr>
        <p:xfrm>
          <a:off x="6234667" y="5111381"/>
          <a:ext cx="2994161" cy="93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0" name="Equation" r:id="rId17" imgW="1548728" imgH="482391" progId="Equation.DSMT4">
                  <p:embed/>
                </p:oleObj>
              </mc:Choice>
              <mc:Fallback>
                <p:oleObj name="Equation" r:id="rId17" imgW="1548728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667" y="5111381"/>
                        <a:ext cx="2994161" cy="937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792333"/>
              </p:ext>
            </p:extLst>
          </p:nvPr>
        </p:nvGraphicFramePr>
        <p:xfrm>
          <a:off x="2472280" y="5916458"/>
          <a:ext cx="3166903" cy="88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1" name="Equation" r:id="rId19" imgW="1524000" imgH="431800" progId="Equation.DSMT4">
                  <p:embed/>
                </p:oleObj>
              </mc:Choice>
              <mc:Fallback>
                <p:oleObj name="Equation" r:id="rId19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280" y="5916458"/>
                        <a:ext cx="3166903" cy="88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773868"/>
              </p:ext>
            </p:extLst>
          </p:nvPr>
        </p:nvGraphicFramePr>
        <p:xfrm>
          <a:off x="5725481" y="5973822"/>
          <a:ext cx="1917060" cy="81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2" name="Equation" r:id="rId21" imgW="965160" imgH="406080" progId="Equation.DSMT4">
                  <p:embed/>
                </p:oleObj>
              </mc:Choice>
              <mc:Fallback>
                <p:oleObj name="Equation" r:id="rId21" imgW="965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5481" y="5973822"/>
                        <a:ext cx="1917060" cy="810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8" name="Group 30"/>
          <p:cNvGrpSpPr>
            <a:grpSpLocks/>
          </p:cNvGrpSpPr>
          <p:nvPr/>
        </p:nvGrpSpPr>
        <p:grpSpPr bwMode="auto">
          <a:xfrm>
            <a:off x="8126368" y="1651408"/>
            <a:ext cx="2951163" cy="2447925"/>
            <a:chOff x="3198" y="164"/>
            <a:chExt cx="1859" cy="1542"/>
          </a:xfrm>
        </p:grpSpPr>
        <p:sp>
          <p:nvSpPr>
            <p:cNvPr id="350239" name="Oval 31"/>
            <p:cNvSpPr>
              <a:spLocks noChangeArrowheads="1"/>
            </p:cNvSpPr>
            <p:nvPr/>
          </p:nvSpPr>
          <p:spPr bwMode="auto">
            <a:xfrm>
              <a:off x="3644" y="572"/>
              <a:ext cx="907" cy="907"/>
            </a:xfrm>
            <a:prstGeom prst="ellipse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Arial" panose="020B0604020202020204" pitchFamily="34" charset="0"/>
              </a:endParaRPr>
            </a:p>
          </p:txBody>
        </p:sp>
        <p:sp>
          <p:nvSpPr>
            <p:cNvPr id="350240" name="Line 32"/>
            <p:cNvSpPr>
              <a:spLocks noChangeShapeType="1"/>
            </p:cNvSpPr>
            <p:nvPr/>
          </p:nvSpPr>
          <p:spPr bwMode="auto">
            <a:xfrm>
              <a:off x="3198" y="1025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41" name="Line 33"/>
            <p:cNvSpPr>
              <a:spLocks noChangeShapeType="1"/>
            </p:cNvSpPr>
            <p:nvPr/>
          </p:nvSpPr>
          <p:spPr bwMode="auto">
            <a:xfrm flipV="1">
              <a:off x="3636" y="209"/>
              <a:ext cx="0" cy="14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0242" name="Object 34"/>
            <p:cNvGraphicFramePr>
              <a:graphicFrameLocks noChangeAspect="1"/>
            </p:cNvGraphicFramePr>
            <p:nvPr/>
          </p:nvGraphicFramePr>
          <p:xfrm>
            <a:off x="4536" y="1029"/>
            <a:ext cx="19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3" name="公式" r:id="rId23" imgW="164880" imgH="164880" progId="Equation.3">
                    <p:embed/>
                  </p:oleObj>
                </mc:Choice>
                <mc:Fallback>
                  <p:oleObj name="公式" r:id="rId2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029"/>
                          <a:ext cx="19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3" name="Object 35"/>
            <p:cNvGraphicFramePr>
              <a:graphicFrameLocks noChangeAspect="1"/>
            </p:cNvGraphicFramePr>
            <p:nvPr/>
          </p:nvGraphicFramePr>
          <p:xfrm>
            <a:off x="4853" y="1070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4" name="公式" r:id="rId25" imgW="139680" imgH="139680" progId="Equation.3">
                    <p:embed/>
                  </p:oleObj>
                </mc:Choice>
                <mc:Fallback>
                  <p:oleObj name="公式" r:id="rId2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070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4" name="Object 36"/>
            <p:cNvGraphicFramePr>
              <a:graphicFrameLocks noChangeAspect="1"/>
            </p:cNvGraphicFramePr>
            <p:nvPr/>
          </p:nvGraphicFramePr>
          <p:xfrm>
            <a:off x="3743" y="164"/>
            <a:ext cx="18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5" name="公式" r:id="rId27" imgW="139680" imgH="164880" progId="Equation.3">
                    <p:embed/>
                  </p:oleObj>
                </mc:Choice>
                <mc:Fallback>
                  <p:oleObj name="公式" r:id="rId2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164"/>
                          <a:ext cx="18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5" name="Object 37"/>
            <p:cNvGraphicFramePr>
              <a:graphicFrameLocks noChangeAspect="1"/>
            </p:cNvGraphicFramePr>
            <p:nvPr/>
          </p:nvGraphicFramePr>
          <p:xfrm>
            <a:off x="4037" y="711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6" name="公式" r:id="rId29" imgW="164885" imgH="164885" progId="Equation.3">
                    <p:embed/>
                  </p:oleObj>
                </mc:Choice>
                <mc:Fallback>
                  <p:oleObj name="公式" r:id="rId2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711"/>
                          <a:ext cx="204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6" name="Object 38"/>
            <p:cNvGraphicFramePr>
              <a:graphicFrameLocks noChangeAspect="1"/>
            </p:cNvGraphicFramePr>
            <p:nvPr/>
          </p:nvGraphicFramePr>
          <p:xfrm>
            <a:off x="4015" y="1033"/>
            <a:ext cx="21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7" name="Equation" r:id="rId31" imgW="139680" imgH="139680" progId="Equation.DSMT4">
                    <p:embed/>
                  </p:oleObj>
                </mc:Choice>
                <mc:Fallback>
                  <p:oleObj name="Equation" r:id="rId3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1033"/>
                          <a:ext cx="21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7" name="Object 39"/>
            <p:cNvGraphicFramePr>
              <a:graphicFrameLocks noChangeAspect="1"/>
            </p:cNvGraphicFramePr>
            <p:nvPr/>
          </p:nvGraphicFramePr>
          <p:xfrm>
            <a:off x="3447" y="1029"/>
            <a:ext cx="14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8" name="公式" r:id="rId33" imgW="126720" imgH="177480" progId="Equation.3">
                    <p:embed/>
                  </p:oleObj>
                </mc:Choice>
                <mc:Fallback>
                  <p:oleObj name="公式" r:id="rId3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1029"/>
                          <a:ext cx="145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8" name="Object 40"/>
            <p:cNvGraphicFramePr>
              <a:graphicFrameLocks noChangeAspect="1"/>
            </p:cNvGraphicFramePr>
            <p:nvPr/>
          </p:nvGraphicFramePr>
          <p:xfrm>
            <a:off x="4025" y="1195"/>
            <a:ext cx="18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9" name="Equation" r:id="rId35" imgW="114120" imgH="139680" progId="Equation.DSMT4">
                    <p:embed/>
                  </p:oleObj>
                </mc:Choice>
                <mc:Fallback>
                  <p:oleObj name="Equation" r:id="rId3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1195"/>
                          <a:ext cx="18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0249" name="Line 41"/>
            <p:cNvSpPr>
              <a:spLocks noChangeShapeType="1"/>
            </p:cNvSpPr>
            <p:nvPr/>
          </p:nvSpPr>
          <p:spPr bwMode="auto">
            <a:xfrm>
              <a:off x="4052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50" name="Text Box 42"/>
            <p:cNvSpPr txBox="1">
              <a:spLocks noChangeArrowheads="1"/>
            </p:cNvSpPr>
            <p:nvPr/>
          </p:nvSpPr>
          <p:spPr bwMode="auto">
            <a:xfrm>
              <a:off x="4026" y="829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00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</p:grpSp>
      <p:graphicFrame>
        <p:nvGraphicFramePr>
          <p:cNvPr id="2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78963"/>
              </p:ext>
            </p:extLst>
          </p:nvPr>
        </p:nvGraphicFramePr>
        <p:xfrm>
          <a:off x="6046532" y="4281375"/>
          <a:ext cx="39322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0" name="Equation" r:id="rId37" imgW="1955520" imgH="457200" progId="Equation.DSMT4">
                  <p:embed/>
                </p:oleObj>
              </mc:Choice>
              <mc:Fallback>
                <p:oleObj name="Equation" r:id="rId37" imgW="1955520" imgH="457200" progId="Equation.DSMT4">
                  <p:embed/>
                  <p:pic>
                    <p:nvPicPr>
                      <p:cNvPr id="3502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532" y="4281375"/>
                        <a:ext cx="3932237" cy="925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81514"/>
              </p:ext>
            </p:extLst>
          </p:nvPr>
        </p:nvGraphicFramePr>
        <p:xfrm>
          <a:off x="2483000" y="5084822"/>
          <a:ext cx="365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1" name="Equation" r:id="rId39" imgW="1892160" imgH="457200" progId="Equation.DSMT4">
                  <p:embed/>
                </p:oleObj>
              </mc:Choice>
              <mc:Fallback>
                <p:oleObj name="Equation" r:id="rId39" imgW="1892160" imgH="457200" progId="Equation.DSMT4">
                  <p:embed/>
                  <p:pic>
                    <p:nvPicPr>
                      <p:cNvPr id="3502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000" y="5084822"/>
                        <a:ext cx="3657600" cy="8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4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3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3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ADAC-7436-4AFE-8E8E-44096A929459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67102"/>
              </p:ext>
            </p:extLst>
          </p:nvPr>
        </p:nvGraphicFramePr>
        <p:xfrm>
          <a:off x="2090738" y="300038"/>
          <a:ext cx="7116762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74" name="Equation" r:id="rId3" imgW="2869920" imgH="558720" progId="Equation.DSMT4">
                  <p:embed/>
                </p:oleObj>
              </mc:Choice>
              <mc:Fallback>
                <p:oleObj name="Equation" r:id="rId3" imgW="28699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90738" y="300038"/>
                        <a:ext cx="7116762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black">
          <a:xfrm>
            <a:off x="2063751" y="1844676"/>
            <a:ext cx="449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00FF"/>
                </a:solidFill>
              </a:rPr>
              <a:t>解</a:t>
            </a:r>
            <a:r>
              <a:rPr lang="zh-CN" altLang="en-US" sz="2800" b="1" dirty="0"/>
              <a:t>  积分</a:t>
            </a:r>
            <a:r>
              <a:rPr lang="zh-CN" altLang="en-US" sz="2800" b="1" dirty="0" smtClean="0"/>
              <a:t>区域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 smtClean="0"/>
              <a:t>  </a:t>
            </a:r>
            <a:r>
              <a:rPr lang="zh-CN" altLang="en-US" sz="2800" b="1" dirty="0" smtClean="0"/>
              <a:t>如</a:t>
            </a:r>
            <a:r>
              <a:rPr lang="zh-CN" altLang="en-US" sz="2800" b="1" dirty="0"/>
              <a:t>图所示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279650" y="2581275"/>
          <a:ext cx="29273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75" name="Equation" r:id="rId5" imgW="1180800" imgH="215640" progId="Equation.DSMT4">
                  <p:embed/>
                </p:oleObj>
              </mc:Choice>
              <mc:Fallback>
                <p:oleObj name="Equation" r:id="rId5" imgW="1180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79650" y="2581275"/>
                        <a:ext cx="292735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166672"/>
              </p:ext>
            </p:extLst>
          </p:nvPr>
        </p:nvGraphicFramePr>
        <p:xfrm>
          <a:off x="2119313" y="3125788"/>
          <a:ext cx="44084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76" name="Equation" r:id="rId7" imgW="1777680" imgH="406080" progId="Equation.DSMT4">
                  <p:embed/>
                </p:oleObj>
              </mc:Choice>
              <mc:Fallback>
                <p:oleObj name="Equation" r:id="rId7" imgW="1777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9313" y="3125788"/>
                        <a:ext cx="4408487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430464" y="4244975"/>
          <a:ext cx="36528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77" name="Equation" r:id="rId9" imgW="1473120" imgH="330120" progId="Equation.DSMT4">
                  <p:embed/>
                </p:oleObj>
              </mc:Choice>
              <mc:Fallback>
                <p:oleObj name="Equation" r:id="rId9" imgW="1473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0464" y="4244975"/>
                        <a:ext cx="36528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279650" y="5229226"/>
          <a:ext cx="29273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78" name="Equation" r:id="rId11" imgW="1180800" imgH="380880" progId="Equation.DSMT4">
                  <p:embed/>
                </p:oleObj>
              </mc:Choice>
              <mc:Fallback>
                <p:oleObj name="Equation" r:id="rId11" imgW="1180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79650" y="5229226"/>
                        <a:ext cx="29273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AutoShape 8" descr="深色上对角线"/>
          <p:cNvSpPr>
            <a:spLocks noChangeAspect="1" noChangeArrowheads="1"/>
          </p:cNvSpPr>
          <p:nvPr/>
        </p:nvSpPr>
        <p:spPr bwMode="auto">
          <a:xfrm flipH="1">
            <a:off x="7766051" y="1803401"/>
            <a:ext cx="1528763" cy="1528763"/>
          </a:xfrm>
          <a:prstGeom prst="rtTriangle">
            <a:avLst/>
          </a:prstGeom>
          <a:pattFill prst="dkUpDiag">
            <a:fgClr>
              <a:srgbClr val="00CC99"/>
            </a:fgClr>
            <a:bgClr>
              <a:srgbClr val="FFFFFF"/>
            </a:bgClr>
          </a:patt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Aspect="1" noChangeShapeType="1"/>
          </p:cNvSpPr>
          <p:nvPr/>
        </p:nvSpPr>
        <p:spPr bwMode="black">
          <a:xfrm flipV="1">
            <a:off x="7766050" y="2324100"/>
            <a:ext cx="2133600" cy="1003300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7080251" y="1727200"/>
            <a:ext cx="3146425" cy="2286000"/>
            <a:chOff x="3552" y="624"/>
            <a:chExt cx="1982" cy="1440"/>
          </a:xfrm>
        </p:grpSpPr>
        <p:graphicFrame>
          <p:nvGraphicFramePr>
            <p:cNvPr id="27659" name="Object 11"/>
            <p:cNvGraphicFramePr>
              <a:graphicFrameLocks noChangeAspect="1"/>
            </p:cNvGraphicFramePr>
            <p:nvPr/>
          </p:nvGraphicFramePr>
          <p:xfrm>
            <a:off x="3600" y="624"/>
            <a:ext cx="25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79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3600" y="624"/>
                          <a:ext cx="25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5280" y="1632"/>
            <a:ext cx="25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80" name="Equation" r:id="rId15" imgW="139680" imgH="139680" progId="Equation.DSMT4">
                    <p:embed/>
                  </p:oleObj>
                </mc:Choice>
                <mc:Fallback>
                  <p:oleObj name="Equation" r:id="rId1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5280" y="1632"/>
                          <a:ext cx="25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3"/>
            <p:cNvGraphicFramePr>
              <a:graphicFrameLocks noChangeAspect="1"/>
            </p:cNvGraphicFramePr>
            <p:nvPr/>
          </p:nvGraphicFramePr>
          <p:xfrm>
            <a:off x="3730" y="1701"/>
            <a:ext cx="23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81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3730" y="1701"/>
                          <a:ext cx="23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Line 14"/>
            <p:cNvSpPr>
              <a:spLocks noChangeAspect="1" noChangeShapeType="1"/>
            </p:cNvSpPr>
            <p:nvPr/>
          </p:nvSpPr>
          <p:spPr bwMode="invGray">
            <a:xfrm flipV="1">
              <a:off x="3989" y="665"/>
              <a:ext cx="0" cy="1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5"/>
            <p:cNvSpPr>
              <a:spLocks noChangeAspect="1" noChangeShapeType="1"/>
            </p:cNvSpPr>
            <p:nvPr/>
          </p:nvSpPr>
          <p:spPr bwMode="invGray">
            <a:xfrm>
              <a:off x="3552" y="163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4944" y="1680"/>
            <a:ext cx="17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82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944" y="1680"/>
                          <a:ext cx="17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6164264" y="4219576"/>
          <a:ext cx="27066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3" name="Equation" r:id="rId21" imgW="1091880" imgH="393480" progId="Equation.DSMT4">
                  <p:embed/>
                </p:oleObj>
              </mc:Choice>
              <mc:Fallback>
                <p:oleObj name="Equation" r:id="rId21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164264" y="4219576"/>
                        <a:ext cx="270668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5097463" y="5159376"/>
          <a:ext cx="22987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4" name="Equation" r:id="rId23" imgW="927000" imgH="431640" progId="Equation.DSMT4">
                  <p:embed/>
                </p:oleObj>
              </mc:Choice>
              <mc:Fallback>
                <p:oleObj name="Equation" r:id="rId23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97463" y="5159376"/>
                        <a:ext cx="229870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99743"/>
              </p:ext>
            </p:extLst>
          </p:nvPr>
        </p:nvGraphicFramePr>
        <p:xfrm>
          <a:off x="7351713" y="5173663"/>
          <a:ext cx="26765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5" name="Equation" r:id="rId25" imgW="1079280" imgH="419040" progId="Equation.DSMT4">
                  <p:embed/>
                </p:oleObj>
              </mc:Choice>
              <mc:Fallback>
                <p:oleObj name="Equation" r:id="rId25" imgW="1079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351713" y="5173663"/>
                        <a:ext cx="2676525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84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6" grpId="0" animBg="1"/>
      <p:bldP spid="276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3688-26D4-47BE-A02E-DF2BC60FEC3E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251075" y="458788"/>
          <a:ext cx="742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5" name="Equation" r:id="rId3" imgW="2997000" imgH="291960" progId="Equation.DSMT4">
                  <p:embed/>
                </p:oleObj>
              </mc:Choice>
              <mc:Fallback>
                <p:oleObj name="Equation" r:id="rId3" imgW="299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51075" y="458788"/>
                        <a:ext cx="7429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971801" y="1219200"/>
          <a:ext cx="5572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6" name="Equation" r:id="rId5" imgW="2247840" imgH="291960" progId="Equation.DSMT4">
                  <p:embed/>
                </p:oleObj>
              </mc:Choice>
              <mc:Fallback>
                <p:oleObj name="Equation" r:id="rId5" imgW="2247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71801" y="1219200"/>
                        <a:ext cx="5572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209801" y="1905001"/>
          <a:ext cx="7807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7" name="Equation" r:id="rId7" imgW="3149280" imgH="393480" progId="Equation.DSMT4">
                  <p:embed/>
                </p:oleObj>
              </mc:Choice>
              <mc:Fallback>
                <p:oleObj name="Equation" r:id="rId7" imgW="314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09801" y="1905001"/>
                        <a:ext cx="780732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209801" y="3048000"/>
          <a:ext cx="8810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8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09801" y="3048000"/>
                        <a:ext cx="8810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88339"/>
              </p:ext>
            </p:extLst>
          </p:nvPr>
        </p:nvGraphicFramePr>
        <p:xfrm>
          <a:off x="4035788" y="3299619"/>
          <a:ext cx="40290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9" name="Equation" r:id="rId11" imgW="1625400" imgH="419040" progId="Equation.DSMT4">
                  <p:embed/>
                </p:oleObj>
              </mc:Choice>
              <mc:Fallback>
                <p:oleObj name="Equation" r:id="rId11" imgW="1625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35788" y="3299619"/>
                        <a:ext cx="402907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6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227497"/>
              </p:ext>
            </p:extLst>
          </p:nvPr>
        </p:nvGraphicFramePr>
        <p:xfrm>
          <a:off x="5547361" y="1372448"/>
          <a:ext cx="2064058" cy="555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8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361" y="1372448"/>
                        <a:ext cx="2064058" cy="555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55647"/>
              </p:ext>
            </p:extLst>
          </p:nvPr>
        </p:nvGraphicFramePr>
        <p:xfrm>
          <a:off x="4725990" y="2066927"/>
          <a:ext cx="2819978" cy="5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9" name="公式" r:id="rId5" imgW="1155600" imgH="228600" progId="Equation.3">
                  <p:embed/>
                </p:oleObj>
              </mc:Choice>
              <mc:Fallback>
                <p:oleObj name="公式" r:id="rId5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90" y="2066927"/>
                        <a:ext cx="2819978" cy="5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47234"/>
              </p:ext>
            </p:extLst>
          </p:nvPr>
        </p:nvGraphicFramePr>
        <p:xfrm>
          <a:off x="6359153" y="412997"/>
          <a:ext cx="4505436" cy="101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0" name="公式" r:id="rId7" imgW="2374560" imgH="482400" progId="Equation.3">
                  <p:embed/>
                </p:oleObj>
              </mc:Choice>
              <mc:Fallback>
                <p:oleObj name="公式" r:id="rId7" imgW="2374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153" y="412997"/>
                        <a:ext cx="4505436" cy="1013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992444"/>
              </p:ext>
            </p:extLst>
          </p:nvPr>
        </p:nvGraphicFramePr>
        <p:xfrm>
          <a:off x="7522392" y="2139811"/>
          <a:ext cx="2178958" cy="420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1" name="公式" r:id="rId9" imgW="990360" imgH="190440" progId="Equation.3">
                  <p:embed/>
                </p:oleObj>
              </mc:Choice>
              <mc:Fallback>
                <p:oleObj name="公式" r:id="rId9" imgW="9903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392" y="2139811"/>
                        <a:ext cx="2178958" cy="420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225352"/>
              </p:ext>
            </p:extLst>
          </p:nvPr>
        </p:nvGraphicFramePr>
        <p:xfrm>
          <a:off x="5814220" y="2575886"/>
          <a:ext cx="2095223" cy="1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2" name="公式" r:id="rId11" imgW="876240" imgH="482400" progId="Equation.3">
                  <p:embed/>
                </p:oleObj>
              </mc:Choice>
              <mc:Fallback>
                <p:oleObj name="公式" r:id="rId11" imgW="876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220" y="2575886"/>
                        <a:ext cx="2095223" cy="111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17623"/>
              </p:ext>
            </p:extLst>
          </p:nvPr>
        </p:nvGraphicFramePr>
        <p:xfrm>
          <a:off x="7665684" y="1455266"/>
          <a:ext cx="1280233" cy="43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3" name="公式" r:id="rId13" imgW="596880" imgH="203040" progId="Equation.3">
                  <p:embed/>
                </p:oleObj>
              </mc:Choice>
              <mc:Fallback>
                <p:oleObj name="公式" r:id="rId13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5684" y="1455266"/>
                        <a:ext cx="1280233" cy="433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1028868" y="384674"/>
            <a:ext cx="949325" cy="4318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5</a:t>
            </a:r>
            <a:r>
              <a:rPr lang="en-US" altLang="zh-CN" sz="2800" dirty="0" smtClean="0">
                <a:solidFill>
                  <a:srgbClr val="0000FF"/>
                </a:solidFill>
              </a:rPr>
              <a:t>.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5266654" y="2866059"/>
            <a:ext cx="619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4802750" y="1394481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C00000"/>
                </a:solidFill>
                <a:latin typeface="+mn-ea"/>
              </a:rPr>
              <a:t>解：</a:t>
            </a:r>
          </a:p>
        </p:txBody>
      </p:sp>
      <p:graphicFrame>
        <p:nvGraphicFramePr>
          <p:cNvPr id="276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06974"/>
              </p:ext>
            </p:extLst>
          </p:nvPr>
        </p:nvGraphicFramePr>
        <p:xfrm>
          <a:off x="7888756" y="2567268"/>
          <a:ext cx="3005198" cy="108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4" name="公式" r:id="rId15" imgW="1282680" imgH="482400" progId="Equation.3">
                  <p:embed/>
                </p:oleObj>
              </mc:Choice>
              <mc:Fallback>
                <p:oleObj name="公式" r:id="rId15" imgW="1282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756" y="2567268"/>
                        <a:ext cx="3005198" cy="1089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646117" y="2094707"/>
            <a:ext cx="2903536" cy="283269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669486" y="2724842"/>
            <a:ext cx="1489850" cy="15327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497" name="Freeform 17"/>
          <p:cNvSpPr>
            <a:spLocks/>
          </p:cNvSpPr>
          <p:nvPr/>
        </p:nvSpPr>
        <p:spPr bwMode="auto">
          <a:xfrm>
            <a:off x="1439592" y="2731622"/>
            <a:ext cx="751159" cy="761278"/>
          </a:xfrm>
          <a:custGeom>
            <a:avLst/>
            <a:gdLst>
              <a:gd name="T0" fmla="*/ 434 w 434"/>
              <a:gd name="T1" fmla="*/ 493 h 493"/>
              <a:gd name="T2" fmla="*/ 0 w 434"/>
              <a:gd name="T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4" h="493">
                <a:moveTo>
                  <a:pt x="434" y="493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498" name="Text Box 18"/>
          <p:cNvSpPr txBox="1">
            <a:spLocks noChangeArrowheads="1"/>
          </p:cNvSpPr>
          <p:nvPr/>
        </p:nvSpPr>
        <p:spPr bwMode="auto">
          <a:xfrm>
            <a:off x="3246071" y="343329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b="1" i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901544" y="2893309"/>
            <a:ext cx="1251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 –2 cos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76500" name="Group 20"/>
          <p:cNvGrpSpPr>
            <a:grpSpLocks/>
          </p:cNvGrpSpPr>
          <p:nvPr/>
        </p:nvGrpSpPr>
        <p:grpSpPr bwMode="auto">
          <a:xfrm>
            <a:off x="312738" y="1289378"/>
            <a:ext cx="4200525" cy="3927475"/>
            <a:chOff x="229" y="1318"/>
            <a:chExt cx="2646" cy="2474"/>
          </a:xfrm>
        </p:grpSpPr>
        <p:sp>
          <p:nvSpPr>
            <p:cNvPr id="276501" name="Text Box 21"/>
            <p:cNvSpPr txBox="1">
              <a:spLocks noChangeArrowheads="1"/>
            </p:cNvSpPr>
            <p:nvPr/>
          </p:nvSpPr>
          <p:spPr bwMode="auto">
            <a:xfrm>
              <a:off x="1134" y="1318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2540" y="2475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276503" name="Line 23"/>
            <p:cNvSpPr>
              <a:spLocks noChangeShapeType="1"/>
            </p:cNvSpPr>
            <p:nvPr/>
          </p:nvSpPr>
          <p:spPr bwMode="auto">
            <a:xfrm flipV="1">
              <a:off x="1395" y="1405"/>
              <a:ext cx="0" cy="2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04" name="Line 24"/>
            <p:cNvSpPr>
              <a:spLocks noChangeShapeType="1"/>
            </p:cNvSpPr>
            <p:nvPr/>
          </p:nvSpPr>
          <p:spPr bwMode="auto">
            <a:xfrm>
              <a:off x="229" y="2705"/>
              <a:ext cx="250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05" name="Text Box 25"/>
            <p:cNvSpPr txBox="1">
              <a:spLocks noChangeArrowheads="1"/>
            </p:cNvSpPr>
            <p:nvPr/>
          </p:nvSpPr>
          <p:spPr bwMode="auto">
            <a:xfrm>
              <a:off x="1412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1134696" y="356474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–1</a:t>
            </a:r>
          </a:p>
        </p:txBody>
      </p:sp>
      <p:sp>
        <p:nvSpPr>
          <p:cNvPr id="276507" name="Freeform 27"/>
          <p:cNvSpPr>
            <a:spLocks/>
          </p:cNvSpPr>
          <p:nvPr/>
        </p:nvSpPr>
        <p:spPr bwMode="auto">
          <a:xfrm flipH="1" flipV="1">
            <a:off x="1393867" y="3431107"/>
            <a:ext cx="45719" cy="109017"/>
          </a:xfrm>
          <a:custGeom>
            <a:avLst/>
            <a:gdLst>
              <a:gd name="T0" fmla="*/ 0 w 1"/>
              <a:gd name="T1" fmla="*/ 0 h 42"/>
              <a:gd name="T2" fmla="*/ 0 w 1"/>
              <a:gd name="T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0"/>
                </a:moveTo>
                <a:lnTo>
                  <a:pt x="0" y="4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508" name="Freeform 28"/>
          <p:cNvSpPr>
            <a:spLocks/>
          </p:cNvSpPr>
          <p:nvPr/>
        </p:nvSpPr>
        <p:spPr bwMode="auto">
          <a:xfrm>
            <a:off x="2160999" y="2922271"/>
            <a:ext cx="1295128" cy="553675"/>
          </a:xfrm>
          <a:custGeom>
            <a:avLst/>
            <a:gdLst>
              <a:gd name="T0" fmla="*/ 0 w 832"/>
              <a:gd name="T1" fmla="*/ 505 h 505"/>
              <a:gd name="T2" fmla="*/ 832 w 832"/>
              <a:gd name="T3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2" h="505">
                <a:moveTo>
                  <a:pt x="0" y="505"/>
                </a:moveTo>
                <a:lnTo>
                  <a:pt x="83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509" name="Freeform 29"/>
          <p:cNvSpPr>
            <a:spLocks/>
          </p:cNvSpPr>
          <p:nvPr/>
        </p:nvSpPr>
        <p:spPr bwMode="auto">
          <a:xfrm>
            <a:off x="1106107" y="2426289"/>
            <a:ext cx="317883" cy="298553"/>
          </a:xfrm>
          <a:custGeom>
            <a:avLst/>
            <a:gdLst>
              <a:gd name="T0" fmla="*/ 210 w 210"/>
              <a:gd name="T1" fmla="*/ 242 h 242"/>
              <a:gd name="T2" fmla="*/ 0 w 210"/>
              <a:gd name="T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42">
                <a:moveTo>
                  <a:pt x="210" y="242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510" name="Text Box 30"/>
          <p:cNvSpPr txBox="1">
            <a:spLocks noChangeArrowheads="1"/>
          </p:cNvSpPr>
          <p:nvPr/>
        </p:nvSpPr>
        <p:spPr bwMode="auto">
          <a:xfrm>
            <a:off x="3367088" y="25431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17777"/>
              </p:ext>
            </p:extLst>
          </p:nvPr>
        </p:nvGraphicFramePr>
        <p:xfrm>
          <a:off x="2190751" y="336543"/>
          <a:ext cx="4051300" cy="87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5" name="公式" r:id="rId17" imgW="1765080" imgH="393480" progId="Equation.3">
                  <p:embed/>
                </p:oleObj>
              </mc:Choice>
              <mc:Fallback>
                <p:oleObj name="公式" r:id="rId17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1" y="336543"/>
                        <a:ext cx="4051300" cy="87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88924"/>
              </p:ext>
            </p:extLst>
          </p:nvPr>
        </p:nvGraphicFramePr>
        <p:xfrm>
          <a:off x="5728399" y="3712853"/>
          <a:ext cx="3911990" cy="102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6" name="公式" r:id="rId19" imgW="1777680" imgH="482400" progId="Equation.3">
                  <p:embed/>
                </p:oleObj>
              </mc:Choice>
              <mc:Fallback>
                <p:oleObj name="公式" r:id="rId19" imgW="1777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399" y="3712853"/>
                        <a:ext cx="3911990" cy="1023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778376"/>
              </p:ext>
            </p:extLst>
          </p:nvPr>
        </p:nvGraphicFramePr>
        <p:xfrm>
          <a:off x="5677418" y="4606460"/>
          <a:ext cx="446405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7" name="公式" r:id="rId21" imgW="2158920" imgH="609480" progId="Equation.3">
                  <p:embed/>
                </p:oleObj>
              </mc:Choice>
              <mc:Fallback>
                <p:oleObj name="公式" r:id="rId21" imgW="2158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418" y="4606460"/>
                        <a:ext cx="446405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637621"/>
              </p:ext>
            </p:extLst>
          </p:nvPr>
        </p:nvGraphicFramePr>
        <p:xfrm>
          <a:off x="5677418" y="5630106"/>
          <a:ext cx="1681796" cy="79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8" name="公式" r:id="rId23" imgW="825480" imgH="406080" progId="Equation.3">
                  <p:embed/>
                </p:oleObj>
              </mc:Choice>
              <mc:Fallback>
                <p:oleObj name="公式" r:id="rId23" imgW="825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418" y="5630106"/>
                        <a:ext cx="1681796" cy="799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56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27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0" grpId="0" autoUpdateAnimBg="0"/>
      <p:bldP spid="276492" grpId="0" autoUpdateAnimBg="0"/>
      <p:bldP spid="276495" grpId="0" animBg="1"/>
      <p:bldP spid="276496" grpId="0" animBg="1"/>
      <p:bldP spid="276497" grpId="0" animBg="1"/>
      <p:bldP spid="276498" grpId="0" autoUpdateAnimBg="0"/>
      <p:bldP spid="276499" grpId="0" autoUpdateAnimBg="0"/>
      <p:bldP spid="276506" grpId="0" autoUpdateAnimBg="0"/>
      <p:bldP spid="276507" grpId="0" animBg="1"/>
      <p:bldP spid="276508" grpId="0" animBg="1"/>
      <p:bldP spid="276509" grpId="0" animBg="1"/>
      <p:bldP spid="2765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778224"/>
              </p:ext>
            </p:extLst>
          </p:nvPr>
        </p:nvGraphicFramePr>
        <p:xfrm>
          <a:off x="9240077" y="1505268"/>
          <a:ext cx="2054225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7" name="BMP 图象" r:id="rId3" imgW="1657581" imgH="1809524" progId="Paint.Picture">
                  <p:embed/>
                </p:oleObj>
              </mc:Choice>
              <mc:Fallback>
                <p:oleObj name="BMP 图象" r:id="rId3" imgW="1657581" imgH="1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0077" y="1505268"/>
                        <a:ext cx="2054225" cy="23193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7708"/>
              </p:ext>
            </p:extLst>
          </p:nvPr>
        </p:nvGraphicFramePr>
        <p:xfrm>
          <a:off x="1250950" y="504825"/>
          <a:ext cx="74358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8" name="Document" r:id="rId5" imgW="7357285" imgH="1772924" progId="Word.Document.8">
                  <p:embed/>
                </p:oleObj>
              </mc:Choice>
              <mc:Fallback>
                <p:oleObj name="Document" r:id="rId5" imgW="7357285" imgH="17729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04825"/>
                        <a:ext cx="74358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138647" y="2368052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275281"/>
              </p:ext>
            </p:extLst>
          </p:nvPr>
        </p:nvGraphicFramePr>
        <p:xfrm>
          <a:off x="1977231" y="2388712"/>
          <a:ext cx="6038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9" name="文档" r:id="rId7" imgW="6042600" imgH="552240" progId="Word.Document.8">
                  <p:embed/>
                </p:oleObj>
              </mc:Choice>
              <mc:Fallback>
                <p:oleObj name="文档" r:id="rId7" imgW="6042600" imgH="55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231" y="2388712"/>
                        <a:ext cx="60388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239730"/>
              </p:ext>
            </p:extLst>
          </p:nvPr>
        </p:nvGraphicFramePr>
        <p:xfrm>
          <a:off x="1201738" y="3423206"/>
          <a:ext cx="5238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0" name="文档" r:id="rId9" imgW="5238720" imgH="552240" progId="Word.Document.8">
                  <p:embed/>
                </p:oleObj>
              </mc:Choice>
              <mc:Fallback>
                <p:oleObj name="文档" r:id="rId9" imgW="5238720" imgH="55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423206"/>
                        <a:ext cx="52387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35250"/>
              </p:ext>
            </p:extLst>
          </p:nvPr>
        </p:nvGraphicFramePr>
        <p:xfrm>
          <a:off x="1260748" y="4041776"/>
          <a:ext cx="3378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1" name="公式" r:id="rId11" imgW="3377880" imgH="1041120" progId="Equation.3">
                  <p:embed/>
                </p:oleObj>
              </mc:Choice>
              <mc:Fallback>
                <p:oleObj name="公式" r:id="rId11" imgW="33778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748" y="4041776"/>
                        <a:ext cx="3378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76098"/>
              </p:ext>
            </p:extLst>
          </p:nvPr>
        </p:nvGraphicFramePr>
        <p:xfrm>
          <a:off x="4771708" y="4061857"/>
          <a:ext cx="41449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2" name="文档" r:id="rId13" imgW="4135680" imgH="1252440" progId="Word.Document.8">
                  <p:embed/>
                </p:oleObj>
              </mc:Choice>
              <mc:Fallback>
                <p:oleObj name="文档" r:id="rId13" imgW="4135680" imgH="1252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708" y="4061857"/>
                        <a:ext cx="414496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0152"/>
              </p:ext>
            </p:extLst>
          </p:nvPr>
        </p:nvGraphicFramePr>
        <p:xfrm>
          <a:off x="1334589" y="5301457"/>
          <a:ext cx="292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3" name="公式" r:id="rId15" imgW="2920680" imgH="838080" progId="Equation.3">
                  <p:embed/>
                </p:oleObj>
              </mc:Choice>
              <mc:Fallback>
                <p:oleObj name="公式" r:id="rId15" imgW="2920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589" y="5301457"/>
                        <a:ext cx="292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00091"/>
              </p:ext>
            </p:extLst>
          </p:nvPr>
        </p:nvGraphicFramePr>
        <p:xfrm>
          <a:off x="4378008" y="5562600"/>
          <a:ext cx="787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4" name="公式" r:id="rId17" imgW="787320" imgH="317160" progId="Equation.3">
                  <p:embed/>
                </p:oleObj>
              </mc:Choice>
              <mc:Fallback>
                <p:oleObj name="公式" r:id="rId17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008" y="5562600"/>
                        <a:ext cx="787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2426"/>
              </p:ext>
            </p:extLst>
          </p:nvPr>
        </p:nvGraphicFramePr>
        <p:xfrm>
          <a:off x="1626326" y="2936082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5" name="公式" r:id="rId19" imgW="1295280" imgH="457200" progId="Equation.3">
                  <p:embed/>
                </p:oleObj>
              </mc:Choice>
              <mc:Fallback>
                <p:oleObj name="公式" r:id="rId19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326" y="2936082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99834"/>
              </p:ext>
            </p:extLst>
          </p:nvPr>
        </p:nvGraphicFramePr>
        <p:xfrm>
          <a:off x="9240077" y="1512411"/>
          <a:ext cx="205581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6" name="BMP 图象" r:id="rId21" imgW="1657581" imgH="1809524" progId="Paint.Picture">
                  <p:embed/>
                </p:oleObj>
              </mc:Choice>
              <mc:Fallback>
                <p:oleObj name="BMP 图象" r:id="rId21" imgW="1657581" imgH="1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0077" y="1512411"/>
                        <a:ext cx="2055812" cy="2305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61907"/>
              </p:ext>
            </p:extLst>
          </p:nvPr>
        </p:nvGraphicFramePr>
        <p:xfrm>
          <a:off x="10509067" y="2318635"/>
          <a:ext cx="209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7" name="公式" r:id="rId23" imgW="419040" imgH="457200" progId="Equation.3">
                  <p:embed/>
                </p:oleObj>
              </mc:Choice>
              <mc:Fallback>
                <p:oleObj name="公式" r:id="rId23" imgW="419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067" y="2318635"/>
                        <a:ext cx="209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79480"/>
              </p:ext>
            </p:extLst>
          </p:nvPr>
        </p:nvGraphicFramePr>
        <p:xfrm>
          <a:off x="9393977" y="832840"/>
          <a:ext cx="2054225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4" name="BMP 图象" r:id="rId3" imgW="1657581" imgH="1809524" progId="Paint.Picture">
                  <p:embed/>
                </p:oleObj>
              </mc:Choice>
              <mc:Fallback>
                <p:oleObj name="BMP 图象" r:id="rId3" imgW="1657581" imgH="1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977" y="832840"/>
                        <a:ext cx="2054225" cy="23193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255855" y="2067899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78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44675"/>
              </p:ext>
            </p:extLst>
          </p:nvPr>
        </p:nvGraphicFramePr>
        <p:xfrm>
          <a:off x="4906311" y="4787319"/>
          <a:ext cx="3199616" cy="89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5" name="Equation" r:id="rId5" imgW="1447560" imgH="406080" progId="Equation.DSMT4">
                  <p:embed/>
                </p:oleObj>
              </mc:Choice>
              <mc:Fallback>
                <p:oleObj name="Equation" r:id="rId5" imgW="1447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311" y="4787319"/>
                        <a:ext cx="3199616" cy="89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199346"/>
              </p:ext>
            </p:extLst>
          </p:nvPr>
        </p:nvGraphicFramePr>
        <p:xfrm>
          <a:off x="8583930" y="5744855"/>
          <a:ext cx="908413" cy="85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6" name="Equation" r:id="rId7" imgW="431640" imgH="406080" progId="Equation.DSMT4">
                  <p:embed/>
                </p:oleObj>
              </mc:Choice>
              <mc:Fallback>
                <p:oleObj name="Equation" r:id="rId7" imgW="431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3930" y="5744855"/>
                        <a:ext cx="908413" cy="85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787385"/>
              </p:ext>
            </p:extLst>
          </p:nvPr>
        </p:nvGraphicFramePr>
        <p:xfrm>
          <a:off x="9393977" y="839984"/>
          <a:ext cx="205581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7" name="BMP 图象" r:id="rId9" imgW="1657581" imgH="1809524" progId="Paint.Picture">
                  <p:embed/>
                </p:oleObj>
              </mc:Choice>
              <mc:Fallback>
                <p:oleObj name="BMP 图象" r:id="rId9" imgW="1657581" imgH="1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977" y="839984"/>
                        <a:ext cx="2055812" cy="2305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45299"/>
              </p:ext>
            </p:extLst>
          </p:nvPr>
        </p:nvGraphicFramePr>
        <p:xfrm>
          <a:off x="10642054" y="1542711"/>
          <a:ext cx="304619" cy="30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8" name="Equation" r:id="rId11" imgW="164880" imgH="164880" progId="Equation.DSMT4">
                  <p:embed/>
                </p:oleObj>
              </mc:Choice>
              <mc:Fallback>
                <p:oleObj name="Equation" r:id="rId11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2054" y="1542711"/>
                        <a:ext cx="304619" cy="304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16255" y="209771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由轮换对称性，</a:t>
            </a:r>
            <a:endParaRPr lang="zh-CN" altLang="en-US" sz="2800" b="1" dirty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98344"/>
              </p:ext>
            </p:extLst>
          </p:nvPr>
        </p:nvGraphicFramePr>
        <p:xfrm>
          <a:off x="2245733" y="944957"/>
          <a:ext cx="5659438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9" name="Equation" r:id="rId13" imgW="2260440" imgH="495000" progId="Equation.DSMT4">
                  <p:embed/>
                </p:oleObj>
              </mc:Choice>
              <mc:Fallback>
                <p:oleObj name="Equation" r:id="rId13" imgW="2260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733" y="944957"/>
                        <a:ext cx="5659438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106986"/>
              </p:ext>
            </p:extLst>
          </p:nvPr>
        </p:nvGraphicFramePr>
        <p:xfrm>
          <a:off x="1804080" y="437825"/>
          <a:ext cx="6783977" cy="57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0" name="Equation" r:id="rId15" imgW="2717640" imgH="228600" progId="Equation.DSMT4">
                  <p:embed/>
                </p:oleObj>
              </mc:Choice>
              <mc:Fallback>
                <p:oleObj name="Equation" r:id="rId15" imgW="271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04080" y="437825"/>
                        <a:ext cx="6783977" cy="57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62719" y="461522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502132"/>
              </p:ext>
            </p:extLst>
          </p:nvPr>
        </p:nvGraphicFramePr>
        <p:xfrm>
          <a:off x="1186694" y="2557197"/>
          <a:ext cx="4372292" cy="112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1" name="Equation" r:id="rId17" imgW="1917360" imgH="495000" progId="Equation.DSMT4">
                  <p:embed/>
                </p:oleObj>
              </mc:Choice>
              <mc:Fallback>
                <p:oleObj name="Equation" r:id="rId17" imgW="1917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694" y="2557197"/>
                        <a:ext cx="4372292" cy="1128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79164"/>
              </p:ext>
            </p:extLst>
          </p:nvPr>
        </p:nvGraphicFramePr>
        <p:xfrm>
          <a:off x="1169563" y="3578117"/>
          <a:ext cx="8419883" cy="126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2" name="Equation" r:id="rId19" imgW="3708360" imgH="558720" progId="Equation.DSMT4">
                  <p:embed/>
                </p:oleObj>
              </mc:Choice>
              <mc:Fallback>
                <p:oleObj name="Equation" r:id="rId19" imgW="3708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563" y="3578117"/>
                        <a:ext cx="8419883" cy="1266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910163"/>
              </p:ext>
            </p:extLst>
          </p:nvPr>
        </p:nvGraphicFramePr>
        <p:xfrm>
          <a:off x="1222068" y="4775317"/>
          <a:ext cx="3684243" cy="96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3" name="Equation" r:id="rId21" imgW="1688760" imgH="444240" progId="Equation.DSMT4">
                  <p:embed/>
                </p:oleObj>
              </mc:Choice>
              <mc:Fallback>
                <p:oleObj name="Equation" r:id="rId21" imgW="1688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22068" y="4775317"/>
                        <a:ext cx="3684243" cy="96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23477"/>
              </p:ext>
            </p:extLst>
          </p:nvPr>
        </p:nvGraphicFramePr>
        <p:xfrm>
          <a:off x="8073383" y="4775317"/>
          <a:ext cx="30321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4" name="Equation" r:id="rId23" imgW="1371600" imgH="406080" progId="Equation.DSMT4">
                  <p:embed/>
                </p:oleObj>
              </mc:Choice>
              <mc:Fallback>
                <p:oleObj name="Equation" r:id="rId23" imgW="1371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3383" y="4775317"/>
                        <a:ext cx="30321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42328"/>
              </p:ext>
            </p:extLst>
          </p:nvPr>
        </p:nvGraphicFramePr>
        <p:xfrm>
          <a:off x="1222068" y="5744855"/>
          <a:ext cx="4301545" cy="88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5" name="Equation" r:id="rId25" imgW="1981080" imgH="406080" progId="Equation.DSMT4">
                  <p:embed/>
                </p:oleObj>
              </mc:Choice>
              <mc:Fallback>
                <p:oleObj name="Equation" r:id="rId25" imgW="1981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22068" y="5744855"/>
                        <a:ext cx="4301545" cy="88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217431"/>
              </p:ext>
            </p:extLst>
          </p:nvPr>
        </p:nvGraphicFramePr>
        <p:xfrm>
          <a:off x="5581332" y="5673842"/>
          <a:ext cx="30067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" name="Equation" r:id="rId27" imgW="1384200" imgH="444240" progId="Equation.DSMT4">
                  <p:embed/>
                </p:oleObj>
              </mc:Choice>
              <mc:Fallback>
                <p:oleObj name="Equation" r:id="rId27" imgW="138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81332" y="5673842"/>
                        <a:ext cx="300672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01626" y="198680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utoUpdateAnimBg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386</Words>
  <Application>Microsoft Office PowerPoint</Application>
  <PresentationFormat>宽屏</PresentationFormat>
  <Paragraphs>143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黑体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公式</vt:lpstr>
      <vt:lpstr>BMP 图象</vt:lpstr>
      <vt:lpstr>Document</vt:lpstr>
      <vt:lpstr>文档</vt:lpstr>
      <vt:lpstr>MathType 7.0 Equation</vt:lpstr>
      <vt:lpstr>PowerPoint 演示文稿</vt:lpstr>
      <vt:lpstr>PowerPoint 演示文稿</vt:lpstr>
      <vt:lpstr>例2. 将积分化为极坐标形式</vt:lpstr>
      <vt:lpstr>PowerPoint 演示文稿</vt:lpstr>
      <vt:lpstr>PowerPoint 演示文稿</vt:lpstr>
      <vt:lpstr>PowerPoint 演示文稿</vt:lpstr>
      <vt:lpstr>例5.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朱睿</cp:lastModifiedBy>
  <cp:revision>87</cp:revision>
  <dcterms:created xsi:type="dcterms:W3CDTF">2020-02-18T00:15:31Z</dcterms:created>
  <dcterms:modified xsi:type="dcterms:W3CDTF">2022-03-26T13:03:54Z</dcterms:modified>
</cp:coreProperties>
</file>