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305" r:id="rId16"/>
    <p:sldId id="307" r:id="rId17"/>
    <p:sldId id="310" r:id="rId18"/>
    <p:sldId id="311" r:id="rId19"/>
    <p:sldId id="308" r:id="rId20"/>
    <p:sldId id="309" r:id="rId21"/>
    <p:sldId id="271" r:id="rId22"/>
    <p:sldId id="272" r:id="rId23"/>
    <p:sldId id="273" r:id="rId24"/>
    <p:sldId id="274" r:id="rId25"/>
    <p:sldId id="276" r:id="rId26"/>
    <p:sldId id="302" r:id="rId27"/>
    <p:sldId id="277" r:id="rId28"/>
    <p:sldId id="296" r:id="rId29"/>
    <p:sldId id="298" r:id="rId30"/>
    <p:sldId id="299" r:id="rId31"/>
    <p:sldId id="300" r:id="rId32"/>
    <p:sldId id="303" r:id="rId33"/>
    <p:sldId id="304" r:id="rId34"/>
    <p:sldId id="27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464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e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wmf"/><Relationship Id="rId18" Type="http://schemas.openxmlformats.org/officeDocument/2006/relationships/image" Target="../media/image14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12" Type="http://schemas.openxmlformats.org/officeDocument/2006/relationships/image" Target="../media/image137.png"/><Relationship Id="rId17" Type="http://schemas.openxmlformats.org/officeDocument/2006/relationships/image" Target="../media/image142.wmf"/><Relationship Id="rId2" Type="http://schemas.openxmlformats.org/officeDocument/2006/relationships/image" Target="../media/image127.wmf"/><Relationship Id="rId16" Type="http://schemas.openxmlformats.org/officeDocument/2006/relationships/image" Target="../media/image141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5" Type="http://schemas.openxmlformats.org/officeDocument/2006/relationships/image" Target="../media/image140.wmf"/><Relationship Id="rId10" Type="http://schemas.openxmlformats.org/officeDocument/2006/relationships/image" Target="../media/image135.png"/><Relationship Id="rId4" Type="http://schemas.openxmlformats.org/officeDocument/2006/relationships/image" Target="../media/image129.wmf"/><Relationship Id="rId9" Type="http://schemas.openxmlformats.org/officeDocument/2006/relationships/image" Target="../media/image134.wmf"/><Relationship Id="rId14" Type="http://schemas.openxmlformats.org/officeDocument/2006/relationships/image" Target="../media/image139.png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e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10" Type="http://schemas.openxmlformats.org/officeDocument/2006/relationships/image" Target="../media/image171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83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11" Type="http://schemas.openxmlformats.org/officeDocument/2006/relationships/image" Target="../media/image182.wmf"/><Relationship Id="rId5" Type="http://schemas.openxmlformats.org/officeDocument/2006/relationships/image" Target="../media/image17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emf"/><Relationship Id="rId7" Type="http://schemas.openxmlformats.org/officeDocument/2006/relationships/image" Target="../media/image225.wmf"/><Relationship Id="rId12" Type="http://schemas.openxmlformats.org/officeDocument/2006/relationships/image" Target="../media/image230.wmf"/><Relationship Id="rId2" Type="http://schemas.openxmlformats.org/officeDocument/2006/relationships/image" Target="../media/image220.emf"/><Relationship Id="rId1" Type="http://schemas.openxmlformats.org/officeDocument/2006/relationships/image" Target="../media/image219.png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emf"/><Relationship Id="rId2" Type="http://schemas.openxmlformats.org/officeDocument/2006/relationships/image" Target="../media/image15.wmf"/><Relationship Id="rId16" Type="http://schemas.openxmlformats.org/officeDocument/2006/relationships/image" Target="../media/image29.e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e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3.png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12" Type="http://schemas.openxmlformats.org/officeDocument/2006/relationships/image" Target="../media/image242.png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10" Type="http://schemas.openxmlformats.org/officeDocument/2006/relationships/image" Target="../media/image254.w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Relationship Id="rId9" Type="http://schemas.openxmlformats.org/officeDocument/2006/relationships/image" Target="../media/image26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266.emf"/><Relationship Id="rId7" Type="http://schemas.openxmlformats.org/officeDocument/2006/relationships/image" Target="../media/image269.wmf"/><Relationship Id="rId12" Type="http://schemas.openxmlformats.org/officeDocument/2006/relationships/image" Target="../media/image273.wmf"/><Relationship Id="rId2" Type="http://schemas.openxmlformats.org/officeDocument/2006/relationships/image" Target="../media/image265.emf"/><Relationship Id="rId1" Type="http://schemas.openxmlformats.org/officeDocument/2006/relationships/image" Target="../media/image264.wmf"/><Relationship Id="rId6" Type="http://schemas.openxmlformats.org/officeDocument/2006/relationships/image" Target="../media/image87.wmf"/><Relationship Id="rId11" Type="http://schemas.openxmlformats.org/officeDocument/2006/relationships/image" Target="../media/image272.wmf"/><Relationship Id="rId5" Type="http://schemas.openxmlformats.org/officeDocument/2006/relationships/image" Target="../media/image268.emf"/><Relationship Id="rId10" Type="http://schemas.openxmlformats.org/officeDocument/2006/relationships/image" Target="../media/image271.wmf"/><Relationship Id="rId4" Type="http://schemas.openxmlformats.org/officeDocument/2006/relationships/image" Target="../media/image267.emf"/><Relationship Id="rId9" Type="http://schemas.openxmlformats.org/officeDocument/2006/relationships/image" Target="../media/image27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13" Type="http://schemas.openxmlformats.org/officeDocument/2006/relationships/image" Target="../media/image287.wmf"/><Relationship Id="rId3" Type="http://schemas.openxmlformats.org/officeDocument/2006/relationships/image" Target="../media/image277.wmf"/><Relationship Id="rId7" Type="http://schemas.openxmlformats.org/officeDocument/2006/relationships/image" Target="../media/image281.emf"/><Relationship Id="rId12" Type="http://schemas.openxmlformats.org/officeDocument/2006/relationships/image" Target="../media/image286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11" Type="http://schemas.openxmlformats.org/officeDocument/2006/relationships/image" Target="../media/image285.wmf"/><Relationship Id="rId5" Type="http://schemas.openxmlformats.org/officeDocument/2006/relationships/image" Target="../media/image279.png"/><Relationship Id="rId10" Type="http://schemas.openxmlformats.org/officeDocument/2006/relationships/image" Target="../media/image284.wmf"/><Relationship Id="rId4" Type="http://schemas.openxmlformats.org/officeDocument/2006/relationships/image" Target="../media/image278.wmf"/><Relationship Id="rId9" Type="http://schemas.openxmlformats.org/officeDocument/2006/relationships/image" Target="../media/image28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image" Target="../media/image300.wmf"/><Relationship Id="rId3" Type="http://schemas.openxmlformats.org/officeDocument/2006/relationships/image" Target="../media/image290.wmf"/><Relationship Id="rId7" Type="http://schemas.openxmlformats.org/officeDocument/2006/relationships/image" Target="../media/image294.wmf"/><Relationship Id="rId12" Type="http://schemas.openxmlformats.org/officeDocument/2006/relationships/image" Target="../media/image299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11" Type="http://schemas.openxmlformats.org/officeDocument/2006/relationships/image" Target="../media/image298.wmf"/><Relationship Id="rId5" Type="http://schemas.openxmlformats.org/officeDocument/2006/relationships/image" Target="../media/image292.wmf"/><Relationship Id="rId10" Type="http://schemas.openxmlformats.org/officeDocument/2006/relationships/image" Target="../media/image297.wmf"/><Relationship Id="rId4" Type="http://schemas.openxmlformats.org/officeDocument/2006/relationships/image" Target="../media/image291.wmf"/><Relationship Id="rId9" Type="http://schemas.openxmlformats.org/officeDocument/2006/relationships/image" Target="../media/image29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emf"/><Relationship Id="rId2" Type="http://schemas.openxmlformats.org/officeDocument/2006/relationships/image" Target="../media/image302.png"/><Relationship Id="rId1" Type="http://schemas.openxmlformats.org/officeDocument/2006/relationships/image" Target="../media/image301.wmf"/><Relationship Id="rId5" Type="http://schemas.openxmlformats.org/officeDocument/2006/relationships/image" Target="../media/image305.wmf"/><Relationship Id="rId4" Type="http://schemas.openxmlformats.org/officeDocument/2006/relationships/image" Target="../media/image304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3" Type="http://schemas.openxmlformats.org/officeDocument/2006/relationships/image" Target="../media/image308.wmf"/><Relationship Id="rId7" Type="http://schemas.openxmlformats.org/officeDocument/2006/relationships/image" Target="../media/image312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Relationship Id="rId9" Type="http://schemas.openxmlformats.org/officeDocument/2006/relationships/image" Target="../media/image31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3" Type="http://schemas.openxmlformats.org/officeDocument/2006/relationships/image" Target="../media/image317.wmf"/><Relationship Id="rId7" Type="http://schemas.openxmlformats.org/officeDocument/2006/relationships/image" Target="../media/image321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Relationship Id="rId6" Type="http://schemas.openxmlformats.org/officeDocument/2006/relationships/image" Target="../media/image320.wmf"/><Relationship Id="rId5" Type="http://schemas.openxmlformats.org/officeDocument/2006/relationships/image" Target="../media/image319.wmf"/><Relationship Id="rId10" Type="http://schemas.openxmlformats.org/officeDocument/2006/relationships/image" Target="../media/image324.wmf"/><Relationship Id="rId4" Type="http://schemas.openxmlformats.org/officeDocument/2006/relationships/image" Target="../media/image318.wmf"/><Relationship Id="rId9" Type="http://schemas.openxmlformats.org/officeDocument/2006/relationships/image" Target="../media/image32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6" Type="http://schemas.openxmlformats.org/officeDocument/2006/relationships/image" Target="../media/image330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3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34.emf"/><Relationship Id="rId5" Type="http://schemas.openxmlformats.org/officeDocument/2006/relationships/image" Target="../media/image18.wmf"/><Relationship Id="rId10" Type="http://schemas.openxmlformats.org/officeDocument/2006/relationships/image" Target="../media/image33.emf"/><Relationship Id="rId4" Type="http://schemas.openxmlformats.org/officeDocument/2006/relationships/image" Target="../media/image17.wmf"/><Relationship Id="rId9" Type="http://schemas.openxmlformats.org/officeDocument/2006/relationships/image" Target="../media/image3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image" Target="../media/image319.wmf"/><Relationship Id="rId7" Type="http://schemas.openxmlformats.org/officeDocument/2006/relationships/image" Target="../media/image337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6" Type="http://schemas.openxmlformats.org/officeDocument/2006/relationships/image" Target="../media/image336.wmf"/><Relationship Id="rId11" Type="http://schemas.openxmlformats.org/officeDocument/2006/relationships/image" Target="../media/image341.wmf"/><Relationship Id="rId5" Type="http://schemas.openxmlformats.org/officeDocument/2006/relationships/image" Target="../media/image335.wmf"/><Relationship Id="rId10" Type="http://schemas.openxmlformats.org/officeDocument/2006/relationships/image" Target="../media/image340.wmf"/><Relationship Id="rId4" Type="http://schemas.openxmlformats.org/officeDocument/2006/relationships/image" Target="../media/image320.wmf"/><Relationship Id="rId9" Type="http://schemas.openxmlformats.org/officeDocument/2006/relationships/image" Target="../media/image33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3" Type="http://schemas.openxmlformats.org/officeDocument/2006/relationships/image" Target="../media/image319.wmf"/><Relationship Id="rId7" Type="http://schemas.openxmlformats.org/officeDocument/2006/relationships/image" Target="../media/image346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5.wmf"/><Relationship Id="rId5" Type="http://schemas.openxmlformats.org/officeDocument/2006/relationships/image" Target="../media/image344.wmf"/><Relationship Id="rId10" Type="http://schemas.openxmlformats.org/officeDocument/2006/relationships/image" Target="../media/image349.wmf"/><Relationship Id="rId4" Type="http://schemas.openxmlformats.org/officeDocument/2006/relationships/image" Target="../media/image320.wmf"/><Relationship Id="rId9" Type="http://schemas.openxmlformats.org/officeDocument/2006/relationships/image" Target="../media/image34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image" Target="../media/image352.wmf"/><Relationship Id="rId7" Type="http://schemas.openxmlformats.org/officeDocument/2006/relationships/image" Target="../media/image356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10" Type="http://schemas.openxmlformats.org/officeDocument/2006/relationships/image" Target="../media/image359.wmf"/><Relationship Id="rId4" Type="http://schemas.openxmlformats.org/officeDocument/2006/relationships/image" Target="../media/image353.wmf"/><Relationship Id="rId9" Type="http://schemas.openxmlformats.org/officeDocument/2006/relationships/image" Target="../media/image35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Relationship Id="rId4" Type="http://schemas.openxmlformats.org/officeDocument/2006/relationships/image" Target="../media/image36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7.wmf"/><Relationship Id="rId7" Type="http://schemas.openxmlformats.org/officeDocument/2006/relationships/image" Target="../media/image15.wmf"/><Relationship Id="rId12" Type="http://schemas.openxmlformats.org/officeDocument/2006/relationships/image" Target="../media/image4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16.wmf"/><Relationship Id="rId11" Type="http://schemas.openxmlformats.org/officeDocument/2006/relationships/image" Target="../media/image43.wmf"/><Relationship Id="rId5" Type="http://schemas.openxmlformats.org/officeDocument/2006/relationships/image" Target="../media/image39.wmf"/><Relationship Id="rId10" Type="http://schemas.openxmlformats.org/officeDocument/2006/relationships/image" Target="../media/image42.wmf"/><Relationship Id="rId4" Type="http://schemas.openxmlformats.org/officeDocument/2006/relationships/image" Target="../media/image38.png"/><Relationship Id="rId9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7.wmf"/><Relationship Id="rId7" Type="http://schemas.openxmlformats.org/officeDocument/2006/relationships/image" Target="../media/image50.png"/><Relationship Id="rId12" Type="http://schemas.openxmlformats.org/officeDocument/2006/relationships/image" Target="../media/image54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11" Type="http://schemas.openxmlformats.org/officeDocument/2006/relationships/image" Target="../media/image53.wmf"/><Relationship Id="rId5" Type="http://schemas.openxmlformats.org/officeDocument/2006/relationships/image" Target="../media/image48.wmf"/><Relationship Id="rId10" Type="http://schemas.openxmlformats.org/officeDocument/2006/relationships/image" Target="../media/image52.wmf"/><Relationship Id="rId4" Type="http://schemas.openxmlformats.org/officeDocument/2006/relationships/image" Target="../media/image42.wmf"/><Relationship Id="rId9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15.wmf"/><Relationship Id="rId7" Type="http://schemas.openxmlformats.org/officeDocument/2006/relationships/image" Target="../media/image59.wmf"/><Relationship Id="rId2" Type="http://schemas.openxmlformats.org/officeDocument/2006/relationships/image" Target="../media/image56.wmf"/><Relationship Id="rId1" Type="http://schemas.openxmlformats.org/officeDocument/2006/relationships/image" Target="../media/image55.png"/><Relationship Id="rId6" Type="http://schemas.openxmlformats.org/officeDocument/2006/relationships/image" Target="../media/image58.wmf"/><Relationship Id="rId11" Type="http://schemas.openxmlformats.org/officeDocument/2006/relationships/image" Target="../media/image49.wmf"/><Relationship Id="rId5" Type="http://schemas.openxmlformats.org/officeDocument/2006/relationships/image" Target="../media/image57.wmf"/><Relationship Id="rId10" Type="http://schemas.openxmlformats.org/officeDocument/2006/relationships/image" Target="../media/image48.wmf"/><Relationship Id="rId4" Type="http://schemas.openxmlformats.org/officeDocument/2006/relationships/image" Target="../media/image16.wmf"/><Relationship Id="rId9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2.wmf"/><Relationship Id="rId7" Type="http://schemas.openxmlformats.org/officeDocument/2006/relationships/image" Target="../media/image65.wmf"/><Relationship Id="rId2" Type="http://schemas.openxmlformats.org/officeDocument/2006/relationships/image" Target="../media/image61.wmf"/><Relationship Id="rId1" Type="http://schemas.openxmlformats.org/officeDocument/2006/relationships/image" Target="../media/image42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0.wmf"/><Relationship Id="rId9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wmf"/><Relationship Id="rId12" Type="http://schemas.openxmlformats.org/officeDocument/2006/relationships/image" Target="../media/image80.emf"/><Relationship Id="rId2" Type="http://schemas.openxmlformats.org/officeDocument/2006/relationships/image" Target="../media/image70.wmf"/><Relationship Id="rId1" Type="http://schemas.openxmlformats.org/officeDocument/2006/relationships/image" Target="../media/image69.e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emf"/><Relationship Id="rId18" Type="http://schemas.openxmlformats.org/officeDocument/2006/relationships/image" Target="../media/image98.wmf"/><Relationship Id="rId26" Type="http://schemas.openxmlformats.org/officeDocument/2006/relationships/image" Target="../media/image106.emf"/><Relationship Id="rId3" Type="http://schemas.openxmlformats.org/officeDocument/2006/relationships/image" Target="../media/image83.emf"/><Relationship Id="rId21" Type="http://schemas.openxmlformats.org/officeDocument/2006/relationships/image" Target="../media/image101.wmf"/><Relationship Id="rId7" Type="http://schemas.openxmlformats.org/officeDocument/2006/relationships/image" Target="../media/image87.wmf"/><Relationship Id="rId12" Type="http://schemas.openxmlformats.org/officeDocument/2006/relationships/image" Target="../media/image92.emf"/><Relationship Id="rId17" Type="http://schemas.openxmlformats.org/officeDocument/2006/relationships/image" Target="../media/image97.wmf"/><Relationship Id="rId25" Type="http://schemas.openxmlformats.org/officeDocument/2006/relationships/image" Target="../media/image105.emf"/><Relationship Id="rId2" Type="http://schemas.openxmlformats.org/officeDocument/2006/relationships/image" Target="../media/image82.emf"/><Relationship Id="rId16" Type="http://schemas.openxmlformats.org/officeDocument/2006/relationships/image" Target="../media/image96.wmf"/><Relationship Id="rId20" Type="http://schemas.openxmlformats.org/officeDocument/2006/relationships/image" Target="../media/image100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24" Type="http://schemas.openxmlformats.org/officeDocument/2006/relationships/image" Target="../media/image104.wmf"/><Relationship Id="rId5" Type="http://schemas.openxmlformats.org/officeDocument/2006/relationships/image" Target="../media/image85.emf"/><Relationship Id="rId15" Type="http://schemas.openxmlformats.org/officeDocument/2006/relationships/image" Target="../media/image95.wmf"/><Relationship Id="rId23" Type="http://schemas.openxmlformats.org/officeDocument/2006/relationships/image" Target="../media/image103.wmf"/><Relationship Id="rId28" Type="http://schemas.openxmlformats.org/officeDocument/2006/relationships/image" Target="../media/image108.wmf"/><Relationship Id="rId10" Type="http://schemas.openxmlformats.org/officeDocument/2006/relationships/image" Target="../media/image90.emf"/><Relationship Id="rId19" Type="http://schemas.openxmlformats.org/officeDocument/2006/relationships/image" Target="../media/image99.emf"/><Relationship Id="rId4" Type="http://schemas.openxmlformats.org/officeDocument/2006/relationships/image" Target="../media/image84.emf"/><Relationship Id="rId9" Type="http://schemas.openxmlformats.org/officeDocument/2006/relationships/image" Target="../media/image89.wmf"/><Relationship Id="rId14" Type="http://schemas.openxmlformats.org/officeDocument/2006/relationships/image" Target="../media/image94.wmf"/><Relationship Id="rId22" Type="http://schemas.openxmlformats.org/officeDocument/2006/relationships/image" Target="../media/image102.wmf"/><Relationship Id="rId27" Type="http://schemas.openxmlformats.org/officeDocument/2006/relationships/image" Target="../media/image10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47309-7E3A-47A4-91B1-06058BB4C888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DF42D-A96D-4D12-97D6-70F98174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0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487491-586C-4CE0-B768-7D356C794AA3}" type="slidenum">
              <a:rPr lang="en-US" altLang="zh-CN" sz="1200" smtClean="0"/>
              <a:pPr/>
              <a:t>9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7517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9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7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64119"/>
      </p:ext>
    </p:extLst>
  </p:cSld>
  <p:clrMapOvr>
    <a:masterClrMapping/>
  </p:clrMapOvr>
  <p:transition spd="med"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8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4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115C-0569-4BF1-9E6B-8F71BAAE10C1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7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1.png"/><Relationship Id="rId21" Type="http://schemas.openxmlformats.org/officeDocument/2006/relationships/image" Target="../media/image8.wmf"/><Relationship Id="rId7" Type="http://schemas.openxmlformats.org/officeDocument/2006/relationships/image" Target="../media/image2.wmf"/><Relationship Id="rId12" Type="http://schemas.openxmlformats.org/officeDocument/2006/relationships/image" Target="../media/image12.wmf"/><Relationship Id="rId17" Type="http://schemas.openxmlformats.org/officeDocument/2006/relationships/image" Target="../media/image6.wmf"/><Relationship Id="rId25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0.bin"/><Relationship Id="rId5" Type="http://schemas.openxmlformats.org/officeDocument/2006/relationships/image" Target="../media/image1.wmf"/><Relationship Id="rId15" Type="http://schemas.openxmlformats.org/officeDocument/2006/relationships/image" Target="../media/image5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" Type="http://schemas.openxmlformats.org/officeDocument/2006/relationships/image" Target="../media/image11.png"/><Relationship Id="rId21" Type="http://schemas.openxmlformats.org/officeDocument/2006/relationships/image" Target="../media/image117.wmf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15.wmf"/><Relationship Id="rId25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12.wmf"/><Relationship Id="rId24" Type="http://schemas.openxmlformats.org/officeDocument/2006/relationships/oleObject" Target="../embeddings/oleObject136.bin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23" Type="http://schemas.openxmlformats.org/officeDocument/2006/relationships/image" Target="../media/image118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25.wmf"/><Relationship Id="rId3" Type="http://schemas.openxmlformats.org/officeDocument/2006/relationships/image" Target="../media/image11.png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24.wmf"/><Relationship Id="rId5" Type="http://schemas.openxmlformats.org/officeDocument/2006/relationships/image" Target="../media/image121.e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123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49.bin"/><Relationship Id="rId26" Type="http://schemas.openxmlformats.org/officeDocument/2006/relationships/oleObject" Target="../embeddings/oleObject153.bin"/><Relationship Id="rId39" Type="http://schemas.openxmlformats.org/officeDocument/2006/relationships/oleObject" Target="../embeddings/oleObject161.bin"/><Relationship Id="rId21" Type="http://schemas.openxmlformats.org/officeDocument/2006/relationships/image" Target="../media/image134.wmf"/><Relationship Id="rId34" Type="http://schemas.openxmlformats.org/officeDocument/2006/relationships/oleObject" Target="../embeddings/oleObject158.bin"/><Relationship Id="rId42" Type="http://schemas.openxmlformats.org/officeDocument/2006/relationships/image" Target="../media/image143.wmf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29" Type="http://schemas.openxmlformats.org/officeDocument/2006/relationships/image" Target="../media/image138.wmf"/><Relationship Id="rId41" Type="http://schemas.openxmlformats.org/officeDocument/2006/relationships/oleObject" Target="../embeddings/oleObject16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29.wmf"/><Relationship Id="rId24" Type="http://schemas.openxmlformats.org/officeDocument/2006/relationships/oleObject" Target="../embeddings/oleObject152.bin"/><Relationship Id="rId32" Type="http://schemas.openxmlformats.org/officeDocument/2006/relationships/oleObject" Target="../embeddings/oleObject156.bin"/><Relationship Id="rId37" Type="http://schemas.openxmlformats.org/officeDocument/2006/relationships/oleObject" Target="../embeddings/oleObject160.bin"/><Relationship Id="rId40" Type="http://schemas.openxmlformats.org/officeDocument/2006/relationships/image" Target="../media/image142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23" Type="http://schemas.openxmlformats.org/officeDocument/2006/relationships/image" Target="../media/image135.png"/><Relationship Id="rId28" Type="http://schemas.openxmlformats.org/officeDocument/2006/relationships/oleObject" Target="../embeddings/oleObject154.bin"/><Relationship Id="rId36" Type="http://schemas.openxmlformats.org/officeDocument/2006/relationships/image" Target="../media/image140.wmf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133.png"/><Relationship Id="rId31" Type="http://schemas.openxmlformats.org/officeDocument/2006/relationships/image" Target="../media/image139.png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Relationship Id="rId27" Type="http://schemas.openxmlformats.org/officeDocument/2006/relationships/image" Target="../media/image137.png"/><Relationship Id="rId30" Type="http://schemas.openxmlformats.org/officeDocument/2006/relationships/oleObject" Target="../embeddings/oleObject155.bin"/><Relationship Id="rId35" Type="http://schemas.openxmlformats.org/officeDocument/2006/relationships/oleObject" Target="../embeddings/oleObject159.bin"/><Relationship Id="rId8" Type="http://schemas.openxmlformats.org/officeDocument/2006/relationships/oleObject" Target="../embeddings/oleObject144.bin"/><Relationship Id="rId3" Type="http://schemas.openxmlformats.org/officeDocument/2006/relationships/image" Target="../media/image11.png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32.wmf"/><Relationship Id="rId25" Type="http://schemas.openxmlformats.org/officeDocument/2006/relationships/image" Target="../media/image136.wmf"/><Relationship Id="rId33" Type="http://schemas.openxmlformats.org/officeDocument/2006/relationships/oleObject" Target="../embeddings/oleObject157.bin"/><Relationship Id="rId38" Type="http://schemas.openxmlformats.org/officeDocument/2006/relationships/image" Target="../media/image1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4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e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5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66.wmf"/><Relationship Id="rId18" Type="http://schemas.openxmlformats.org/officeDocument/2006/relationships/oleObject" Target="../embeddings/oleObject188.bin"/><Relationship Id="rId3" Type="http://schemas.openxmlformats.org/officeDocument/2006/relationships/image" Target="../media/image11.png"/><Relationship Id="rId21" Type="http://schemas.openxmlformats.org/officeDocument/2006/relationships/image" Target="../media/image170.w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7.bin"/><Relationship Id="rId20" Type="http://schemas.openxmlformats.org/officeDocument/2006/relationships/oleObject" Target="../embeddings/oleObject18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65.wmf"/><Relationship Id="rId5" Type="http://schemas.openxmlformats.org/officeDocument/2006/relationships/image" Target="../media/image162.wmf"/><Relationship Id="rId15" Type="http://schemas.openxmlformats.org/officeDocument/2006/relationships/image" Target="../media/image167.wmf"/><Relationship Id="rId23" Type="http://schemas.openxmlformats.org/officeDocument/2006/relationships/image" Target="../media/image171.wmf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169.w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86.bin"/><Relationship Id="rId22" Type="http://schemas.openxmlformats.org/officeDocument/2006/relationships/oleObject" Target="../embeddings/oleObject19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79.wmf"/><Relationship Id="rId26" Type="http://schemas.openxmlformats.org/officeDocument/2006/relationships/image" Target="../media/image183.w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0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20" Type="http://schemas.openxmlformats.org/officeDocument/2006/relationships/image" Target="../media/image180.wmf"/><Relationship Id="rId29" Type="http://schemas.openxmlformats.org/officeDocument/2006/relationships/image" Target="../media/image18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182.wmf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oleObject" Target="../embeddings/oleObject203.bin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77.wmf"/><Relationship Id="rId22" Type="http://schemas.openxmlformats.org/officeDocument/2006/relationships/image" Target="../media/image181.wmf"/><Relationship Id="rId27" Type="http://schemas.openxmlformats.org/officeDocument/2006/relationships/image" Target="../media/image18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04.bin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3" Type="http://schemas.openxmlformats.org/officeDocument/2006/relationships/image" Target="../media/image11.png"/><Relationship Id="rId7" Type="http://schemas.openxmlformats.org/officeDocument/2006/relationships/image" Target="../media/image1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06.bin"/><Relationship Id="rId5" Type="http://schemas.openxmlformats.org/officeDocument/2006/relationships/image" Target="../media/image195.wmf"/><Relationship Id="rId10" Type="http://schemas.openxmlformats.org/officeDocument/2006/relationships/image" Target="../media/image198.png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19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image" Target="../media/image210.wmf"/><Relationship Id="rId18" Type="http://schemas.openxmlformats.org/officeDocument/2006/relationships/image" Target="../media/image215.wmf"/><Relationship Id="rId3" Type="http://schemas.openxmlformats.org/officeDocument/2006/relationships/image" Target="../media/image200.wmf"/><Relationship Id="rId21" Type="http://schemas.openxmlformats.org/officeDocument/2006/relationships/image" Target="../media/image218.wmf"/><Relationship Id="rId7" Type="http://schemas.openxmlformats.org/officeDocument/2006/relationships/image" Target="../media/image204.wmf"/><Relationship Id="rId12" Type="http://schemas.openxmlformats.org/officeDocument/2006/relationships/image" Target="../media/image209.wmf"/><Relationship Id="rId17" Type="http://schemas.openxmlformats.org/officeDocument/2006/relationships/image" Target="../media/image214.wmf"/><Relationship Id="rId2" Type="http://schemas.openxmlformats.org/officeDocument/2006/relationships/image" Target="../media/image199.wmf"/><Relationship Id="rId16" Type="http://schemas.openxmlformats.org/officeDocument/2006/relationships/image" Target="../media/image213.wmf"/><Relationship Id="rId20" Type="http://schemas.openxmlformats.org/officeDocument/2006/relationships/image" Target="../media/image2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wmf"/><Relationship Id="rId11" Type="http://schemas.openxmlformats.org/officeDocument/2006/relationships/image" Target="../media/image208.wmf"/><Relationship Id="rId5" Type="http://schemas.openxmlformats.org/officeDocument/2006/relationships/image" Target="../media/image202.wmf"/><Relationship Id="rId15" Type="http://schemas.openxmlformats.org/officeDocument/2006/relationships/image" Target="../media/image212.wmf"/><Relationship Id="rId10" Type="http://schemas.openxmlformats.org/officeDocument/2006/relationships/image" Target="../media/image207.wmf"/><Relationship Id="rId19" Type="http://schemas.openxmlformats.org/officeDocument/2006/relationships/image" Target="../media/image216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Relationship Id="rId14" Type="http://schemas.openxmlformats.org/officeDocument/2006/relationships/image" Target="../media/image211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21" Type="http://schemas.openxmlformats.org/officeDocument/2006/relationships/image" Target="../media/image22.wmf"/><Relationship Id="rId34" Type="http://schemas.openxmlformats.org/officeDocument/2006/relationships/oleObject" Target="../embeddings/oleObject26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33" Type="http://schemas.openxmlformats.org/officeDocument/2006/relationships/image" Target="../media/image28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30.e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3.bin"/><Relationship Id="rId36" Type="http://schemas.openxmlformats.org/officeDocument/2006/relationships/oleObject" Target="../embeddings/oleObject27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image" Target="../media/image14.wmf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29.emf"/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23.wmf"/><Relationship Id="rId18" Type="http://schemas.openxmlformats.org/officeDocument/2006/relationships/oleObject" Target="../embeddings/oleObject215.bin"/><Relationship Id="rId26" Type="http://schemas.openxmlformats.org/officeDocument/2006/relationships/oleObject" Target="../embeddings/oleObject219.bin"/><Relationship Id="rId3" Type="http://schemas.openxmlformats.org/officeDocument/2006/relationships/oleObject" Target="../embeddings/oleObject208.bin"/><Relationship Id="rId21" Type="http://schemas.openxmlformats.org/officeDocument/2006/relationships/image" Target="../media/image227.wmf"/><Relationship Id="rId7" Type="http://schemas.openxmlformats.org/officeDocument/2006/relationships/oleObject" Target="../embeddings/oleObject210.bin"/><Relationship Id="rId12" Type="http://schemas.openxmlformats.org/officeDocument/2006/relationships/oleObject" Target="../embeddings/oleObject212.bin"/><Relationship Id="rId17" Type="http://schemas.openxmlformats.org/officeDocument/2006/relationships/image" Target="../media/image225.wmf"/><Relationship Id="rId25" Type="http://schemas.openxmlformats.org/officeDocument/2006/relationships/image" Target="../media/image2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4.bin"/><Relationship Id="rId20" Type="http://schemas.openxmlformats.org/officeDocument/2006/relationships/oleObject" Target="../embeddings/oleObject21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0.emf"/><Relationship Id="rId11" Type="http://schemas.openxmlformats.org/officeDocument/2006/relationships/image" Target="../media/image222.wmf"/><Relationship Id="rId24" Type="http://schemas.openxmlformats.org/officeDocument/2006/relationships/oleObject" Target="../embeddings/oleObject218.bin"/><Relationship Id="rId5" Type="http://schemas.openxmlformats.org/officeDocument/2006/relationships/oleObject" Target="../embeddings/oleObject209.bin"/><Relationship Id="rId15" Type="http://schemas.openxmlformats.org/officeDocument/2006/relationships/image" Target="../media/image224.wmf"/><Relationship Id="rId23" Type="http://schemas.openxmlformats.org/officeDocument/2006/relationships/image" Target="../media/image228.wmf"/><Relationship Id="rId10" Type="http://schemas.openxmlformats.org/officeDocument/2006/relationships/oleObject" Target="../embeddings/oleObject211.bin"/><Relationship Id="rId19" Type="http://schemas.openxmlformats.org/officeDocument/2006/relationships/image" Target="../media/image226.wmf"/><Relationship Id="rId4" Type="http://schemas.openxmlformats.org/officeDocument/2006/relationships/image" Target="../media/image219.png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213.bin"/><Relationship Id="rId22" Type="http://schemas.openxmlformats.org/officeDocument/2006/relationships/oleObject" Target="../embeddings/oleObject217.bin"/><Relationship Id="rId27" Type="http://schemas.openxmlformats.org/officeDocument/2006/relationships/image" Target="../media/image230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5.wmf"/><Relationship Id="rId18" Type="http://schemas.openxmlformats.org/officeDocument/2006/relationships/oleObject" Target="../embeddings/oleObject227.bin"/><Relationship Id="rId26" Type="http://schemas.openxmlformats.org/officeDocument/2006/relationships/oleObject" Target="../embeddings/oleObject231.bin"/><Relationship Id="rId3" Type="http://schemas.openxmlformats.org/officeDocument/2006/relationships/image" Target="../media/image11.png"/><Relationship Id="rId21" Type="http://schemas.openxmlformats.org/officeDocument/2006/relationships/image" Target="../media/image239.wmf"/><Relationship Id="rId34" Type="http://schemas.openxmlformats.org/officeDocument/2006/relationships/oleObject" Target="../embeddings/oleObject236.bin"/><Relationship Id="rId7" Type="http://schemas.openxmlformats.org/officeDocument/2006/relationships/image" Target="../media/image232.w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237.wmf"/><Relationship Id="rId25" Type="http://schemas.openxmlformats.org/officeDocument/2006/relationships/image" Target="../media/image241.wmf"/><Relationship Id="rId33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28.bin"/><Relationship Id="rId29" Type="http://schemas.openxmlformats.org/officeDocument/2006/relationships/image" Target="../media/image243.png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234.wmf"/><Relationship Id="rId24" Type="http://schemas.openxmlformats.org/officeDocument/2006/relationships/oleObject" Target="../embeddings/oleObject230.bin"/><Relationship Id="rId32" Type="http://schemas.openxmlformats.org/officeDocument/2006/relationships/oleObject" Target="../embeddings/oleObject234.bin"/><Relationship Id="rId5" Type="http://schemas.openxmlformats.org/officeDocument/2006/relationships/image" Target="../media/image231.wmf"/><Relationship Id="rId15" Type="http://schemas.openxmlformats.org/officeDocument/2006/relationships/image" Target="../media/image236.wmf"/><Relationship Id="rId23" Type="http://schemas.openxmlformats.org/officeDocument/2006/relationships/image" Target="../media/image240.wmf"/><Relationship Id="rId28" Type="http://schemas.openxmlformats.org/officeDocument/2006/relationships/oleObject" Target="../embeddings/oleObject232.bin"/><Relationship Id="rId10" Type="http://schemas.openxmlformats.org/officeDocument/2006/relationships/oleObject" Target="../embeddings/oleObject223.bin"/><Relationship Id="rId19" Type="http://schemas.openxmlformats.org/officeDocument/2006/relationships/image" Target="../media/image238.wmf"/><Relationship Id="rId31" Type="http://schemas.openxmlformats.org/officeDocument/2006/relationships/image" Target="../media/image244.wmf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233.wmf"/><Relationship Id="rId14" Type="http://schemas.openxmlformats.org/officeDocument/2006/relationships/oleObject" Target="../embeddings/oleObject225.bin"/><Relationship Id="rId22" Type="http://schemas.openxmlformats.org/officeDocument/2006/relationships/oleObject" Target="../embeddings/oleObject229.bin"/><Relationship Id="rId27" Type="http://schemas.openxmlformats.org/officeDocument/2006/relationships/image" Target="../media/image242.png"/><Relationship Id="rId30" Type="http://schemas.openxmlformats.org/officeDocument/2006/relationships/oleObject" Target="../embeddings/oleObject233.bin"/><Relationship Id="rId8" Type="http://schemas.openxmlformats.org/officeDocument/2006/relationships/oleObject" Target="../embeddings/oleObject22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249.wmf"/><Relationship Id="rId18" Type="http://schemas.openxmlformats.org/officeDocument/2006/relationships/oleObject" Target="../embeddings/oleObject244.bin"/><Relationship Id="rId3" Type="http://schemas.openxmlformats.org/officeDocument/2006/relationships/image" Target="../media/image11.png"/><Relationship Id="rId21" Type="http://schemas.openxmlformats.org/officeDocument/2006/relationships/image" Target="../media/image253.wmf"/><Relationship Id="rId7" Type="http://schemas.openxmlformats.org/officeDocument/2006/relationships/image" Target="../media/image246.wmf"/><Relationship Id="rId12" Type="http://schemas.openxmlformats.org/officeDocument/2006/relationships/oleObject" Target="../embeddings/oleObject241.bin"/><Relationship Id="rId17" Type="http://schemas.openxmlformats.org/officeDocument/2006/relationships/image" Target="../media/image2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3.bin"/><Relationship Id="rId20" Type="http://schemas.openxmlformats.org/officeDocument/2006/relationships/oleObject" Target="../embeddings/oleObject245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48.wmf"/><Relationship Id="rId5" Type="http://schemas.openxmlformats.org/officeDocument/2006/relationships/image" Target="../media/image245.wmf"/><Relationship Id="rId15" Type="http://schemas.openxmlformats.org/officeDocument/2006/relationships/image" Target="../media/image250.wmf"/><Relationship Id="rId23" Type="http://schemas.openxmlformats.org/officeDocument/2006/relationships/image" Target="../media/image254.wmf"/><Relationship Id="rId10" Type="http://schemas.openxmlformats.org/officeDocument/2006/relationships/oleObject" Target="../embeddings/oleObject240.bin"/><Relationship Id="rId19" Type="http://schemas.openxmlformats.org/officeDocument/2006/relationships/image" Target="../media/image252.wmf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47.wmf"/><Relationship Id="rId14" Type="http://schemas.openxmlformats.org/officeDocument/2006/relationships/oleObject" Target="../embeddings/oleObject242.bin"/><Relationship Id="rId22" Type="http://schemas.openxmlformats.org/officeDocument/2006/relationships/oleObject" Target="../embeddings/oleObject24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image" Target="../media/image259.wmf"/><Relationship Id="rId18" Type="http://schemas.openxmlformats.org/officeDocument/2006/relationships/oleObject" Target="../embeddings/oleObject254.bin"/><Relationship Id="rId3" Type="http://schemas.openxmlformats.org/officeDocument/2006/relationships/image" Target="../media/image11.png"/><Relationship Id="rId21" Type="http://schemas.openxmlformats.org/officeDocument/2006/relationships/image" Target="../media/image263.wmf"/><Relationship Id="rId7" Type="http://schemas.openxmlformats.org/officeDocument/2006/relationships/image" Target="../media/image256.wmf"/><Relationship Id="rId12" Type="http://schemas.openxmlformats.org/officeDocument/2006/relationships/oleObject" Target="../embeddings/oleObject251.bin"/><Relationship Id="rId17" Type="http://schemas.openxmlformats.org/officeDocument/2006/relationships/image" Target="../media/image2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5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58.wmf"/><Relationship Id="rId5" Type="http://schemas.openxmlformats.org/officeDocument/2006/relationships/image" Target="../media/image255.wmf"/><Relationship Id="rId15" Type="http://schemas.openxmlformats.org/officeDocument/2006/relationships/image" Target="../media/image260.wmf"/><Relationship Id="rId10" Type="http://schemas.openxmlformats.org/officeDocument/2006/relationships/oleObject" Target="../embeddings/oleObject250.bin"/><Relationship Id="rId19" Type="http://schemas.openxmlformats.org/officeDocument/2006/relationships/image" Target="../media/image262.wmf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57.wmf"/><Relationship Id="rId14" Type="http://schemas.openxmlformats.org/officeDocument/2006/relationships/oleObject" Target="../embeddings/oleObject252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265.emf"/><Relationship Id="rId39" Type="http://schemas.openxmlformats.org/officeDocument/2006/relationships/image" Target="../media/image109.wmf"/><Relationship Id="rId21" Type="http://schemas.openxmlformats.org/officeDocument/2006/relationships/tags" Target="../tags/tag20.xml"/><Relationship Id="rId34" Type="http://schemas.openxmlformats.org/officeDocument/2006/relationships/oleObject" Target="../embeddings/oleObject261.bin"/><Relationship Id="rId42" Type="http://schemas.openxmlformats.org/officeDocument/2006/relationships/oleObject" Target="../embeddings/oleObject265.bin"/><Relationship Id="rId47" Type="http://schemas.openxmlformats.org/officeDocument/2006/relationships/image" Target="../media/image273.wmf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9" Type="http://schemas.openxmlformats.org/officeDocument/2006/relationships/oleObject" Target="../embeddings/oleObject259.bin"/><Relationship Id="rId1" Type="http://schemas.openxmlformats.org/officeDocument/2006/relationships/vmlDrawing" Target="../drawings/vmlDrawing23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264.wmf"/><Relationship Id="rId32" Type="http://schemas.openxmlformats.org/officeDocument/2006/relationships/image" Target="../media/image268.emf"/><Relationship Id="rId37" Type="http://schemas.openxmlformats.org/officeDocument/2006/relationships/image" Target="../media/image269.wmf"/><Relationship Id="rId40" Type="http://schemas.openxmlformats.org/officeDocument/2006/relationships/oleObject" Target="../embeddings/oleObject264.bin"/><Relationship Id="rId45" Type="http://schemas.openxmlformats.org/officeDocument/2006/relationships/image" Target="../media/image272.wmf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66.emf"/><Relationship Id="rId36" Type="http://schemas.openxmlformats.org/officeDocument/2006/relationships/oleObject" Target="../embeddings/oleObject262.bin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oleObject" Target="../embeddings/oleObject260.bin"/><Relationship Id="rId44" Type="http://schemas.openxmlformats.org/officeDocument/2006/relationships/oleObject" Target="../embeddings/oleObject266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slideLayout" Target="../slideLayouts/slideLayout7.xml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67.emf"/><Relationship Id="rId35" Type="http://schemas.openxmlformats.org/officeDocument/2006/relationships/image" Target="../media/image87.wmf"/><Relationship Id="rId43" Type="http://schemas.openxmlformats.org/officeDocument/2006/relationships/image" Target="../media/image271.wmf"/><Relationship Id="rId48" Type="http://schemas.openxmlformats.org/officeDocument/2006/relationships/image" Target="../media/image274.png"/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oleObject" Target="../embeddings/oleObject257.bin"/><Relationship Id="rId33" Type="http://schemas.openxmlformats.org/officeDocument/2006/relationships/image" Target="../media/image11.png"/><Relationship Id="rId38" Type="http://schemas.openxmlformats.org/officeDocument/2006/relationships/oleObject" Target="../embeddings/oleObject263.bin"/><Relationship Id="rId46" Type="http://schemas.openxmlformats.org/officeDocument/2006/relationships/oleObject" Target="../embeddings/oleObject267.bin"/><Relationship Id="rId20" Type="http://schemas.openxmlformats.org/officeDocument/2006/relationships/tags" Target="../tags/tag19.xml"/><Relationship Id="rId41" Type="http://schemas.openxmlformats.org/officeDocument/2006/relationships/image" Target="../media/image2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79.png"/><Relationship Id="rId18" Type="http://schemas.openxmlformats.org/officeDocument/2006/relationships/oleObject" Target="../embeddings/oleObject274.bin"/><Relationship Id="rId26" Type="http://schemas.openxmlformats.org/officeDocument/2006/relationships/oleObject" Target="../embeddings/oleObject278.bin"/><Relationship Id="rId3" Type="http://schemas.openxmlformats.org/officeDocument/2006/relationships/image" Target="../media/image11.png"/><Relationship Id="rId21" Type="http://schemas.openxmlformats.org/officeDocument/2006/relationships/image" Target="../media/image283.wmf"/><Relationship Id="rId7" Type="http://schemas.openxmlformats.org/officeDocument/2006/relationships/image" Target="../media/image276.wmf"/><Relationship Id="rId12" Type="http://schemas.openxmlformats.org/officeDocument/2006/relationships/oleObject" Target="../embeddings/oleObject272.bin"/><Relationship Id="rId17" Type="http://schemas.openxmlformats.org/officeDocument/2006/relationships/image" Target="../media/image281.emf"/><Relationship Id="rId25" Type="http://schemas.openxmlformats.org/officeDocument/2006/relationships/image" Target="../media/image2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2.doc"/><Relationship Id="rId20" Type="http://schemas.openxmlformats.org/officeDocument/2006/relationships/oleObject" Target="../embeddings/oleObject275.bin"/><Relationship Id="rId29" Type="http://schemas.openxmlformats.org/officeDocument/2006/relationships/oleObject" Target="../embeddings/oleObject280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78.wmf"/><Relationship Id="rId24" Type="http://schemas.openxmlformats.org/officeDocument/2006/relationships/oleObject" Target="../embeddings/oleObject277.bin"/><Relationship Id="rId5" Type="http://schemas.openxmlformats.org/officeDocument/2006/relationships/image" Target="../media/image275.wmf"/><Relationship Id="rId15" Type="http://schemas.openxmlformats.org/officeDocument/2006/relationships/image" Target="../media/image280.wmf"/><Relationship Id="rId23" Type="http://schemas.openxmlformats.org/officeDocument/2006/relationships/image" Target="../media/image284.wmf"/><Relationship Id="rId28" Type="http://schemas.openxmlformats.org/officeDocument/2006/relationships/oleObject" Target="../embeddings/oleObject279.bin"/><Relationship Id="rId10" Type="http://schemas.openxmlformats.org/officeDocument/2006/relationships/oleObject" Target="../embeddings/oleObject271.bin"/><Relationship Id="rId19" Type="http://schemas.openxmlformats.org/officeDocument/2006/relationships/image" Target="../media/image282.wmf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277.wmf"/><Relationship Id="rId14" Type="http://schemas.openxmlformats.org/officeDocument/2006/relationships/oleObject" Target="../embeddings/oleObject273.bin"/><Relationship Id="rId22" Type="http://schemas.openxmlformats.org/officeDocument/2006/relationships/oleObject" Target="../embeddings/oleObject276.bin"/><Relationship Id="rId27" Type="http://schemas.openxmlformats.org/officeDocument/2006/relationships/image" Target="../media/image286.wmf"/><Relationship Id="rId30" Type="http://schemas.openxmlformats.org/officeDocument/2006/relationships/image" Target="../media/image287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32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291.wmf"/><Relationship Id="rId39" Type="http://schemas.openxmlformats.org/officeDocument/2006/relationships/image" Target="../media/image297.wmf"/><Relationship Id="rId21" Type="http://schemas.openxmlformats.org/officeDocument/2006/relationships/oleObject" Target="../embeddings/oleObject282.bin"/><Relationship Id="rId34" Type="http://schemas.openxmlformats.org/officeDocument/2006/relationships/image" Target="../media/image295.wmf"/><Relationship Id="rId42" Type="http://schemas.openxmlformats.org/officeDocument/2006/relationships/oleObject" Target="../embeddings/oleObject292.bin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9" Type="http://schemas.openxmlformats.org/officeDocument/2006/relationships/oleObject" Target="../embeddings/oleObject286.bin"/><Relationship Id="rId1" Type="http://schemas.openxmlformats.org/officeDocument/2006/relationships/vmlDrawing" Target="../drawings/vmlDrawing25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290.wmf"/><Relationship Id="rId32" Type="http://schemas.openxmlformats.org/officeDocument/2006/relationships/image" Target="../media/image294.wmf"/><Relationship Id="rId37" Type="http://schemas.openxmlformats.org/officeDocument/2006/relationships/image" Target="../media/image296.wmf"/><Relationship Id="rId40" Type="http://schemas.openxmlformats.org/officeDocument/2006/relationships/oleObject" Target="../embeddings/oleObject291.bin"/><Relationship Id="rId45" Type="http://schemas.openxmlformats.org/officeDocument/2006/relationships/image" Target="../media/image300.wmf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oleObject" Target="../embeddings/oleObject283.bin"/><Relationship Id="rId28" Type="http://schemas.openxmlformats.org/officeDocument/2006/relationships/image" Target="../media/image292.wmf"/><Relationship Id="rId36" Type="http://schemas.openxmlformats.org/officeDocument/2006/relationships/oleObject" Target="../embeddings/oleObject289.bin"/><Relationship Id="rId10" Type="http://schemas.openxmlformats.org/officeDocument/2006/relationships/tags" Target="../tags/tag29.xml"/><Relationship Id="rId19" Type="http://schemas.openxmlformats.org/officeDocument/2006/relationships/oleObject" Target="../embeddings/oleObject281.bin"/><Relationship Id="rId31" Type="http://schemas.openxmlformats.org/officeDocument/2006/relationships/oleObject" Target="../embeddings/oleObject287.bin"/><Relationship Id="rId44" Type="http://schemas.openxmlformats.org/officeDocument/2006/relationships/oleObject" Target="../embeddings/oleObject293.bin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289.wmf"/><Relationship Id="rId27" Type="http://schemas.openxmlformats.org/officeDocument/2006/relationships/oleObject" Target="../embeddings/oleObject285.bin"/><Relationship Id="rId30" Type="http://schemas.openxmlformats.org/officeDocument/2006/relationships/image" Target="../media/image293.wmf"/><Relationship Id="rId35" Type="http://schemas.openxmlformats.org/officeDocument/2006/relationships/image" Target="../media/image274.png"/><Relationship Id="rId43" Type="http://schemas.openxmlformats.org/officeDocument/2006/relationships/image" Target="../media/image299.wmf"/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oleObject" Target="../embeddings/oleObject284.bin"/><Relationship Id="rId33" Type="http://schemas.openxmlformats.org/officeDocument/2006/relationships/oleObject" Target="../embeddings/oleObject288.bin"/><Relationship Id="rId38" Type="http://schemas.openxmlformats.org/officeDocument/2006/relationships/oleObject" Target="../embeddings/oleObject290.bin"/><Relationship Id="rId46" Type="http://schemas.openxmlformats.org/officeDocument/2006/relationships/image" Target="../media/image11.png"/><Relationship Id="rId20" Type="http://schemas.openxmlformats.org/officeDocument/2006/relationships/image" Target="../media/image288.wmf"/><Relationship Id="rId41" Type="http://schemas.openxmlformats.org/officeDocument/2006/relationships/image" Target="../media/image29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305.wmf"/><Relationship Id="rId3" Type="http://schemas.openxmlformats.org/officeDocument/2006/relationships/image" Target="../media/image11.png"/><Relationship Id="rId7" Type="http://schemas.openxmlformats.org/officeDocument/2006/relationships/image" Target="../media/image302.png"/><Relationship Id="rId12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304.emf"/><Relationship Id="rId5" Type="http://schemas.openxmlformats.org/officeDocument/2006/relationships/image" Target="../media/image301.wmf"/><Relationship Id="rId10" Type="http://schemas.openxmlformats.org/officeDocument/2006/relationships/oleObject" Target="../embeddings/oleObject297.bin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30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oleObject" Target="../embeddings/oleObject304.bin"/><Relationship Id="rId18" Type="http://schemas.openxmlformats.org/officeDocument/2006/relationships/oleObject" Target="../embeddings/oleObject307.bin"/><Relationship Id="rId3" Type="http://schemas.openxmlformats.org/officeDocument/2006/relationships/oleObject" Target="../embeddings/oleObject299.bin"/><Relationship Id="rId21" Type="http://schemas.openxmlformats.org/officeDocument/2006/relationships/image" Target="../media/image314.wmf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310.wmf"/><Relationship Id="rId17" Type="http://schemas.openxmlformats.org/officeDocument/2006/relationships/image" Target="../media/image3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6.bin"/><Relationship Id="rId20" Type="http://schemas.openxmlformats.org/officeDocument/2006/relationships/oleObject" Target="../embeddings/oleObject308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10" Type="http://schemas.openxmlformats.org/officeDocument/2006/relationships/image" Target="../media/image309.wmf"/><Relationship Id="rId19" Type="http://schemas.openxmlformats.org/officeDocument/2006/relationships/image" Target="../media/image313.wmf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31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22.wmf"/><Relationship Id="rId3" Type="http://schemas.openxmlformats.org/officeDocument/2006/relationships/oleObject" Target="../embeddings/oleObject309.bin"/><Relationship Id="rId21" Type="http://schemas.openxmlformats.org/officeDocument/2006/relationships/oleObject" Target="../embeddings/oleObject318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19.wmf"/><Relationship Id="rId17" Type="http://schemas.openxmlformats.org/officeDocument/2006/relationships/oleObject" Target="../embeddings/oleObject3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1.wmf"/><Relationship Id="rId20" Type="http://schemas.openxmlformats.org/officeDocument/2006/relationships/image" Target="../media/image32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16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10" Type="http://schemas.openxmlformats.org/officeDocument/2006/relationships/image" Target="../media/image318.wmf"/><Relationship Id="rId19" Type="http://schemas.openxmlformats.org/officeDocument/2006/relationships/oleObject" Target="../embeddings/oleObject317.bin"/><Relationship Id="rId4" Type="http://schemas.openxmlformats.org/officeDocument/2006/relationships/image" Target="../media/image315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20.wmf"/><Relationship Id="rId22" Type="http://schemas.openxmlformats.org/officeDocument/2006/relationships/image" Target="../media/image32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1.wmf"/><Relationship Id="rId25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19.wmf"/><Relationship Id="rId23" Type="http://schemas.openxmlformats.org/officeDocument/2006/relationships/image" Target="../media/image33.e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332.wmf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29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10" Type="http://schemas.openxmlformats.org/officeDocument/2006/relationships/image" Target="../media/image328.wmf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3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338.w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35.wmf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wmf"/><Relationship Id="rId20" Type="http://schemas.openxmlformats.org/officeDocument/2006/relationships/image" Target="../media/image33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34.wmf"/><Relationship Id="rId11" Type="http://schemas.openxmlformats.org/officeDocument/2006/relationships/oleObject" Target="../embeddings/oleObject331.bin"/><Relationship Id="rId24" Type="http://schemas.openxmlformats.org/officeDocument/2006/relationships/image" Target="../media/image341.wmf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23" Type="http://schemas.openxmlformats.org/officeDocument/2006/relationships/oleObject" Target="../embeddings/oleObject337.bin"/><Relationship Id="rId10" Type="http://schemas.openxmlformats.org/officeDocument/2006/relationships/image" Target="../media/image320.w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336.wmf"/><Relationship Id="rId22" Type="http://schemas.openxmlformats.org/officeDocument/2006/relationships/image" Target="../media/image34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347.wmf"/><Relationship Id="rId3" Type="http://schemas.openxmlformats.org/officeDocument/2006/relationships/oleObject" Target="../embeddings/oleObject338.bin"/><Relationship Id="rId21" Type="http://schemas.openxmlformats.org/officeDocument/2006/relationships/oleObject" Target="../embeddings/oleObject347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44.wmf"/><Relationship Id="rId17" Type="http://schemas.openxmlformats.org/officeDocument/2006/relationships/oleObject" Target="../embeddings/oleObject3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6.wmf"/><Relationship Id="rId20" Type="http://schemas.openxmlformats.org/officeDocument/2006/relationships/image" Target="../media/image34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10" Type="http://schemas.openxmlformats.org/officeDocument/2006/relationships/image" Target="../media/image320.wmf"/><Relationship Id="rId19" Type="http://schemas.openxmlformats.org/officeDocument/2006/relationships/oleObject" Target="../embeddings/oleObject346.bin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345.wmf"/><Relationship Id="rId22" Type="http://schemas.openxmlformats.org/officeDocument/2006/relationships/image" Target="../media/image34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353.bin"/><Relationship Id="rId18" Type="http://schemas.openxmlformats.org/officeDocument/2006/relationships/image" Target="../media/image357.wmf"/><Relationship Id="rId3" Type="http://schemas.openxmlformats.org/officeDocument/2006/relationships/oleObject" Target="../embeddings/oleObject348.bin"/><Relationship Id="rId21" Type="http://schemas.openxmlformats.org/officeDocument/2006/relationships/oleObject" Target="../embeddings/oleObject357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354.wmf"/><Relationship Id="rId17" Type="http://schemas.openxmlformats.org/officeDocument/2006/relationships/oleObject" Target="../embeddings/oleObject3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6.wmf"/><Relationship Id="rId20" Type="http://schemas.openxmlformats.org/officeDocument/2006/relationships/image" Target="../media/image35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5" Type="http://schemas.openxmlformats.org/officeDocument/2006/relationships/oleObject" Target="../embeddings/oleObject354.bin"/><Relationship Id="rId10" Type="http://schemas.openxmlformats.org/officeDocument/2006/relationships/image" Target="../media/image353.wmf"/><Relationship Id="rId19" Type="http://schemas.openxmlformats.org/officeDocument/2006/relationships/oleObject" Target="../embeddings/oleObject356.bin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355.wmf"/><Relationship Id="rId22" Type="http://schemas.openxmlformats.org/officeDocument/2006/relationships/image" Target="../media/image35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0.bin"/><Relationship Id="rId3" Type="http://schemas.openxmlformats.org/officeDocument/2006/relationships/image" Target="../media/image11.png"/><Relationship Id="rId7" Type="http://schemas.openxmlformats.org/officeDocument/2006/relationships/image" Target="../media/image3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59.bin"/><Relationship Id="rId11" Type="http://schemas.openxmlformats.org/officeDocument/2006/relationships/image" Target="../media/image363.wmf"/><Relationship Id="rId5" Type="http://schemas.openxmlformats.org/officeDocument/2006/relationships/image" Target="../media/image360.wmf"/><Relationship Id="rId10" Type="http://schemas.openxmlformats.org/officeDocument/2006/relationships/oleObject" Target="../embeddings/oleObject361.bin"/><Relationship Id="rId4" Type="http://schemas.openxmlformats.org/officeDocument/2006/relationships/oleObject" Target="../embeddings/oleObject358.bin"/><Relationship Id="rId9" Type="http://schemas.openxmlformats.org/officeDocument/2006/relationships/image" Target="../media/image36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6.bin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3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image" Target="../media/image11.png"/><Relationship Id="rId10" Type="http://schemas.openxmlformats.org/officeDocument/2006/relationships/image" Target="../media/image38.png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16.wmf"/><Relationship Id="rId22" Type="http://schemas.openxmlformats.org/officeDocument/2006/relationships/image" Target="../media/image42.wmf"/><Relationship Id="rId27" Type="http://schemas.openxmlformats.org/officeDocument/2006/relationships/image" Target="../media/image4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" Type="http://schemas.openxmlformats.org/officeDocument/2006/relationships/image" Target="../media/image11.png"/><Relationship Id="rId21" Type="http://schemas.openxmlformats.org/officeDocument/2006/relationships/image" Target="../media/image15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0.png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45.wmf"/><Relationship Id="rId15" Type="http://schemas.openxmlformats.org/officeDocument/2006/relationships/image" Target="../media/image49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5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8.bin"/><Relationship Id="rId18" Type="http://schemas.openxmlformats.org/officeDocument/2006/relationships/oleObject" Target="../embeddings/oleObject70.bin"/><Relationship Id="rId3" Type="http://schemas.openxmlformats.org/officeDocument/2006/relationships/oleObject" Target="../embeddings/oleObject63.bin"/><Relationship Id="rId21" Type="http://schemas.openxmlformats.org/officeDocument/2006/relationships/image" Target="../media/image42.w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7.wmf"/><Relationship Id="rId17" Type="http://schemas.openxmlformats.org/officeDocument/2006/relationships/image" Target="../media/image59.wmf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7.bin"/><Relationship Id="rId24" Type="http://schemas.openxmlformats.org/officeDocument/2006/relationships/oleObject" Target="../embeddings/oleObject73.bin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11.png"/><Relationship Id="rId23" Type="http://schemas.openxmlformats.org/officeDocument/2006/relationships/image" Target="../media/image48.wmf"/><Relationship Id="rId10" Type="http://schemas.openxmlformats.org/officeDocument/2006/relationships/image" Target="../media/image16.wmf"/><Relationship Id="rId19" Type="http://schemas.openxmlformats.org/officeDocument/2006/relationships/image" Target="../media/image60.wmf"/><Relationship Id="rId4" Type="http://schemas.openxmlformats.org/officeDocument/2006/relationships/image" Target="../media/image55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8.wmf"/><Relationship Id="rId22" Type="http://schemas.openxmlformats.org/officeDocument/2006/relationships/oleObject" Target="../embeddings/oleObject7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81.bin"/><Relationship Id="rId3" Type="http://schemas.openxmlformats.org/officeDocument/2006/relationships/oleObject" Target="../embeddings/oleObject74.bin"/><Relationship Id="rId21" Type="http://schemas.openxmlformats.org/officeDocument/2006/relationships/image" Target="../media/image67.wmf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11" Type="http://schemas.openxmlformats.org/officeDocument/2006/relationships/image" Target="../media/image60.wmf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64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66.wmf"/><Relationship Id="rId4" Type="http://schemas.openxmlformats.org/officeDocument/2006/relationships/image" Target="../media/image42.wmf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91.bin"/><Relationship Id="rId26" Type="http://schemas.openxmlformats.org/officeDocument/2006/relationships/oleObject" Target="../embeddings/oleObject95.bin"/><Relationship Id="rId3" Type="http://schemas.openxmlformats.org/officeDocument/2006/relationships/image" Target="../media/image11.png"/><Relationship Id="rId21" Type="http://schemas.openxmlformats.org/officeDocument/2006/relationships/image" Target="../media/image77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94.bin"/><Relationship Id="rId5" Type="http://schemas.openxmlformats.org/officeDocument/2006/relationships/image" Target="../media/image69.e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76.e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71.e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Relationship Id="rId27" Type="http://schemas.openxmlformats.org/officeDocument/2006/relationships/image" Target="../media/image80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87.wmf"/><Relationship Id="rId26" Type="http://schemas.openxmlformats.org/officeDocument/2006/relationships/oleObject" Target="../embeddings/oleObject107.bin"/><Relationship Id="rId39" Type="http://schemas.openxmlformats.org/officeDocument/2006/relationships/oleObject" Target="../embeddings/oleObject114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94.wmf"/><Relationship Id="rId42" Type="http://schemas.openxmlformats.org/officeDocument/2006/relationships/image" Target="../media/image98.wmf"/><Relationship Id="rId47" Type="http://schemas.openxmlformats.org/officeDocument/2006/relationships/oleObject" Target="../embeddings/oleObject118.bin"/><Relationship Id="rId50" Type="http://schemas.openxmlformats.org/officeDocument/2006/relationships/image" Target="../media/image102.wmf"/><Relationship Id="rId55" Type="http://schemas.openxmlformats.org/officeDocument/2006/relationships/oleObject" Target="../embeddings/oleObject122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emf"/><Relationship Id="rId29" Type="http://schemas.openxmlformats.org/officeDocument/2006/relationships/image" Target="../media/image92.emf"/><Relationship Id="rId11" Type="http://schemas.openxmlformats.org/officeDocument/2006/relationships/oleObject" Target="../embeddings/oleObject99.bin"/><Relationship Id="rId24" Type="http://schemas.openxmlformats.org/officeDocument/2006/relationships/oleObject" Target="../embeddings/oleObject106.bin"/><Relationship Id="rId32" Type="http://schemas.openxmlformats.org/officeDocument/2006/relationships/oleObject" Target="../embeddings/oleObject110.bin"/><Relationship Id="rId37" Type="http://schemas.openxmlformats.org/officeDocument/2006/relationships/oleObject" Target="../embeddings/oleObject113.bin"/><Relationship Id="rId40" Type="http://schemas.openxmlformats.org/officeDocument/2006/relationships/image" Target="../media/image97.wmf"/><Relationship Id="rId45" Type="http://schemas.openxmlformats.org/officeDocument/2006/relationships/oleObject" Target="../embeddings/oleObject117.bin"/><Relationship Id="rId53" Type="http://schemas.openxmlformats.org/officeDocument/2006/relationships/oleObject" Target="../embeddings/oleObject121.bin"/><Relationship Id="rId58" Type="http://schemas.openxmlformats.org/officeDocument/2006/relationships/image" Target="../media/image106.emf"/><Relationship Id="rId5" Type="http://schemas.openxmlformats.org/officeDocument/2006/relationships/image" Target="../media/image81.emf"/><Relationship Id="rId61" Type="http://schemas.openxmlformats.org/officeDocument/2006/relationships/oleObject" Target="../embeddings/oleObject125.bin"/><Relationship Id="rId19" Type="http://schemas.openxmlformats.org/officeDocument/2006/relationships/oleObject" Target="../embeddings/oleObject103.bin"/><Relationship Id="rId14" Type="http://schemas.openxmlformats.org/officeDocument/2006/relationships/image" Target="../media/image85.emf"/><Relationship Id="rId22" Type="http://schemas.openxmlformats.org/officeDocument/2006/relationships/image" Target="../media/image89.wmf"/><Relationship Id="rId27" Type="http://schemas.openxmlformats.org/officeDocument/2006/relationships/image" Target="../media/image91.emf"/><Relationship Id="rId30" Type="http://schemas.openxmlformats.org/officeDocument/2006/relationships/oleObject" Target="../embeddings/oleObject109.bin"/><Relationship Id="rId35" Type="http://schemas.openxmlformats.org/officeDocument/2006/relationships/oleObject" Target="../embeddings/oleObject112.bin"/><Relationship Id="rId43" Type="http://schemas.openxmlformats.org/officeDocument/2006/relationships/oleObject" Target="../embeddings/oleObject116.bin"/><Relationship Id="rId48" Type="http://schemas.openxmlformats.org/officeDocument/2006/relationships/image" Target="../media/image101.wmf"/><Relationship Id="rId56" Type="http://schemas.openxmlformats.org/officeDocument/2006/relationships/image" Target="../media/image105.emf"/><Relationship Id="rId8" Type="http://schemas.openxmlformats.org/officeDocument/2006/relationships/image" Target="../media/image82.emf"/><Relationship Id="rId51" Type="http://schemas.openxmlformats.org/officeDocument/2006/relationships/oleObject" Target="../embeddings/oleObject120.bin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102.bin"/><Relationship Id="rId25" Type="http://schemas.openxmlformats.org/officeDocument/2006/relationships/image" Target="../media/image90.emf"/><Relationship Id="rId33" Type="http://schemas.openxmlformats.org/officeDocument/2006/relationships/oleObject" Target="../embeddings/oleObject111.bin"/><Relationship Id="rId38" Type="http://schemas.openxmlformats.org/officeDocument/2006/relationships/image" Target="../media/image96.wmf"/><Relationship Id="rId46" Type="http://schemas.openxmlformats.org/officeDocument/2006/relationships/image" Target="../media/image100.emf"/><Relationship Id="rId59" Type="http://schemas.openxmlformats.org/officeDocument/2006/relationships/oleObject" Target="../embeddings/oleObject124.bin"/><Relationship Id="rId20" Type="http://schemas.openxmlformats.org/officeDocument/2006/relationships/image" Target="../media/image88.wmf"/><Relationship Id="rId41" Type="http://schemas.openxmlformats.org/officeDocument/2006/relationships/oleObject" Target="../embeddings/oleObject115.bin"/><Relationship Id="rId54" Type="http://schemas.openxmlformats.org/officeDocument/2006/relationships/image" Target="../media/image104.wmf"/><Relationship Id="rId62" Type="http://schemas.openxmlformats.org/officeDocument/2006/relationships/image" Target="../media/image10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oleObject" Target="../embeddings/oleObject108.bin"/><Relationship Id="rId36" Type="http://schemas.openxmlformats.org/officeDocument/2006/relationships/image" Target="../media/image95.wmf"/><Relationship Id="rId49" Type="http://schemas.openxmlformats.org/officeDocument/2006/relationships/oleObject" Target="../embeddings/oleObject119.bin"/><Relationship Id="rId57" Type="http://schemas.openxmlformats.org/officeDocument/2006/relationships/oleObject" Target="../embeddings/oleObject123.bin"/><Relationship Id="rId10" Type="http://schemas.openxmlformats.org/officeDocument/2006/relationships/image" Target="../media/image83.emf"/><Relationship Id="rId31" Type="http://schemas.openxmlformats.org/officeDocument/2006/relationships/image" Target="../media/image93.emf"/><Relationship Id="rId44" Type="http://schemas.openxmlformats.org/officeDocument/2006/relationships/image" Target="../media/image99.emf"/><Relationship Id="rId52" Type="http://schemas.openxmlformats.org/officeDocument/2006/relationships/image" Target="../media/image103.wmf"/><Relationship Id="rId60" Type="http://schemas.openxmlformats.org/officeDocument/2006/relationships/image" Target="../media/image107.wmf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9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451101" y="676275"/>
            <a:ext cx="3970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3366FF"/>
                </a:solidFill>
                <a:ea typeface="新宋体" panose="02010609030101010101" pitchFamily="49" charset="-122"/>
              </a:rPr>
              <a:t>二  极坐标计算二重积分</a:t>
            </a:r>
            <a:endParaRPr lang="zh-CN" altLang="en-US" b="1">
              <a:solidFill>
                <a:srgbClr val="13110F"/>
              </a:solidFill>
              <a:ea typeface="新宋体" panose="02010609030101010101" pitchFamily="49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039701" y="1412876"/>
            <a:ext cx="8445500" cy="3298825"/>
            <a:chOff x="293" y="829"/>
            <a:chExt cx="5320" cy="2078"/>
          </a:xfrm>
        </p:grpSpPr>
        <p:sp>
          <p:nvSpPr>
            <p:cNvPr id="7176" name="Text Box 4"/>
            <p:cNvSpPr txBox="1">
              <a:spLocks noChangeArrowheads="1"/>
            </p:cNvSpPr>
            <p:nvPr/>
          </p:nvSpPr>
          <p:spPr bwMode="auto">
            <a:xfrm>
              <a:off x="296" y="829"/>
              <a:ext cx="4800" cy="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    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极坐标是由</a:t>
              </a:r>
              <a:r>
                <a:rPr lang="zh-CN" altLang="en-US" b="1" dirty="0">
                  <a:solidFill>
                    <a:srgbClr val="3366FF"/>
                  </a:solidFill>
                  <a:ea typeface="新宋体" panose="02010609030101010101" pitchFamily="49" charset="-122"/>
                </a:rPr>
                <a:t>极点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和</a:t>
              </a:r>
              <a:r>
                <a:rPr lang="zh-CN" altLang="en-US" b="1" dirty="0">
                  <a:solidFill>
                    <a:srgbClr val="3366FF"/>
                  </a:solidFill>
                  <a:ea typeface="新宋体" panose="02010609030101010101" pitchFamily="49" charset="-122"/>
                </a:rPr>
                <a:t>极轴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组成，坐标         ，其中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r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为点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p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到极点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的距离， 为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or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到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op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的夹角。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r</a:t>
              </a:r>
              <a:r>
                <a:rPr lang="en-US" altLang="zh-CN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=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常数；（从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出发的同心圆）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  </a:t>
              </a:r>
              <a:r>
                <a:rPr lang="en-US" altLang="zh-CN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=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常数；（射线）</a:t>
              </a:r>
            </a:p>
          </p:txBody>
        </p:sp>
        <p:grpSp>
          <p:nvGrpSpPr>
            <p:cNvPr id="7177" name="Group 5"/>
            <p:cNvGrpSpPr>
              <a:grpSpLocks/>
            </p:cNvGrpSpPr>
            <p:nvPr/>
          </p:nvGrpSpPr>
          <p:grpSpPr bwMode="auto">
            <a:xfrm>
              <a:off x="4237" y="1535"/>
              <a:ext cx="1376" cy="1044"/>
              <a:chOff x="4452" y="229"/>
              <a:chExt cx="1376" cy="1044"/>
            </a:xfrm>
          </p:grpSpPr>
          <p:sp>
            <p:nvSpPr>
              <p:cNvPr id="7182" name="Line 6"/>
              <p:cNvSpPr>
                <a:spLocks noChangeShapeType="1"/>
              </p:cNvSpPr>
              <p:nvPr/>
            </p:nvSpPr>
            <p:spPr bwMode="auto">
              <a:xfrm>
                <a:off x="4581" y="1031"/>
                <a:ext cx="12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3" name="Line 7"/>
              <p:cNvSpPr>
                <a:spLocks noChangeShapeType="1"/>
              </p:cNvSpPr>
              <p:nvPr/>
            </p:nvSpPr>
            <p:spPr bwMode="auto">
              <a:xfrm flipV="1">
                <a:off x="4581" y="388"/>
                <a:ext cx="974" cy="6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84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6152964"/>
                  </p:ext>
                </p:extLst>
              </p:nvPr>
            </p:nvGraphicFramePr>
            <p:xfrm>
              <a:off x="4452" y="1098"/>
              <a:ext cx="163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6" name="Equation" r:id="rId4" imgW="164880" imgH="177480" progId="Equation.DSMT4">
                      <p:embed/>
                    </p:oleObj>
                  </mc:Choice>
                  <mc:Fallback>
                    <p:oleObj name="Equation" r:id="rId4" imgW="1648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2" y="1098"/>
                            <a:ext cx="163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5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8968874"/>
                  </p:ext>
                </p:extLst>
              </p:nvPr>
            </p:nvGraphicFramePr>
            <p:xfrm>
              <a:off x="5697" y="874"/>
              <a:ext cx="131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7" name="Equation" r:id="rId6" imgW="114120" imgH="126720" progId="Equation.DSMT4">
                      <p:embed/>
                    </p:oleObj>
                  </mc:Choice>
                  <mc:Fallback>
                    <p:oleObj name="Equation" r:id="rId6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97" y="874"/>
                            <a:ext cx="131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6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2193330"/>
                  </p:ext>
                </p:extLst>
              </p:nvPr>
            </p:nvGraphicFramePr>
            <p:xfrm>
              <a:off x="4923" y="790"/>
              <a:ext cx="13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8" name="Equation" r:id="rId8" imgW="139680" imgH="177480" progId="Equation.DSMT4">
                      <p:embed/>
                    </p:oleObj>
                  </mc:Choice>
                  <mc:Fallback>
                    <p:oleObj name="Equation" r:id="rId8" imgW="1396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3" y="790"/>
                            <a:ext cx="13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0C0C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7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2113284"/>
                  </p:ext>
                </p:extLst>
              </p:nvPr>
            </p:nvGraphicFramePr>
            <p:xfrm>
              <a:off x="5364" y="229"/>
              <a:ext cx="4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9" name="Equation" r:id="rId10" imgW="469800" imgH="203040" progId="Equation.DSMT4">
                      <p:embed/>
                    </p:oleObj>
                  </mc:Choice>
                  <mc:Fallback>
                    <p:oleObj name="Equation" r:id="rId10" imgW="4698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4" y="229"/>
                            <a:ext cx="4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0C0C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7178" name="Picture 1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" y="927"/>
              <a:ext cx="4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1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" y="1380"/>
              <a:ext cx="16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1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" y="2579"/>
              <a:ext cx="16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18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601222"/>
                </p:ext>
              </p:extLst>
            </p:nvPr>
          </p:nvGraphicFramePr>
          <p:xfrm>
            <a:off x="665" y="1743"/>
            <a:ext cx="218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" name="Equation" r:id="rId14" imgW="1409088" imgH="203112" progId="Equation.DSMT4">
                    <p:embed/>
                  </p:oleObj>
                </mc:Choice>
                <mc:Fallback>
                  <p:oleObj name="Equation" r:id="rId14" imgW="140908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1743"/>
                          <a:ext cx="218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90364" y="4712061"/>
            <a:ext cx="6180138" cy="939800"/>
            <a:chOff x="503" y="3159"/>
            <a:chExt cx="3893" cy="592"/>
          </a:xfrm>
        </p:grpSpPr>
        <p:graphicFrame>
          <p:nvGraphicFramePr>
            <p:cNvPr id="717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2589487"/>
                </p:ext>
              </p:extLst>
            </p:nvPr>
          </p:nvGraphicFramePr>
          <p:xfrm>
            <a:off x="3404" y="3159"/>
            <a:ext cx="99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" name="Equation" r:id="rId16" imgW="787400" imgH="469900" progId="Equation.DSMT4">
                    <p:embed/>
                  </p:oleObj>
                </mc:Choice>
                <mc:Fallback>
                  <p:oleObj name="Equation" r:id="rId16" imgW="7874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3159"/>
                          <a:ext cx="99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Text Box 19"/>
            <p:cNvSpPr txBox="1">
              <a:spLocks noChangeArrowheads="1"/>
            </p:cNvSpPr>
            <p:nvPr/>
          </p:nvSpPr>
          <p:spPr bwMode="auto">
            <a:xfrm>
              <a:off x="503" y="3207"/>
              <a:ext cx="307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宋体" panose="02010600030101010101" pitchFamily="2" charset="-122"/>
                </a:rPr>
                <a:t>直角坐标与极坐标的关系为：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0" name="Rectangle 4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543800" cy="990600"/>
          </a:xfrm>
          <a:gradFill rotWithShape="0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</p:spPr>
        <p:txBody>
          <a:bodyPr/>
          <a:lstStyle/>
          <a:p>
            <a:pPr algn="l"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、利用极坐标系计算二重积分</a:t>
            </a:r>
          </a:p>
        </p:txBody>
      </p:sp>
      <p:sp>
        <p:nvSpPr>
          <p:cNvPr id="2" name="椭圆 1"/>
          <p:cNvSpPr/>
          <p:nvPr/>
        </p:nvSpPr>
        <p:spPr>
          <a:xfrm>
            <a:off x="8149103" y="3050418"/>
            <a:ext cx="1404504" cy="13200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532384" y="3010203"/>
            <a:ext cx="2532640" cy="7792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314272" y="4924648"/>
            <a:ext cx="1069831" cy="952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10392629" y="4929794"/>
            <a:ext cx="8035" cy="945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43290" y="4387912"/>
            <a:ext cx="2076595" cy="2183057"/>
            <a:chOff x="9071696" y="4498335"/>
            <a:chExt cx="2076595" cy="2183057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9071696" y="5958225"/>
              <a:ext cx="2061873" cy="27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9527164" y="4675586"/>
              <a:ext cx="13493" cy="20058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9200247" y="594629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828552" y="5958225"/>
              <a:ext cx="3197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592180" y="449833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1590"/>
              </p:ext>
            </p:extLst>
          </p:nvPr>
        </p:nvGraphicFramePr>
        <p:xfrm>
          <a:off x="9627933" y="4999340"/>
          <a:ext cx="300399" cy="333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" name="Equation" r:id="rId18" imgW="114120" imgH="126720" progId="Equation.DSMT4">
                  <p:embed/>
                </p:oleObj>
              </mc:Choice>
              <mc:Fallback>
                <p:oleObj name="Equation" r:id="rId18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627933" y="4999340"/>
                        <a:ext cx="300399" cy="333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289283"/>
              </p:ext>
            </p:extLst>
          </p:nvPr>
        </p:nvGraphicFramePr>
        <p:xfrm>
          <a:off x="9689682" y="5476726"/>
          <a:ext cx="300254" cy="38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" name="Equation" r:id="rId20" imgW="139680" imgH="177480" progId="Equation.DSMT4">
                  <p:embed/>
                </p:oleObj>
              </mc:Choice>
              <mc:Fallback>
                <p:oleObj name="Equation" r:id="rId20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689682" y="5476726"/>
                        <a:ext cx="300254" cy="382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弧形 24"/>
          <p:cNvSpPr/>
          <p:nvPr/>
        </p:nvSpPr>
        <p:spPr>
          <a:xfrm>
            <a:off x="8965097" y="5554645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63616"/>
              </p:ext>
            </p:extLst>
          </p:nvPr>
        </p:nvGraphicFramePr>
        <p:xfrm>
          <a:off x="10404927" y="5157355"/>
          <a:ext cx="927974" cy="38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" name="Equation" r:id="rId22" imgW="431640" imgH="177480" progId="Equation.DSMT4">
                  <p:embed/>
                </p:oleObj>
              </mc:Choice>
              <mc:Fallback>
                <p:oleObj name="Equation" r:id="rId22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404927" y="5157355"/>
                        <a:ext cx="927974" cy="382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347879"/>
              </p:ext>
            </p:extLst>
          </p:nvPr>
        </p:nvGraphicFramePr>
        <p:xfrm>
          <a:off x="9432691" y="5851553"/>
          <a:ext cx="955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" name="Equation" r:id="rId24" imgW="444240" imgH="177480" progId="Equation.DSMT4">
                  <p:embed/>
                </p:oleObj>
              </mc:Choice>
              <mc:Fallback>
                <p:oleObj name="Equation" r:id="rId24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432691" y="5851553"/>
                        <a:ext cx="9556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弧形 47"/>
          <p:cNvSpPr/>
          <p:nvPr/>
        </p:nvSpPr>
        <p:spPr>
          <a:xfrm>
            <a:off x="8283343" y="3461135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6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8C317-F6A1-418F-92F9-B14A6CCA904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11" name="对象 2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5" name="Equation" r:id="rId4" imgW="437454" imgH="680484" progId="Equation.DSMT4">
                  <p:embed/>
                </p:oleObj>
              </mc:Choice>
              <mc:Fallback>
                <p:oleObj name="Equation" r:id="rId4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30482"/>
              </p:ext>
            </p:extLst>
          </p:nvPr>
        </p:nvGraphicFramePr>
        <p:xfrm>
          <a:off x="329913" y="1156203"/>
          <a:ext cx="11557287" cy="495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109"/>
                <a:gridCol w="2009714"/>
                <a:gridCol w="1641373"/>
                <a:gridCol w="1607127"/>
                <a:gridCol w="1644073"/>
                <a:gridCol w="3121891"/>
              </a:tblGrid>
              <a:tr h="41369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</a:t>
                      </a:r>
                      <a:r>
                        <a:rPr lang="zh-CN" altLang="en-US" sz="2400" dirty="0" smtClean="0"/>
                        <a:t>坐标系</a:t>
                      </a:r>
                      <a:endParaRPr lang="zh-CN" altLang="en-US" sz="2400" dirty="0"/>
                    </a:p>
                  </a:txBody>
                  <a:tcPr marT="45713" marB="4571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</a:t>
                      </a:r>
                      <a:r>
                        <a:rPr lang="zh-CN" altLang="en-US" sz="2400" dirty="0" smtClean="0"/>
                        <a:t>的形状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</a:t>
                      </a:r>
                      <a:r>
                        <a:rPr lang="zh-CN" altLang="en-US" sz="2400" dirty="0" smtClean="0"/>
                        <a:t>被积函数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</a:t>
                      </a:r>
                      <a:r>
                        <a:rPr lang="zh-CN" altLang="en-US" sz="2400" dirty="0" smtClean="0"/>
                        <a:t>面积元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 变量替换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</a:t>
                      </a:r>
                      <a:r>
                        <a:rPr lang="zh-CN" altLang="en-US" sz="2400" dirty="0" smtClean="0"/>
                        <a:t>积分表达式</a:t>
                      </a:r>
                      <a:endParaRPr lang="zh-CN" altLang="en-US" sz="2400" dirty="0"/>
                    </a:p>
                  </a:txBody>
                  <a:tcPr marT="45713" marB="45713"/>
                </a:tc>
              </a:tr>
              <a:tr h="686620"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直角坐标系</a:t>
                      </a:r>
                      <a:endParaRPr lang="zh-CN" altLang="en-US" sz="20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000" b="1" dirty="0" smtClean="0"/>
                        <a:t>为矩形、三角形或任意形</a:t>
                      </a:r>
                      <a:endParaRPr lang="zh-CN" altLang="en-US" sz="20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</a:tr>
              <a:tr h="3795036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极坐标</a:t>
                      </a:r>
                      <a:endParaRPr lang="zh-CN" altLang="en-US" sz="24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400" b="1" dirty="0" smtClean="0"/>
                        <a:t>为圆域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圆环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扇域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环扇域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graphicFrame>
        <p:nvGraphicFramePr>
          <p:cNvPr id="1744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81961"/>
              </p:ext>
            </p:extLst>
          </p:nvPr>
        </p:nvGraphicFramePr>
        <p:xfrm>
          <a:off x="4061145" y="1722572"/>
          <a:ext cx="1145770" cy="44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6" name="Equation" r:id="rId6" imgW="520474" imgH="203112" progId="Equation.DSMT4">
                  <p:embed/>
                </p:oleObj>
              </mc:Choice>
              <mc:Fallback>
                <p:oleObj name="Equation" r:id="rId6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145" y="1722572"/>
                        <a:ext cx="1145770" cy="447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101057"/>
              </p:ext>
            </p:extLst>
          </p:nvPr>
        </p:nvGraphicFramePr>
        <p:xfrm>
          <a:off x="5582443" y="1737812"/>
          <a:ext cx="1391012" cy="43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7" name="Equation" r:id="rId8" imgW="723586" imgH="203112" progId="Equation.DSMT4">
                  <p:embed/>
                </p:oleObj>
              </mc:Choice>
              <mc:Fallback>
                <p:oleObj name="Equation" r:id="rId8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443" y="1737812"/>
                        <a:ext cx="1391012" cy="43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23089"/>
              </p:ext>
            </p:extLst>
          </p:nvPr>
        </p:nvGraphicFramePr>
        <p:xfrm>
          <a:off x="5521901" y="3728012"/>
          <a:ext cx="1599353" cy="39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8" name="Equation" r:id="rId10" imgW="799753" imgH="177723" progId="Equation.DSMT4">
                  <p:embed/>
                </p:oleObj>
              </mc:Choice>
              <mc:Fallback>
                <p:oleObj name="Equation" r:id="rId10" imgW="799753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901" y="3728012"/>
                        <a:ext cx="1599353" cy="396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45" name="直接连接符 9"/>
          <p:cNvCxnSpPr>
            <a:cxnSpLocks noChangeShapeType="1"/>
          </p:cNvCxnSpPr>
          <p:nvPr/>
        </p:nvCxnSpPr>
        <p:spPr bwMode="auto">
          <a:xfrm flipV="1">
            <a:off x="7171891" y="1596162"/>
            <a:ext cx="1528764" cy="65578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446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074151"/>
              </p:ext>
            </p:extLst>
          </p:nvPr>
        </p:nvGraphicFramePr>
        <p:xfrm>
          <a:off x="7056436" y="3455698"/>
          <a:ext cx="1422546" cy="102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9" name="Equation" r:id="rId12" imgW="787400" imgH="469900" progId="Equation.DSMT4">
                  <p:embed/>
                </p:oleObj>
              </mc:Choice>
              <mc:Fallback>
                <p:oleObj name="Equation" r:id="rId12" imgW="787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6" y="3455698"/>
                        <a:ext cx="1422546" cy="1025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727236"/>
              </p:ext>
            </p:extLst>
          </p:nvPr>
        </p:nvGraphicFramePr>
        <p:xfrm>
          <a:off x="9076183" y="1528621"/>
          <a:ext cx="1965613" cy="76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0" name="Equation" r:id="rId14" imgW="977900" imgH="381000" progId="Equation.DSMT4">
                  <p:embed/>
                </p:oleObj>
              </mc:Choice>
              <mc:Fallback>
                <p:oleObj name="Equation" r:id="rId14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6183" y="1528621"/>
                        <a:ext cx="1965613" cy="764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477650"/>
              </p:ext>
            </p:extLst>
          </p:nvPr>
        </p:nvGraphicFramePr>
        <p:xfrm>
          <a:off x="3906521" y="2643426"/>
          <a:ext cx="1518117" cy="526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1" name="Equation" r:id="rId16" imgW="660400" imgH="228600" progId="Equation.DSMT4">
                  <p:embed/>
                </p:oleObj>
              </mc:Choice>
              <mc:Fallback>
                <p:oleObj name="Equation" r:id="rId16" imgW="66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521" y="2643426"/>
                        <a:ext cx="1518117" cy="526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698651"/>
              </p:ext>
            </p:extLst>
          </p:nvPr>
        </p:nvGraphicFramePr>
        <p:xfrm>
          <a:off x="9199564" y="2765805"/>
          <a:ext cx="1981767" cy="77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2" name="Equation" r:id="rId18" imgW="977900" imgH="381000" progId="Equation.DSMT4">
                  <p:embed/>
                </p:oleObj>
              </mc:Choice>
              <mc:Fallback>
                <p:oleObj name="Equation" r:id="rId18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564" y="2765805"/>
                        <a:ext cx="1981767" cy="772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文本框 15"/>
          <p:cNvSpPr txBox="1">
            <a:spLocks noChangeArrowheads="1"/>
          </p:cNvSpPr>
          <p:nvPr/>
        </p:nvSpPr>
        <p:spPr bwMode="auto">
          <a:xfrm>
            <a:off x="9076183" y="368231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17451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34076"/>
              </p:ext>
            </p:extLst>
          </p:nvPr>
        </p:nvGraphicFramePr>
        <p:xfrm>
          <a:off x="9828931" y="3703425"/>
          <a:ext cx="1156855" cy="42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3" name="Equation" r:id="rId20" imgW="558558" imgH="203112" progId="Equation.DSMT4">
                  <p:embed/>
                </p:oleObj>
              </mc:Choice>
              <mc:Fallback>
                <p:oleObj name="Equation" r:id="rId20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8931" y="3703425"/>
                        <a:ext cx="1156855" cy="420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2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53792"/>
              </p:ext>
            </p:extLst>
          </p:nvPr>
        </p:nvGraphicFramePr>
        <p:xfrm>
          <a:off x="9241713" y="4250127"/>
          <a:ext cx="2112087" cy="462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4" name="Equation" r:id="rId22" imgW="1104900" imgH="203200" progId="Equation.DSMT4">
                  <p:embed/>
                </p:oleObj>
              </mc:Choice>
              <mc:Fallback>
                <p:oleObj name="Equation" r:id="rId22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713" y="4250127"/>
                        <a:ext cx="2112087" cy="462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3" name="文本框 18"/>
          <p:cNvSpPr txBox="1">
            <a:spLocks noChangeArrowheads="1"/>
          </p:cNvSpPr>
          <p:nvPr/>
        </p:nvSpPr>
        <p:spPr bwMode="auto">
          <a:xfrm>
            <a:off x="3515518" y="376710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几种典型情况的选择方法</a:t>
            </a:r>
          </a:p>
        </p:txBody>
      </p:sp>
      <p:graphicFrame>
        <p:nvGraphicFramePr>
          <p:cNvPr id="17454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618981"/>
              </p:ext>
            </p:extLst>
          </p:nvPr>
        </p:nvGraphicFramePr>
        <p:xfrm>
          <a:off x="3989244" y="3346450"/>
          <a:ext cx="1232122" cy="90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5" name="Equation" r:id="rId24" imgW="609336" imgH="444307" progId="Equation.DSMT4">
                  <p:embed/>
                </p:oleObj>
              </mc:Choice>
              <mc:Fallback>
                <p:oleObj name="Equation" r:id="rId24" imgW="60933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244" y="3346450"/>
                        <a:ext cx="1232122" cy="903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5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841173"/>
              </p:ext>
            </p:extLst>
          </p:nvPr>
        </p:nvGraphicFramePr>
        <p:xfrm>
          <a:off x="3983495" y="4412075"/>
          <a:ext cx="1194787" cy="92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6" name="Equation" r:id="rId26" imgW="609600" imgH="469900" progId="Equation.DSMT4">
                  <p:embed/>
                </p:oleObj>
              </mc:Choice>
              <mc:Fallback>
                <p:oleObj name="Equation" r:id="rId26" imgW="609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495" y="4412075"/>
                        <a:ext cx="1194787" cy="925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椭圆 21"/>
          <p:cNvSpPr>
            <a:spLocks noChangeArrowheads="1"/>
          </p:cNvSpPr>
          <p:nvPr/>
        </p:nvSpPr>
        <p:spPr bwMode="auto">
          <a:xfrm>
            <a:off x="3240513" y="2649048"/>
            <a:ext cx="550862" cy="5286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7457" name="组合 22"/>
          <p:cNvGrpSpPr>
            <a:grpSpLocks/>
          </p:cNvGrpSpPr>
          <p:nvPr/>
        </p:nvGrpSpPr>
        <p:grpSpPr bwMode="auto">
          <a:xfrm>
            <a:off x="3217861" y="3380414"/>
            <a:ext cx="536575" cy="504825"/>
            <a:chOff x="2123728" y="1988840"/>
            <a:chExt cx="1296144" cy="1368152"/>
          </a:xfrm>
        </p:grpSpPr>
        <p:sp>
          <p:nvSpPr>
            <p:cNvPr id="17462" name="椭圆 23"/>
            <p:cNvSpPr>
              <a:spLocks noChangeArrowheads="1"/>
            </p:cNvSpPr>
            <p:nvPr/>
          </p:nvSpPr>
          <p:spPr bwMode="auto">
            <a:xfrm>
              <a:off x="2123728" y="1988840"/>
              <a:ext cx="1296144" cy="13681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63" name="椭圆 24"/>
            <p:cNvSpPr>
              <a:spLocks noChangeArrowheads="1"/>
            </p:cNvSpPr>
            <p:nvPr/>
          </p:nvSpPr>
          <p:spPr bwMode="auto">
            <a:xfrm>
              <a:off x="2461450" y="2348880"/>
              <a:ext cx="620700" cy="648072"/>
            </a:xfrm>
            <a:prstGeom prst="ellipse">
              <a:avLst/>
            </a:prstGeom>
            <a:solidFill>
              <a:srgbClr val="DBE6F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6" name="弧形 25"/>
          <p:cNvSpPr/>
          <p:nvPr/>
        </p:nvSpPr>
        <p:spPr bwMode="auto">
          <a:xfrm>
            <a:off x="2511676" y="4084945"/>
            <a:ext cx="1223962" cy="1223962"/>
          </a:xfrm>
          <a:prstGeom prst="arc">
            <a:avLst>
              <a:gd name="adj1" fmla="val 18420260"/>
              <a:gd name="adj2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grpSp>
        <p:nvGrpSpPr>
          <p:cNvPr id="17459" name="组合 26"/>
          <p:cNvGrpSpPr>
            <a:grpSpLocks/>
          </p:cNvGrpSpPr>
          <p:nvPr/>
        </p:nvGrpSpPr>
        <p:grpSpPr bwMode="auto">
          <a:xfrm>
            <a:off x="2511676" y="5071669"/>
            <a:ext cx="1241425" cy="1223962"/>
            <a:chOff x="4410720" y="2924944"/>
            <a:chExt cx="1241400" cy="1224136"/>
          </a:xfrm>
        </p:grpSpPr>
        <p:sp>
          <p:nvSpPr>
            <p:cNvPr id="28" name="弧形 27"/>
            <p:cNvSpPr/>
            <p:nvPr/>
          </p:nvSpPr>
          <p:spPr bwMode="auto">
            <a:xfrm>
              <a:off x="4410720" y="2924944"/>
              <a:ext cx="1241400" cy="1224136"/>
            </a:xfrm>
            <a:prstGeom prst="arc">
              <a:avLst>
                <a:gd name="adj1" fmla="val 18124627"/>
                <a:gd name="adj2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charset="0"/>
              </a:endParaRPr>
            </a:p>
          </p:txBody>
        </p:sp>
        <p:sp>
          <p:nvSpPr>
            <p:cNvPr id="29" name="弧形 28"/>
            <p:cNvSpPr/>
            <p:nvPr/>
          </p:nvSpPr>
          <p:spPr bwMode="auto">
            <a:xfrm>
              <a:off x="4636140" y="3140875"/>
              <a:ext cx="790559" cy="792275"/>
            </a:xfrm>
            <a:prstGeom prst="arc">
              <a:avLst>
                <a:gd name="adj1" fmla="val 18116876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825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425701" y="2513269"/>
            <a:ext cx="881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8538"/>
              </p:ext>
            </p:extLst>
          </p:nvPr>
        </p:nvGraphicFramePr>
        <p:xfrm>
          <a:off x="3308350" y="3382963"/>
          <a:ext cx="5884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3" name="Document" r:id="rId4" imgW="5486809" imgH="429135" progId="Word.Document.8">
                  <p:embed/>
                </p:oleObj>
              </mc:Choice>
              <mc:Fallback>
                <p:oleObj name="Document" r:id="rId4" imgW="5486809" imgH="42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382963"/>
                        <a:ext cx="5884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3233739" y="4191000"/>
          <a:ext cx="2300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4" name="公式" r:id="rId6" imgW="2108200" imgH="838200" progId="Equation.3">
                  <p:embed/>
                </p:oleObj>
              </mc:Choice>
              <mc:Fallback>
                <p:oleObj name="公式" r:id="rId6" imgW="2108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9" y="4191000"/>
                        <a:ext cx="23002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5599114" y="4191000"/>
          <a:ext cx="27701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5" name="公式" r:id="rId8" imgW="2540000" imgH="698500" progId="Equation.3">
                  <p:embed/>
                </p:oleObj>
              </mc:Choice>
              <mc:Fallback>
                <p:oleObj name="公式" r:id="rId8" imgW="25400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4" y="4191000"/>
                        <a:ext cx="27701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3276601" y="5257800"/>
          <a:ext cx="21050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6" name="公式" r:id="rId10" imgW="1930400" imgH="508000" progId="Equation.3">
                  <p:embed/>
                </p:oleObj>
              </mc:Choice>
              <mc:Fallback>
                <p:oleObj name="公式" r:id="rId10" imgW="1930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257800"/>
                        <a:ext cx="21050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577362"/>
              </p:ext>
            </p:extLst>
          </p:nvPr>
        </p:nvGraphicFramePr>
        <p:xfrm>
          <a:off x="4060369" y="714656"/>
          <a:ext cx="2140134" cy="86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" name="Equation" r:id="rId12" imgW="939600" imgH="380880" progId="Equation.DSMT4">
                  <p:embed/>
                </p:oleObj>
              </mc:Choice>
              <mc:Fallback>
                <p:oleObj name="Equation" r:id="rId12" imgW="939600" imgH="380880" progId="Equation.DSMT4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369" y="714656"/>
                        <a:ext cx="2140134" cy="869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2"/>
          <p:cNvSpPr>
            <a:spLocks noChangeArrowheads="1"/>
          </p:cNvSpPr>
          <p:nvPr/>
        </p:nvSpPr>
        <p:spPr bwMode="auto">
          <a:xfrm>
            <a:off x="2328264" y="846564"/>
            <a:ext cx="1896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73"/>
          <p:cNvSpPr>
            <a:spLocks noChangeArrowheads="1"/>
          </p:cNvSpPr>
          <p:nvPr/>
        </p:nvSpPr>
        <p:spPr bwMode="auto">
          <a:xfrm>
            <a:off x="6130834" y="810822"/>
            <a:ext cx="4140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是由中心在原点，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74"/>
          <p:cNvSpPr>
            <a:spLocks noChangeArrowheads="1"/>
          </p:cNvSpPr>
          <p:nvPr/>
        </p:nvSpPr>
        <p:spPr bwMode="auto">
          <a:xfrm>
            <a:off x="2328264" y="1670085"/>
            <a:ext cx="5787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的圆周所围成的闭区域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6764" y="2525479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</a:rPr>
              <a:t>在极坐标系下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269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05745" y="1812130"/>
            <a:ext cx="877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99296"/>
              </p:ext>
            </p:extLst>
          </p:nvPr>
        </p:nvGraphicFramePr>
        <p:xfrm>
          <a:off x="2420119" y="1835150"/>
          <a:ext cx="5984034" cy="57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4" name="Equation" r:id="rId4" imgW="2527200" imgH="241200" progId="Equation.DSMT4">
                  <p:embed/>
                </p:oleObj>
              </mc:Choice>
              <mc:Fallback>
                <p:oleObj name="Equation" r:id="rId4" imgW="252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119" y="1835150"/>
                        <a:ext cx="5984034" cy="576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80614"/>
              </p:ext>
            </p:extLst>
          </p:nvPr>
        </p:nvGraphicFramePr>
        <p:xfrm>
          <a:off x="2422154" y="2512152"/>
          <a:ext cx="6186715" cy="58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5" name="Equation" r:id="rId6" imgW="2552400" imgH="241200" progId="Equation.DSMT4">
                  <p:embed/>
                </p:oleObj>
              </mc:Choice>
              <mc:Fallback>
                <p:oleObj name="Equation" r:id="rId6" imgW="255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154" y="2512152"/>
                        <a:ext cx="6186715" cy="589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2503489" y="3295650"/>
          <a:ext cx="4579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6" name="公式" r:id="rId8" imgW="5118100" imgH="406400" progId="Equation.3">
                  <p:embed/>
                </p:oleObj>
              </mc:Choice>
              <mc:Fallback>
                <p:oleObj name="公式" r:id="rId8" imgW="5118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9" y="3295650"/>
                        <a:ext cx="45799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2652713" y="4437063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7" name="公式" r:id="rId10" imgW="2095500" imgH="508000" progId="Equation.3">
                  <p:embed/>
                </p:oleObj>
              </mc:Choice>
              <mc:Fallback>
                <p:oleObj name="公式" r:id="rId10" imgW="2095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437063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2547938" y="5187950"/>
          <a:ext cx="2895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8" name="文档" r:id="rId12" imgW="3028088" imgH="1015489" progId="Word.Document.8">
                  <p:embed/>
                </p:oleObj>
              </mc:Choice>
              <mc:Fallback>
                <p:oleObj name="文档" r:id="rId12" imgW="3028088" imgH="10154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187950"/>
                        <a:ext cx="28956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5133975" y="5181600"/>
          <a:ext cx="241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9" name="公式" r:id="rId14" imgW="2413000" imgH="838200" progId="Equation.3">
                  <p:embed/>
                </p:oleObj>
              </mc:Choice>
              <mc:Fallback>
                <p:oleObj name="公式" r:id="rId14" imgW="2413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5181600"/>
                        <a:ext cx="241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1"/>
          <p:cNvGraphicFramePr>
            <a:graphicFrameLocks noChangeAspect="1"/>
          </p:cNvGraphicFramePr>
          <p:nvPr/>
        </p:nvGraphicFramePr>
        <p:xfrm>
          <a:off x="7548563" y="5233988"/>
          <a:ext cx="23749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0" name="公式" r:id="rId16" imgW="2374900" imgH="863600" progId="Equation.3">
                  <p:embed/>
                </p:oleObj>
              </mc:Choice>
              <mc:Fallback>
                <p:oleObj name="公式" r:id="rId16" imgW="23749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5233988"/>
                        <a:ext cx="23749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642331" y="1266828"/>
            <a:ext cx="1866900" cy="2009775"/>
            <a:chOff x="3072" y="816"/>
            <a:chExt cx="1176" cy="1266"/>
          </a:xfrm>
        </p:grpSpPr>
        <p:graphicFrame>
          <p:nvGraphicFramePr>
            <p:cNvPr id="20507" name="Object 22"/>
            <p:cNvGraphicFramePr>
              <a:graphicFrameLocks noChangeAspect="1"/>
            </p:cNvGraphicFramePr>
            <p:nvPr/>
          </p:nvGraphicFramePr>
          <p:xfrm>
            <a:off x="3072" y="816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1" name="BMP 图象" r:id="rId18" imgW="1867161" imgH="2010056" progId="Paint.Picture">
                    <p:embed/>
                  </p:oleObj>
                </mc:Choice>
                <mc:Fallback>
                  <p:oleObj name="BMP 图象" r:id="rId18" imgW="1867161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816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23"/>
            <p:cNvGraphicFramePr>
              <a:graphicFrameLocks noChangeAspect="1"/>
            </p:cNvGraphicFramePr>
            <p:nvPr/>
          </p:nvGraphicFramePr>
          <p:xfrm>
            <a:off x="3312" y="1658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2" name="公式" r:id="rId20" imgW="393529" imgH="418918" progId="Equation.3">
                    <p:embed/>
                  </p:oleObj>
                </mc:Choice>
                <mc:Fallback>
                  <p:oleObj name="公式" r:id="rId20" imgW="393529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58"/>
                          <a:ext cx="21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670906" y="1263220"/>
            <a:ext cx="1866900" cy="2000250"/>
            <a:chOff x="2736" y="824"/>
            <a:chExt cx="1176" cy="1260"/>
          </a:xfrm>
        </p:grpSpPr>
        <p:graphicFrame>
          <p:nvGraphicFramePr>
            <p:cNvPr id="20505" name="Object 20"/>
            <p:cNvGraphicFramePr>
              <a:graphicFrameLocks noChangeAspect="1"/>
            </p:cNvGraphicFramePr>
            <p:nvPr/>
          </p:nvGraphicFramePr>
          <p:xfrm>
            <a:off x="2736" y="824"/>
            <a:ext cx="1176" cy="1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3" name="BMP 图象" r:id="rId22" imgW="1867161" imgH="2000000" progId="Paint.Picture">
                    <p:embed/>
                  </p:oleObj>
                </mc:Choice>
                <mc:Fallback>
                  <p:oleObj name="BMP 图象" r:id="rId22" imgW="1867161" imgH="200000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24"/>
                          <a:ext cx="1176" cy="126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21"/>
            <p:cNvGraphicFramePr>
              <a:graphicFrameLocks noChangeAspect="1"/>
            </p:cNvGraphicFramePr>
            <p:nvPr/>
          </p:nvGraphicFramePr>
          <p:xfrm>
            <a:off x="3072" y="1536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4" name="公式" r:id="rId24" imgW="419100" imgH="419100" progId="Equation.3">
                    <p:embed/>
                  </p:oleObj>
                </mc:Choice>
                <mc:Fallback>
                  <p:oleObj name="公式" r:id="rId24" imgW="41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36"/>
                          <a:ext cx="20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9661381" y="1269206"/>
            <a:ext cx="1866900" cy="2009775"/>
            <a:chOff x="2640" y="823"/>
            <a:chExt cx="1176" cy="1266"/>
          </a:xfrm>
        </p:grpSpPr>
        <p:graphicFrame>
          <p:nvGraphicFramePr>
            <p:cNvPr id="20503" name="Object 18"/>
            <p:cNvGraphicFramePr>
              <a:graphicFrameLocks noChangeAspect="1"/>
            </p:cNvGraphicFramePr>
            <p:nvPr/>
          </p:nvGraphicFramePr>
          <p:xfrm>
            <a:off x="2640" y="823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5" name="BMP 图象" r:id="rId26" imgW="1867161" imgH="2010056" progId="Paint.Picture">
                    <p:embed/>
                  </p:oleObj>
                </mc:Choice>
                <mc:Fallback>
                  <p:oleObj name="BMP 图象" r:id="rId26" imgW="1867161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823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19"/>
            <p:cNvGraphicFramePr>
              <a:graphicFrameLocks noChangeAspect="1"/>
            </p:cNvGraphicFramePr>
            <p:nvPr/>
          </p:nvGraphicFramePr>
          <p:xfrm>
            <a:off x="2976" y="1552"/>
            <a:ext cx="16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6" name="公式" r:id="rId28" imgW="279279" imgH="317362" progId="Equation.3">
                    <p:embed/>
                  </p:oleObj>
                </mc:Choice>
                <mc:Fallback>
                  <p:oleObj name="公式" r:id="rId28" imgW="27927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52"/>
                          <a:ext cx="165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651856" y="1285875"/>
            <a:ext cx="1866900" cy="2009775"/>
            <a:chOff x="3792" y="823"/>
            <a:chExt cx="1176" cy="1266"/>
          </a:xfrm>
        </p:grpSpPr>
        <p:graphicFrame>
          <p:nvGraphicFramePr>
            <p:cNvPr id="20499" name="Object 14"/>
            <p:cNvGraphicFramePr>
              <a:graphicFrameLocks noChangeAspect="1"/>
            </p:cNvGraphicFramePr>
            <p:nvPr/>
          </p:nvGraphicFramePr>
          <p:xfrm>
            <a:off x="3792" y="823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7" name="BMP 图象" r:id="rId30" imgW="1867161" imgH="2010056" progId="Paint.Picture">
                    <p:embed/>
                  </p:oleObj>
                </mc:Choice>
                <mc:Fallback>
                  <p:oleObj name="BMP 图象" r:id="rId30" imgW="1867161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823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5"/>
            <p:cNvGraphicFramePr>
              <a:graphicFrameLocks noChangeAspect="1"/>
            </p:cNvGraphicFramePr>
            <p:nvPr/>
          </p:nvGraphicFramePr>
          <p:xfrm>
            <a:off x="4375" y="1368"/>
            <a:ext cx="13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8" name="公式" r:id="rId32" imgW="279279" imgH="317362" progId="Equation.3">
                    <p:embed/>
                  </p:oleObj>
                </mc:Choice>
                <mc:Fallback>
                  <p:oleObj name="公式" r:id="rId32" imgW="27927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1368"/>
                          <a:ext cx="13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16"/>
            <p:cNvGraphicFramePr>
              <a:graphicFrameLocks noChangeAspect="1"/>
            </p:cNvGraphicFramePr>
            <p:nvPr/>
          </p:nvGraphicFramePr>
          <p:xfrm>
            <a:off x="4032" y="1680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19" name="公式" r:id="rId33" imgW="393529" imgH="418918" progId="Equation.3">
                    <p:embed/>
                  </p:oleObj>
                </mc:Choice>
                <mc:Fallback>
                  <p:oleObj name="公式" r:id="rId33" imgW="393529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80"/>
                          <a:ext cx="21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17"/>
            <p:cNvGraphicFramePr>
              <a:graphicFrameLocks noChangeAspect="1"/>
            </p:cNvGraphicFramePr>
            <p:nvPr/>
          </p:nvGraphicFramePr>
          <p:xfrm>
            <a:off x="3936" y="1104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20" name="公式" r:id="rId34" imgW="419100" imgH="419100" progId="Equation.3">
                    <p:embed/>
                  </p:oleObj>
                </mc:Choice>
                <mc:Fallback>
                  <p:oleObj name="公式" r:id="rId34" imgW="41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104"/>
                          <a:ext cx="20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9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89467"/>
              </p:ext>
            </p:extLst>
          </p:nvPr>
        </p:nvGraphicFramePr>
        <p:xfrm>
          <a:off x="10708337" y="3217649"/>
          <a:ext cx="207963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1" name="公式" r:id="rId35" imgW="291973" imgH="291973" progId="Equation.3">
                  <p:embed/>
                </p:oleObj>
              </mc:Choice>
              <mc:Fallback>
                <p:oleObj name="公式" r:id="rId35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8337" y="3217649"/>
                        <a:ext cx="207963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79850"/>
              </p:ext>
            </p:extLst>
          </p:nvPr>
        </p:nvGraphicFramePr>
        <p:xfrm>
          <a:off x="10972909" y="3175000"/>
          <a:ext cx="4857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2" name="公式" r:id="rId37" imgW="710891" imgH="380835" progId="Equation.3">
                  <p:embed/>
                </p:oleObj>
              </mc:Choice>
              <mc:Fallback>
                <p:oleObj name="公式" r:id="rId37" imgW="710891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909" y="3175000"/>
                        <a:ext cx="48577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49"/>
          <p:cNvSpPr>
            <a:spLocks noChangeArrowheads="1"/>
          </p:cNvSpPr>
          <p:nvPr/>
        </p:nvSpPr>
        <p:spPr bwMode="auto">
          <a:xfrm>
            <a:off x="1729346" y="1009679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求广义积分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696395"/>
              </p:ext>
            </p:extLst>
          </p:nvPr>
        </p:nvGraphicFramePr>
        <p:xfrm>
          <a:off x="4260285" y="896600"/>
          <a:ext cx="1591129" cy="78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3" name="Equation" r:id="rId39" imgW="660240" imgH="330120" progId="Equation.DSMT4">
                  <p:embed/>
                </p:oleObj>
              </mc:Choice>
              <mc:Fallback>
                <p:oleObj name="Equation" r:id="rId39" imgW="660240" imgH="330120" progId="Equation.DSMT4">
                  <p:embed/>
                  <p:pic>
                    <p:nvPicPr>
                      <p:cNvPr id="0" name="Object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285" y="896600"/>
                        <a:ext cx="1591129" cy="789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314294" y="3785721"/>
            <a:ext cx="3201217" cy="523220"/>
            <a:chOff x="0" y="-33010"/>
            <a:chExt cx="3201217" cy="523220"/>
          </a:xfrm>
        </p:grpSpPr>
        <p:sp>
          <p:nvSpPr>
            <p:cNvPr id="9" name="Rectangle 674"/>
            <p:cNvSpPr>
              <a:spLocks noChangeArrowheads="1"/>
            </p:cNvSpPr>
            <p:nvPr/>
          </p:nvSpPr>
          <p:spPr bwMode="auto">
            <a:xfrm>
              <a:off x="0" y="-33010"/>
              <a:ext cx="1350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显然有</a:t>
              </a:r>
              <a:r>
                <a:rPr kumimoji="0" lang="zh-CN" altLang="zh-CN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122553"/>
                </p:ext>
              </p:extLst>
            </p:nvPr>
          </p:nvGraphicFramePr>
          <p:xfrm>
            <a:off x="1210492" y="33010"/>
            <a:ext cx="19907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24" name="Equation" r:id="rId41" imgW="1993900" imgH="457200" progId="Equation.DSMT4">
                    <p:embed/>
                  </p:oleObj>
                </mc:Choice>
                <mc:Fallback>
                  <p:oleObj name="Equation" r:id="rId41" imgW="1993900" imgH="457200" progId="Equation.DSMT4">
                    <p:embed/>
                    <p:pic>
                      <p:nvPicPr>
                        <p:cNvPr id="0" name="Object 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492" y="33010"/>
                          <a:ext cx="19907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67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770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509839" y="990600"/>
          <a:ext cx="54879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" name="文档" r:id="rId3" imgW="5486400" imgH="836285" progId="Word.Document.8">
                  <p:embed/>
                </p:oleObj>
              </mc:Choice>
              <mc:Fallback>
                <p:oleObj name="文档" r:id="rId3" imgW="5486400" imgH="8362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9" y="990600"/>
                        <a:ext cx="54879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14725" y="1987550"/>
          <a:ext cx="2870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" name="公式" r:id="rId5" imgW="2870200" imgH="698500" progId="Equation.3">
                  <p:embed/>
                </p:oleObj>
              </mc:Choice>
              <mc:Fallback>
                <p:oleObj name="公式" r:id="rId5" imgW="2870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987550"/>
                        <a:ext cx="2870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530975" y="198120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" name="公式" r:id="rId7" imgW="2095500" imgH="698500" progId="Equation.3">
                  <p:embed/>
                </p:oleObj>
              </mc:Choice>
              <mc:Fallback>
                <p:oleObj name="公式" r:id="rId7" imgW="2095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1981200"/>
                        <a:ext cx="2095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236913" y="4044951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" name="公式" r:id="rId9" imgW="2438400" imgH="723900" progId="Equation.3">
                  <p:embed/>
                </p:oleObj>
              </mc:Choice>
              <mc:Fallback>
                <p:oleObj name="公式" r:id="rId9" imgW="2438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4044951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5805488" y="396875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" name="公式" r:id="rId11" imgW="2057400" imgH="838200" progId="Equation.3">
                  <p:embed/>
                </p:oleObj>
              </mc:Choice>
              <mc:Fallback>
                <p:oleObj name="公式" r:id="rId11" imgW="2057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396875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633664" y="5207000"/>
          <a:ext cx="54879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" name="文档" r:id="rId13" imgW="5486400" imgH="886830" progId="Word.Document.8">
                  <p:embed/>
                </p:oleObj>
              </mc:Choice>
              <mc:Fallback>
                <p:oleObj name="文档" r:id="rId13" imgW="5486400" imgH="8868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4" y="5207000"/>
                        <a:ext cx="54879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053138" y="5099050"/>
          <a:ext cx="218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" name="公式" r:id="rId15" imgW="2184400" imgH="838200" progId="Equation.3">
                  <p:embed/>
                </p:oleObj>
              </mc:Choice>
              <mc:Fallback>
                <p:oleObj name="公式" r:id="rId15" imgW="2184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5099050"/>
                        <a:ext cx="218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065463" y="2968625"/>
            <a:ext cx="2609850" cy="866775"/>
            <a:chOff x="521698" y="1936750"/>
            <a:chExt cx="2609850" cy="86677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646397"/>
                </p:ext>
              </p:extLst>
            </p:nvPr>
          </p:nvGraphicFramePr>
          <p:xfrm>
            <a:off x="521698" y="2025650"/>
            <a:ext cx="6191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1" name="Equation" r:id="rId17" imgW="622030" imgH="418918" progId="Equation.DSMT4">
                    <p:embed/>
                  </p:oleObj>
                </mc:Choice>
                <mc:Fallback>
                  <p:oleObj name="Equation" r:id="rId17" imgW="622030" imgH="418918" progId="Equation.DSMT4">
                    <p:embed/>
                    <p:pic>
                      <p:nvPicPr>
                        <p:cNvPr id="0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98" y="2025650"/>
                          <a:ext cx="61912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599970"/>
                </p:ext>
              </p:extLst>
            </p:nvPr>
          </p:nvGraphicFramePr>
          <p:xfrm>
            <a:off x="1140823" y="1936750"/>
            <a:ext cx="1990725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2" name="Equation" r:id="rId19" imgW="1993900" imgH="863600" progId="Equation.DSMT4">
                    <p:embed/>
                  </p:oleObj>
                </mc:Choice>
                <mc:Fallback>
                  <p:oleObj name="Equation" r:id="rId19" imgW="1993900" imgH="863600" progId="Equation.DSMT4">
                    <p:embed/>
                    <p:pic>
                      <p:nvPicPr>
                        <p:cNvPr id="0" name="Object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823" y="1936750"/>
                          <a:ext cx="1990725" cy="866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2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29"/>
          <p:cNvSpPr>
            <a:spLocks noChangeArrowheads="1"/>
          </p:cNvSpPr>
          <p:nvPr/>
        </p:nvSpPr>
        <p:spPr bwMode="auto">
          <a:xfrm>
            <a:off x="0" y="876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30"/>
          <p:cNvSpPr>
            <a:spLocks noChangeArrowheads="1"/>
          </p:cNvSpPr>
          <p:nvPr/>
        </p:nvSpPr>
        <p:spPr bwMode="auto">
          <a:xfrm>
            <a:off x="0" y="174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026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767013" y="3162300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2" name="文档" r:id="rId3" imgW="2047240" imgH="441960" progId="Word.Document.8">
                  <p:embed/>
                </p:oleObj>
              </mc:Choice>
              <mc:Fallback>
                <p:oleObj name="文档" r:id="rId3" imgW="2047240" imgH="441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162300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921250" y="2959100"/>
          <a:ext cx="120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3" name="公式" r:id="rId5" imgW="1206500" imgH="838200" progId="Equation.3">
                  <p:embed/>
                </p:oleObj>
              </mc:Choice>
              <mc:Fallback>
                <p:oleObj name="公式" r:id="rId5" imgW="1206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2959100"/>
                        <a:ext cx="120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407150" y="2940050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4" name="公式" r:id="rId7" imgW="1231366" imgH="837836" progId="Equation.3">
                  <p:embed/>
                </p:oleObj>
              </mc:Choice>
              <mc:Fallback>
                <p:oleObj name="公式" r:id="rId7" imgW="1231366" imgH="837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2940050"/>
                        <a:ext cx="123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720976" y="4152900"/>
          <a:ext cx="2689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5" name="文档" r:id="rId9" imgW="2804160" imgH="441960" progId="Word.Document.8">
                  <p:embed/>
                </p:oleObj>
              </mc:Choice>
              <mc:Fallback>
                <p:oleObj name="文档" r:id="rId9" imgW="2804160" imgH="441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4152900"/>
                        <a:ext cx="26892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4989513" y="394970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6" name="公式" r:id="rId11" imgW="1104900" imgH="838200" progId="Equation.3">
                  <p:embed/>
                </p:oleObj>
              </mc:Choice>
              <mc:Fallback>
                <p:oleObj name="公式" r:id="rId11" imgW="1104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3949700"/>
                        <a:ext cx="110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354764" y="3925888"/>
          <a:ext cx="31638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7" name="文档" r:id="rId13" imgW="3406140" imgH="1143000" progId="Word.Document.8">
                  <p:embed/>
                </p:oleObj>
              </mc:Choice>
              <mc:Fallback>
                <p:oleObj name="文档" r:id="rId13" imgW="3406140" imgH="1143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764" y="3925888"/>
                        <a:ext cx="31638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722563" y="4965701"/>
          <a:ext cx="71882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8" name="Document" r:id="rId15" imgW="7251295" imgH="1286850" progId="Word.Document.8">
                  <p:embed/>
                </p:oleObj>
              </mc:Choice>
              <mc:Fallback>
                <p:oleObj name="Document" r:id="rId15" imgW="7251295" imgH="1286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4965701"/>
                        <a:ext cx="71882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752725" y="1143000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9" name="公式" r:id="rId17" imgW="1955800" imgH="419100" progId="Equation.3">
                  <p:embed/>
                </p:oleObj>
              </mc:Choice>
              <mc:Fallback>
                <p:oleObj name="公式" r:id="rId17" imgW="195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143000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606676" y="1860550"/>
          <a:ext cx="6416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0" name="公式" r:id="rId19" imgW="6413500" imgH="838200" progId="Equation.3">
                  <p:embed/>
                </p:oleObj>
              </mc:Choice>
              <mc:Fallback>
                <p:oleObj name="公式" r:id="rId19" imgW="6413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6" y="1860550"/>
                        <a:ext cx="64166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5312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4903" y="1974833"/>
            <a:ext cx="881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5173"/>
              </p:ext>
            </p:extLst>
          </p:nvPr>
        </p:nvGraphicFramePr>
        <p:xfrm>
          <a:off x="6031081" y="5021338"/>
          <a:ext cx="2859860" cy="1063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Equation" r:id="rId4" imgW="1231560" imgH="457200" progId="Equation.DSMT4">
                  <p:embed/>
                </p:oleObj>
              </mc:Choice>
              <mc:Fallback>
                <p:oleObj name="Equation" r:id="rId4" imgW="1231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081" y="5021338"/>
                        <a:ext cx="2859860" cy="1063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2"/>
          <p:cNvSpPr>
            <a:spLocks noChangeArrowheads="1"/>
          </p:cNvSpPr>
          <p:nvPr/>
        </p:nvSpPr>
        <p:spPr bwMode="auto">
          <a:xfrm>
            <a:off x="1149260" y="549905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6510" y="4338151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</a:rPr>
              <a:t>在极坐标系下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355112" y="475334"/>
          <a:ext cx="4324331" cy="69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5" name="Equation" r:id="rId6" imgW="1904760" imgH="304560" progId="Equation.DSMT4">
                  <p:embed/>
                </p:oleObj>
              </mc:Choice>
              <mc:Fallback>
                <p:oleObj name="Equation" r:id="rId6" imgW="1904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12" y="475334"/>
                        <a:ext cx="4324331" cy="691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300367" y="1004286"/>
          <a:ext cx="2597493" cy="90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6" name="Equation" r:id="rId8" imgW="1257120" imgH="444240" progId="Equation.DSMT4">
                  <p:embed/>
                </p:oleObj>
              </mc:Choice>
              <mc:Fallback>
                <p:oleObj name="Equation" r:id="rId8" imgW="1257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367" y="1004286"/>
                        <a:ext cx="2597493" cy="90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27660" y="553475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设区域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07073" y="1197401"/>
            <a:ext cx="2376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计算二重积分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858944" y="1825219"/>
          <a:ext cx="731666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Equation" r:id="rId10" imgW="3873240" imgH="444240" progId="Equation.DSMT4">
                  <p:embed/>
                </p:oleObj>
              </mc:Choice>
              <mc:Fallback>
                <p:oleObj name="Equation" r:id="rId10" imgW="3873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44" y="1825219"/>
                        <a:ext cx="7316665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149260" y="2605911"/>
          <a:ext cx="9869724" cy="97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Equation" r:id="rId12" imgW="4356000" imgH="431640" progId="Equation.DSMT4">
                  <p:embed/>
                </p:oleObj>
              </mc:Choice>
              <mc:Fallback>
                <p:oleObj name="Equation" r:id="rId12" imgW="4356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260" y="2605911"/>
                        <a:ext cx="9869724" cy="97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2122656" y="3388425"/>
          <a:ext cx="28305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Equation" r:id="rId14" imgW="1498320" imgH="444240" progId="Equation.DSMT4">
                  <p:embed/>
                </p:oleObj>
              </mc:Choice>
              <mc:Fallback>
                <p:oleObj name="Equation" r:id="rId14" imgW="1498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656" y="3388425"/>
                        <a:ext cx="2830512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5232311" y="3427031"/>
          <a:ext cx="48942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Equation" r:id="rId16" imgW="2590560" imgH="444240" progId="Equation.DSMT4">
                  <p:embed/>
                </p:oleObj>
              </mc:Choice>
              <mc:Fallback>
                <p:oleObj name="Equation" r:id="rId16" imgW="2590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311" y="3427031"/>
                        <a:ext cx="4894263" cy="909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994177" y="359189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于是，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3355112" y="4149094"/>
          <a:ext cx="37480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Equation" r:id="rId18" imgW="1650960" imgH="406080" progId="Equation.DSMT4">
                  <p:embed/>
                </p:oleObj>
              </mc:Choice>
              <mc:Fallback>
                <p:oleObj name="Equation" r:id="rId18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12" y="4149094"/>
                        <a:ext cx="3748088" cy="922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2958"/>
              </p:ext>
            </p:extLst>
          </p:nvPr>
        </p:nvGraphicFramePr>
        <p:xfrm>
          <a:off x="8890941" y="5109133"/>
          <a:ext cx="1276286" cy="88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2" name="Equation" r:id="rId20" imgW="583920" imgH="406080" progId="Equation.DSMT4">
                  <p:embed/>
                </p:oleObj>
              </mc:Choice>
              <mc:Fallback>
                <p:oleObj name="Equation" r:id="rId20" imgW="583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941" y="5109133"/>
                        <a:ext cx="1276286" cy="887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56591"/>
              </p:ext>
            </p:extLst>
          </p:nvPr>
        </p:nvGraphicFramePr>
        <p:xfrm>
          <a:off x="1126499" y="5071431"/>
          <a:ext cx="48228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3" name="Equation" r:id="rId22" imgW="2552400" imgH="444240" progId="Equation.DSMT4">
                  <p:embed/>
                </p:oleObj>
              </mc:Choice>
              <mc:Fallback>
                <p:oleObj name="Equation" r:id="rId22" imgW="2552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499" y="5071431"/>
                        <a:ext cx="4822825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5776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3258-5875-4CD5-805B-45B5504FEF8F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851973" name="Object 5"/>
          <p:cNvGraphicFramePr>
            <a:graphicFrameLocks noChangeAspect="1"/>
          </p:cNvGraphicFramePr>
          <p:nvPr/>
        </p:nvGraphicFramePr>
        <p:xfrm>
          <a:off x="2871788" y="765176"/>
          <a:ext cx="7796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Equation" r:id="rId3" imgW="7619760" imgH="812520" progId="Equation.3">
                  <p:embed/>
                </p:oleObj>
              </mc:Choice>
              <mc:Fallback>
                <p:oleObj name="Equation" r:id="rId3" imgW="7619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765176"/>
                        <a:ext cx="77962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74" name="Text Box 6"/>
          <p:cNvSpPr txBox="1">
            <a:spLocks noChangeArrowheads="1"/>
          </p:cNvSpPr>
          <p:nvPr/>
        </p:nvSpPr>
        <p:spPr bwMode="auto">
          <a:xfrm>
            <a:off x="2086769" y="1513682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</a:p>
        </p:txBody>
      </p:sp>
      <p:sp>
        <p:nvSpPr>
          <p:cNvPr id="851975" name="Text Box 7"/>
          <p:cNvSpPr txBox="1">
            <a:spLocks noChangeArrowheads="1"/>
          </p:cNvSpPr>
          <p:nvPr/>
        </p:nvSpPr>
        <p:spPr bwMode="auto">
          <a:xfrm>
            <a:off x="2063750" y="2090738"/>
            <a:ext cx="1524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/>
              <a:t>原式 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graphicFrame>
        <p:nvGraphicFramePr>
          <p:cNvPr id="851976" name="Object 8"/>
          <p:cNvGraphicFramePr>
            <a:graphicFrameLocks noChangeAspect="1"/>
          </p:cNvGraphicFramePr>
          <p:nvPr/>
        </p:nvGraphicFramePr>
        <p:xfrm>
          <a:off x="3533775" y="1889125"/>
          <a:ext cx="35702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name="公式" r:id="rId5" imgW="3251160" imgH="838080" progId="Equation.3">
                  <p:embed/>
                </p:oleObj>
              </mc:Choice>
              <mc:Fallback>
                <p:oleObj name="公式" r:id="rId5" imgW="3251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889125"/>
                        <a:ext cx="35702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7" name="Object 9"/>
          <p:cNvGraphicFramePr>
            <a:graphicFrameLocks noChangeAspect="1"/>
          </p:cNvGraphicFramePr>
          <p:nvPr/>
        </p:nvGraphicFramePr>
        <p:xfrm>
          <a:off x="5391150" y="5999164"/>
          <a:ext cx="36353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2" name="Equation" r:id="rId7" imgW="330120" imgH="228600" progId="Equation.3">
                  <p:embed/>
                </p:oleObj>
              </mc:Choice>
              <mc:Fallback>
                <p:oleObj name="Equation" r:id="rId7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5999164"/>
                        <a:ext cx="363538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78" name="Rectangle 10"/>
          <p:cNvSpPr>
            <a:spLocks noChangeArrowheads="1"/>
          </p:cNvSpPr>
          <p:nvPr/>
        </p:nvSpPr>
        <p:spPr bwMode="auto">
          <a:xfrm>
            <a:off x="2809875" y="1484313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用极坐标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851979" name="Group 11"/>
          <p:cNvGrpSpPr>
            <a:grpSpLocks/>
          </p:cNvGrpSpPr>
          <p:nvPr/>
        </p:nvGrpSpPr>
        <p:grpSpPr bwMode="auto">
          <a:xfrm>
            <a:off x="7854950" y="1773238"/>
            <a:ext cx="2057400" cy="1974850"/>
            <a:chOff x="4128" y="1492"/>
            <a:chExt cx="1296" cy="1244"/>
          </a:xfrm>
        </p:grpSpPr>
        <p:sp>
          <p:nvSpPr>
            <p:cNvPr id="851980" name="Line 12"/>
            <p:cNvSpPr>
              <a:spLocks noChangeShapeType="1"/>
            </p:cNvSpPr>
            <p:nvPr/>
          </p:nvSpPr>
          <p:spPr bwMode="auto">
            <a:xfrm flipV="1">
              <a:off x="4358" y="158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1981" name="Object 13"/>
            <p:cNvGraphicFramePr>
              <a:graphicFrameLocks noChangeAspect="1"/>
            </p:cNvGraphicFramePr>
            <p:nvPr/>
          </p:nvGraphicFramePr>
          <p:xfrm>
            <a:off x="5270" y="2256"/>
            <a:ext cx="154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3" name="Equation" r:id="rId9" imgW="253800" imgH="241200" progId="Equation.3">
                    <p:embed/>
                  </p:oleObj>
                </mc:Choice>
                <mc:Fallback>
                  <p:oleObj name="Equation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0" y="2256"/>
                          <a:ext cx="154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1982" name="Object 14"/>
            <p:cNvGraphicFramePr>
              <a:graphicFrameLocks noChangeAspect="1"/>
            </p:cNvGraphicFramePr>
            <p:nvPr/>
          </p:nvGraphicFramePr>
          <p:xfrm>
            <a:off x="4176" y="2208"/>
            <a:ext cx="177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4" name="Equation" r:id="rId11" imgW="291960" imgH="317160" progId="Equation.3">
                    <p:embed/>
                  </p:oleObj>
                </mc:Choice>
                <mc:Fallback>
                  <p:oleObj name="Equation" r:id="rId11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08"/>
                          <a:ext cx="177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1983" name="Object 15"/>
            <p:cNvGraphicFramePr>
              <a:graphicFrameLocks noChangeAspect="1"/>
            </p:cNvGraphicFramePr>
            <p:nvPr/>
          </p:nvGraphicFramePr>
          <p:xfrm>
            <a:off x="4166" y="1492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5" name="Equation" r:id="rId13" imgW="253800" imgH="317160" progId="Equation.3">
                    <p:embed/>
                  </p:oleObj>
                </mc:Choice>
                <mc:Fallback>
                  <p:oleObj name="Equation" r:id="rId1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492"/>
                          <a:ext cx="15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1984" name="Line 16"/>
            <p:cNvSpPr>
              <a:spLocks noChangeShapeType="1"/>
            </p:cNvSpPr>
            <p:nvPr/>
          </p:nvSpPr>
          <p:spPr bwMode="auto">
            <a:xfrm>
              <a:off x="4128" y="2208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1986" name="Object 18"/>
          <p:cNvGraphicFramePr>
            <a:graphicFrameLocks noChangeAspect="1"/>
          </p:cNvGraphicFramePr>
          <p:nvPr/>
        </p:nvGraphicFramePr>
        <p:xfrm>
          <a:off x="2995613" y="2752725"/>
          <a:ext cx="38211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公式" r:id="rId15" imgW="3479760" imgH="838080" progId="Equation.3">
                  <p:embed/>
                </p:oleObj>
              </mc:Choice>
              <mc:Fallback>
                <p:oleObj name="公式" r:id="rId15" imgW="3479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2752725"/>
                        <a:ext cx="38211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183563" y="1973264"/>
            <a:ext cx="1619253" cy="1455737"/>
            <a:chOff x="8183563" y="1973264"/>
            <a:chExt cx="1619253" cy="1455737"/>
          </a:xfrm>
        </p:grpSpPr>
        <p:grpSp>
          <p:nvGrpSpPr>
            <p:cNvPr id="852004" name="Group 36"/>
            <p:cNvGrpSpPr>
              <a:grpSpLocks/>
            </p:cNvGrpSpPr>
            <p:nvPr/>
          </p:nvGrpSpPr>
          <p:grpSpPr bwMode="auto">
            <a:xfrm>
              <a:off x="8197853" y="1973264"/>
              <a:ext cx="1604963" cy="1455737"/>
              <a:chOff x="4204" y="1243"/>
              <a:chExt cx="1011" cy="917"/>
            </a:xfrm>
          </p:grpSpPr>
          <p:sp>
            <p:nvSpPr>
              <p:cNvPr id="851971" name="Oval 3"/>
              <p:cNvSpPr>
                <a:spLocks noChangeArrowheads="1"/>
              </p:cNvSpPr>
              <p:nvPr/>
            </p:nvSpPr>
            <p:spPr bwMode="auto">
              <a:xfrm>
                <a:off x="4204" y="1488"/>
                <a:ext cx="672" cy="672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51996" name="Object 28"/>
              <p:cNvGraphicFramePr>
                <a:graphicFrameLocks noChangeAspect="1"/>
              </p:cNvGraphicFramePr>
              <p:nvPr/>
            </p:nvGraphicFramePr>
            <p:xfrm>
              <a:off x="4475" y="1243"/>
              <a:ext cx="740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57" name="Equation" r:id="rId17" imgW="711000" imgH="203040" progId="Equation.DSMT4">
                      <p:embed/>
                    </p:oleObj>
                  </mc:Choice>
                  <mc:Fallback>
                    <p:oleObj name="Equation" r:id="rId17" imgW="7110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5" y="1243"/>
                            <a:ext cx="740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51989" name="Line 21"/>
            <p:cNvSpPr>
              <a:spLocks noChangeShapeType="1"/>
            </p:cNvSpPr>
            <p:nvPr/>
          </p:nvSpPr>
          <p:spPr bwMode="auto">
            <a:xfrm flipV="1">
              <a:off x="8183563" y="2390775"/>
              <a:ext cx="11430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1992" name="Object 24"/>
          <p:cNvGraphicFramePr>
            <a:graphicFrameLocks noChangeAspect="1"/>
          </p:cNvGraphicFramePr>
          <p:nvPr/>
        </p:nvGraphicFramePr>
        <p:xfrm>
          <a:off x="3000375" y="3675064"/>
          <a:ext cx="38179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公式" r:id="rId19" imgW="3479760" imgH="914400" progId="Equation.3">
                  <p:embed/>
                </p:oleObj>
              </mc:Choice>
              <mc:Fallback>
                <p:oleObj name="公式" r:id="rId19" imgW="3479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675064"/>
                        <a:ext cx="38179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3" name="Object 25"/>
          <p:cNvGraphicFramePr>
            <a:graphicFrameLocks noChangeAspect="1"/>
          </p:cNvGraphicFramePr>
          <p:nvPr/>
        </p:nvGraphicFramePr>
        <p:xfrm>
          <a:off x="2935289" y="4645026"/>
          <a:ext cx="35829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21" imgW="3263760" imgH="914400" progId="Equation.3">
                  <p:embed/>
                </p:oleObj>
              </mc:Choice>
              <mc:Fallback>
                <p:oleObj name="Equation" r:id="rId21" imgW="3263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9" y="4645026"/>
                        <a:ext cx="35829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4" name="Object 26"/>
          <p:cNvGraphicFramePr>
            <a:graphicFrameLocks noChangeAspect="1"/>
          </p:cNvGraphicFramePr>
          <p:nvPr/>
        </p:nvGraphicFramePr>
        <p:xfrm>
          <a:off x="6581776" y="4611689"/>
          <a:ext cx="25384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23" imgW="2311200" imgH="914400" progId="Equation.3">
                  <p:embed/>
                </p:oleObj>
              </mc:Choice>
              <mc:Fallback>
                <p:oleObj name="Equation" r:id="rId23" imgW="2311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6" y="4611689"/>
                        <a:ext cx="25384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5" name="Object 27"/>
          <p:cNvGraphicFramePr>
            <a:graphicFrameLocks noChangeAspect="1"/>
          </p:cNvGraphicFramePr>
          <p:nvPr/>
        </p:nvGraphicFramePr>
        <p:xfrm>
          <a:off x="2927350" y="5635626"/>
          <a:ext cx="2387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Equation" r:id="rId25" imgW="2171520" imgH="838080" progId="Equation.3">
                  <p:embed/>
                </p:oleObj>
              </mc:Choice>
              <mc:Fallback>
                <p:oleObj name="Equation" r:id="rId25" imgW="2171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635626"/>
                        <a:ext cx="23876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97" name="Rectangle 29"/>
          <p:cNvSpPr>
            <a:spLocks noChangeArrowheads="1"/>
          </p:cNvSpPr>
          <p:nvPr/>
        </p:nvSpPr>
        <p:spPr bwMode="auto">
          <a:xfrm>
            <a:off x="4511675" y="1484313"/>
            <a:ext cx="1716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对称性</a:t>
            </a:r>
          </a:p>
        </p:txBody>
      </p:sp>
      <p:sp>
        <p:nvSpPr>
          <p:cNvPr id="851998" name="Rectangle 30"/>
          <p:cNvSpPr>
            <a:spLocks noChangeArrowheads="1"/>
          </p:cNvSpPr>
          <p:nvPr/>
        </p:nvSpPr>
        <p:spPr bwMode="auto">
          <a:xfrm>
            <a:off x="7700963" y="3808413"/>
            <a:ext cx="2438400" cy="946150"/>
          </a:xfrm>
          <a:prstGeom prst="rect">
            <a:avLst/>
          </a:prstGeom>
          <a:blipFill>
            <a:blip r:embed="rId27"/>
            <a:tile tx="0" ty="0" sx="100000" sy="100000" flip="none" algn="tl"/>
          </a:blipFill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/>
              <a:t>积分区域关于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/>
              <a:t>轴对称</a:t>
            </a:r>
            <a:endParaRPr lang="zh-CN" altLang="en-US" sz="2800" b="1" dirty="0"/>
          </a:p>
        </p:txBody>
      </p:sp>
      <p:graphicFrame>
        <p:nvGraphicFramePr>
          <p:cNvPr id="852000" name="Object 32"/>
          <p:cNvGraphicFramePr>
            <a:graphicFrameLocks noChangeAspect="1"/>
          </p:cNvGraphicFramePr>
          <p:nvPr/>
        </p:nvGraphicFramePr>
        <p:xfrm>
          <a:off x="3179274" y="2199152"/>
          <a:ext cx="354501" cy="46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Equation" r:id="rId28" imgW="126720" imgH="164880" progId="Equation.DSMT4">
                  <p:embed/>
                </p:oleObj>
              </mc:Choice>
              <mc:Fallback>
                <p:oleObj name="Equation" r:id="rId28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274" y="2199152"/>
                        <a:ext cx="354501" cy="460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2001" name="Text Box 33"/>
          <p:cNvSpPr txBox="1">
            <a:spLocks noChangeArrowheads="1"/>
          </p:cNvSpPr>
          <p:nvPr/>
        </p:nvSpPr>
        <p:spPr bwMode="auto">
          <a:xfrm>
            <a:off x="1987550" y="76517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5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5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5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5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5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4" grpId="0" autoUpdateAnimBg="0"/>
      <p:bldP spid="851975" grpId="0" autoUpdateAnimBg="0"/>
      <p:bldP spid="851978" grpId="0" autoUpdateAnimBg="0"/>
      <p:bldP spid="851997" grpId="0" autoUpdateAnimBg="0"/>
      <p:bldP spid="85199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256508" y="2057401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pic>
        <p:nvPicPr>
          <p:cNvPr id="10" name="Object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963" y="2924176"/>
            <a:ext cx="1541462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ject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2070101"/>
            <a:ext cx="2836862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Object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01" y="1421608"/>
            <a:ext cx="6735664" cy="5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743201"/>
            <a:ext cx="34655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ject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486400"/>
            <a:ext cx="21463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229600" y="2438401"/>
            <a:ext cx="2597150" cy="2728913"/>
            <a:chOff x="3923" y="1330"/>
            <a:chExt cx="1636" cy="1719"/>
          </a:xfrm>
        </p:grpSpPr>
        <p:sp>
          <p:nvSpPr>
            <p:cNvPr id="11279" name="Oval 39" descr="宽下对角线"/>
            <p:cNvSpPr>
              <a:spLocks noChangeArrowheads="1"/>
            </p:cNvSpPr>
            <p:nvPr/>
          </p:nvSpPr>
          <p:spPr bwMode="auto">
            <a:xfrm>
              <a:off x="4195" y="1933"/>
              <a:ext cx="943" cy="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0" name="Line 40"/>
            <p:cNvSpPr>
              <a:spLocks noChangeShapeType="1"/>
            </p:cNvSpPr>
            <p:nvPr/>
          </p:nvSpPr>
          <p:spPr bwMode="auto">
            <a:xfrm>
              <a:off x="3969" y="2436"/>
              <a:ext cx="1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41"/>
            <p:cNvSpPr>
              <a:spLocks noChangeShapeType="1"/>
            </p:cNvSpPr>
            <p:nvPr/>
          </p:nvSpPr>
          <p:spPr bwMode="auto">
            <a:xfrm flipV="1">
              <a:off x="4195" y="1661"/>
              <a:ext cx="0" cy="1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Text Box 42"/>
            <p:cNvSpPr txBox="1">
              <a:spLocks noChangeArrowheads="1"/>
            </p:cNvSpPr>
            <p:nvPr/>
          </p:nvSpPr>
          <p:spPr bwMode="auto">
            <a:xfrm>
              <a:off x="5284" y="2387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283" name="Text Box 43"/>
            <p:cNvSpPr txBox="1">
              <a:spLocks noChangeArrowheads="1"/>
            </p:cNvSpPr>
            <p:nvPr/>
          </p:nvSpPr>
          <p:spPr bwMode="auto">
            <a:xfrm>
              <a:off x="4115" y="1330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284" name="Text Box 44"/>
            <p:cNvSpPr txBox="1">
              <a:spLocks noChangeArrowheads="1"/>
            </p:cNvSpPr>
            <p:nvPr/>
          </p:nvSpPr>
          <p:spPr bwMode="auto">
            <a:xfrm>
              <a:off x="3923" y="24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2667001" y="2057401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体积为</a:t>
            </a:r>
          </a:p>
        </p:txBody>
      </p:sp>
      <p:pic>
        <p:nvPicPr>
          <p:cNvPr id="22" name="Object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32956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Object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4648201"/>
            <a:ext cx="2659063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Object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5410200"/>
            <a:ext cx="1209675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951765" y="805518"/>
          <a:ext cx="8206648" cy="51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11" imgW="3619440" imgH="228600" progId="Equation.DSMT4">
                  <p:embed/>
                </p:oleObj>
              </mc:Choice>
              <mc:Fallback>
                <p:oleObj name="Equation" r:id="rId11" imgW="3619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51765" y="805518"/>
                        <a:ext cx="8206648" cy="51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>
            <a:endCxn id="11279" idx="0"/>
          </p:cNvCxnSpPr>
          <p:nvPr/>
        </p:nvCxnSpPr>
        <p:spPr>
          <a:xfrm flipV="1">
            <a:off x="8701520" y="3395664"/>
            <a:ext cx="708387" cy="7793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46800" y="80551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54956" y="328069"/>
            <a:ext cx="76723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求由球面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+z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与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柱面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=2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ay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所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围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立体的体积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baseline="30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62585" y="1310732"/>
            <a:ext cx="4602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计算第一挂限部分体积</a:t>
            </a:r>
          </a:p>
        </p:txBody>
      </p:sp>
      <p:graphicFrame>
        <p:nvGraphicFramePr>
          <p:cNvPr id="27653" name="Object 2"/>
          <p:cNvGraphicFramePr>
            <a:graphicFrameLocks noChangeAspect="1"/>
          </p:cNvGraphicFramePr>
          <p:nvPr>
            <p:extLst/>
          </p:nvPr>
        </p:nvGraphicFramePr>
        <p:xfrm>
          <a:off x="1789837" y="1864957"/>
          <a:ext cx="6630263" cy="270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4" imgW="3047760" imgH="1244520" progId="Equation.DSMT4">
                  <p:embed/>
                </p:oleObj>
              </mc:Choice>
              <mc:Fallback>
                <p:oleObj name="Equation" r:id="rId4" imgW="30477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837" y="1864957"/>
                        <a:ext cx="6630263" cy="2707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96200" y="4454526"/>
            <a:ext cx="2438400" cy="2346325"/>
            <a:chOff x="3888" y="2806"/>
            <a:chExt cx="1536" cy="1478"/>
          </a:xfrm>
        </p:grpSpPr>
        <p:sp>
          <p:nvSpPr>
            <p:cNvPr id="3" name="Line 6"/>
            <p:cNvSpPr>
              <a:spLocks noChangeShapeType="1"/>
            </p:cNvSpPr>
            <p:nvPr/>
          </p:nvSpPr>
          <p:spPr bwMode="auto">
            <a:xfrm>
              <a:off x="3936" y="4054"/>
              <a:ext cx="1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3888" y="3190"/>
              <a:ext cx="864" cy="86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3" name="Text Box 8"/>
            <p:cNvSpPr txBox="1">
              <a:spLocks noChangeArrowheads="1"/>
            </p:cNvSpPr>
            <p:nvPr/>
          </p:nvSpPr>
          <p:spPr bwMode="auto">
            <a:xfrm>
              <a:off x="5212" y="3766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7664" name="Text Box 9"/>
            <p:cNvSpPr txBox="1">
              <a:spLocks noChangeArrowheads="1"/>
            </p:cNvSpPr>
            <p:nvPr/>
          </p:nvSpPr>
          <p:spPr bwMode="auto">
            <a:xfrm>
              <a:off x="4368" y="2806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7665" name="Text Box 10"/>
            <p:cNvSpPr txBox="1">
              <a:spLocks noChangeArrowheads="1"/>
            </p:cNvSpPr>
            <p:nvPr/>
          </p:nvSpPr>
          <p:spPr bwMode="auto">
            <a:xfrm>
              <a:off x="4070" y="403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7666" name="Line 11"/>
            <p:cNvSpPr>
              <a:spLocks noChangeShapeType="1"/>
            </p:cNvSpPr>
            <p:nvPr/>
          </p:nvSpPr>
          <p:spPr bwMode="auto">
            <a:xfrm flipV="1">
              <a:off x="4320" y="2880"/>
              <a:ext cx="0" cy="12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661" name="Object 3"/>
          <p:cNvGraphicFramePr>
            <a:graphicFrameLocks noChangeAspect="1"/>
          </p:cNvGraphicFramePr>
          <p:nvPr>
            <p:extLst/>
          </p:nvPr>
        </p:nvGraphicFramePr>
        <p:xfrm>
          <a:off x="1789836" y="4647406"/>
          <a:ext cx="3862868" cy="92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6" imgW="1688760" imgH="406080" progId="Equation.DSMT4">
                  <p:embed/>
                </p:oleObj>
              </mc:Choice>
              <mc:Fallback>
                <p:oleObj name="Equation" r:id="rId6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836" y="4647406"/>
                        <a:ext cx="3862868" cy="929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4"/>
          <p:cNvGraphicFramePr>
            <a:graphicFrameLocks noChangeAspect="1"/>
          </p:cNvGraphicFramePr>
          <p:nvPr/>
        </p:nvGraphicFramePr>
        <p:xfrm>
          <a:off x="1828801" y="5749926"/>
          <a:ext cx="52482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文档" r:id="rId8" imgW="5262880" imgH="535940" progId="Word.Document.8">
                  <p:embed/>
                </p:oleObj>
              </mc:Choice>
              <mc:Fallback>
                <p:oleObj name="文档" r:id="rId8" imgW="5262880" imgH="535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749926"/>
                        <a:ext cx="52482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6" name="Group 18"/>
          <p:cNvGrpSpPr>
            <a:grpSpLocks/>
          </p:cNvGrpSpPr>
          <p:nvPr/>
        </p:nvGrpSpPr>
        <p:grpSpPr bwMode="auto">
          <a:xfrm>
            <a:off x="8953500" y="1172620"/>
            <a:ext cx="2819400" cy="2797175"/>
            <a:chOff x="3456" y="672"/>
            <a:chExt cx="1776" cy="1762"/>
          </a:xfrm>
        </p:grpSpPr>
        <p:pic>
          <p:nvPicPr>
            <p:cNvPr id="27657" name="Picture 3" descr="D:\高等数学wxh\9-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672"/>
              <a:ext cx="1776" cy="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8" name="Text Box 15"/>
            <p:cNvSpPr txBox="1">
              <a:spLocks noChangeArrowheads="1"/>
            </p:cNvSpPr>
            <p:nvPr/>
          </p:nvSpPr>
          <p:spPr bwMode="auto">
            <a:xfrm>
              <a:off x="3530" y="217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lang="en-US" altLang="zh-CN" sz="2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59" name="Text Box 16"/>
            <p:cNvSpPr txBox="1">
              <a:spLocks noChangeArrowheads="1"/>
            </p:cNvSpPr>
            <p:nvPr/>
          </p:nvSpPr>
          <p:spPr bwMode="auto">
            <a:xfrm>
              <a:off x="4872" y="218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7660" name="Text Box 17"/>
            <p:cNvSpPr txBox="1">
              <a:spLocks noChangeArrowheads="1"/>
            </p:cNvSpPr>
            <p:nvPr/>
          </p:nvSpPr>
          <p:spPr bwMode="auto">
            <a:xfrm>
              <a:off x="4032" y="672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957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Text Box 28"/>
          <p:cNvSpPr txBox="1">
            <a:spLocks noChangeArrowheads="1"/>
          </p:cNvSpPr>
          <p:nvPr/>
        </p:nvSpPr>
        <p:spPr bwMode="auto">
          <a:xfrm>
            <a:off x="1774826" y="685801"/>
            <a:ext cx="87407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800" b="1" dirty="0" smtClean="0">
                <a:latin typeface="+mn-ea"/>
                <a:ea typeface="+mn-ea"/>
              </a:rPr>
              <a:t>计算</a:t>
            </a: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                    </a:t>
            </a:r>
            <a:r>
              <a:rPr kumimoji="1" lang="zh-CN" altLang="en-US" sz="2800" b="1" dirty="0">
                <a:latin typeface="+mn-ea"/>
                <a:ea typeface="+mn-ea"/>
              </a:rPr>
              <a:t>其中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+mn-ea"/>
                <a:ea typeface="+mn-ea"/>
              </a:rPr>
              <a:t>是由不等式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                                    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971676" y="2164557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949451" y="2586039"/>
            <a:ext cx="5514975" cy="738187"/>
            <a:chOff x="268" y="1629"/>
            <a:chExt cx="3474" cy="465"/>
          </a:xfrm>
        </p:grpSpPr>
        <p:sp>
          <p:nvSpPr>
            <p:cNvPr id="16427" name="Text Box 38"/>
            <p:cNvSpPr txBox="1">
              <a:spLocks noChangeArrowheads="1"/>
            </p:cNvSpPr>
            <p:nvPr/>
          </p:nvSpPr>
          <p:spPr bwMode="auto">
            <a:xfrm>
              <a:off x="268" y="1629"/>
              <a:ext cx="347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曲线                     的极坐标方程为</a:t>
              </a:r>
            </a:p>
          </p:txBody>
        </p:sp>
        <p:pic>
          <p:nvPicPr>
            <p:cNvPr id="16405" name="Object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706"/>
              <a:ext cx="1225" cy="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Object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2781301"/>
            <a:ext cx="159861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3200401" y="1981200"/>
            <a:ext cx="5319713" cy="738188"/>
            <a:chOff x="249" y="2069"/>
            <a:chExt cx="3351" cy="465"/>
          </a:xfrm>
        </p:grpSpPr>
        <p:sp>
          <p:nvSpPr>
            <p:cNvPr id="16426" name="Rectangle 56"/>
            <p:cNvSpPr>
              <a:spLocks noChangeArrowheads="1"/>
            </p:cNvSpPr>
            <p:nvPr/>
          </p:nvSpPr>
          <p:spPr bwMode="auto">
            <a:xfrm>
              <a:off x="249" y="2069"/>
              <a:ext cx="335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800" b="1" dirty="0"/>
                <a:t>曲线                   的极坐标方程为</a:t>
              </a:r>
            </a:p>
          </p:txBody>
        </p:sp>
        <p:pic>
          <p:nvPicPr>
            <p:cNvPr id="16404" name="Object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2160"/>
              <a:ext cx="1089" cy="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Object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276601"/>
            <a:ext cx="2751139" cy="87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Object 4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4697414"/>
            <a:ext cx="23876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Object 5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6" y="4495800"/>
            <a:ext cx="1152525" cy="3810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6390" name="Object 2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25" y="766762"/>
            <a:ext cx="236537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Object 3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4" y="1552889"/>
            <a:ext cx="5095425" cy="5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Object 3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836613"/>
            <a:ext cx="20891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8382001" y="2057401"/>
            <a:ext cx="1008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=2.</a:t>
            </a:r>
          </a:p>
        </p:txBody>
      </p:sp>
      <p:pic>
        <p:nvPicPr>
          <p:cNvPr id="35" name="Object 6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819400"/>
            <a:ext cx="736600" cy="325438"/>
          </a:xfrm>
          <a:prstGeom prst="rect">
            <a:avLst/>
          </a:prstGeom>
          <a:solidFill>
            <a:srgbClr val="FFFF00"/>
          </a:solidFill>
        </p:spPr>
      </p:pic>
      <p:grpSp>
        <p:nvGrpSpPr>
          <p:cNvPr id="6" name="组合 38"/>
          <p:cNvGrpSpPr>
            <a:grpSpLocks/>
          </p:cNvGrpSpPr>
          <p:nvPr/>
        </p:nvGrpSpPr>
        <p:grpSpPr bwMode="auto">
          <a:xfrm>
            <a:off x="8077200" y="2438401"/>
            <a:ext cx="3195638" cy="2454275"/>
            <a:chOff x="5791200" y="3124200"/>
            <a:chExt cx="3195637" cy="2454276"/>
          </a:xfrm>
        </p:grpSpPr>
        <p:grpSp>
          <p:nvGrpSpPr>
            <p:cNvPr id="16414" name="Group 43"/>
            <p:cNvGrpSpPr>
              <a:grpSpLocks/>
            </p:cNvGrpSpPr>
            <p:nvPr/>
          </p:nvGrpSpPr>
          <p:grpSpPr bwMode="auto">
            <a:xfrm>
              <a:off x="6400800" y="3124200"/>
              <a:ext cx="2586037" cy="2454276"/>
              <a:chOff x="3682" y="2405"/>
              <a:chExt cx="1629" cy="1546"/>
            </a:xfrm>
          </p:grpSpPr>
          <p:grpSp>
            <p:nvGrpSpPr>
              <p:cNvPr id="16416" name="Group 44"/>
              <p:cNvGrpSpPr>
                <a:grpSpLocks/>
              </p:cNvGrpSpPr>
              <p:nvPr/>
            </p:nvGrpSpPr>
            <p:grpSpPr bwMode="auto">
              <a:xfrm>
                <a:off x="3744" y="2535"/>
                <a:ext cx="1504" cy="1336"/>
                <a:chOff x="3712" y="2112"/>
                <a:chExt cx="1504" cy="1336"/>
              </a:xfrm>
            </p:grpSpPr>
            <p:sp>
              <p:nvSpPr>
                <p:cNvPr id="16420" name="Arc 45" descr="宽上对角线"/>
                <p:cNvSpPr>
                  <a:spLocks/>
                </p:cNvSpPr>
                <p:nvPr/>
              </p:nvSpPr>
              <p:spPr bwMode="auto">
                <a:xfrm>
                  <a:off x="3986" y="2366"/>
                  <a:ext cx="854" cy="87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wdUpDiag">
                  <a:fgClr>
                    <a:schemeClr val="accent1"/>
                  </a:fgClr>
                  <a:bgClr>
                    <a:srgbClr val="0033CC"/>
                  </a:bgClr>
                </a:pattFill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1" name="Line 46"/>
                <p:cNvSpPr>
                  <a:spLocks noChangeShapeType="1"/>
                </p:cNvSpPr>
                <p:nvPr/>
              </p:nvSpPr>
              <p:spPr bwMode="auto">
                <a:xfrm>
                  <a:off x="3712" y="3224"/>
                  <a:ext cx="150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968" y="2112"/>
                  <a:ext cx="0" cy="1336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423" name="Group 48"/>
                <p:cNvGrpSpPr>
                  <a:grpSpLocks/>
                </p:cNvGrpSpPr>
                <p:nvPr/>
              </p:nvGrpSpPr>
              <p:grpSpPr bwMode="auto">
                <a:xfrm>
                  <a:off x="3984" y="2808"/>
                  <a:ext cx="856" cy="416"/>
                  <a:chOff x="4104" y="2904"/>
                  <a:chExt cx="584" cy="320"/>
                </a:xfrm>
              </p:grpSpPr>
              <p:sp>
                <p:nvSpPr>
                  <p:cNvPr id="16424" name="Arc 49"/>
                  <p:cNvSpPr>
                    <a:spLocks/>
                  </p:cNvSpPr>
                  <p:nvPr/>
                </p:nvSpPr>
                <p:spPr bwMode="auto">
                  <a:xfrm>
                    <a:off x="4392" y="2904"/>
                    <a:ext cx="296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rgbClr val="FFCC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5" name="Arc 50"/>
                  <p:cNvSpPr>
                    <a:spLocks/>
                  </p:cNvSpPr>
                  <p:nvPr/>
                </p:nvSpPr>
                <p:spPr bwMode="auto">
                  <a:xfrm flipH="1">
                    <a:off x="4104" y="2904"/>
                    <a:ext cx="296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rgbClr val="FFCC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417" name="Text Box 51"/>
              <p:cNvSpPr txBox="1">
                <a:spLocks noChangeArrowheads="1"/>
              </p:cNvSpPr>
              <p:nvPr/>
            </p:nvSpPr>
            <p:spPr bwMode="auto">
              <a:xfrm>
                <a:off x="5019" y="3621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6418" name="Text Box 52"/>
              <p:cNvSpPr txBox="1">
                <a:spLocks noChangeArrowheads="1"/>
              </p:cNvSpPr>
              <p:nvPr/>
            </p:nvSpPr>
            <p:spPr bwMode="auto">
              <a:xfrm>
                <a:off x="4059" y="2405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6419" name="Text Box 53"/>
              <p:cNvSpPr txBox="1">
                <a:spLocks noChangeArrowheads="1"/>
              </p:cNvSpPr>
              <p:nvPr/>
            </p:nvSpPr>
            <p:spPr bwMode="auto">
              <a:xfrm>
                <a:off x="3682" y="3610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o</a:t>
                </a:r>
              </a:p>
            </p:txBody>
          </p:sp>
        </p:grpSp>
        <p:sp>
          <p:nvSpPr>
            <p:cNvPr id="16415" name="Arc 45" descr="宽上对角线"/>
            <p:cNvSpPr>
              <a:spLocks/>
            </p:cNvSpPr>
            <p:nvPr/>
          </p:nvSpPr>
          <p:spPr bwMode="auto">
            <a:xfrm flipH="1">
              <a:off x="5791200" y="3733800"/>
              <a:ext cx="1143000" cy="13716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rgbClr val="0033CC"/>
              </a:bgClr>
            </a:pattFill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" name="Object 3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6" y="3971926"/>
            <a:ext cx="2239963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ject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6" y="4697413"/>
            <a:ext cx="2963863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ject 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74" y="5440207"/>
            <a:ext cx="3678237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ject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86400"/>
            <a:ext cx="1677988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3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114801"/>
            <a:ext cx="21812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ject 4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4760913"/>
            <a:ext cx="203200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ject 1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342" y="4774407"/>
            <a:ext cx="1425575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Object 1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40" y="5521325"/>
            <a:ext cx="8255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ine 18"/>
          <p:cNvSpPr>
            <a:spLocks noChangeAspect="1" noChangeShapeType="1"/>
          </p:cNvSpPr>
          <p:nvPr/>
        </p:nvSpPr>
        <p:spPr bwMode="auto">
          <a:xfrm flipH="1">
            <a:off x="9186863" y="30480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Object 18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200400"/>
            <a:ext cx="45720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ject 1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581400"/>
            <a:ext cx="485775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18201" y="2516188"/>
            <a:ext cx="3783013" cy="2665412"/>
            <a:chOff x="2768" y="1585"/>
            <a:chExt cx="2383" cy="1679"/>
          </a:xfrm>
        </p:grpSpPr>
        <p:grpSp>
          <p:nvGrpSpPr>
            <p:cNvPr id="8225" name="Group 3"/>
            <p:cNvGrpSpPr>
              <a:grpSpLocks/>
            </p:cNvGrpSpPr>
            <p:nvPr/>
          </p:nvGrpSpPr>
          <p:grpSpPr bwMode="auto">
            <a:xfrm>
              <a:off x="2768" y="1585"/>
              <a:ext cx="2383" cy="1679"/>
              <a:chOff x="1236" y="1200"/>
              <a:chExt cx="3608" cy="2544"/>
            </a:xfrm>
          </p:grpSpPr>
          <p:grpSp>
            <p:nvGrpSpPr>
              <p:cNvPr id="8228" name="Group 4"/>
              <p:cNvGrpSpPr>
                <a:grpSpLocks/>
              </p:cNvGrpSpPr>
              <p:nvPr/>
            </p:nvGrpSpPr>
            <p:grpSpPr bwMode="auto">
              <a:xfrm>
                <a:off x="1392" y="1200"/>
                <a:ext cx="3414" cy="2257"/>
                <a:chOff x="1374" y="1200"/>
                <a:chExt cx="3414" cy="2257"/>
              </a:xfrm>
            </p:grpSpPr>
            <p:sp>
              <p:nvSpPr>
                <p:cNvPr id="8231" name="Arc 5"/>
                <p:cNvSpPr>
                  <a:spLocks/>
                </p:cNvSpPr>
                <p:nvPr/>
              </p:nvSpPr>
              <p:spPr bwMode="auto">
                <a:xfrm>
                  <a:off x="2688" y="1356"/>
                  <a:ext cx="1440" cy="206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38" y="0"/>
                      </a:moveTo>
                      <a:cubicBezTo>
                        <a:pt x="11953" y="21"/>
                        <a:pt x="21600" y="9685"/>
                        <a:pt x="21600" y="21600"/>
                      </a:cubicBezTo>
                    </a:path>
                    <a:path w="21600" h="21600" stroke="0" extrusionOk="0">
                      <a:moveTo>
                        <a:pt x="38" y="0"/>
                      </a:moveTo>
                      <a:cubicBezTo>
                        <a:pt x="11953" y="21"/>
                        <a:pt x="21600" y="9685"/>
                        <a:pt x="21600" y="21600"/>
                      </a:cubicBezTo>
                      <a:lnTo>
                        <a:pt x="0" y="2160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2" name="Arc 6"/>
                <p:cNvSpPr>
                  <a:spLocks/>
                </p:cNvSpPr>
                <p:nvPr/>
              </p:nvSpPr>
              <p:spPr bwMode="auto">
                <a:xfrm>
                  <a:off x="2736" y="1200"/>
                  <a:ext cx="1680" cy="2208"/>
                </a:xfrm>
                <a:custGeom>
                  <a:avLst/>
                  <a:gdLst>
                    <a:gd name="T0" fmla="*/ 0 w 21600"/>
                    <a:gd name="T1" fmla="*/ 0 h 21829"/>
                    <a:gd name="T2" fmla="*/ 0 w 21600"/>
                    <a:gd name="T3" fmla="*/ 0 h 21829"/>
                    <a:gd name="T4" fmla="*/ 0 w 21600"/>
                    <a:gd name="T5" fmla="*/ 0 h 2182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29"/>
                    <a:gd name="T11" fmla="*/ 21600 w 21600"/>
                    <a:gd name="T12" fmla="*/ 21829 h 2182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29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76"/>
                        <a:pt x="21599" y="21752"/>
                        <a:pt x="21598" y="21828"/>
                      </a:cubicBezTo>
                    </a:path>
                    <a:path w="21600" h="21829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76"/>
                        <a:pt x="21599" y="21752"/>
                        <a:pt x="21598" y="2182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3" name="Line 7"/>
                <p:cNvSpPr>
                  <a:spLocks noChangeShapeType="1"/>
                </p:cNvSpPr>
                <p:nvPr/>
              </p:nvSpPr>
              <p:spPr bwMode="auto">
                <a:xfrm>
                  <a:off x="1380" y="3408"/>
                  <a:ext cx="3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374" y="1206"/>
                  <a:ext cx="1392" cy="22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5" name="Arc 9"/>
                <p:cNvSpPr>
                  <a:spLocks/>
                </p:cNvSpPr>
                <p:nvPr/>
              </p:nvSpPr>
              <p:spPr bwMode="auto">
                <a:xfrm>
                  <a:off x="2544" y="1537"/>
                  <a:ext cx="1248" cy="1920"/>
                </a:xfrm>
                <a:custGeom>
                  <a:avLst/>
                  <a:gdLst>
                    <a:gd name="T0" fmla="*/ 0 w 21592"/>
                    <a:gd name="T1" fmla="*/ 0 h 21600"/>
                    <a:gd name="T2" fmla="*/ 0 w 21592"/>
                    <a:gd name="T3" fmla="*/ 0 h 21600"/>
                    <a:gd name="T4" fmla="*/ 0 w 2159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2"/>
                    <a:gd name="T10" fmla="*/ 0 h 21600"/>
                    <a:gd name="T11" fmla="*/ 21592 w 2159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2" h="21600" fill="none" extrusionOk="0">
                      <a:moveTo>
                        <a:pt x="-1" y="0"/>
                      </a:moveTo>
                      <a:cubicBezTo>
                        <a:pt x="11697" y="0"/>
                        <a:pt x="21269" y="9311"/>
                        <a:pt x="21591" y="21004"/>
                      </a:cubicBezTo>
                    </a:path>
                    <a:path w="21592" h="21600" stroke="0" extrusionOk="0">
                      <a:moveTo>
                        <a:pt x="-1" y="0"/>
                      </a:moveTo>
                      <a:cubicBezTo>
                        <a:pt x="11697" y="0"/>
                        <a:pt x="21269" y="9311"/>
                        <a:pt x="21591" y="21004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6" name="Arc 10"/>
                <p:cNvSpPr>
                  <a:spLocks/>
                </p:cNvSpPr>
                <p:nvPr/>
              </p:nvSpPr>
              <p:spPr bwMode="auto">
                <a:xfrm>
                  <a:off x="2400" y="1776"/>
                  <a:ext cx="1056" cy="16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7" name="Arc 11"/>
                <p:cNvSpPr>
                  <a:spLocks/>
                </p:cNvSpPr>
                <p:nvPr/>
              </p:nvSpPr>
              <p:spPr bwMode="auto">
                <a:xfrm>
                  <a:off x="2256" y="2017"/>
                  <a:ext cx="863" cy="1440"/>
                </a:xfrm>
                <a:custGeom>
                  <a:avLst/>
                  <a:gdLst>
                    <a:gd name="T0" fmla="*/ 0 w 21585"/>
                    <a:gd name="T1" fmla="*/ 0 h 21600"/>
                    <a:gd name="T2" fmla="*/ 0 w 21585"/>
                    <a:gd name="T3" fmla="*/ 0 h 21600"/>
                    <a:gd name="T4" fmla="*/ 0 w 215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85"/>
                    <a:gd name="T10" fmla="*/ 0 h 21600"/>
                    <a:gd name="T11" fmla="*/ 21585 w 215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5" h="21600" fill="none" extrusionOk="0">
                      <a:moveTo>
                        <a:pt x="-1" y="0"/>
                      </a:moveTo>
                      <a:cubicBezTo>
                        <a:pt x="11620" y="0"/>
                        <a:pt x="21158" y="9193"/>
                        <a:pt x="21585" y="20805"/>
                      </a:cubicBezTo>
                    </a:path>
                    <a:path w="21585" h="21600" stroke="0" extrusionOk="0">
                      <a:moveTo>
                        <a:pt x="-1" y="0"/>
                      </a:moveTo>
                      <a:cubicBezTo>
                        <a:pt x="11620" y="0"/>
                        <a:pt x="21158" y="9193"/>
                        <a:pt x="21585" y="20805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8" name="Arc 12"/>
                <p:cNvSpPr>
                  <a:spLocks/>
                </p:cNvSpPr>
                <p:nvPr/>
              </p:nvSpPr>
              <p:spPr bwMode="auto">
                <a:xfrm>
                  <a:off x="2112" y="2208"/>
                  <a:ext cx="672" cy="12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9" name="Arc 13"/>
                <p:cNvSpPr>
                  <a:spLocks/>
                </p:cNvSpPr>
                <p:nvPr/>
              </p:nvSpPr>
              <p:spPr bwMode="auto">
                <a:xfrm>
                  <a:off x="2016" y="2448"/>
                  <a:ext cx="432" cy="9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392" y="1248"/>
                  <a:ext cx="1680" cy="2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392" y="1344"/>
                  <a:ext cx="1968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92" y="1536"/>
                  <a:ext cx="2208" cy="18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392" y="1728"/>
                  <a:ext cx="2400" cy="1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1968"/>
                  <a:ext cx="2592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2304"/>
                  <a:ext cx="2784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2640"/>
                  <a:ext cx="2928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229" name="Object 17"/>
              <p:cNvGraphicFramePr>
                <a:graphicFrameLocks noChangeAspect="1"/>
              </p:cNvGraphicFramePr>
              <p:nvPr/>
            </p:nvGraphicFramePr>
            <p:xfrm>
              <a:off x="4572" y="3456"/>
              <a:ext cx="2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85" name="公式" r:id="rId3" imgW="190417" imgH="203112" progId="Equation.3">
                      <p:embed/>
                    </p:oleObj>
                  </mc:Choice>
                  <mc:Fallback>
                    <p:oleObj name="公式" r:id="rId3" imgW="190417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" y="3456"/>
                            <a:ext cx="2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0" name="Object 18"/>
              <p:cNvGraphicFramePr>
                <a:graphicFrameLocks noChangeAspect="1"/>
              </p:cNvGraphicFramePr>
              <p:nvPr/>
            </p:nvGraphicFramePr>
            <p:xfrm>
              <a:off x="1236" y="3384"/>
              <a:ext cx="215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86" name="公式" r:id="rId5" imgW="152268" imgH="164957" progId="Equation.3">
                      <p:embed/>
                    </p:oleObj>
                  </mc:Choice>
                  <mc:Fallback>
                    <p:oleObj name="公式" r:id="rId5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3384"/>
                            <a:ext cx="215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26" name="Freeform 23"/>
            <p:cNvSpPr>
              <a:spLocks/>
            </p:cNvSpPr>
            <p:nvPr/>
          </p:nvSpPr>
          <p:spPr bwMode="auto">
            <a:xfrm>
              <a:off x="3718" y="1886"/>
              <a:ext cx="986" cy="839"/>
            </a:xfrm>
            <a:custGeom>
              <a:avLst/>
              <a:gdLst>
                <a:gd name="T0" fmla="*/ 26 w 1496"/>
                <a:gd name="T1" fmla="*/ 3 h 1272"/>
                <a:gd name="T2" fmla="*/ 92 w 1496"/>
                <a:gd name="T3" fmla="*/ 3 h 1272"/>
                <a:gd name="T4" fmla="*/ 115 w 1496"/>
                <a:gd name="T5" fmla="*/ 21 h 1272"/>
                <a:gd name="T6" fmla="*/ 158 w 1496"/>
                <a:gd name="T7" fmla="*/ 45 h 1272"/>
                <a:gd name="T8" fmla="*/ 175 w 1496"/>
                <a:gd name="T9" fmla="*/ 93 h 1272"/>
                <a:gd name="T10" fmla="*/ 92 w 1496"/>
                <a:gd name="T11" fmla="*/ 153 h 1272"/>
                <a:gd name="T12" fmla="*/ 14 w 1496"/>
                <a:gd name="T13" fmla="*/ 129 h 1272"/>
                <a:gd name="T14" fmla="*/ 8 w 1496"/>
                <a:gd name="T15" fmla="*/ 63 h 1272"/>
                <a:gd name="T16" fmla="*/ 8 w 1496"/>
                <a:gd name="T17" fmla="*/ 21 h 1272"/>
                <a:gd name="T18" fmla="*/ 26 w 1496"/>
                <a:gd name="T19" fmla="*/ 3 h 12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96"/>
                <a:gd name="T31" fmla="*/ 0 h 1272"/>
                <a:gd name="T32" fmla="*/ 1496 w 1496"/>
                <a:gd name="T33" fmla="*/ 1272 h 12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96" h="1272">
                  <a:moveTo>
                    <a:pt x="208" y="24"/>
                  </a:moveTo>
                  <a:cubicBezTo>
                    <a:pt x="320" y="0"/>
                    <a:pt x="616" y="0"/>
                    <a:pt x="736" y="24"/>
                  </a:cubicBezTo>
                  <a:cubicBezTo>
                    <a:pt x="856" y="48"/>
                    <a:pt x="840" y="112"/>
                    <a:pt x="928" y="168"/>
                  </a:cubicBezTo>
                  <a:cubicBezTo>
                    <a:pt x="1016" y="224"/>
                    <a:pt x="1184" y="264"/>
                    <a:pt x="1264" y="360"/>
                  </a:cubicBezTo>
                  <a:cubicBezTo>
                    <a:pt x="1344" y="456"/>
                    <a:pt x="1496" y="600"/>
                    <a:pt x="1408" y="744"/>
                  </a:cubicBezTo>
                  <a:cubicBezTo>
                    <a:pt x="1320" y="888"/>
                    <a:pt x="952" y="1176"/>
                    <a:pt x="736" y="1224"/>
                  </a:cubicBezTo>
                  <a:cubicBezTo>
                    <a:pt x="520" y="1272"/>
                    <a:pt x="224" y="1152"/>
                    <a:pt x="112" y="1032"/>
                  </a:cubicBezTo>
                  <a:cubicBezTo>
                    <a:pt x="0" y="912"/>
                    <a:pt x="72" y="648"/>
                    <a:pt x="64" y="504"/>
                  </a:cubicBezTo>
                  <a:cubicBezTo>
                    <a:pt x="56" y="360"/>
                    <a:pt x="32" y="248"/>
                    <a:pt x="64" y="168"/>
                  </a:cubicBezTo>
                  <a:cubicBezTo>
                    <a:pt x="96" y="88"/>
                    <a:pt x="96" y="48"/>
                    <a:pt x="208" y="2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7" name="Object 16"/>
            <p:cNvGraphicFramePr>
              <a:graphicFrameLocks noChangeAspect="1"/>
            </p:cNvGraphicFramePr>
            <p:nvPr/>
          </p:nvGraphicFramePr>
          <p:xfrm>
            <a:off x="3920" y="2528"/>
            <a:ext cx="165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7" name="公式" r:id="rId7" imgW="215713" imgH="203024" progId="Equation.3">
                    <p:embed/>
                  </p:oleObj>
                </mc:Choice>
                <mc:Fallback>
                  <p:oleObj name="公式" r:id="rId7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2528"/>
                          <a:ext cx="165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9321" name="Rectangle 25"/>
          <p:cNvSpPr>
            <a:spLocks noChangeArrowheads="1"/>
          </p:cNvSpPr>
          <p:nvPr/>
        </p:nvSpPr>
        <p:spPr bwMode="auto">
          <a:xfrm rot="-1647933">
            <a:off x="8366126" y="3508376"/>
            <a:ext cx="339725" cy="3460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580438" y="3282950"/>
            <a:ext cx="1358900" cy="344488"/>
            <a:chOff x="3792" y="2004"/>
            <a:chExt cx="1296" cy="328"/>
          </a:xfrm>
        </p:grpSpPr>
        <p:sp>
          <p:nvSpPr>
            <p:cNvPr id="8223" name="Line 27"/>
            <p:cNvSpPr>
              <a:spLocks noChangeShapeType="1"/>
            </p:cNvSpPr>
            <p:nvPr/>
          </p:nvSpPr>
          <p:spPr bwMode="auto">
            <a:xfrm>
              <a:off x="3792" y="2316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4" name="Object 15"/>
            <p:cNvGraphicFramePr>
              <a:graphicFrameLocks noChangeAspect="1"/>
            </p:cNvGraphicFramePr>
            <p:nvPr/>
          </p:nvGraphicFramePr>
          <p:xfrm>
            <a:off x="4656" y="2004"/>
            <a:ext cx="4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8" name="公式" r:id="rId10" imgW="368300" imgH="279400" progId="Equation.3">
                    <p:embed/>
                  </p:oleObj>
                </mc:Choice>
                <mc:Fallback>
                  <p:oleObj name="公式" r:id="rId10" imgW="3683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04"/>
                          <a:ext cx="4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497639" y="2819400"/>
            <a:ext cx="803275" cy="344488"/>
            <a:chOff x="3264" y="1776"/>
            <a:chExt cx="527" cy="217"/>
          </a:xfrm>
        </p:grpSpPr>
        <p:graphicFrame>
          <p:nvGraphicFramePr>
            <p:cNvPr id="8221" name="Object 14"/>
            <p:cNvGraphicFramePr>
              <a:graphicFrameLocks noChangeAspect="1"/>
            </p:cNvGraphicFramePr>
            <p:nvPr/>
          </p:nvGraphicFramePr>
          <p:xfrm>
            <a:off x="3264" y="1776"/>
            <a:ext cx="37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9" name="公式" r:id="rId12" imgW="469900" imgH="279400" progId="Equation.3">
                    <p:embed/>
                  </p:oleObj>
                </mc:Choice>
                <mc:Fallback>
                  <p:oleObj name="公式" r:id="rId12" imgW="4699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776"/>
                          <a:ext cx="37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31"/>
            <p:cNvSpPr>
              <a:spLocks noChangeShapeType="1"/>
            </p:cNvSpPr>
            <p:nvPr/>
          </p:nvSpPr>
          <p:spPr bwMode="auto">
            <a:xfrm>
              <a:off x="3312" y="1811"/>
              <a:ext cx="4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059488" y="2400300"/>
            <a:ext cx="1389062" cy="342900"/>
            <a:chOff x="2976" y="1512"/>
            <a:chExt cx="912" cy="216"/>
          </a:xfrm>
        </p:grpSpPr>
        <p:graphicFrame>
          <p:nvGraphicFramePr>
            <p:cNvPr id="8219" name="Object 13"/>
            <p:cNvGraphicFramePr>
              <a:graphicFrameLocks noChangeAspect="1"/>
            </p:cNvGraphicFramePr>
            <p:nvPr/>
          </p:nvGraphicFramePr>
          <p:xfrm>
            <a:off x="2996" y="1512"/>
            <a:ext cx="7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0" name="公式" r:id="rId14" imgW="927100" imgH="279400" progId="Equation.3">
                    <p:embed/>
                  </p:oleObj>
                </mc:Choice>
                <mc:Fallback>
                  <p:oleObj name="公式" r:id="rId14" imgW="9271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1512"/>
                          <a:ext cx="7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Line 34"/>
            <p:cNvSpPr>
              <a:spLocks noChangeShapeType="1"/>
            </p:cNvSpPr>
            <p:nvPr/>
          </p:nvSpPr>
          <p:spPr bwMode="auto">
            <a:xfrm>
              <a:off x="2976" y="1692"/>
              <a:ext cx="9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8769350" y="2305050"/>
            <a:ext cx="952500" cy="1028700"/>
            <a:chOff x="3955" y="998"/>
            <a:chExt cx="909" cy="982"/>
          </a:xfrm>
        </p:grpSpPr>
        <p:graphicFrame>
          <p:nvGraphicFramePr>
            <p:cNvPr id="8217" name="Object 12"/>
            <p:cNvGraphicFramePr>
              <a:graphicFrameLocks noChangeAspect="1"/>
            </p:cNvGraphicFramePr>
            <p:nvPr/>
          </p:nvGraphicFramePr>
          <p:xfrm>
            <a:off x="3955" y="998"/>
            <a:ext cx="90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1" name="公式" r:id="rId16" imgW="774364" imgH="228501" progId="Equation.3">
                    <p:embed/>
                  </p:oleObj>
                </mc:Choice>
                <mc:Fallback>
                  <p:oleObj name="公式" r:id="rId16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998"/>
                          <a:ext cx="90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Line 37"/>
            <p:cNvSpPr>
              <a:spLocks noChangeShapeType="1"/>
            </p:cNvSpPr>
            <p:nvPr/>
          </p:nvSpPr>
          <p:spPr bwMode="auto">
            <a:xfrm flipH="1">
              <a:off x="3984" y="1212"/>
              <a:ext cx="96" cy="768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8996363" y="3667126"/>
            <a:ext cx="1306512" cy="904875"/>
            <a:chOff x="4224" y="2352"/>
            <a:chExt cx="1247" cy="864"/>
          </a:xfrm>
        </p:grpSpPr>
        <p:graphicFrame>
          <p:nvGraphicFramePr>
            <p:cNvPr id="8215" name="Object 11"/>
            <p:cNvGraphicFramePr>
              <a:graphicFrameLocks noChangeAspect="1"/>
            </p:cNvGraphicFramePr>
            <p:nvPr/>
          </p:nvGraphicFramePr>
          <p:xfrm>
            <a:off x="4848" y="2888"/>
            <a:ext cx="62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2" name="公式" r:id="rId18" imgW="533169" imgH="279279" progId="Equation.3">
                    <p:embed/>
                  </p:oleObj>
                </mc:Choice>
                <mc:Fallback>
                  <p:oleObj name="公式" r:id="rId18" imgW="533169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888"/>
                          <a:ext cx="62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Line 40"/>
            <p:cNvSpPr>
              <a:spLocks noChangeShapeType="1"/>
            </p:cNvSpPr>
            <p:nvPr/>
          </p:nvSpPr>
          <p:spPr bwMode="auto">
            <a:xfrm flipH="1" flipV="1">
              <a:off x="4224" y="2352"/>
              <a:ext cx="912" cy="624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93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950318"/>
              </p:ext>
            </p:extLst>
          </p:nvPr>
        </p:nvGraphicFramePr>
        <p:xfrm>
          <a:off x="2166859" y="1474789"/>
          <a:ext cx="47736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3" name="公式" r:id="rId20" imgW="5346700" imgH="889000" progId="Equation.3">
                  <p:embed/>
                </p:oleObj>
              </mc:Choice>
              <mc:Fallback>
                <p:oleObj name="公式" r:id="rId20" imgW="5346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859" y="1474789"/>
                        <a:ext cx="47736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8" name="Object 3"/>
          <p:cNvGraphicFramePr>
            <a:graphicFrameLocks noChangeAspect="1"/>
          </p:cNvGraphicFramePr>
          <p:nvPr/>
        </p:nvGraphicFramePr>
        <p:xfrm>
          <a:off x="2566989" y="2276475"/>
          <a:ext cx="30051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4" name="公式" r:id="rId22" imgW="3365500" imgH="889000" progId="Equation.3">
                  <p:embed/>
                </p:oleObj>
              </mc:Choice>
              <mc:Fallback>
                <p:oleObj name="公式" r:id="rId22" imgW="3365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276475"/>
                        <a:ext cx="30051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9" name="Object 4"/>
          <p:cNvGraphicFramePr>
            <a:graphicFrameLocks noChangeAspect="1"/>
          </p:cNvGraphicFramePr>
          <p:nvPr/>
        </p:nvGraphicFramePr>
        <p:xfrm>
          <a:off x="2528889" y="3084514"/>
          <a:ext cx="33607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5" name="公式" r:id="rId24" imgW="3568700" imgH="889000" progId="Equation.3">
                  <p:embed/>
                </p:oleObj>
              </mc:Choice>
              <mc:Fallback>
                <p:oleObj name="公式" r:id="rId24" imgW="3568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9" y="3084514"/>
                        <a:ext cx="33607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0" name="Object 5"/>
          <p:cNvGraphicFramePr>
            <a:graphicFrameLocks noChangeAspect="1"/>
          </p:cNvGraphicFramePr>
          <p:nvPr/>
        </p:nvGraphicFramePr>
        <p:xfrm>
          <a:off x="2524125" y="3900488"/>
          <a:ext cx="20970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6" name="公式" r:id="rId26" imgW="2019300" imgH="431800" progId="Equation.3">
                  <p:embed/>
                </p:oleObj>
              </mc:Choice>
              <mc:Fallback>
                <p:oleObj name="公式" r:id="rId26" imgW="2019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900488"/>
                        <a:ext cx="20970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3" name="Object 6"/>
          <p:cNvGraphicFramePr>
            <a:graphicFrameLocks noChangeAspect="1"/>
          </p:cNvGraphicFramePr>
          <p:nvPr/>
        </p:nvGraphicFramePr>
        <p:xfrm>
          <a:off x="2424114" y="836614"/>
          <a:ext cx="3648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7" name="公式" r:id="rId28" imgW="1524000" imgH="241300" progId="Equation.3">
                  <p:embed/>
                </p:oleObj>
              </mc:Choice>
              <mc:Fallback>
                <p:oleObj name="公式" r:id="rId28" imgW="1524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836614"/>
                        <a:ext cx="36480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5" name="Object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9515408"/>
              </p:ext>
            </p:extLst>
          </p:nvPr>
        </p:nvGraphicFramePr>
        <p:xfrm>
          <a:off x="7396958" y="1409862"/>
          <a:ext cx="122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8" name="公式" r:id="rId30" imgW="609336" imgH="406224" progId="Equation.3">
                  <p:embed/>
                </p:oleObj>
              </mc:Choice>
              <mc:Fallback>
                <p:oleObj name="公式" r:id="rId30" imgW="609336" imgH="40622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958" y="1409862"/>
                        <a:ext cx="1223962" cy="815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5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79876" y="5084763"/>
          <a:ext cx="20748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9" name="Equation" r:id="rId32" imgW="723990" imgH="133337" progId="Equation.3">
                  <p:embed/>
                </p:oleObj>
              </mc:Choice>
              <mc:Fallback>
                <p:oleObj name="Equation" r:id="rId32" imgW="723990" imgH="133337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5084763"/>
                        <a:ext cx="2074863" cy="476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6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2526" y="4384676"/>
          <a:ext cx="2017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0" name="Equation" r:id="rId34" imgW="609600" imgH="114340" progId="Equation.3">
                  <p:embed/>
                </p:oleObj>
              </mc:Choice>
              <mc:Fallback>
                <p:oleObj name="Equation" r:id="rId34" imgW="609600" imgH="1143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6" y="4384676"/>
                        <a:ext cx="20177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47" name="Line 51"/>
          <p:cNvSpPr>
            <a:spLocks noChangeShapeType="1"/>
          </p:cNvSpPr>
          <p:nvPr/>
        </p:nvSpPr>
        <p:spPr bwMode="auto">
          <a:xfrm>
            <a:off x="2419351" y="4975225"/>
            <a:ext cx="18764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9348" name="Text Box 52"/>
          <p:cNvSpPr txBox="1">
            <a:spLocks noChangeArrowheads="1"/>
          </p:cNvSpPr>
          <p:nvPr/>
        </p:nvSpPr>
        <p:spPr bwMode="auto">
          <a:xfrm>
            <a:off x="6570802" y="891890"/>
            <a:ext cx="3479359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（用极坐标曲线划分</a:t>
            </a:r>
            <a:r>
              <a:rPr lang="en-US" altLang="zh-CN" sz="2400" b="1" i="1" dirty="0">
                <a:solidFill>
                  <a:srgbClr val="000066"/>
                </a:solidFill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439355" name="Text Box 59"/>
          <p:cNvSpPr txBox="1">
            <a:spLocks noChangeArrowheads="1"/>
          </p:cNvSpPr>
          <p:nvPr/>
        </p:nvSpPr>
        <p:spPr bwMode="auto">
          <a:xfrm>
            <a:off x="2135188" y="5084763"/>
            <a:ext cx="1871662" cy="5191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面积元素</a:t>
            </a:r>
          </a:p>
        </p:txBody>
      </p:sp>
      <p:sp>
        <p:nvSpPr>
          <p:cNvPr id="8212" name="Text Box 60"/>
          <p:cNvSpPr txBox="1">
            <a:spLocks noChangeArrowheads="1"/>
          </p:cNvSpPr>
          <p:nvPr/>
        </p:nvSpPr>
        <p:spPr bwMode="auto">
          <a:xfrm>
            <a:off x="2032003" y="251619"/>
            <a:ext cx="5043324" cy="5207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极坐标系下的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面积元素</a:t>
            </a:r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的确定</a:t>
            </a:r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1978026" y="5857956"/>
            <a:ext cx="4462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极坐标系下区域的面积</a:t>
            </a:r>
          </a:p>
        </p:txBody>
      </p:sp>
      <p:graphicFrame>
        <p:nvGraphicFramePr>
          <p:cNvPr id="439365" name="Object 1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79103560"/>
              </p:ext>
            </p:extLst>
          </p:nvPr>
        </p:nvGraphicFramePr>
        <p:xfrm>
          <a:off x="5760516" y="5756275"/>
          <a:ext cx="21574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1" name="Equation" r:id="rId36" imgW="838379" imgH="343019" progId="Equation.DSMT4">
                  <p:embed/>
                </p:oleObj>
              </mc:Choice>
              <mc:Fallback>
                <p:oleObj name="Equation" r:id="rId36" imgW="838379" imgH="343019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516" y="5756275"/>
                        <a:ext cx="2157412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3472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"/>
                                        <p:tgtEl>
                                          <p:spTgt spid="43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1" grpId="0" animBg="1"/>
      <p:bldP spid="439347" grpId="0" animBg="1"/>
      <p:bldP spid="439348" grpId="0" animBg="1"/>
      <p:bldP spid="439355" grpId="0" animBg="1"/>
      <p:bldP spid="4393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7239000" y="2743201"/>
            <a:ext cx="2243138" cy="2290763"/>
            <a:chOff x="3600" y="1728"/>
            <a:chExt cx="1413" cy="1443"/>
          </a:xfrm>
        </p:grpSpPr>
        <p:graphicFrame>
          <p:nvGraphicFramePr>
            <p:cNvPr id="18444" name="Object 9"/>
            <p:cNvGraphicFramePr>
              <a:graphicFrameLocks noChangeAspect="1"/>
            </p:cNvGraphicFramePr>
            <p:nvPr/>
          </p:nvGraphicFramePr>
          <p:xfrm>
            <a:off x="3600" y="1728"/>
            <a:ext cx="1413" cy="1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6" name="BMP 图象" r:id="rId3" imgW="1800476" imgH="1838095" progId="Paint.Picture">
                    <p:embed/>
                  </p:oleObj>
                </mc:Choice>
                <mc:Fallback>
                  <p:oleObj name="BMP 图象" r:id="rId3" imgW="1800476" imgH="183809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28"/>
                          <a:ext cx="1413" cy="144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0"/>
            <p:cNvGraphicFramePr>
              <a:graphicFrameLocks noChangeAspect="1"/>
            </p:cNvGraphicFramePr>
            <p:nvPr/>
          </p:nvGraphicFramePr>
          <p:xfrm>
            <a:off x="4017" y="2687"/>
            <a:ext cx="4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7" name="Equation" r:id="rId5" imgW="1276216" imgH="343019" progId="Equation.DSMT4">
                    <p:embed/>
                  </p:oleObj>
                </mc:Choice>
                <mc:Fallback>
                  <p:oleObj name="Equation" r:id="rId5" imgW="1276216" imgH="3430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2687"/>
                          <a:ext cx="4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1"/>
            <p:cNvGraphicFramePr>
              <a:graphicFrameLocks noChangeAspect="1"/>
            </p:cNvGraphicFramePr>
            <p:nvPr/>
          </p:nvGraphicFramePr>
          <p:xfrm>
            <a:off x="4032" y="1824"/>
            <a:ext cx="5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8" name="公式" r:id="rId7" imgW="1581016" imgH="419007" progId="Equation.3">
                    <p:embed/>
                  </p:oleObj>
                </mc:Choice>
                <mc:Fallback>
                  <p:oleObj name="公式" r:id="rId7" imgW="1581016" imgH="4190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824"/>
                          <a:ext cx="5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433638" y="2895601"/>
            <a:ext cx="1033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9224" name="Object 3"/>
          <p:cNvGraphicFramePr>
            <a:graphicFrameLocks noChangeAspect="1"/>
          </p:cNvGraphicFramePr>
          <p:nvPr/>
        </p:nvGraphicFramePr>
        <p:xfrm>
          <a:off x="3048001" y="2960688"/>
          <a:ext cx="26336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name="文档" r:id="rId10" imgW="2490476" imgH="427333" progId="Word.Document.8">
                  <p:embed/>
                </p:oleObj>
              </mc:Choice>
              <mc:Fallback>
                <p:oleObj name="文档" r:id="rId10" imgW="2490476" imgH="427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960688"/>
                        <a:ext cx="26336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4"/>
          <p:cNvGraphicFramePr>
            <a:graphicFrameLocks noChangeAspect="1"/>
          </p:cNvGraphicFramePr>
          <p:nvPr/>
        </p:nvGraphicFramePr>
        <p:xfrm>
          <a:off x="5181600" y="2667000"/>
          <a:ext cx="1841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name="公式" r:id="rId12" imgW="1841500" imgH="1041400" progId="Equation.3">
                  <p:embed/>
                </p:oleObj>
              </mc:Choice>
              <mc:Fallback>
                <p:oleObj name="公式" r:id="rId12" imgW="18415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667000"/>
                        <a:ext cx="1841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5"/>
          <p:cNvGraphicFramePr>
            <a:graphicFrameLocks noChangeAspect="1"/>
          </p:cNvGraphicFramePr>
          <p:nvPr/>
        </p:nvGraphicFramePr>
        <p:xfrm>
          <a:off x="2781300" y="3810000"/>
          <a:ext cx="336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文档" r:id="rId14" imgW="3256280" imgH="426720" progId="Word.Document.8">
                  <p:embed/>
                </p:oleObj>
              </mc:Choice>
              <mc:Fallback>
                <p:oleObj name="文档" r:id="rId14" imgW="3256280" imgH="426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810000"/>
                        <a:ext cx="336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6"/>
          <p:cNvGraphicFramePr>
            <a:graphicFrameLocks noChangeAspect="1"/>
          </p:cNvGraphicFramePr>
          <p:nvPr/>
        </p:nvGraphicFramePr>
        <p:xfrm>
          <a:off x="2767014" y="4152900"/>
          <a:ext cx="48656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文档" r:id="rId16" imgW="4693920" imgH="899160" progId="Word.Document.8">
                  <p:embed/>
                </p:oleObj>
              </mc:Choice>
              <mc:Fallback>
                <p:oleObj name="文档" r:id="rId16" imgW="4693920" imgH="899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4" y="4152900"/>
                        <a:ext cx="48656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636838" y="5357813"/>
          <a:ext cx="2298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公式" r:id="rId18" imgW="2298700" imgH="787400" progId="Equation.3">
                  <p:embed/>
                </p:oleObj>
              </mc:Choice>
              <mc:Fallback>
                <p:oleObj name="公式" r:id="rId18" imgW="2298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5357813"/>
                        <a:ext cx="2298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8"/>
          <p:cNvGraphicFramePr>
            <a:graphicFrameLocks noChangeAspect="1"/>
          </p:cNvGraphicFramePr>
          <p:nvPr/>
        </p:nvGraphicFramePr>
        <p:xfrm>
          <a:off x="4905375" y="5251450"/>
          <a:ext cx="5232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name="公式" r:id="rId20" imgW="5232400" imgH="876300" progId="Equation.3">
                  <p:embed/>
                </p:oleObj>
              </mc:Choice>
              <mc:Fallback>
                <p:oleObj name="公式" r:id="rId20" imgW="52324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251450"/>
                        <a:ext cx="5232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7564438" y="3124200"/>
            <a:ext cx="1371600" cy="16002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673872" y="410370"/>
          <a:ext cx="22955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22" imgW="2298700" imgH="787400" progId="Equation.DSMT4">
                  <p:embed/>
                </p:oleObj>
              </mc:Choice>
              <mc:Fallback>
                <p:oleObj name="Equation" r:id="rId22" imgW="22987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872" y="410370"/>
                        <a:ext cx="22955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742726" y="1817688"/>
          <a:ext cx="5057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name="Equation" r:id="rId24" imgW="5054600" imgH="520700" progId="Equation.DSMT4">
                  <p:embed/>
                </p:oleObj>
              </mc:Choice>
              <mc:Fallback>
                <p:oleObj name="Equation" r:id="rId24" imgW="5054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726" y="1817688"/>
                        <a:ext cx="50577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925707" y="1868488"/>
          <a:ext cx="1709511" cy="50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7" name="Equation" r:id="rId26" imgW="685800" imgH="203040" progId="Equation.DSMT4">
                  <p:embed/>
                </p:oleObj>
              </mc:Choice>
              <mc:Fallback>
                <p:oleObj name="Equation" r:id="rId26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707" y="1868488"/>
                        <a:ext cx="1709511" cy="509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85"/>
          <p:cNvSpPr>
            <a:spLocks noChangeArrowheads="1"/>
          </p:cNvSpPr>
          <p:nvPr/>
        </p:nvSpPr>
        <p:spPr bwMode="auto">
          <a:xfrm>
            <a:off x="2433638" y="452766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86"/>
          <p:cNvSpPr>
            <a:spLocks noChangeArrowheads="1"/>
          </p:cNvSpPr>
          <p:nvPr/>
        </p:nvSpPr>
        <p:spPr bwMode="auto">
          <a:xfrm>
            <a:off x="6928666" y="451833"/>
            <a:ext cx="43053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的极坐标二次积分形式，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87"/>
          <p:cNvSpPr>
            <a:spLocks noChangeArrowheads="1"/>
          </p:cNvSpPr>
          <p:nvPr/>
        </p:nvSpPr>
        <p:spPr bwMode="auto">
          <a:xfrm>
            <a:off x="0" y="2228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86"/>
          <p:cNvSpPr>
            <a:spLocks noChangeArrowheads="1"/>
          </p:cNvSpPr>
          <p:nvPr/>
        </p:nvSpPr>
        <p:spPr bwMode="auto">
          <a:xfrm>
            <a:off x="2564674" y="1205342"/>
            <a:ext cx="2493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其中积分区域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705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127223" y="2062656"/>
            <a:ext cx="804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34862"/>
              </p:ext>
            </p:extLst>
          </p:nvPr>
        </p:nvGraphicFramePr>
        <p:xfrm>
          <a:off x="7227888" y="1994570"/>
          <a:ext cx="14478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0" name="公式" r:id="rId4" imgW="1612900" imgH="889000" progId="Equation.3">
                  <p:embed/>
                </p:oleObj>
              </mc:Choice>
              <mc:Fallback>
                <p:oleObj name="公式" r:id="rId4" imgW="1612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1994570"/>
                        <a:ext cx="14478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05898"/>
              </p:ext>
            </p:extLst>
          </p:nvPr>
        </p:nvGraphicFramePr>
        <p:xfrm>
          <a:off x="7214597" y="3388660"/>
          <a:ext cx="1600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1" name="公式" r:id="rId6" imgW="1587500" imgH="889000" progId="Equation.3">
                  <p:embed/>
                </p:oleObj>
              </mc:Choice>
              <mc:Fallback>
                <p:oleObj name="公式" r:id="rId6" imgW="1587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597" y="3388660"/>
                        <a:ext cx="16002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461895"/>
              </p:ext>
            </p:extLst>
          </p:nvPr>
        </p:nvGraphicFramePr>
        <p:xfrm>
          <a:off x="7463739" y="2968234"/>
          <a:ext cx="2051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2" name="公式" r:id="rId8" imgW="2019300" imgH="342900" progId="Equation.3">
                  <p:embed/>
                </p:oleObj>
              </mc:Choice>
              <mc:Fallback>
                <p:oleObj name="公式" r:id="rId8" imgW="2019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739" y="2968234"/>
                        <a:ext cx="20510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305368"/>
              </p:ext>
            </p:extLst>
          </p:nvPr>
        </p:nvGraphicFramePr>
        <p:xfrm>
          <a:off x="7308850" y="4426353"/>
          <a:ext cx="2063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公式" r:id="rId10" imgW="2120900" imgH="419100" progId="Equation.3">
                  <p:embed/>
                </p:oleObj>
              </mc:Choice>
              <mc:Fallback>
                <p:oleObj name="公式" r:id="rId10" imgW="2120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426353"/>
                        <a:ext cx="20637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2590800" y="5461000"/>
          <a:ext cx="255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4" name="公式" r:id="rId12" imgW="2552700" imgH="787400" progId="Equation.3">
                  <p:embed/>
                </p:oleObj>
              </mc:Choice>
              <mc:Fallback>
                <p:oleObj name="公式" r:id="rId12" imgW="2552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61000"/>
                        <a:ext cx="255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8"/>
          <p:cNvGraphicFramePr>
            <a:graphicFrameLocks noChangeAspect="1"/>
          </p:cNvGraphicFramePr>
          <p:nvPr/>
        </p:nvGraphicFramePr>
        <p:xfrm>
          <a:off x="5211763" y="5341938"/>
          <a:ext cx="2768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公式" r:id="rId14" imgW="2768600" imgH="812800" progId="Equation.3">
                  <p:embed/>
                </p:oleObj>
              </mc:Choice>
              <mc:Fallback>
                <p:oleObj name="公式" r:id="rId14" imgW="27686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5341938"/>
                        <a:ext cx="2768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524486"/>
              </p:ext>
            </p:extLst>
          </p:nvPr>
        </p:nvGraphicFramePr>
        <p:xfrm>
          <a:off x="8035722" y="5308148"/>
          <a:ext cx="2116341" cy="85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Equation" r:id="rId16" imgW="1002960" imgH="406080" progId="Equation.DSMT4">
                  <p:embed/>
                </p:oleObj>
              </mc:Choice>
              <mc:Fallback>
                <p:oleObj name="Equation" r:id="rId16" imgW="1002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722" y="5308148"/>
                        <a:ext cx="2116341" cy="857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844032"/>
              </p:ext>
            </p:extLst>
          </p:nvPr>
        </p:nvGraphicFramePr>
        <p:xfrm>
          <a:off x="5465547" y="2882247"/>
          <a:ext cx="19335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公式" r:id="rId18" imgW="1866900" imgH="469900" progId="Equation.3">
                  <p:embed/>
                </p:oleObj>
              </mc:Choice>
              <mc:Fallback>
                <p:oleObj name="公式" r:id="rId18" imgW="1866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547" y="2882247"/>
                        <a:ext cx="19335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01658"/>
              </p:ext>
            </p:extLst>
          </p:nvPr>
        </p:nvGraphicFramePr>
        <p:xfrm>
          <a:off x="5391150" y="4322764"/>
          <a:ext cx="1917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公式" r:id="rId20" imgW="1879600" imgH="469900" progId="Equation.3">
                  <p:embed/>
                </p:oleObj>
              </mc:Choice>
              <mc:Fallback>
                <p:oleObj name="公式" r:id="rId20" imgW="1879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322764"/>
                        <a:ext cx="1917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10290"/>
              </p:ext>
            </p:extLst>
          </p:nvPr>
        </p:nvGraphicFramePr>
        <p:xfrm>
          <a:off x="5508667" y="3631158"/>
          <a:ext cx="17319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公式" r:id="rId22" imgW="1752600" imgH="457200" progId="Equation.3">
                  <p:embed/>
                </p:oleObj>
              </mc:Choice>
              <mc:Fallback>
                <p:oleObj name="公式" r:id="rId22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67" y="3631158"/>
                        <a:ext cx="17319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975"/>
              </p:ext>
            </p:extLst>
          </p:nvPr>
        </p:nvGraphicFramePr>
        <p:xfrm>
          <a:off x="5508667" y="2151033"/>
          <a:ext cx="1693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0" name="公式" r:id="rId24" imgW="1752600" imgH="457200" progId="Equation.3">
                  <p:embed/>
                </p:oleObj>
              </mc:Choice>
              <mc:Fallback>
                <p:oleObj name="公式" r:id="rId24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67" y="2151033"/>
                        <a:ext cx="1693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4"/>
          <p:cNvGraphicFramePr>
            <a:graphicFrameLocks noChangeAspect="1"/>
          </p:cNvGraphicFramePr>
          <p:nvPr/>
        </p:nvGraphicFramePr>
        <p:xfrm>
          <a:off x="3017838" y="2438401"/>
          <a:ext cx="1858962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" name="BMP 图象" r:id="rId26" imgW="1971950" imgH="3095238" progId="Paint.Picture">
                  <p:embed/>
                </p:oleObj>
              </mc:Choice>
              <mc:Fallback>
                <p:oleObj name="BMP 图象" r:id="rId26" imgW="1971950" imgH="3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438401"/>
                        <a:ext cx="1858962" cy="2919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110740"/>
              </p:ext>
            </p:extLst>
          </p:nvPr>
        </p:nvGraphicFramePr>
        <p:xfrm>
          <a:off x="3017838" y="2438402"/>
          <a:ext cx="1863725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name="BMP 图象" r:id="rId28" imgW="1971950" imgH="3095238" progId="Paint.Picture">
                  <p:embed/>
                </p:oleObj>
              </mc:Choice>
              <mc:Fallback>
                <p:oleObj name="BMP 图象" r:id="rId28" imgW="1971950" imgH="3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438402"/>
                        <a:ext cx="1863725" cy="2919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98391" y="39557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807194"/>
              </p:ext>
            </p:extLst>
          </p:nvPr>
        </p:nvGraphicFramePr>
        <p:xfrm>
          <a:off x="3801312" y="312887"/>
          <a:ext cx="2318168" cy="83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3" name="Equation" r:id="rId30" imgW="1104840" imgH="380880" progId="Equation.DSMT4">
                  <p:embed/>
                </p:oleObj>
              </mc:Choice>
              <mc:Fallback>
                <p:oleObj name="Equation" r:id="rId30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312" y="312887"/>
                        <a:ext cx="2318168" cy="834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191334" y="395578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为由圆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03663" y="11095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及直线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227888" y="1105304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所围成的平面闭区域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015001"/>
              </p:ext>
            </p:extLst>
          </p:nvPr>
        </p:nvGraphicFramePr>
        <p:xfrm>
          <a:off x="8489264" y="434669"/>
          <a:ext cx="1917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公式" r:id="rId32" imgW="1879600" imgH="469900" progId="Equation.3">
                  <p:embed/>
                </p:oleObj>
              </mc:Choice>
              <mc:Fallback>
                <p:oleObj name="公式" r:id="rId32" imgW="1879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9264" y="434669"/>
                        <a:ext cx="1917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541084"/>
              </p:ext>
            </p:extLst>
          </p:nvPr>
        </p:nvGraphicFramePr>
        <p:xfrm>
          <a:off x="2250004" y="1109534"/>
          <a:ext cx="19335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公式" r:id="rId33" imgW="1866900" imgH="469900" progId="Equation.3">
                  <p:embed/>
                </p:oleObj>
              </mc:Choice>
              <mc:Fallback>
                <p:oleObj name="公式" r:id="rId33" imgW="1866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004" y="1109534"/>
                        <a:ext cx="19335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979235"/>
              </p:ext>
            </p:extLst>
          </p:nvPr>
        </p:nvGraphicFramePr>
        <p:xfrm>
          <a:off x="5534026" y="1151367"/>
          <a:ext cx="1693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6" name="公式" r:id="rId34" imgW="1752600" imgH="457200" progId="Equation.3">
                  <p:embed/>
                </p:oleObj>
              </mc:Choice>
              <mc:Fallback>
                <p:oleObj name="公式" r:id="rId34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6" y="1151367"/>
                        <a:ext cx="1693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0014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DFD72-A979-48A3-92B9-D4E0D9E4213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676401" y="304801"/>
            <a:ext cx="18036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10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将    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2801938" y="249238"/>
          <a:ext cx="34210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0" name="Equation" r:id="rId4" imgW="3759200" imgH="660400" progId="Equation.DSMT4">
                  <p:embed/>
                </p:oleObj>
              </mc:Choice>
              <mc:Fallback>
                <p:oleObj name="Equation" r:id="rId4" imgW="37592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249238"/>
                        <a:ext cx="342106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105525" y="285751"/>
            <a:ext cx="4872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化为极坐标系下的二次积分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719264" y="1143001"/>
            <a:ext cx="8524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2514601" y="1143001"/>
            <a:ext cx="3789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积分区域如图所示，    </a:t>
            </a: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8534400" y="30480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V="1">
            <a:off x="8534400" y="914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V="1">
            <a:off x="8534400" y="1219200"/>
            <a:ext cx="182880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 flipV="1">
            <a:off x="8534400" y="838200"/>
            <a:ext cx="11430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9448800" y="1295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8534400" y="2133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8534400" y="1295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9690100" y="18161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1" name="Equation" r:id="rId6" imgW="825142" imgH="317362" progId="Equation.DSMT4">
                  <p:embed/>
                </p:oleObj>
              </mc:Choice>
              <mc:Fallback>
                <p:oleObj name="Equation" r:id="rId6" imgW="825142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100" y="1816100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9144000" y="698500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2" name="Equation" r:id="rId8" imgW="1257300" imgH="520700" progId="Equation.DSMT4">
                  <p:embed/>
                </p:oleObj>
              </mc:Choice>
              <mc:Fallback>
                <p:oleObj name="Equation" r:id="rId8" imgW="12573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698500"/>
                        <a:ext cx="125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9340851" y="297180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8197851" y="190500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 </a:t>
            </a:r>
          </a:p>
        </p:txBody>
      </p:sp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7848600" y="1054100"/>
          <a:ext cx="68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3" name="Equation" r:id="rId10" imgW="685800" imgH="469900" progId="Equation.DSMT4">
                  <p:embed/>
                </p:oleObj>
              </mc:Choice>
              <mc:Fallback>
                <p:oleObj name="Equation" r:id="rId10" imgW="685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054100"/>
                        <a:ext cx="68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2622550" y="1606550"/>
          <a:ext cx="2882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4" name="Equation" r:id="rId12" imgW="2882900" imgH="1524000" progId="Equation.DSMT4">
                  <p:embed/>
                </p:oleObj>
              </mc:Choice>
              <mc:Fallback>
                <p:oleObj name="Equation" r:id="rId12" imgW="2882900" imgH="152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606550"/>
                        <a:ext cx="28829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2425700" y="3435350"/>
          <a:ext cx="375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5" name="Equation" r:id="rId14" imgW="3759200" imgH="660400" progId="Equation.DSMT4">
                  <p:embed/>
                </p:oleObj>
              </mc:Choice>
              <mc:Fallback>
                <p:oleObj name="Equation" r:id="rId14" imgW="37592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435350"/>
                        <a:ext cx="3759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6223000" y="3290888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6" name="Equation" r:id="rId16" imgW="3429000" imgH="1066800" progId="Equation.DSMT4">
                  <p:embed/>
                </p:oleObj>
              </mc:Choice>
              <mc:Fallback>
                <p:oleObj name="Equation" r:id="rId16" imgW="34290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290888"/>
                        <a:ext cx="3429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Object 24"/>
          <p:cNvGraphicFramePr>
            <a:graphicFrameLocks noChangeAspect="1"/>
          </p:cNvGraphicFramePr>
          <p:nvPr/>
        </p:nvGraphicFramePr>
        <p:xfrm>
          <a:off x="2311400" y="4267200"/>
          <a:ext cx="646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7" name="Equation" r:id="rId18" imgW="6464300" imgH="889000" progId="Equation.DSMT4">
                  <p:embed/>
                </p:oleObj>
              </mc:Choice>
              <mc:Fallback>
                <p:oleObj name="Equation" r:id="rId18" imgW="64643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267200"/>
                        <a:ext cx="646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2273300" y="5099050"/>
          <a:ext cx="7696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8" name="Equation" r:id="rId20" imgW="7696200" imgH="901700" progId="Equation.DSMT4">
                  <p:embed/>
                </p:oleObj>
              </mc:Choice>
              <mc:Fallback>
                <p:oleObj name="Equation" r:id="rId20" imgW="76962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099050"/>
                        <a:ext cx="7696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26"/>
          <p:cNvGraphicFramePr>
            <a:graphicFrameLocks noChangeAspect="1"/>
          </p:cNvGraphicFramePr>
          <p:nvPr/>
        </p:nvGraphicFramePr>
        <p:xfrm>
          <a:off x="2381250" y="6096000"/>
          <a:ext cx="461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" name="Equation" r:id="rId22" imgW="4610100" imgH="393700" progId="Equation.DSMT4">
                  <p:embed/>
                </p:oleObj>
              </mc:Choice>
              <mc:Fallback>
                <p:oleObj name="Equation" r:id="rId22" imgW="4610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6096000"/>
                        <a:ext cx="461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602" name="直接连接符 4"/>
          <p:cNvCxnSpPr>
            <a:cxnSpLocks noChangeShapeType="1"/>
          </p:cNvCxnSpPr>
          <p:nvPr/>
        </p:nvCxnSpPr>
        <p:spPr bwMode="auto">
          <a:xfrm>
            <a:off x="110836" y="4357688"/>
            <a:ext cx="11905673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21499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utoUpdateAnimBg="0"/>
      <p:bldP spid="96263" grpId="0" animBg="1"/>
      <p:bldP spid="96264" grpId="0" animBg="1"/>
      <p:bldP spid="96265" grpId="0" animBg="1"/>
      <p:bldP spid="96266" grpId="0" animBg="1"/>
      <p:bldP spid="96267" grpId="0" animBg="1"/>
      <p:bldP spid="96268" grpId="0" animBg="1"/>
      <p:bldP spid="96269" grpId="0" animBg="1"/>
      <p:bldP spid="96272" grpId="0" autoUpdateAnimBg="0"/>
      <p:bldP spid="9627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2FEB1-FA43-4267-A071-14B6C0141BC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668464" y="327026"/>
            <a:ext cx="2164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11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   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3376614" y="149226"/>
          <a:ext cx="6657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1" name="Equation" r:id="rId4" imgW="7061200" imgH="952500" progId="Equation.DSMT4">
                  <p:embed/>
                </p:oleObj>
              </mc:Choice>
              <mc:Fallback>
                <p:oleObj name="Equation" r:id="rId4" imgW="70612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4" y="149226"/>
                        <a:ext cx="6657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2470150" y="11176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2" name="Equation" r:id="rId6" imgW="1828800" imgH="406400" progId="Equation.DSMT4">
                  <p:embed/>
                </p:oleObj>
              </mc:Choice>
              <mc:Fallback>
                <p:oleObj name="Equation" r:id="rId6" imgW="1828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1176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4343400" y="1066801"/>
            <a:ext cx="5322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所围成在第一象限内的闭区域   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752600" y="1676401"/>
            <a:ext cx="827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7391400" y="3124200"/>
            <a:ext cx="2057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 flipV="1">
            <a:off x="7696200" y="1752600"/>
            <a:ext cx="0" cy="1676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1" name="Arc 9"/>
          <p:cNvSpPr>
            <a:spLocks/>
          </p:cNvSpPr>
          <p:nvPr/>
        </p:nvSpPr>
        <p:spPr bwMode="auto">
          <a:xfrm>
            <a:off x="7696200" y="2667000"/>
            <a:ext cx="533400" cy="457200"/>
          </a:xfrm>
          <a:custGeom>
            <a:avLst/>
            <a:gdLst>
              <a:gd name="T0" fmla="*/ 0 w 21600"/>
              <a:gd name="T1" fmla="*/ 0 h 21600"/>
              <a:gd name="T2" fmla="*/ 325275642 w 21600"/>
              <a:gd name="T3" fmla="*/ 204838300 h 21600"/>
              <a:gd name="T4" fmla="*/ 0 w 21600"/>
              <a:gd name="T5" fmla="*/ 2048383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2" name="Arc 10"/>
          <p:cNvSpPr>
            <a:spLocks/>
          </p:cNvSpPr>
          <p:nvPr/>
        </p:nvSpPr>
        <p:spPr bwMode="auto">
          <a:xfrm>
            <a:off x="7696200" y="2286000"/>
            <a:ext cx="990600" cy="838200"/>
          </a:xfrm>
          <a:custGeom>
            <a:avLst/>
            <a:gdLst>
              <a:gd name="T0" fmla="*/ 0 w 21600"/>
              <a:gd name="T1" fmla="*/ 0 h 21600"/>
              <a:gd name="T2" fmla="*/ 2083471057 w 21600"/>
              <a:gd name="T3" fmla="*/ 1262221204 h 21600"/>
              <a:gd name="T4" fmla="*/ 0 w 21600"/>
              <a:gd name="T5" fmla="*/ 126222120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 flipV="1">
            <a:off x="7696200" y="2209800"/>
            <a:ext cx="106680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H="1">
            <a:off x="8153400" y="2590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 flipH="1">
            <a:off x="8229600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>
            <a:off x="8382000" y="2667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85344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8045451" y="304800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1   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8578851" y="304800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</a:t>
            </a:r>
          </a:p>
        </p:txBody>
      </p: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8839200" y="19812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3" name="Equation" r:id="rId8" imgW="825142" imgH="317362" progId="Equation.DSMT4">
                  <p:embed/>
                </p:oleObj>
              </mc:Choice>
              <mc:Fallback>
                <p:oleObj name="Equation" r:id="rId8" imgW="825142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1981200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2425700" y="1758950"/>
          <a:ext cx="342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4" name="Equation" r:id="rId10" imgW="3429000" imgH="406400" progId="Equation.DSMT4">
                  <p:embed/>
                </p:oleObj>
              </mc:Choice>
              <mc:Fallback>
                <p:oleObj name="Equation" r:id="rId10" imgW="3429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758950"/>
                        <a:ext cx="342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0"/>
          <p:cNvGraphicFramePr>
            <a:graphicFrameLocks noChangeAspect="1"/>
          </p:cNvGraphicFramePr>
          <p:nvPr/>
        </p:nvGraphicFramePr>
        <p:xfrm>
          <a:off x="2470150" y="2203450"/>
          <a:ext cx="2400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5" name="Equation" r:id="rId12" imgW="2400300" imgH="1524000" progId="Equation.DSMT4">
                  <p:embed/>
                </p:oleObj>
              </mc:Choice>
              <mc:Fallback>
                <p:oleObj name="Equation" r:id="rId12" imgW="2400300" imgH="152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203450"/>
                        <a:ext cx="24003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2454275" y="3644900"/>
          <a:ext cx="6985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6" name="Equation" r:id="rId14" imgW="7340600" imgH="901700" progId="Equation.DSMT4">
                  <p:embed/>
                </p:oleObj>
              </mc:Choice>
              <mc:Fallback>
                <p:oleObj name="Equation" r:id="rId14" imgW="73406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644900"/>
                        <a:ext cx="6985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2413000" y="4489450"/>
          <a:ext cx="431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7" name="Equation" r:id="rId16" imgW="4318000" imgH="952500" progId="Equation.DSMT4">
                  <p:embed/>
                </p:oleObj>
              </mc:Choice>
              <mc:Fallback>
                <p:oleObj name="Equation" r:id="rId16" imgW="43180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489450"/>
                        <a:ext cx="4318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5" name="Object 23"/>
          <p:cNvGraphicFramePr>
            <a:graphicFrameLocks noChangeAspect="1"/>
          </p:cNvGraphicFramePr>
          <p:nvPr/>
        </p:nvGraphicFramePr>
        <p:xfrm>
          <a:off x="6731000" y="4425950"/>
          <a:ext cx="2247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8" name="Equation" r:id="rId18" imgW="2247900" imgH="749300" progId="Equation.DSMT4">
                  <p:embed/>
                </p:oleObj>
              </mc:Choice>
              <mc:Fallback>
                <p:oleObj name="Equation" r:id="rId18" imgW="2247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425950"/>
                        <a:ext cx="22479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6" name="Object 24"/>
          <p:cNvGraphicFramePr>
            <a:graphicFrameLocks noChangeAspect="1"/>
          </p:cNvGraphicFramePr>
          <p:nvPr/>
        </p:nvGraphicFramePr>
        <p:xfrm>
          <a:off x="4622800" y="5327650"/>
          <a:ext cx="480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9" name="Equation" r:id="rId20" imgW="4800600" imgH="952500" progId="Equation.DSMT4">
                  <p:embed/>
                </p:oleObj>
              </mc:Choice>
              <mc:Fallback>
                <p:oleObj name="Equation" r:id="rId20" imgW="48006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327650"/>
                        <a:ext cx="480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36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utoUpdateAnimBg="0"/>
      <p:bldP spid="90119" grpId="0" animBg="1"/>
      <p:bldP spid="90120" grpId="0" animBg="1"/>
      <p:bldP spid="90121" grpId="0" animBg="1"/>
      <p:bldP spid="90122" grpId="0" animBg="1"/>
      <p:bldP spid="90123" grpId="0" animBg="1"/>
      <p:bldP spid="90124" grpId="0" animBg="1"/>
      <p:bldP spid="90125" grpId="0" animBg="1"/>
      <p:bldP spid="90126" grpId="0" animBg="1"/>
      <p:bldP spid="90127" grpId="0" animBg="1"/>
      <p:bldP spid="90128" grpId="0" autoUpdateAnimBg="0"/>
      <p:bldP spid="9012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FEE7385-2C61-42FE-9260-8C0C79E7C9D1}" type="slidenum">
              <a:rPr lang="en-US" altLang="zh-CN" sz="1200">
                <a:solidFill>
                  <a:schemeClr val="accent2"/>
                </a:solidFill>
              </a:rPr>
              <a:pPr/>
              <a:t>24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6627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054101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                                                             </a:t>
            </a:r>
            <a:endParaRPr lang="en-US" altLang="zh-CN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</a:t>
            </a:r>
            <a:r>
              <a:rPr lang="en-US" altLang="zh-CN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628" name="圆角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26629" name="矩形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26630" name="对象 12"/>
          <p:cNvGraphicFramePr>
            <a:graphicFrameLocks noChangeAspect="1"/>
          </p:cNvGraphicFramePr>
          <p:nvPr/>
        </p:nvGraphicFramePr>
        <p:xfrm>
          <a:off x="3062288" y="1387476"/>
          <a:ext cx="628015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0" name="Equation" r:id="rId23" imgW="2552400" imgH="711000" progId="Equation.DSMT4">
                  <p:embed/>
                </p:oleObj>
              </mc:Choice>
              <mc:Fallback>
                <p:oleObj name="Equation" r:id="rId23" imgW="2552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1387476"/>
                        <a:ext cx="628015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992939" y="3224213"/>
            <a:ext cx="2949575" cy="1828800"/>
            <a:chOff x="5795963" y="738188"/>
            <a:chExt cx="2951162" cy="1828800"/>
          </a:xfrm>
        </p:grpSpPr>
        <p:grpSp>
          <p:nvGrpSpPr>
            <p:cNvPr id="26655" name="组合 7"/>
            <p:cNvGrpSpPr>
              <a:grpSpLocks/>
            </p:cNvGrpSpPr>
            <p:nvPr/>
          </p:nvGrpSpPr>
          <p:grpSpPr bwMode="auto">
            <a:xfrm>
              <a:off x="5795963" y="738188"/>
              <a:ext cx="2951162" cy="1828800"/>
              <a:chOff x="5862065" y="693704"/>
              <a:chExt cx="2951163" cy="1828800"/>
            </a:xfrm>
          </p:grpSpPr>
          <p:grpSp>
            <p:nvGrpSpPr>
              <p:cNvPr id="26657" name="Group 5"/>
              <p:cNvGrpSpPr>
                <a:grpSpLocks/>
              </p:cNvGrpSpPr>
              <p:nvPr/>
            </p:nvGrpSpPr>
            <p:grpSpPr bwMode="auto">
              <a:xfrm>
                <a:off x="5862065" y="693704"/>
                <a:ext cx="2951163" cy="1828800"/>
                <a:chOff x="3736" y="1968"/>
                <a:chExt cx="1859" cy="1152"/>
              </a:xfrm>
            </p:grpSpPr>
            <p:sp>
              <p:nvSpPr>
                <p:cNvPr id="2666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936" y="1968"/>
                  <a:ext cx="0" cy="115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661" name="Object 8"/>
                <p:cNvGraphicFramePr>
                  <a:graphicFrameLocks noChangeAspect="1"/>
                </p:cNvGraphicFramePr>
                <p:nvPr/>
              </p:nvGraphicFramePr>
              <p:xfrm>
                <a:off x="4505" y="1983"/>
                <a:ext cx="1090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71" name="Equation" r:id="rId25" imgW="819016" imgH="209683" progId="Equation.DSMT4">
                        <p:embed/>
                      </p:oleObj>
                    </mc:Choice>
                    <mc:Fallback>
                      <p:oleObj name="Equation" r:id="rId25" imgW="819016" imgH="20968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5" y="1983"/>
                              <a:ext cx="1090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2" name="Object 10"/>
                <p:cNvGraphicFramePr>
                  <a:graphicFrameLocks noChangeAspect="1"/>
                </p:cNvGraphicFramePr>
                <p:nvPr/>
              </p:nvGraphicFramePr>
              <p:xfrm>
                <a:off x="3792" y="2680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72" name="Equation" r:id="rId27" imgW="171405" imgH="190327" progId="Equation.3">
                        <p:embed/>
                      </p:oleObj>
                    </mc:Choice>
                    <mc:Fallback>
                      <p:oleObj name="Equation" r:id="rId27" imgW="171405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680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3" name="Object 11"/>
                <p:cNvGraphicFramePr>
                  <a:graphicFrameLocks noChangeAspect="1"/>
                </p:cNvGraphicFramePr>
                <p:nvPr/>
              </p:nvGraphicFramePr>
              <p:xfrm>
                <a:off x="3736" y="2008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73" name="Equation" r:id="rId29" imgW="190410" imgH="266673" progId="Equation.3">
                        <p:embed/>
                      </p:oleObj>
                    </mc:Choice>
                    <mc:Fallback>
                      <p:oleObj name="Equation" r:id="rId29" imgW="190410" imgH="26667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2008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4" name="Object 12"/>
                <p:cNvGraphicFramePr>
                  <a:graphicFrameLocks noChangeAspect="1"/>
                </p:cNvGraphicFramePr>
                <p:nvPr/>
              </p:nvGraphicFramePr>
              <p:xfrm>
                <a:off x="5040" y="268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74" name="Equation" r:id="rId31" imgW="181087" imgH="190327" progId="Equation.3">
                        <p:embed/>
                      </p:oleObj>
                    </mc:Choice>
                    <mc:Fallback>
                      <p:oleObj name="Equation" r:id="rId31" imgW="181087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0" y="268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65" name="Line 13"/>
                <p:cNvSpPr>
                  <a:spLocks noChangeShapeType="1"/>
                </p:cNvSpPr>
                <p:nvPr/>
              </p:nvSpPr>
              <p:spPr bwMode="auto">
                <a:xfrm>
                  <a:off x="3744" y="2640"/>
                  <a:ext cx="144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58" name="椭圆 4"/>
              <p:cNvSpPr>
                <a:spLocks noChangeArrowheads="1"/>
              </p:cNvSpPr>
              <p:nvPr/>
            </p:nvSpPr>
            <p:spPr bwMode="auto">
              <a:xfrm>
                <a:off x="6180287" y="1095729"/>
                <a:ext cx="1420667" cy="1329549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6659" name="对象 29"/>
              <p:cNvGraphicFramePr>
                <a:graphicFrameLocks noChangeAspect="1"/>
              </p:cNvGraphicFramePr>
              <p:nvPr/>
            </p:nvGraphicFramePr>
            <p:xfrm>
              <a:off x="6721769" y="1804885"/>
              <a:ext cx="361083" cy="3610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75" name="Equation" r:id="rId34" imgW="164885" imgH="164885" progId="Equation.DSMT4">
                      <p:embed/>
                    </p:oleObj>
                  </mc:Choice>
                  <mc:Fallback>
                    <p:oleObj name="Equation" r:id="rId34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1769" y="1804885"/>
                            <a:ext cx="361083" cy="3610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6656" name="直接连接符 39"/>
            <p:cNvCxnSpPr>
              <a:cxnSpLocks noChangeShapeType="1"/>
              <a:stCxn id="26658" idx="6"/>
            </p:cNvCxnSpPr>
            <p:nvPr/>
          </p:nvCxnSpPr>
          <p:spPr bwMode="auto">
            <a:xfrm flipH="1" flipV="1">
              <a:off x="6114185" y="1797095"/>
              <a:ext cx="1420667" cy="78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32" name="矩形 2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3" name="文本框 3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61900" y="6526213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5" name="文本框 34"/>
          <p:cNvSpPr txBox="1"/>
          <p:nvPr>
            <p:custDataLst>
              <p:tags r:id="rId8"/>
            </p:custDataLst>
          </p:nvPr>
        </p:nvSpPr>
        <p:spPr>
          <a:xfrm>
            <a:off x="12827001" y="635000"/>
            <a:ext cx="33321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在极坐标下对应区域</a:t>
            </a:r>
          </a:p>
        </p:txBody>
      </p:sp>
      <p:graphicFrame>
        <p:nvGraphicFramePr>
          <p:cNvPr id="26635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19251"/>
              </p:ext>
            </p:extLst>
          </p:nvPr>
        </p:nvGraphicFramePr>
        <p:xfrm>
          <a:off x="12790489" y="1149350"/>
          <a:ext cx="34845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6" name="Equation" r:id="rId36" imgW="2666880" imgH="457200" progId="Equation.DSMT4">
                  <p:embed/>
                </p:oleObj>
              </mc:Choice>
              <mc:Fallback>
                <p:oleObj name="Equation" r:id="rId36" imgW="2666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0489" y="1149350"/>
                        <a:ext cx="34845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文本框 36"/>
          <p:cNvSpPr txBox="1">
            <a:spLocks noChangeArrowheads="1"/>
          </p:cNvSpPr>
          <p:nvPr/>
        </p:nvSpPr>
        <p:spPr bwMode="auto">
          <a:xfrm>
            <a:off x="12898439" y="19113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26637" name="对象 37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7" name="Equation" r:id="rId38" imgW="914400" imgH="203040" progId="Equation.DSMT4">
                  <p:embed/>
                </p:oleObj>
              </mc:Choice>
              <mc:Fallback>
                <p:oleObj name="Equation" r:id="rId38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406430"/>
              </p:ext>
            </p:extLst>
          </p:nvPr>
        </p:nvGraphicFramePr>
        <p:xfrm>
          <a:off x="13036552" y="2457451"/>
          <a:ext cx="31226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" name="Equation" r:id="rId40" imgW="1930320" imgH="457200" progId="Equation.DSMT4">
                  <p:embed/>
                </p:oleObj>
              </mc:Choice>
              <mc:Fallback>
                <p:oleObj name="Equation" r:id="rId40" imgW="1930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6552" y="2457451"/>
                        <a:ext cx="31226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93009"/>
              </p:ext>
            </p:extLst>
          </p:nvPr>
        </p:nvGraphicFramePr>
        <p:xfrm>
          <a:off x="13488989" y="3362325"/>
          <a:ext cx="24860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" name="Equation" r:id="rId42" imgW="1536480" imgH="431640" progId="Equation.DSMT4">
                  <p:embed/>
                </p:oleObj>
              </mc:Choice>
              <mc:Fallback>
                <p:oleObj name="Equation" r:id="rId42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989" y="3362325"/>
                        <a:ext cx="24860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86084"/>
              </p:ext>
            </p:extLst>
          </p:nvPr>
        </p:nvGraphicFramePr>
        <p:xfrm>
          <a:off x="13504864" y="4159251"/>
          <a:ext cx="17049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" name="Equation" r:id="rId44" imgW="1054080" imgH="406080" progId="Equation.DSMT4">
                  <p:embed/>
                </p:oleObj>
              </mc:Choice>
              <mc:Fallback>
                <p:oleObj name="Equation" r:id="rId44" imgW="1054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4864" y="4159251"/>
                        <a:ext cx="17049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003555"/>
              </p:ext>
            </p:extLst>
          </p:nvPr>
        </p:nvGraphicFramePr>
        <p:xfrm>
          <a:off x="13488989" y="5054601"/>
          <a:ext cx="46831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" name="Equation" r:id="rId46" imgW="241200" imgH="139680" progId="Equation.DSMT4">
                  <p:embed/>
                </p:oleObj>
              </mc:Choice>
              <mc:Fallback>
                <p:oleObj name="Equation" r:id="rId46" imgW="2412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989" y="5054601"/>
                        <a:ext cx="46831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2" name="组合 3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2585700" y="0"/>
            <a:ext cx="3814763" cy="647700"/>
            <a:chOff x="9537700" y="0"/>
            <a:chExt cx="3815080" cy="647700"/>
          </a:xfrm>
        </p:grpSpPr>
        <p:sp>
          <p:nvSpPr>
            <p:cNvPr id="26652" name="RemarkBack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3" name="RemarkBlock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4" name="RemarkTitleText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6643" name="RemarkBack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85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4" name="RemarkBlock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5" name="RemarkTitleText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827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6646" name="组合 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26648" name="TitleBackground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9" name="Color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0" name="Typ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1270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26651" name="TipText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6647" name="图片 2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067649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85578" y="1437783"/>
            <a:ext cx="76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68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296549"/>
              </p:ext>
            </p:extLst>
          </p:nvPr>
        </p:nvGraphicFramePr>
        <p:xfrm>
          <a:off x="2307576" y="1509779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6" name="文档" r:id="rId4" imgW="2366412" imgH="445713" progId="Word.Document.8">
                  <p:embed/>
                </p:oleObj>
              </mc:Choice>
              <mc:Fallback>
                <p:oleObj name="文档" r:id="rId4" imgW="2366412" imgH="445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76" y="1509779"/>
                        <a:ext cx="228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94838"/>
              </p:ext>
            </p:extLst>
          </p:nvPr>
        </p:nvGraphicFramePr>
        <p:xfrm>
          <a:off x="1643049" y="2521596"/>
          <a:ext cx="3987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" name="公式" r:id="rId6" imgW="3987800" imgH="495300" progId="Equation.3">
                  <p:embed/>
                </p:oleObj>
              </mc:Choice>
              <mc:Fallback>
                <p:oleObj name="公式" r:id="rId6" imgW="3987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9" y="2521596"/>
                        <a:ext cx="3987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757886"/>
              </p:ext>
            </p:extLst>
          </p:nvPr>
        </p:nvGraphicFramePr>
        <p:xfrm>
          <a:off x="4717351" y="3042653"/>
          <a:ext cx="287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8" name="公式" r:id="rId8" imgW="2870200" imgH="457200" progId="Equation.3">
                  <p:embed/>
                </p:oleObj>
              </mc:Choice>
              <mc:Fallback>
                <p:oleObj name="公式" r:id="rId8" imgW="287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351" y="3042653"/>
                        <a:ext cx="287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022792"/>
              </p:ext>
            </p:extLst>
          </p:nvPr>
        </p:nvGraphicFramePr>
        <p:xfrm>
          <a:off x="1770047" y="1986117"/>
          <a:ext cx="316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9" name="公式" r:id="rId10" imgW="3162300" imgH="469900" progId="Equation.3">
                  <p:embed/>
                </p:oleObj>
              </mc:Choice>
              <mc:Fallback>
                <p:oleObj name="公式" r:id="rId10" imgW="3162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47" y="1986117"/>
                        <a:ext cx="316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595083"/>
              </p:ext>
            </p:extLst>
          </p:nvPr>
        </p:nvGraphicFramePr>
        <p:xfrm>
          <a:off x="8085249" y="1337221"/>
          <a:ext cx="2667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0" name="BMP 图象" r:id="rId12" imgW="2666667" imgH="2209524" progId="Paint.Picture">
                  <p:embed/>
                </p:oleObj>
              </mc:Choice>
              <mc:Fallback>
                <p:oleObj name="BMP 图象" r:id="rId12" imgW="2666667" imgH="22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249" y="1337221"/>
                        <a:ext cx="2667000" cy="2209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94327"/>
              </p:ext>
            </p:extLst>
          </p:nvPr>
        </p:nvGraphicFramePr>
        <p:xfrm>
          <a:off x="10133557" y="2258604"/>
          <a:ext cx="196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1" name="公式" r:id="rId14" imgW="393529" imgH="418918" progId="Equation.3">
                  <p:embed/>
                </p:oleObj>
              </mc:Choice>
              <mc:Fallback>
                <p:oleObj name="公式" r:id="rId14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3557" y="2258604"/>
                        <a:ext cx="1968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150841"/>
              </p:ext>
            </p:extLst>
          </p:nvPr>
        </p:nvGraphicFramePr>
        <p:xfrm>
          <a:off x="4740530" y="3539006"/>
          <a:ext cx="30178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2" name="Document" r:id="rId16" imgW="3121793" imgH="892112" progId="Word.Document.8">
                  <p:embed/>
                </p:oleObj>
              </mc:Choice>
              <mc:Fallback>
                <p:oleObj name="Document" r:id="rId16" imgW="3121793" imgH="892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530" y="3539006"/>
                        <a:ext cx="30178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80897"/>
              </p:ext>
            </p:extLst>
          </p:nvPr>
        </p:nvGraphicFramePr>
        <p:xfrm>
          <a:off x="1770047" y="4656586"/>
          <a:ext cx="33226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3" name="文档" r:id="rId18" imgW="3437041" imgH="785741" progId="Word.Document.8">
                  <p:embed/>
                </p:oleObj>
              </mc:Choice>
              <mc:Fallback>
                <p:oleObj name="文档" r:id="rId18" imgW="3437041" imgH="7857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47" y="4656586"/>
                        <a:ext cx="33226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533129"/>
              </p:ext>
            </p:extLst>
          </p:nvPr>
        </p:nvGraphicFramePr>
        <p:xfrm>
          <a:off x="4830749" y="4653799"/>
          <a:ext cx="1600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4" name="公式" r:id="rId20" imgW="1028254" imgH="583947" progId="Equation.3">
                  <p:embed/>
                </p:oleObj>
              </mc:Choice>
              <mc:Fallback>
                <p:oleObj name="公式" r:id="rId20" imgW="1028254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49" y="4653799"/>
                        <a:ext cx="16002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85257"/>
              </p:ext>
            </p:extLst>
          </p:nvPr>
        </p:nvGraphicFramePr>
        <p:xfrm>
          <a:off x="6367451" y="4506312"/>
          <a:ext cx="29420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5" name="公式" r:id="rId22" imgW="1968500" imgH="508000" progId="Equation.3">
                  <p:embed/>
                </p:oleObj>
              </mc:Choice>
              <mc:Fallback>
                <p:oleObj name="公式" r:id="rId22" imgW="1968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51" y="4506312"/>
                        <a:ext cx="29420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013006"/>
              </p:ext>
            </p:extLst>
          </p:nvPr>
        </p:nvGraphicFramePr>
        <p:xfrm>
          <a:off x="3164763" y="5482181"/>
          <a:ext cx="18288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" name="公式" r:id="rId24" imgW="1384300" imgH="596900" progId="Equation.3">
                  <p:embed/>
                </p:oleObj>
              </mc:Choice>
              <mc:Fallback>
                <p:oleObj name="公式" r:id="rId24" imgW="1384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763" y="5482181"/>
                        <a:ext cx="18288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715397" y="3726933"/>
            <a:ext cx="22451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∵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87882" y="3439693"/>
            <a:ext cx="2914067" cy="1113238"/>
            <a:chOff x="1995673" y="3792930"/>
            <a:chExt cx="2914067" cy="1113238"/>
          </a:xfrm>
        </p:grpSpPr>
        <p:sp>
          <p:nvSpPr>
            <p:cNvPr id="2" name="Rectangle 471"/>
            <p:cNvSpPr>
              <a:spLocks noChangeArrowheads="1"/>
            </p:cNvSpPr>
            <p:nvPr/>
          </p:nvSpPr>
          <p:spPr bwMode="auto">
            <a:xfrm>
              <a:off x="1995673" y="4057492"/>
              <a:ext cx="519694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endPara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0228203"/>
                </p:ext>
              </p:extLst>
            </p:nvPr>
          </p:nvGraphicFramePr>
          <p:xfrm>
            <a:off x="2519759" y="3792930"/>
            <a:ext cx="2389981" cy="111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7" name="Equation" r:id="rId26" imgW="1091880" imgH="507960" progId="Equation.DSMT4">
                    <p:embed/>
                  </p:oleObj>
                </mc:Choice>
                <mc:Fallback>
                  <p:oleObj name="Equation" r:id="rId26" imgW="1091880" imgH="507960" progId="Equation.DSMT4">
                    <p:embed/>
                    <p:pic>
                      <p:nvPicPr>
                        <p:cNvPr id="0" name="Object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759" y="3792930"/>
                          <a:ext cx="2389981" cy="11132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1434429" y="4529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32064"/>
              </p:ext>
            </p:extLst>
          </p:nvPr>
        </p:nvGraphicFramePr>
        <p:xfrm>
          <a:off x="3583471" y="456677"/>
          <a:ext cx="3987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8" name="公式" r:id="rId28" imgW="3987800" imgH="495300" progId="Equation.3">
                  <p:embed/>
                </p:oleObj>
              </mc:Choice>
              <mc:Fallback>
                <p:oleObj name="公式" r:id="rId28" imgW="3987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471" y="456677"/>
                        <a:ext cx="3987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492844"/>
              </p:ext>
            </p:extLst>
          </p:nvPr>
        </p:nvGraphicFramePr>
        <p:xfrm>
          <a:off x="8056285" y="418051"/>
          <a:ext cx="2077272" cy="55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9" name="Equation" r:id="rId29" imgW="850680" imgH="228600" progId="Equation.DSMT4">
                  <p:embed/>
                </p:oleObj>
              </mc:Choice>
              <mc:Fallback>
                <p:oleObj name="Equation" r:id="rId29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285" y="418051"/>
                        <a:ext cx="2077272" cy="558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37240" y="4531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求曲线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566587" y="4529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和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501659" y="922964"/>
            <a:ext cx="460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所围图形最右边一块的面积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394582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40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219200" y="617221"/>
            <a:ext cx="9676598" cy="206822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        </a:t>
            </a:r>
            <a:r>
              <a:rPr lang="en-US" altLang="zh-CN" sz="2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(2021</a:t>
            </a:r>
            <a:r>
              <a:rPr lang="zh-CN" altLang="en-US" sz="26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Microsoft Yahei" panose="020B0503020204020204" pitchFamily="34" charset="-122"/>
              </a:rPr>
              <a:t>年考研高数二</a:t>
            </a:r>
            <a:r>
              <a:rPr lang="en-US" altLang="zh-CN" sz="2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92371"/>
              </p:ext>
            </p:extLst>
          </p:nvPr>
        </p:nvGraphicFramePr>
        <p:xfrm>
          <a:off x="1085850" y="1168400"/>
          <a:ext cx="100869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7" name="Equation" r:id="rId19" imgW="4470120" imgH="228600" progId="Equation.DSMT4">
                  <p:embed/>
                </p:oleObj>
              </mc:Choice>
              <mc:Fallback>
                <p:oleObj name="Equation" r:id="rId19" imgW="447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85850" y="1168400"/>
                        <a:ext cx="100869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284971"/>
              </p:ext>
            </p:extLst>
          </p:nvPr>
        </p:nvGraphicFramePr>
        <p:xfrm>
          <a:off x="1286276" y="1753163"/>
          <a:ext cx="2207995" cy="88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8" name="Equation" r:id="rId21" imgW="952200" imgH="380880" progId="Equation.DSMT4">
                  <p:embed/>
                </p:oleObj>
              </mc:Choice>
              <mc:Fallback>
                <p:oleObj name="Equation" r:id="rId21" imgW="952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86276" y="1753163"/>
                        <a:ext cx="2207995" cy="88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82371"/>
              </p:ext>
            </p:extLst>
          </p:nvPr>
        </p:nvGraphicFramePr>
        <p:xfrm>
          <a:off x="12606338" y="733425"/>
          <a:ext cx="37750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9" name="Equation" r:id="rId23" imgW="2806560" imgH="457200" progId="Equation.DSMT4">
                  <p:embed/>
                </p:oleObj>
              </mc:Choice>
              <mc:Fallback>
                <p:oleObj name="Equation" r:id="rId23" imgW="2806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606338" y="733425"/>
                        <a:ext cx="3775075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86099"/>
              </p:ext>
            </p:extLst>
          </p:nvPr>
        </p:nvGraphicFramePr>
        <p:xfrm>
          <a:off x="12827000" y="1277117"/>
          <a:ext cx="2294288" cy="55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0" name="Equation" r:id="rId25" imgW="1726920" imgH="419040" progId="Equation.DSMT4">
                  <p:embed/>
                </p:oleObj>
              </mc:Choice>
              <mc:Fallback>
                <p:oleObj name="Equation" r:id="rId25" imgW="1726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827000" y="1277117"/>
                        <a:ext cx="2294288" cy="55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074894"/>
              </p:ext>
            </p:extLst>
          </p:nvPr>
        </p:nvGraphicFramePr>
        <p:xfrm>
          <a:off x="12844513" y="1870694"/>
          <a:ext cx="1952474" cy="55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1" name="Equation" r:id="rId27" imgW="1473120" imgH="419040" progId="Equation.DSMT4">
                  <p:embed/>
                </p:oleObj>
              </mc:Choice>
              <mc:Fallback>
                <p:oleObj name="Equation" r:id="rId27" imgW="1473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844513" y="1870694"/>
                        <a:ext cx="1952474" cy="555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769269"/>
              </p:ext>
            </p:extLst>
          </p:nvPr>
        </p:nvGraphicFramePr>
        <p:xfrm>
          <a:off x="12844513" y="2417039"/>
          <a:ext cx="2205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2" name="Equation" r:id="rId29" imgW="1663560" imgH="419040" progId="Equation.DSMT4">
                  <p:embed/>
                </p:oleObj>
              </mc:Choice>
              <mc:Fallback>
                <p:oleObj name="Equation" r:id="rId29" imgW="1663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844513" y="2417039"/>
                        <a:ext cx="2205038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658185"/>
              </p:ext>
            </p:extLst>
          </p:nvPr>
        </p:nvGraphicFramePr>
        <p:xfrm>
          <a:off x="12848555" y="2885729"/>
          <a:ext cx="13636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3" name="Equation" r:id="rId31" imgW="1028520" imgH="533160" progId="Equation.DSMT4">
                  <p:embed/>
                </p:oleObj>
              </mc:Choice>
              <mc:Fallback>
                <p:oleObj name="Equation" r:id="rId31" imgW="10285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848555" y="2885729"/>
                        <a:ext cx="1363662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495846"/>
              </p:ext>
            </p:extLst>
          </p:nvPr>
        </p:nvGraphicFramePr>
        <p:xfrm>
          <a:off x="14263823" y="3009685"/>
          <a:ext cx="533164" cy="56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4" name="Equation" r:id="rId33" imgW="380880" imgH="406080" progId="Equation.DSMT4">
                  <p:embed/>
                </p:oleObj>
              </mc:Choice>
              <mc:Fallback>
                <p:oleObj name="Equation" r:id="rId33" imgW="380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4263823" y="3009685"/>
                        <a:ext cx="533164" cy="568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9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11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Block"/>
            <p:cNvSpPr/>
            <p:nvPr>
              <p:custDataLst>
                <p:tags r:id="rId12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49787"/>
              </p:ext>
            </p:extLst>
          </p:nvPr>
        </p:nvGraphicFramePr>
        <p:xfrm>
          <a:off x="1085850" y="2684509"/>
          <a:ext cx="63325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5" name="Equation" r:id="rId36" imgW="2806560" imgH="228600" progId="Equation.DSMT4">
                  <p:embed/>
                </p:oleObj>
              </mc:Choice>
              <mc:Fallback>
                <p:oleObj name="Equation" r:id="rId36" imgW="280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085850" y="2684509"/>
                        <a:ext cx="6332537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63747"/>
              </p:ext>
            </p:extLst>
          </p:nvPr>
        </p:nvGraphicFramePr>
        <p:xfrm>
          <a:off x="1036638" y="3346450"/>
          <a:ext cx="29448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6" name="Equation" r:id="rId38" imgW="1269720" imgH="380880" progId="Equation.DSMT4">
                  <p:embed/>
                </p:oleObj>
              </mc:Choice>
              <mc:Fallback>
                <p:oleObj name="Equation" r:id="rId38" imgW="1269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36638" y="3346450"/>
                        <a:ext cx="2944812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340023"/>
              </p:ext>
            </p:extLst>
          </p:nvPr>
        </p:nvGraphicFramePr>
        <p:xfrm>
          <a:off x="12638088" y="3843338"/>
          <a:ext cx="29718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7" name="Equation" r:id="rId40" imgW="2209680" imgH="380880" progId="Equation.DSMT4">
                  <p:embed/>
                </p:oleObj>
              </mc:Choice>
              <mc:Fallback>
                <p:oleObj name="Equation" r:id="rId40" imgW="2209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2638088" y="3843338"/>
                        <a:ext cx="297180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403714"/>
              </p:ext>
            </p:extLst>
          </p:nvPr>
        </p:nvGraphicFramePr>
        <p:xfrm>
          <a:off x="12733338" y="4479925"/>
          <a:ext cx="2647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8" name="Equation" r:id="rId42" imgW="1968480" imgH="330120" progId="Equation.DSMT4">
                  <p:embed/>
                </p:oleObj>
              </mc:Choice>
              <mc:Fallback>
                <p:oleObj name="Equation" r:id="rId42" imgW="1968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2733338" y="4479925"/>
                        <a:ext cx="264795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67815"/>
              </p:ext>
            </p:extLst>
          </p:nvPr>
        </p:nvGraphicFramePr>
        <p:xfrm>
          <a:off x="12733338" y="5132645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9" name="Equation" r:id="rId44" imgW="406080" imgH="406080" progId="Equation.DSMT4">
                  <p:embed/>
                </p:oleObj>
              </mc:Choice>
              <mc:Fallback>
                <p:oleObj name="Equation" r:id="rId44" imgW="406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2733338" y="5132645"/>
                        <a:ext cx="5683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981857" y="3429000"/>
            <a:ext cx="1933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(2017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高数二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104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09800" y="609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133600" y="22336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51777"/>
              </p:ext>
            </p:extLst>
          </p:nvPr>
        </p:nvGraphicFramePr>
        <p:xfrm>
          <a:off x="2133600" y="509018"/>
          <a:ext cx="7496609" cy="142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5" name="Equation" r:id="rId4" imgW="3441600" imgH="634680" progId="Equation.DSMT4">
                  <p:embed/>
                </p:oleObj>
              </mc:Choice>
              <mc:Fallback>
                <p:oleObj name="Equation" r:id="rId4" imgW="34416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9018"/>
                        <a:ext cx="7496609" cy="1429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6829426" y="2252664"/>
          <a:ext cx="33051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6" name="BMP 图象" r:id="rId6" imgW="3304762" imgH="2886478" progId="Paint.Picture">
                  <p:embed/>
                </p:oleObj>
              </mc:Choice>
              <mc:Fallback>
                <p:oleObj name="BMP 图象" r:id="rId6" imgW="3304762" imgH="288647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6" y="2252664"/>
                        <a:ext cx="3305175" cy="2886075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4"/>
          <p:cNvGraphicFramePr>
            <a:graphicFrameLocks noChangeAspect="1"/>
          </p:cNvGraphicFramePr>
          <p:nvPr/>
        </p:nvGraphicFramePr>
        <p:xfrm>
          <a:off x="2673350" y="2170113"/>
          <a:ext cx="3162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" name="公式" r:id="rId8" imgW="3114697" imgH="1905066" progId="Equation.3">
                  <p:embed/>
                </p:oleObj>
              </mc:Choice>
              <mc:Fallback>
                <p:oleObj name="公式" r:id="rId8" imgW="3114697" imgH="19050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170113"/>
                        <a:ext cx="31623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/>
        </p:nvGraphicFramePr>
        <p:xfrm>
          <a:off x="2667000" y="4030663"/>
          <a:ext cx="398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8" name="公式" r:id="rId10" imgW="3943395" imgH="990706" progId="Equation.3">
                  <p:embed/>
                </p:oleObj>
              </mc:Choice>
              <mc:Fallback>
                <p:oleObj name="公式" r:id="rId10" imgW="3943395" imgH="9907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0663"/>
                        <a:ext cx="398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6"/>
          <p:cNvGraphicFramePr>
            <a:graphicFrameLocks noChangeAspect="1"/>
          </p:cNvGraphicFramePr>
          <p:nvPr/>
        </p:nvGraphicFramePr>
        <p:xfrm>
          <a:off x="2692400" y="5160963"/>
          <a:ext cx="194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9" name="公式" r:id="rId12" imgW="1943100" imgH="838200" progId="Equation.3">
                  <p:embed/>
                </p:oleObj>
              </mc:Choice>
              <mc:Fallback>
                <p:oleObj name="公式" r:id="rId12" imgW="1943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160963"/>
                        <a:ext cx="1943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514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10493"/>
              </p:ext>
            </p:extLst>
          </p:nvPr>
        </p:nvGraphicFramePr>
        <p:xfrm>
          <a:off x="3457914" y="404813"/>
          <a:ext cx="5248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8" name="Equation" r:id="rId3" imgW="2120760" imgH="380880" progId="Equation.DSMT4">
                  <p:embed/>
                </p:oleObj>
              </mc:Choice>
              <mc:Fallback>
                <p:oleObj name="Equation" r:id="rId3" imgW="2120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914" y="404813"/>
                        <a:ext cx="5248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41607"/>
              </p:ext>
            </p:extLst>
          </p:nvPr>
        </p:nvGraphicFramePr>
        <p:xfrm>
          <a:off x="8764588" y="468313"/>
          <a:ext cx="22828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9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588" y="468313"/>
                        <a:ext cx="22828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127621" y="1307884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276600" y="1314450"/>
            <a:ext cx="662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/>
              <a:t>关于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/>
              <a:t>轴</a:t>
            </a:r>
            <a:r>
              <a:rPr lang="zh-CN" altLang="en-US" sz="2800" b="1" dirty="0" smtClean="0"/>
              <a:t>及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y=x </a:t>
            </a:r>
            <a:r>
              <a:rPr lang="zh-CN" altLang="en-US" sz="2800" b="1" dirty="0" smtClean="0"/>
              <a:t>对称</a:t>
            </a:r>
            <a:endParaRPr lang="zh-CN" altLang="en-US" sz="2800" b="1" dirty="0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2198583" y="20712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/>
              <a:t>故</a:t>
            </a: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49076"/>
              </p:ext>
            </p:extLst>
          </p:nvPr>
        </p:nvGraphicFramePr>
        <p:xfrm>
          <a:off x="2884383" y="1978958"/>
          <a:ext cx="3811981" cy="90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0" name="Equation" r:id="rId7" imgW="1600200" imgH="380880" progId="Equation.DSMT4">
                  <p:embed/>
                </p:oleObj>
              </mc:Choice>
              <mc:Fallback>
                <p:oleObj name="Equation" r:id="rId7" imgW="1600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383" y="1978958"/>
                        <a:ext cx="3811981" cy="907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5810"/>
              </p:ext>
            </p:extLst>
          </p:nvPr>
        </p:nvGraphicFramePr>
        <p:xfrm>
          <a:off x="4963250" y="2745285"/>
          <a:ext cx="270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" name="Equation" r:id="rId9" imgW="2705040" imgH="952200" progId="Equation.3">
                  <p:embed/>
                </p:oleObj>
              </mc:Choice>
              <mc:Fallback>
                <p:oleObj name="Equation" r:id="rId9" imgW="27050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250" y="2745285"/>
                        <a:ext cx="270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61290"/>
              </p:ext>
            </p:extLst>
          </p:nvPr>
        </p:nvGraphicFramePr>
        <p:xfrm>
          <a:off x="2242865" y="2886573"/>
          <a:ext cx="2730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2" name="Equation" r:id="rId11" imgW="2730240" imgH="812520" progId="Equation.3">
                  <p:embed/>
                </p:oleObj>
              </mc:Choice>
              <mc:Fallback>
                <p:oleObj name="Equation" r:id="rId11" imgW="27302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865" y="2886573"/>
                        <a:ext cx="2730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183918"/>
              </p:ext>
            </p:extLst>
          </p:nvPr>
        </p:nvGraphicFramePr>
        <p:xfrm>
          <a:off x="7668350" y="2594420"/>
          <a:ext cx="30099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3" name="Equation" r:id="rId13" imgW="3009600" imgH="1028520" progId="Equation.3">
                  <p:embed/>
                </p:oleObj>
              </mc:Choice>
              <mc:Fallback>
                <p:oleObj name="Equation" r:id="rId13" imgW="30096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50" y="2594420"/>
                        <a:ext cx="30099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2198583" y="3718180"/>
            <a:ext cx="13297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1652588" y="49147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81052"/>
              </p:ext>
            </p:extLst>
          </p:nvPr>
        </p:nvGraphicFramePr>
        <p:xfrm>
          <a:off x="2420075" y="4260207"/>
          <a:ext cx="5248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4" name="Equation" r:id="rId15" imgW="2120760" imgH="380880" progId="Equation.DSMT4">
                  <p:embed/>
                </p:oleObj>
              </mc:Choice>
              <mc:Fallback>
                <p:oleObj name="Equation" r:id="rId15" imgW="2120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075" y="4260207"/>
                        <a:ext cx="5248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59278"/>
              </p:ext>
            </p:extLst>
          </p:nvPr>
        </p:nvGraphicFramePr>
        <p:xfrm>
          <a:off x="2757488" y="5307300"/>
          <a:ext cx="2982612" cy="86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5" name="Equation" r:id="rId16" imgW="1320480" imgH="380880" progId="Equation.DSMT4">
                  <p:embed/>
                </p:oleObj>
              </mc:Choice>
              <mc:Fallback>
                <p:oleObj name="Equation" r:id="rId16" imgW="1320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57488" y="5307300"/>
                        <a:ext cx="2982612" cy="860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151745"/>
              </p:ext>
            </p:extLst>
          </p:nvPr>
        </p:nvGraphicFramePr>
        <p:xfrm>
          <a:off x="5740101" y="5154235"/>
          <a:ext cx="2219534" cy="92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6" name="Equation" r:id="rId18" imgW="1002960" imgH="419040" progId="Equation.DSMT4">
                  <p:embed/>
                </p:oleObj>
              </mc:Choice>
              <mc:Fallback>
                <p:oleObj name="Equation" r:id="rId18" imgW="1002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40101" y="5154235"/>
                        <a:ext cx="2219534" cy="927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32848"/>
              </p:ext>
            </p:extLst>
          </p:nvPr>
        </p:nvGraphicFramePr>
        <p:xfrm>
          <a:off x="7959634" y="5381190"/>
          <a:ext cx="2094427" cy="465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7" name="Equation" r:id="rId20" imgW="914400" imgH="203040" progId="Equation.DSMT4">
                  <p:embed/>
                </p:oleObj>
              </mc:Choice>
              <mc:Fallback>
                <p:oleObj name="Equation" r:id="rId20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59634" y="5381190"/>
                        <a:ext cx="2094427" cy="465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76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17" grpId="0" autoUpdateAnimBg="0"/>
      <p:bldP spid="90118" grpId="0" autoUpdateAnimBg="0"/>
      <p:bldP spid="9012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58906"/>
              </p:ext>
            </p:extLst>
          </p:nvPr>
        </p:nvGraphicFramePr>
        <p:xfrm>
          <a:off x="1377405" y="513806"/>
          <a:ext cx="6860903" cy="53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" name="Equation" r:id="rId3" imgW="2946240" imgH="228600" progId="Equation.DSMT4">
                  <p:embed/>
                </p:oleObj>
              </mc:Choice>
              <mc:Fallback>
                <p:oleObj name="Equation" r:id="rId3" imgW="294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405" y="513806"/>
                        <a:ext cx="6860903" cy="532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96368"/>
              </p:ext>
            </p:extLst>
          </p:nvPr>
        </p:nvGraphicFramePr>
        <p:xfrm>
          <a:off x="1302142" y="897573"/>
          <a:ext cx="2899955" cy="106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7" name="Equation" r:id="rId5" imgW="1307880" imgH="482400" progId="Equation.DSMT4">
                  <p:embed/>
                </p:oleObj>
              </mc:Choice>
              <mc:Fallback>
                <p:oleObj name="Equation" r:id="rId5" imgW="1307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2142" y="897573"/>
                        <a:ext cx="2899955" cy="1069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04765" y="1125750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考研题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5259" y="20247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2283" y="2056903"/>
            <a:ext cx="2707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</a:t>
            </a:r>
            <a:r>
              <a:rPr lang="zh-CN" altLang="en-US" sz="2800" b="1" dirty="0" smtClean="0"/>
              <a:t>对称性</a:t>
            </a:r>
            <a:r>
              <a:rPr lang="zh-CN" altLang="en-US" sz="2800" b="1" dirty="0" smtClean="0"/>
              <a:t>可得</a:t>
            </a:r>
            <a:r>
              <a:rPr lang="zh-CN" altLang="en-US" sz="2800" dirty="0" smtClean="0"/>
              <a:t>，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444111"/>
              </p:ext>
            </p:extLst>
          </p:nvPr>
        </p:nvGraphicFramePr>
        <p:xfrm>
          <a:off x="1304965" y="2590378"/>
          <a:ext cx="78835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8" name="Equation" r:id="rId7" imgW="3555720" imgH="482400" progId="Equation.DSMT4">
                  <p:embed/>
                </p:oleObj>
              </mc:Choice>
              <mc:Fallback>
                <p:oleObj name="Equation" r:id="rId7" imgW="3555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4965" y="2590378"/>
                        <a:ext cx="788352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117368"/>
              </p:ext>
            </p:extLst>
          </p:nvPr>
        </p:nvGraphicFramePr>
        <p:xfrm>
          <a:off x="1298684" y="3772444"/>
          <a:ext cx="3159308" cy="50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9" name="Equation" r:id="rId9" imgW="1422360" imgH="228600" progId="Equation.DSMT4">
                  <p:embed/>
                </p:oleObj>
              </mc:Choice>
              <mc:Fallback>
                <p:oleObj name="Equation" r:id="rId9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8684" y="3772444"/>
                        <a:ext cx="3159308" cy="50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606821"/>
              </p:ext>
            </p:extLst>
          </p:nvPr>
        </p:nvGraphicFramePr>
        <p:xfrm>
          <a:off x="1275259" y="4344402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" name="Equation" r:id="rId11" imgW="1676160" imgH="215640" progId="Equation.DSMT4">
                  <p:embed/>
                </p:oleObj>
              </mc:Choice>
              <mc:Fallback>
                <p:oleObj name="Equation" r:id="rId11" imgW="167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5259" y="4344402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132159"/>
              </p:ext>
            </p:extLst>
          </p:nvPr>
        </p:nvGraphicFramePr>
        <p:xfrm>
          <a:off x="5366838" y="4334418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1" name="Equation" r:id="rId13" imgW="1028520" imgH="215640" progId="Equation.DSMT4">
                  <p:embed/>
                </p:oleObj>
              </mc:Choice>
              <mc:Fallback>
                <p:oleObj name="Equation" r:id="rId13" imgW="1028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6838" y="4334418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072794"/>
              </p:ext>
            </p:extLst>
          </p:nvPr>
        </p:nvGraphicFramePr>
        <p:xfrm>
          <a:off x="1059448" y="4910107"/>
          <a:ext cx="6525643" cy="52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2" name="Equation" r:id="rId15" imgW="2831760" imgH="228600" progId="Equation.DSMT4">
                  <p:embed/>
                </p:oleObj>
              </mc:Choice>
              <mc:Fallback>
                <p:oleObj name="Equation" r:id="rId15" imgW="283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59448" y="4910107"/>
                        <a:ext cx="6525643" cy="525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77099"/>
              </p:ext>
            </p:extLst>
          </p:nvPr>
        </p:nvGraphicFramePr>
        <p:xfrm>
          <a:off x="7691050" y="4907415"/>
          <a:ext cx="2384336" cy="52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3" name="Equation" r:id="rId17" imgW="1041120" imgH="228600" progId="Equation.DSMT4">
                  <p:embed/>
                </p:oleObj>
              </mc:Choice>
              <mc:Fallback>
                <p:oleObj name="Equation" r:id="rId1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91050" y="4907415"/>
                        <a:ext cx="2384336" cy="523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475782"/>
              </p:ext>
            </p:extLst>
          </p:nvPr>
        </p:nvGraphicFramePr>
        <p:xfrm>
          <a:off x="1059448" y="5592890"/>
          <a:ext cx="5327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4" name="Equation" r:id="rId19" imgW="2311200" imgH="215640" progId="Equation.DSMT4">
                  <p:embed/>
                </p:oleObj>
              </mc:Choice>
              <mc:Fallback>
                <p:oleObj name="Equation" r:id="rId19" imgW="2311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59448" y="5592890"/>
                        <a:ext cx="53276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17426"/>
              </p:ext>
            </p:extLst>
          </p:nvPr>
        </p:nvGraphicFramePr>
        <p:xfrm>
          <a:off x="6532377" y="5375402"/>
          <a:ext cx="22113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5" name="Equation" r:id="rId21" imgW="965160" imgH="406080" progId="Equation.DSMT4">
                  <p:embed/>
                </p:oleObj>
              </mc:Choice>
              <mc:Fallback>
                <p:oleObj name="Equation" r:id="rId21" imgW="965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32377" y="5375402"/>
                        <a:ext cx="221138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1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>
            <a:grpSpLocks/>
          </p:cNvGrpSpPr>
          <p:nvPr/>
        </p:nvGrpSpPr>
        <p:grpSpPr bwMode="auto">
          <a:xfrm>
            <a:off x="6096001" y="476250"/>
            <a:ext cx="4384675" cy="2908300"/>
            <a:chOff x="4759325" y="1814513"/>
            <a:chExt cx="4384675" cy="2908300"/>
          </a:xfrm>
        </p:grpSpPr>
        <p:grpSp>
          <p:nvGrpSpPr>
            <p:cNvPr id="9226" name="组合 2"/>
            <p:cNvGrpSpPr>
              <a:grpSpLocks/>
            </p:cNvGrpSpPr>
            <p:nvPr/>
          </p:nvGrpSpPr>
          <p:grpSpPr bwMode="auto">
            <a:xfrm>
              <a:off x="4759325" y="1814513"/>
              <a:ext cx="4021138" cy="2908300"/>
              <a:chOff x="4759325" y="1814513"/>
              <a:chExt cx="4021138" cy="2908300"/>
            </a:xfrm>
          </p:grpSpPr>
          <p:grpSp>
            <p:nvGrpSpPr>
              <p:cNvPr id="9230" name="Group 2"/>
              <p:cNvGrpSpPr>
                <a:grpSpLocks/>
              </p:cNvGrpSpPr>
              <p:nvPr/>
            </p:nvGrpSpPr>
            <p:grpSpPr bwMode="auto">
              <a:xfrm>
                <a:off x="4759325" y="2057400"/>
                <a:ext cx="3783013" cy="2665413"/>
                <a:chOff x="2768" y="1585"/>
                <a:chExt cx="2383" cy="1679"/>
              </a:xfrm>
            </p:grpSpPr>
            <p:grpSp>
              <p:nvGrpSpPr>
                <p:cNvPr id="9244" name="Group 3"/>
                <p:cNvGrpSpPr>
                  <a:grpSpLocks/>
                </p:cNvGrpSpPr>
                <p:nvPr/>
              </p:nvGrpSpPr>
              <p:grpSpPr bwMode="auto">
                <a:xfrm>
                  <a:off x="2768" y="1585"/>
                  <a:ext cx="2383" cy="1679"/>
                  <a:chOff x="1236" y="1200"/>
                  <a:chExt cx="3608" cy="2544"/>
                </a:xfrm>
              </p:grpSpPr>
              <p:grpSp>
                <p:nvGrpSpPr>
                  <p:cNvPr id="9247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1392" y="1200"/>
                    <a:ext cx="3414" cy="2257"/>
                    <a:chOff x="1374" y="1200"/>
                    <a:chExt cx="3414" cy="2257"/>
                  </a:xfrm>
                </p:grpSpPr>
                <p:sp>
                  <p:nvSpPr>
                    <p:cNvPr id="9250" name="Arc 5"/>
                    <p:cNvSpPr>
                      <a:spLocks/>
                    </p:cNvSpPr>
                    <p:nvPr/>
                  </p:nvSpPr>
                  <p:spPr bwMode="auto">
                    <a:xfrm>
                      <a:off x="2688" y="1356"/>
                      <a:ext cx="1440" cy="206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38" y="0"/>
                          </a:moveTo>
                          <a:cubicBezTo>
                            <a:pt x="11953" y="21"/>
                            <a:pt x="21600" y="9685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38" y="0"/>
                          </a:moveTo>
                          <a:cubicBezTo>
                            <a:pt x="11953" y="21"/>
                            <a:pt x="21600" y="9685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38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1" name="Arc 6"/>
                    <p:cNvSpPr>
                      <a:spLocks/>
                    </p:cNvSpPr>
                    <p:nvPr/>
                  </p:nvSpPr>
                  <p:spPr bwMode="auto">
                    <a:xfrm>
                      <a:off x="2736" y="1200"/>
                      <a:ext cx="1680" cy="2208"/>
                    </a:xfrm>
                    <a:custGeom>
                      <a:avLst/>
                      <a:gdLst>
                        <a:gd name="T0" fmla="*/ 0 w 21600"/>
                        <a:gd name="T1" fmla="*/ 0 h 21829"/>
                        <a:gd name="T2" fmla="*/ 0 w 21600"/>
                        <a:gd name="T3" fmla="*/ 0 h 21829"/>
                        <a:gd name="T4" fmla="*/ 0 w 21600"/>
                        <a:gd name="T5" fmla="*/ 0 h 21829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29"/>
                        <a:gd name="T11" fmla="*/ 21600 w 21600"/>
                        <a:gd name="T12" fmla="*/ 21829 h 2182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29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1676"/>
                            <a:pt x="21599" y="21752"/>
                            <a:pt x="21598" y="21828"/>
                          </a:cubicBezTo>
                        </a:path>
                        <a:path w="21600" h="21829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1676"/>
                            <a:pt x="21599" y="21752"/>
                            <a:pt x="21598" y="21828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2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0" y="3408"/>
                      <a:ext cx="340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3" name="Line 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74" y="1206"/>
                      <a:ext cx="1392" cy="22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4" name="Arc 9"/>
                    <p:cNvSpPr>
                      <a:spLocks/>
                    </p:cNvSpPr>
                    <p:nvPr/>
                  </p:nvSpPr>
                  <p:spPr bwMode="auto">
                    <a:xfrm>
                      <a:off x="2544" y="1537"/>
                      <a:ext cx="1248" cy="1920"/>
                    </a:xfrm>
                    <a:custGeom>
                      <a:avLst/>
                      <a:gdLst>
                        <a:gd name="T0" fmla="*/ 0 w 21592"/>
                        <a:gd name="T1" fmla="*/ 0 h 21600"/>
                        <a:gd name="T2" fmla="*/ 0 w 21592"/>
                        <a:gd name="T3" fmla="*/ 0 h 21600"/>
                        <a:gd name="T4" fmla="*/ 0 w 2159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2"/>
                        <a:gd name="T10" fmla="*/ 0 h 21600"/>
                        <a:gd name="T11" fmla="*/ 21592 w 2159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2" h="21600" fill="none" extrusionOk="0">
                          <a:moveTo>
                            <a:pt x="-1" y="0"/>
                          </a:moveTo>
                          <a:cubicBezTo>
                            <a:pt x="11697" y="0"/>
                            <a:pt x="21269" y="9311"/>
                            <a:pt x="21591" y="21004"/>
                          </a:cubicBezTo>
                        </a:path>
                        <a:path w="21592" h="21600" stroke="0" extrusionOk="0">
                          <a:moveTo>
                            <a:pt x="-1" y="0"/>
                          </a:moveTo>
                          <a:cubicBezTo>
                            <a:pt x="11697" y="0"/>
                            <a:pt x="21269" y="9311"/>
                            <a:pt x="21591" y="21004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5" name="Arc 10"/>
                    <p:cNvSpPr>
                      <a:spLocks/>
                    </p:cNvSpPr>
                    <p:nvPr/>
                  </p:nvSpPr>
                  <p:spPr bwMode="auto">
                    <a:xfrm>
                      <a:off x="2400" y="1776"/>
                      <a:ext cx="1056" cy="163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6" name="Arc 11"/>
                    <p:cNvSpPr>
                      <a:spLocks/>
                    </p:cNvSpPr>
                    <p:nvPr/>
                  </p:nvSpPr>
                  <p:spPr bwMode="auto">
                    <a:xfrm>
                      <a:off x="2256" y="2017"/>
                      <a:ext cx="863" cy="1440"/>
                    </a:xfrm>
                    <a:custGeom>
                      <a:avLst/>
                      <a:gdLst>
                        <a:gd name="T0" fmla="*/ 0 w 21585"/>
                        <a:gd name="T1" fmla="*/ 0 h 21600"/>
                        <a:gd name="T2" fmla="*/ 0 w 21585"/>
                        <a:gd name="T3" fmla="*/ 0 h 21600"/>
                        <a:gd name="T4" fmla="*/ 0 w 2158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85"/>
                        <a:gd name="T10" fmla="*/ 0 h 21600"/>
                        <a:gd name="T11" fmla="*/ 21585 w 2158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85" h="21600" fill="none" extrusionOk="0">
                          <a:moveTo>
                            <a:pt x="-1" y="0"/>
                          </a:moveTo>
                          <a:cubicBezTo>
                            <a:pt x="11620" y="0"/>
                            <a:pt x="21158" y="9193"/>
                            <a:pt x="21585" y="20805"/>
                          </a:cubicBezTo>
                        </a:path>
                        <a:path w="21585" h="21600" stroke="0" extrusionOk="0">
                          <a:moveTo>
                            <a:pt x="-1" y="0"/>
                          </a:moveTo>
                          <a:cubicBezTo>
                            <a:pt x="11620" y="0"/>
                            <a:pt x="21158" y="9193"/>
                            <a:pt x="21585" y="20805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7" name="Arc 12"/>
                    <p:cNvSpPr>
                      <a:spLocks/>
                    </p:cNvSpPr>
                    <p:nvPr/>
                  </p:nvSpPr>
                  <p:spPr bwMode="auto">
                    <a:xfrm>
                      <a:off x="2112" y="2208"/>
                      <a:ext cx="672" cy="12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8" name="Arc 13"/>
                    <p:cNvSpPr>
                      <a:spLocks/>
                    </p:cNvSpPr>
                    <p:nvPr/>
                  </p:nvSpPr>
                  <p:spPr bwMode="auto">
                    <a:xfrm>
                      <a:off x="2016" y="2448"/>
                      <a:ext cx="432" cy="96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9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248"/>
                      <a:ext cx="1680" cy="21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0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344"/>
                      <a:ext cx="1968" cy="20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1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2208" cy="18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2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728"/>
                      <a:ext cx="2400" cy="16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3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968"/>
                      <a:ext cx="2592" cy="1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4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304"/>
                      <a:ext cx="2784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5" name="Line 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640"/>
                      <a:ext cx="2928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aphicFrame>
                <p:nvGraphicFramePr>
                  <p:cNvPr id="9248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4572" y="3456"/>
                  <a:ext cx="272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55" name="公式" r:id="rId3" imgW="190417" imgH="203112" progId="Equation.3">
                          <p:embed/>
                        </p:oleObj>
                      </mc:Choice>
                      <mc:Fallback>
                        <p:oleObj name="公式" r:id="rId3" imgW="190417" imgH="20311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2" y="3456"/>
                                <a:ext cx="272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49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1236" y="3384"/>
                  <a:ext cx="215" cy="23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56" name="公式" r:id="rId5" imgW="152268" imgH="164957" progId="Equation.3">
                          <p:embed/>
                        </p:oleObj>
                      </mc:Choice>
                      <mc:Fallback>
                        <p:oleObj name="公式" r:id="rId5" imgW="152268" imgH="16495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36" y="3384"/>
                                <a:ext cx="215" cy="23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9245" name="Freeform 23"/>
                <p:cNvSpPr>
                  <a:spLocks/>
                </p:cNvSpPr>
                <p:nvPr/>
              </p:nvSpPr>
              <p:spPr bwMode="auto">
                <a:xfrm>
                  <a:off x="3718" y="1886"/>
                  <a:ext cx="986" cy="839"/>
                </a:xfrm>
                <a:custGeom>
                  <a:avLst/>
                  <a:gdLst>
                    <a:gd name="T0" fmla="*/ 17 w 1496"/>
                    <a:gd name="T1" fmla="*/ 2 h 1272"/>
                    <a:gd name="T2" fmla="*/ 61 w 1496"/>
                    <a:gd name="T3" fmla="*/ 2 h 1272"/>
                    <a:gd name="T4" fmla="*/ 76 w 1496"/>
                    <a:gd name="T5" fmla="*/ 14 h 1272"/>
                    <a:gd name="T6" fmla="*/ 104 w 1496"/>
                    <a:gd name="T7" fmla="*/ 30 h 1272"/>
                    <a:gd name="T8" fmla="*/ 115 w 1496"/>
                    <a:gd name="T9" fmla="*/ 61 h 1272"/>
                    <a:gd name="T10" fmla="*/ 61 w 1496"/>
                    <a:gd name="T11" fmla="*/ 101 h 1272"/>
                    <a:gd name="T12" fmla="*/ 9 w 1496"/>
                    <a:gd name="T13" fmla="*/ 85 h 1272"/>
                    <a:gd name="T14" fmla="*/ 5 w 1496"/>
                    <a:gd name="T15" fmla="*/ 42 h 1272"/>
                    <a:gd name="T16" fmla="*/ 5 w 1496"/>
                    <a:gd name="T17" fmla="*/ 14 h 1272"/>
                    <a:gd name="T18" fmla="*/ 17 w 1496"/>
                    <a:gd name="T19" fmla="*/ 2 h 12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96"/>
                    <a:gd name="T31" fmla="*/ 0 h 1272"/>
                    <a:gd name="T32" fmla="*/ 1496 w 1496"/>
                    <a:gd name="T33" fmla="*/ 1272 h 12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96" h="1272">
                      <a:moveTo>
                        <a:pt x="208" y="24"/>
                      </a:moveTo>
                      <a:cubicBezTo>
                        <a:pt x="320" y="0"/>
                        <a:pt x="616" y="0"/>
                        <a:pt x="736" y="24"/>
                      </a:cubicBezTo>
                      <a:cubicBezTo>
                        <a:pt x="856" y="48"/>
                        <a:pt x="840" y="112"/>
                        <a:pt x="928" y="168"/>
                      </a:cubicBezTo>
                      <a:cubicBezTo>
                        <a:pt x="1016" y="224"/>
                        <a:pt x="1184" y="264"/>
                        <a:pt x="1264" y="360"/>
                      </a:cubicBezTo>
                      <a:cubicBezTo>
                        <a:pt x="1344" y="456"/>
                        <a:pt x="1496" y="600"/>
                        <a:pt x="1408" y="744"/>
                      </a:cubicBezTo>
                      <a:cubicBezTo>
                        <a:pt x="1320" y="888"/>
                        <a:pt x="952" y="1176"/>
                        <a:pt x="736" y="1224"/>
                      </a:cubicBezTo>
                      <a:cubicBezTo>
                        <a:pt x="520" y="1272"/>
                        <a:pt x="224" y="1152"/>
                        <a:pt x="112" y="1032"/>
                      </a:cubicBezTo>
                      <a:cubicBezTo>
                        <a:pt x="0" y="912"/>
                        <a:pt x="72" y="648"/>
                        <a:pt x="64" y="504"/>
                      </a:cubicBezTo>
                      <a:cubicBezTo>
                        <a:pt x="56" y="360"/>
                        <a:pt x="32" y="248"/>
                        <a:pt x="64" y="168"/>
                      </a:cubicBezTo>
                      <a:cubicBezTo>
                        <a:pt x="96" y="88"/>
                        <a:pt x="96" y="48"/>
                        <a:pt x="208" y="2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46" name="Object 12"/>
                <p:cNvGraphicFramePr>
                  <a:graphicFrameLocks noChangeAspect="1"/>
                </p:cNvGraphicFramePr>
                <p:nvPr/>
              </p:nvGraphicFramePr>
              <p:xfrm>
                <a:off x="3920" y="2528"/>
                <a:ext cx="165" cy="1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7" name="公式" r:id="rId7" imgW="215713" imgH="203024" progId="Equation.3">
                        <p:embed/>
                      </p:oleObj>
                    </mc:Choice>
                    <mc:Fallback>
                      <p:oleObj name="公式" r:id="rId7" imgW="215713" imgH="20302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0" y="2528"/>
                              <a:ext cx="165" cy="1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231" name="Rectangle 25"/>
              <p:cNvSpPr>
                <a:spLocks noChangeArrowheads="1"/>
              </p:cNvSpPr>
              <p:nvPr/>
            </p:nvSpPr>
            <p:spPr bwMode="auto">
              <a:xfrm rot="-1647933">
                <a:off x="7207250" y="3049588"/>
                <a:ext cx="339725" cy="3460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9232" name="Group 26"/>
              <p:cNvGrpSpPr>
                <a:grpSpLocks/>
              </p:cNvGrpSpPr>
              <p:nvPr/>
            </p:nvGrpSpPr>
            <p:grpSpPr bwMode="auto">
              <a:xfrm>
                <a:off x="7421563" y="2824163"/>
                <a:ext cx="1358900" cy="344487"/>
                <a:chOff x="3792" y="2004"/>
                <a:chExt cx="1296" cy="328"/>
              </a:xfrm>
            </p:grpSpPr>
            <p:sp>
              <p:nvSpPr>
                <p:cNvPr id="9242" name="Line 27"/>
                <p:cNvSpPr>
                  <a:spLocks noChangeShapeType="1"/>
                </p:cNvSpPr>
                <p:nvPr/>
              </p:nvSpPr>
              <p:spPr bwMode="auto">
                <a:xfrm>
                  <a:off x="3792" y="2316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43" name="Object 11"/>
                <p:cNvGraphicFramePr>
                  <a:graphicFrameLocks noChangeAspect="1"/>
                </p:cNvGraphicFramePr>
                <p:nvPr/>
              </p:nvGraphicFramePr>
              <p:xfrm>
                <a:off x="4656" y="2004"/>
                <a:ext cx="432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8" name="公式" r:id="rId10" imgW="368300" imgH="279400" progId="Equation.3">
                        <p:embed/>
                      </p:oleObj>
                    </mc:Choice>
                    <mc:Fallback>
                      <p:oleObj name="公式" r:id="rId10" imgW="3683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2004"/>
                              <a:ext cx="432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233" name="Group 29"/>
              <p:cNvGrpSpPr>
                <a:grpSpLocks/>
              </p:cNvGrpSpPr>
              <p:nvPr/>
            </p:nvGrpSpPr>
            <p:grpSpPr bwMode="auto">
              <a:xfrm>
                <a:off x="5338763" y="2360613"/>
                <a:ext cx="803275" cy="344487"/>
                <a:chOff x="3264" y="1776"/>
                <a:chExt cx="527" cy="217"/>
              </a:xfrm>
            </p:grpSpPr>
            <p:graphicFrame>
              <p:nvGraphicFramePr>
                <p:cNvPr id="9240" name="Object 10"/>
                <p:cNvGraphicFramePr>
                  <a:graphicFrameLocks noChangeAspect="1"/>
                </p:cNvGraphicFramePr>
                <p:nvPr/>
              </p:nvGraphicFramePr>
              <p:xfrm>
                <a:off x="3264" y="1776"/>
                <a:ext cx="379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9" name="公式" r:id="rId12" imgW="469900" imgH="279400" progId="Equation.3">
                        <p:embed/>
                      </p:oleObj>
                    </mc:Choice>
                    <mc:Fallback>
                      <p:oleObj name="公式" r:id="rId12" imgW="4699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1776"/>
                              <a:ext cx="379" cy="2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41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811"/>
                  <a:ext cx="479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4" name="Group 32"/>
              <p:cNvGrpSpPr>
                <a:grpSpLocks/>
              </p:cNvGrpSpPr>
              <p:nvPr/>
            </p:nvGrpSpPr>
            <p:grpSpPr bwMode="auto">
              <a:xfrm>
                <a:off x="4900613" y="1941513"/>
                <a:ext cx="1389062" cy="342900"/>
                <a:chOff x="2976" y="1512"/>
                <a:chExt cx="912" cy="216"/>
              </a:xfrm>
            </p:grpSpPr>
            <p:graphicFrame>
              <p:nvGraphicFramePr>
                <p:cNvPr id="9238" name="Object 9"/>
                <p:cNvGraphicFramePr>
                  <a:graphicFrameLocks noChangeAspect="1"/>
                </p:cNvGraphicFramePr>
                <p:nvPr/>
              </p:nvGraphicFramePr>
              <p:xfrm>
                <a:off x="2996" y="1512"/>
                <a:ext cx="748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60" name="公式" r:id="rId14" imgW="927100" imgH="279400" progId="Equation.3">
                        <p:embed/>
                      </p:oleObj>
                    </mc:Choice>
                    <mc:Fallback>
                      <p:oleObj name="公式" r:id="rId14" imgW="9271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96" y="1512"/>
                              <a:ext cx="748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9" name="Line 34"/>
                <p:cNvSpPr>
                  <a:spLocks noChangeShapeType="1"/>
                </p:cNvSpPr>
                <p:nvPr/>
              </p:nvSpPr>
              <p:spPr bwMode="auto">
                <a:xfrm>
                  <a:off x="2976" y="1692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5" name="Group 35"/>
              <p:cNvGrpSpPr>
                <a:grpSpLocks/>
              </p:cNvGrpSpPr>
              <p:nvPr/>
            </p:nvGrpSpPr>
            <p:grpSpPr bwMode="auto">
              <a:xfrm>
                <a:off x="7439025" y="1814513"/>
                <a:ext cx="1295400" cy="1060450"/>
                <a:chOff x="3792" y="968"/>
                <a:chExt cx="1235" cy="1012"/>
              </a:xfrm>
            </p:grpSpPr>
            <p:graphicFrame>
              <p:nvGraphicFramePr>
                <p:cNvPr id="9236" name="Object 8"/>
                <p:cNvGraphicFramePr>
                  <a:graphicFrameLocks noChangeAspect="1"/>
                </p:cNvGraphicFramePr>
                <p:nvPr/>
              </p:nvGraphicFramePr>
              <p:xfrm>
                <a:off x="3792" y="968"/>
                <a:ext cx="1235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61" name="公式" r:id="rId16" imgW="1054100" imgH="279400" progId="Equation.3">
                        <p:embed/>
                      </p:oleObj>
                    </mc:Choice>
                    <mc:Fallback>
                      <p:oleObj name="公式" r:id="rId16" imgW="10541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968"/>
                              <a:ext cx="1235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984" y="1212"/>
                  <a:ext cx="96" cy="768"/>
                </a:xfrm>
                <a:prstGeom prst="line">
                  <a:avLst/>
                </a:prstGeom>
                <a:noFill/>
                <a:ln w="28575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27" name="Group 38"/>
            <p:cNvGrpSpPr>
              <a:grpSpLocks/>
            </p:cNvGrpSpPr>
            <p:nvPr/>
          </p:nvGrpSpPr>
          <p:grpSpPr bwMode="auto">
            <a:xfrm>
              <a:off x="7837488" y="3208338"/>
              <a:ext cx="1306512" cy="904875"/>
              <a:chOff x="4224" y="2352"/>
              <a:chExt cx="1247" cy="864"/>
            </a:xfrm>
          </p:grpSpPr>
          <p:graphicFrame>
            <p:nvGraphicFramePr>
              <p:cNvPr id="9228" name="Object 7"/>
              <p:cNvGraphicFramePr>
                <a:graphicFrameLocks noChangeAspect="1"/>
              </p:cNvGraphicFramePr>
              <p:nvPr/>
            </p:nvGraphicFramePr>
            <p:xfrm>
              <a:off x="4848" y="2888"/>
              <a:ext cx="623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2" name="公式" r:id="rId18" imgW="533169" imgH="279279" progId="Equation.3">
                      <p:embed/>
                    </p:oleObj>
                  </mc:Choice>
                  <mc:Fallback>
                    <p:oleObj name="公式" r:id="rId18" imgW="533169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888"/>
                            <a:ext cx="623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9" name="Line 40"/>
              <p:cNvSpPr>
                <a:spLocks noChangeShapeType="1"/>
              </p:cNvSpPr>
              <p:nvPr/>
            </p:nvSpPr>
            <p:spPr bwMode="auto">
              <a:xfrm flipH="1" flipV="1">
                <a:off x="4224" y="2352"/>
                <a:ext cx="912" cy="62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225" name="Object 5"/>
          <p:cNvGraphicFramePr>
            <a:graphicFrameLocks noChangeAspect="1"/>
          </p:cNvGraphicFramePr>
          <p:nvPr/>
        </p:nvGraphicFramePr>
        <p:xfrm>
          <a:off x="2033588" y="1335089"/>
          <a:ext cx="4724400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" name="公式" r:id="rId20" imgW="3403600" imgH="2552700" progId="Equation.3">
                  <p:embed/>
                </p:oleObj>
              </mc:Choice>
              <mc:Fallback>
                <p:oleObj name="公式" r:id="rId20" imgW="3403600" imgH="2552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335089"/>
                        <a:ext cx="4724400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2208213" y="5084763"/>
            <a:ext cx="7467600" cy="990600"/>
            <a:chOff x="816" y="3312"/>
            <a:chExt cx="4704" cy="624"/>
          </a:xfrm>
        </p:grpSpPr>
        <p:grpSp>
          <p:nvGrpSpPr>
            <p:cNvPr id="9222" name="Group 26"/>
            <p:cNvGrpSpPr>
              <a:grpSpLocks/>
            </p:cNvGrpSpPr>
            <p:nvPr/>
          </p:nvGrpSpPr>
          <p:grpSpPr bwMode="auto">
            <a:xfrm>
              <a:off x="816" y="3312"/>
              <a:ext cx="4704" cy="596"/>
              <a:chOff x="816" y="3312"/>
              <a:chExt cx="4704" cy="596"/>
            </a:xfrm>
          </p:grpSpPr>
          <p:sp>
            <p:nvSpPr>
              <p:cNvPr id="9224" name="Text Box 27"/>
              <p:cNvSpPr txBox="1">
                <a:spLocks noChangeArrowheads="1"/>
              </p:cNvSpPr>
              <p:nvPr/>
            </p:nvSpPr>
            <p:spPr bwMode="auto">
              <a:xfrm>
                <a:off x="816" y="3312"/>
                <a:ext cx="4704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CC3300"/>
                    </a:solidFill>
                    <a:latin typeface="楷体_GB2312" pitchFamily="49" charset="-122"/>
                    <a:ea typeface="楷体_GB2312" pitchFamily="49" charset="-122"/>
                  </a:rPr>
                  <a:t>应用范围：</a:t>
                </a:r>
                <a:r>
                  <a:rPr lang="zh-CN" altLang="en-US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积分区域为圆域</a:t>
                </a:r>
                <a:r>
                  <a:rPr lang="en-US" altLang="zh-CN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zh-CN" altLang="en-US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或一部分</a:t>
                </a:r>
                <a:r>
                  <a:rPr lang="en-US" altLang="zh-CN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)</a:t>
                </a:r>
                <a:r>
                  <a:rPr lang="zh-CN" altLang="en-US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，被积函数含        的用此简便</a:t>
                </a:r>
                <a:r>
                  <a:rPr lang="en-US" altLang="zh-CN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graphicFrame>
            <p:nvGraphicFramePr>
              <p:cNvPr id="2" name="Object 15"/>
              <p:cNvGraphicFramePr>
                <a:graphicFrameLocks noChangeAspect="1"/>
              </p:cNvGraphicFramePr>
              <p:nvPr/>
            </p:nvGraphicFramePr>
            <p:xfrm>
              <a:off x="1584" y="3552"/>
              <a:ext cx="912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4" name="Equation" r:id="rId22" imgW="561908" imgH="181008" progId="Equation.3">
                      <p:embed/>
                    </p:oleObj>
                  </mc:Choice>
                  <mc:Fallback>
                    <p:oleObj name="Equation" r:id="rId22" imgW="561908" imgH="1810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552"/>
                            <a:ext cx="912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23" name="Rectangle 29"/>
            <p:cNvSpPr>
              <a:spLocks noChangeArrowheads="1"/>
            </p:cNvSpPr>
            <p:nvPr/>
          </p:nvSpPr>
          <p:spPr bwMode="auto">
            <a:xfrm>
              <a:off x="816" y="3312"/>
              <a:ext cx="4656" cy="624"/>
            </a:xfrm>
            <a:prstGeom prst="rect">
              <a:avLst/>
            </a:prstGeom>
            <a:noFill/>
            <a:ln w="57150">
              <a:solidFill>
                <a:srgbClr val="33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7148513" y="3187700"/>
          <a:ext cx="2076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" name="Equation" r:id="rId24" imgW="723990" imgH="133337" progId="Equation.3">
                  <p:embed/>
                </p:oleObj>
              </mc:Choice>
              <mc:Fallback>
                <p:oleObj name="Equation" r:id="rId24" imgW="723990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3187700"/>
                        <a:ext cx="2076450" cy="476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6007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50099"/>
              </p:ext>
            </p:extLst>
          </p:nvPr>
        </p:nvGraphicFramePr>
        <p:xfrm>
          <a:off x="1593667" y="1094921"/>
          <a:ext cx="1176356" cy="4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5" name="Equation" r:id="rId3" imgW="406080" imgH="190440" progId="Equation.DSMT4">
                  <p:embed/>
                </p:oleObj>
              </mc:Choice>
              <mc:Fallback>
                <p:oleObj name="Equation" r:id="rId3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3667" y="1094921"/>
                        <a:ext cx="1176356" cy="46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471354"/>
              </p:ext>
            </p:extLst>
          </p:nvPr>
        </p:nvGraphicFramePr>
        <p:xfrm>
          <a:off x="2924777" y="831878"/>
          <a:ext cx="53213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6" name="Equation" r:id="rId5" imgW="2400120" imgH="482400" progId="Equation.DSMT4">
                  <p:embed/>
                </p:oleObj>
              </mc:Choice>
              <mc:Fallback>
                <p:oleObj name="Equation" r:id="rId5" imgW="2400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4777" y="831878"/>
                        <a:ext cx="532130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98526"/>
              </p:ext>
            </p:extLst>
          </p:nvPr>
        </p:nvGraphicFramePr>
        <p:xfrm>
          <a:off x="2840103" y="1892049"/>
          <a:ext cx="3276406" cy="99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7" name="Equation" r:id="rId7" imgW="1498320" imgH="457200" progId="Equation.DSMT4">
                  <p:embed/>
                </p:oleObj>
              </mc:Choice>
              <mc:Fallback>
                <p:oleObj name="Equation" r:id="rId7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0103" y="1892049"/>
                        <a:ext cx="3276406" cy="999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667172"/>
              </p:ext>
            </p:extLst>
          </p:nvPr>
        </p:nvGraphicFramePr>
        <p:xfrm>
          <a:off x="6116509" y="1883287"/>
          <a:ext cx="18605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8" name="Equation" r:id="rId9" imgW="850680" imgH="457200" progId="Equation.DSMT4">
                  <p:embed/>
                </p:oleObj>
              </mc:Choice>
              <mc:Fallback>
                <p:oleObj name="Equation" r:id="rId9" imgW="850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6509" y="1883287"/>
                        <a:ext cx="18605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08146"/>
              </p:ext>
            </p:extLst>
          </p:nvPr>
        </p:nvGraphicFramePr>
        <p:xfrm>
          <a:off x="2820431" y="2787819"/>
          <a:ext cx="35274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9" name="Equation" r:id="rId11" imgW="1612800" imgH="457200" progId="Equation.DSMT4">
                  <p:embed/>
                </p:oleObj>
              </mc:Choice>
              <mc:Fallback>
                <p:oleObj name="Equation" r:id="rId11" imgW="161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0431" y="2787819"/>
                        <a:ext cx="35274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613741"/>
              </p:ext>
            </p:extLst>
          </p:nvPr>
        </p:nvGraphicFramePr>
        <p:xfrm>
          <a:off x="2770023" y="3649419"/>
          <a:ext cx="46672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0" name="Equation" r:id="rId13" imgW="2133360" imgH="457200" progId="Equation.DSMT4">
                  <p:embed/>
                </p:oleObj>
              </mc:Choice>
              <mc:Fallback>
                <p:oleObj name="Equation" r:id="rId13" imgW="2133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0023" y="3649419"/>
                        <a:ext cx="46672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30686"/>
              </p:ext>
            </p:extLst>
          </p:nvPr>
        </p:nvGraphicFramePr>
        <p:xfrm>
          <a:off x="2770023" y="4422879"/>
          <a:ext cx="4563427" cy="135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1" name="Equation" r:id="rId15" imgW="2095200" imgH="622080" progId="Equation.DSMT4">
                  <p:embed/>
                </p:oleObj>
              </mc:Choice>
              <mc:Fallback>
                <p:oleObj name="Equation" r:id="rId15" imgW="20952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70023" y="4422879"/>
                        <a:ext cx="4563427" cy="1355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468"/>
              </p:ext>
            </p:extLst>
          </p:nvPr>
        </p:nvGraphicFramePr>
        <p:xfrm>
          <a:off x="2770023" y="5634349"/>
          <a:ext cx="1461770" cy="91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2" name="Equation" r:id="rId17" imgW="647640" imgH="406080" progId="Equation.DSMT4">
                  <p:embed/>
                </p:oleObj>
              </mc:Choice>
              <mc:Fallback>
                <p:oleObj name="Equation" r:id="rId17" imgW="647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70023" y="5634349"/>
                        <a:ext cx="1461770" cy="917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25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25954"/>
              </p:ext>
            </p:extLst>
          </p:nvPr>
        </p:nvGraphicFramePr>
        <p:xfrm>
          <a:off x="1357032" y="532354"/>
          <a:ext cx="96091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2" name="Equation" r:id="rId3" imgW="4127400" imgH="228600" progId="Equation.DSMT4">
                  <p:embed/>
                </p:oleObj>
              </mc:Choice>
              <mc:Fallback>
                <p:oleObj name="Equation" r:id="rId3" imgW="412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032" y="532354"/>
                        <a:ext cx="9609138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00265"/>
              </p:ext>
            </p:extLst>
          </p:nvPr>
        </p:nvGraphicFramePr>
        <p:xfrm>
          <a:off x="3241964" y="1160886"/>
          <a:ext cx="53467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3" name="Equation" r:id="rId5" imgW="2412720" imgH="380880" progId="Equation.DSMT4">
                  <p:embed/>
                </p:oleObj>
              </mc:Choice>
              <mc:Fallback>
                <p:oleObj name="Equation" r:id="rId5" imgW="2412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1964" y="1160886"/>
                        <a:ext cx="53467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02655" y="1143800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年高数三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385" y="19881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568374"/>
              </p:ext>
            </p:extLst>
          </p:nvPr>
        </p:nvGraphicFramePr>
        <p:xfrm>
          <a:off x="1357032" y="2044081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4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7032" y="2044081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764379"/>
              </p:ext>
            </p:extLst>
          </p:nvPr>
        </p:nvGraphicFramePr>
        <p:xfrm>
          <a:off x="5447409" y="2045720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5" name="Equation" r:id="rId9" imgW="1028520" imgH="215640" progId="Equation.DSMT4">
                  <p:embed/>
                </p:oleObj>
              </mc:Choice>
              <mc:Fallback>
                <p:oleObj name="Equation" r:id="rId9" imgW="1028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7409" y="2045720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311806"/>
              </p:ext>
            </p:extLst>
          </p:nvPr>
        </p:nvGraphicFramePr>
        <p:xfrm>
          <a:off x="813293" y="2480245"/>
          <a:ext cx="100949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6" name="Equation" r:id="rId11" imgW="4381200" imgH="457200" progId="Equation.DSMT4">
                  <p:embed/>
                </p:oleObj>
              </mc:Choice>
              <mc:Fallback>
                <p:oleObj name="Equation" r:id="rId11" imgW="4381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3293" y="2480245"/>
                        <a:ext cx="10094913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70223"/>
              </p:ext>
            </p:extLst>
          </p:nvPr>
        </p:nvGraphicFramePr>
        <p:xfrm>
          <a:off x="1238124" y="3386168"/>
          <a:ext cx="43894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7" name="Equation" r:id="rId13" imgW="1917360" imgH="380880" progId="Equation.DSMT4">
                  <p:embed/>
                </p:oleObj>
              </mc:Choice>
              <mc:Fallback>
                <p:oleObj name="Equation" r:id="rId13" imgW="1917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38124" y="3386168"/>
                        <a:ext cx="4389437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57425"/>
              </p:ext>
            </p:extLst>
          </p:nvPr>
        </p:nvGraphicFramePr>
        <p:xfrm>
          <a:off x="1275259" y="1259956"/>
          <a:ext cx="1939822" cy="456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8" name="Equation" r:id="rId15" imgW="863280" imgH="203040" progId="Equation.DSMT4">
                  <p:embed/>
                </p:oleObj>
              </mc:Choice>
              <mc:Fallback>
                <p:oleObj name="Equation" r:id="rId15" imgW="863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5259" y="1259956"/>
                        <a:ext cx="1939822" cy="456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660678"/>
              </p:ext>
            </p:extLst>
          </p:nvPr>
        </p:nvGraphicFramePr>
        <p:xfrm>
          <a:off x="5627561" y="3321057"/>
          <a:ext cx="3078439" cy="1066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9" name="Equation" r:id="rId17" imgW="1282680" imgH="444240" progId="Equation.DSMT4">
                  <p:embed/>
                </p:oleObj>
              </mc:Choice>
              <mc:Fallback>
                <p:oleObj name="Equation" r:id="rId17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27561" y="3321057"/>
                        <a:ext cx="3078439" cy="1066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843561"/>
              </p:ext>
            </p:extLst>
          </p:nvPr>
        </p:nvGraphicFramePr>
        <p:xfrm>
          <a:off x="1267534" y="4450268"/>
          <a:ext cx="2991941" cy="92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0" name="Equation" r:id="rId19" imgW="1307880" imgH="406080" progId="Equation.DSMT4">
                  <p:embed/>
                </p:oleObj>
              </mc:Choice>
              <mc:Fallback>
                <p:oleObj name="Equation" r:id="rId19" imgW="1307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67534" y="4450268"/>
                        <a:ext cx="2991941" cy="929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13670"/>
              </p:ext>
            </p:extLst>
          </p:nvPr>
        </p:nvGraphicFramePr>
        <p:xfrm>
          <a:off x="4230065" y="4315637"/>
          <a:ext cx="3056930" cy="119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1" name="Equation" r:id="rId21" imgW="1295280" imgH="507960" progId="Equation.DSMT4">
                  <p:embed/>
                </p:oleObj>
              </mc:Choice>
              <mc:Fallback>
                <p:oleObj name="Equation" r:id="rId21" imgW="12952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30065" y="4315637"/>
                        <a:ext cx="3056930" cy="1198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27201"/>
              </p:ext>
            </p:extLst>
          </p:nvPr>
        </p:nvGraphicFramePr>
        <p:xfrm>
          <a:off x="7286995" y="4503094"/>
          <a:ext cx="1544781" cy="82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2" name="Equation" r:id="rId23" imgW="761760" imgH="406080" progId="Equation.DSMT4">
                  <p:embed/>
                </p:oleObj>
              </mc:Choice>
              <mc:Fallback>
                <p:oleObj name="Equation" r:id="rId23" imgW="761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86995" y="4503094"/>
                        <a:ext cx="1544781" cy="82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93859"/>
              </p:ext>
            </p:extLst>
          </p:nvPr>
        </p:nvGraphicFramePr>
        <p:xfrm>
          <a:off x="1384967" y="350488"/>
          <a:ext cx="84851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9" name="Equation" r:id="rId3" imgW="3644640" imgH="355320" progId="Equation.DSMT4">
                  <p:embed/>
                </p:oleObj>
              </mc:Choice>
              <mc:Fallback>
                <p:oleObj name="Equation" r:id="rId3" imgW="36446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967" y="350488"/>
                        <a:ext cx="8485187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01543"/>
              </p:ext>
            </p:extLst>
          </p:nvPr>
        </p:nvGraphicFramePr>
        <p:xfrm>
          <a:off x="1142357" y="937211"/>
          <a:ext cx="35734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0" name="Equation" r:id="rId5" imgW="1612800" imgH="457200" progId="Equation.DSMT4">
                  <p:embed/>
                </p:oleObj>
              </mc:Choice>
              <mc:Fallback>
                <p:oleObj name="Equation" r:id="rId5" imgW="161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357" y="937211"/>
                        <a:ext cx="3573462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34468" y="1179209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年高数二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0427" y="19442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030920"/>
              </p:ext>
            </p:extLst>
          </p:nvPr>
        </p:nvGraphicFramePr>
        <p:xfrm>
          <a:off x="1357032" y="1966556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1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7032" y="1966556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91956"/>
              </p:ext>
            </p:extLst>
          </p:nvPr>
        </p:nvGraphicFramePr>
        <p:xfrm>
          <a:off x="5328501" y="1972305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2" name="Equation" r:id="rId9" imgW="1028520" imgH="215640" progId="Equation.DSMT4">
                  <p:embed/>
                </p:oleObj>
              </mc:Choice>
              <mc:Fallback>
                <p:oleObj name="Equation" r:id="rId9" imgW="1028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8501" y="1972305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23093"/>
              </p:ext>
            </p:extLst>
          </p:nvPr>
        </p:nvGraphicFramePr>
        <p:xfrm>
          <a:off x="965457" y="2730432"/>
          <a:ext cx="9689709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3" name="Equation" r:id="rId11" imgW="4495680" imgH="444240" progId="Equation.DSMT4">
                  <p:embed/>
                </p:oleObj>
              </mc:Choice>
              <mc:Fallback>
                <p:oleObj name="Equation" r:id="rId11" imgW="4495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5457" y="2730432"/>
                        <a:ext cx="9689709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93273"/>
              </p:ext>
            </p:extLst>
          </p:nvPr>
        </p:nvGraphicFramePr>
        <p:xfrm>
          <a:off x="894331" y="3714081"/>
          <a:ext cx="4650834" cy="99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4" name="Equation" r:id="rId13" imgW="2082600" imgH="444240" progId="Equation.DSMT4">
                  <p:embed/>
                </p:oleObj>
              </mc:Choice>
              <mc:Fallback>
                <p:oleObj name="Equation" r:id="rId13" imgW="2082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4331" y="3714081"/>
                        <a:ext cx="4650834" cy="994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122143"/>
              </p:ext>
            </p:extLst>
          </p:nvPr>
        </p:nvGraphicFramePr>
        <p:xfrm>
          <a:off x="5545165" y="3707531"/>
          <a:ext cx="4274263" cy="90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5" name="Equation" r:id="rId15" imgW="1803240" imgH="380880" progId="Equation.DSMT4">
                  <p:embed/>
                </p:oleObj>
              </mc:Choice>
              <mc:Fallback>
                <p:oleObj name="Equation" r:id="rId15" imgW="1803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45165" y="3707531"/>
                        <a:ext cx="4274263" cy="903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54361"/>
              </p:ext>
            </p:extLst>
          </p:nvPr>
        </p:nvGraphicFramePr>
        <p:xfrm>
          <a:off x="9850316" y="4035583"/>
          <a:ext cx="1314989" cy="41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6" name="Equation" r:id="rId17" imgW="596880" imgH="177480" progId="Equation.DSMT4">
                  <p:embed/>
                </p:oleObj>
              </mc:Choice>
              <mc:Fallback>
                <p:oleObj name="Equation" r:id="rId17" imgW="596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850316" y="4035583"/>
                        <a:ext cx="1314989" cy="414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9603469" y="273350"/>
            <a:ext cx="2379663" cy="2408238"/>
            <a:chOff x="3618" y="1532"/>
            <a:chExt cx="1499" cy="1517"/>
          </a:xfrm>
        </p:grpSpPr>
        <p:sp>
          <p:nvSpPr>
            <p:cNvPr id="17" name="Oval 39" descr="宽下对角线"/>
            <p:cNvSpPr>
              <a:spLocks noChangeArrowheads="1"/>
            </p:cNvSpPr>
            <p:nvPr/>
          </p:nvSpPr>
          <p:spPr bwMode="auto">
            <a:xfrm>
              <a:off x="3723" y="1950"/>
              <a:ext cx="943" cy="9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3618" y="2432"/>
              <a:ext cx="1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V="1">
              <a:off x="4195" y="1661"/>
              <a:ext cx="0" cy="1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42"/>
            <p:cNvSpPr txBox="1">
              <a:spLocks noChangeArrowheads="1"/>
            </p:cNvSpPr>
            <p:nvPr/>
          </p:nvSpPr>
          <p:spPr bwMode="auto">
            <a:xfrm>
              <a:off x="4842" y="2355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4204" y="15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3923" y="24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65346" y="922918"/>
            <a:ext cx="744538" cy="7671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>
            <a:off x="9740683" y="945611"/>
            <a:ext cx="1548023" cy="1532422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31520" y="470836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692219"/>
              </p:ext>
            </p:extLst>
          </p:nvPr>
        </p:nvGraphicFramePr>
        <p:xfrm>
          <a:off x="1637537" y="4734083"/>
          <a:ext cx="932407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7" name="Equation" r:id="rId19" imgW="4444920" imgH="444240" progId="Equation.DSMT4">
                  <p:embed/>
                </p:oleObj>
              </mc:Choice>
              <mc:Fallback>
                <p:oleObj name="Equation" r:id="rId19" imgW="4444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37537" y="4734083"/>
                        <a:ext cx="9324073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83772"/>
              </p:ext>
            </p:extLst>
          </p:nvPr>
        </p:nvGraphicFramePr>
        <p:xfrm>
          <a:off x="1973137" y="5780564"/>
          <a:ext cx="1911901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8" name="Equation" r:id="rId21" imgW="761760" imgH="177480" progId="Equation.DSMT4">
                  <p:embed/>
                </p:oleObj>
              </mc:Choice>
              <mc:Fallback>
                <p:oleObj name="Equation" r:id="rId21" imgW="761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73137" y="5780564"/>
                        <a:ext cx="1911901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 animBg="1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155901"/>
              </p:ext>
            </p:extLst>
          </p:nvPr>
        </p:nvGraphicFramePr>
        <p:xfrm>
          <a:off x="1309023" y="590612"/>
          <a:ext cx="66548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1" name="Equation" r:id="rId3" imgW="3340080" imgH="457200" progId="Equation.DSMT4">
                  <p:embed/>
                </p:oleObj>
              </mc:Choice>
              <mc:Fallback>
                <p:oleObj name="Equation" r:id="rId3" imgW="3340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023" y="590612"/>
                        <a:ext cx="6654800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8387"/>
              </p:ext>
            </p:extLst>
          </p:nvPr>
        </p:nvGraphicFramePr>
        <p:xfrm>
          <a:off x="7957123" y="631033"/>
          <a:ext cx="33909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2" name="Equation" r:id="rId5" imgW="1701720" imgH="444240" progId="Equation.DSMT4">
                  <p:embed/>
                </p:oleObj>
              </mc:Choice>
              <mc:Fallback>
                <p:oleObj name="Equation" r:id="rId5" imgW="1701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57123" y="631033"/>
                        <a:ext cx="339090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598340"/>
              </p:ext>
            </p:extLst>
          </p:nvPr>
        </p:nvGraphicFramePr>
        <p:xfrm>
          <a:off x="1231644" y="1595136"/>
          <a:ext cx="76184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3" name="Equation" r:id="rId7" imgW="3822480" imgH="469800" progId="Equation.DSMT4">
                  <p:embed/>
                </p:oleObj>
              </mc:Choice>
              <mc:Fallback>
                <p:oleObj name="Equation" r:id="rId7" imgW="3822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1644" y="1595136"/>
                        <a:ext cx="7618413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625"/>
              </p:ext>
            </p:extLst>
          </p:nvPr>
        </p:nvGraphicFramePr>
        <p:xfrm>
          <a:off x="1171224" y="2450162"/>
          <a:ext cx="6707187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4" name="Equation" r:id="rId9" imgW="3111480" imgH="533160" progId="Equation.DSMT4">
                  <p:embed/>
                </p:oleObj>
              </mc:Choice>
              <mc:Fallback>
                <p:oleObj name="Equation" r:id="rId9" imgW="3111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1224" y="2450162"/>
                        <a:ext cx="6707187" cy="122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41448"/>
              </p:ext>
            </p:extLst>
          </p:nvPr>
        </p:nvGraphicFramePr>
        <p:xfrm>
          <a:off x="1171224" y="3608429"/>
          <a:ext cx="40513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5" name="Equation" r:id="rId11" imgW="2070000" imgH="444240" progId="Equation.DSMT4">
                  <p:embed/>
                </p:oleObj>
              </mc:Choice>
              <mc:Fallback>
                <p:oleObj name="Equation" r:id="rId11" imgW="2070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71224" y="3608429"/>
                        <a:ext cx="4051300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6951"/>
              </p:ext>
            </p:extLst>
          </p:nvPr>
        </p:nvGraphicFramePr>
        <p:xfrm>
          <a:off x="5300420" y="3608429"/>
          <a:ext cx="467829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6" name="Equation" r:id="rId13" imgW="2412720" imgH="431640" progId="Equation.DSMT4">
                  <p:embed/>
                </p:oleObj>
              </mc:Choice>
              <mc:Fallback>
                <p:oleObj name="Equation" r:id="rId13" imgW="241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00420" y="3608429"/>
                        <a:ext cx="4678295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54440"/>
              </p:ext>
            </p:extLst>
          </p:nvPr>
        </p:nvGraphicFramePr>
        <p:xfrm>
          <a:off x="1309023" y="4491074"/>
          <a:ext cx="64023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7" name="Equation" r:id="rId15" imgW="3301920" imgH="444240" progId="Equation.DSMT4">
                  <p:embed/>
                </p:oleObj>
              </mc:Choice>
              <mc:Fallback>
                <p:oleObj name="Equation" r:id="rId15" imgW="3301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09023" y="4491074"/>
                        <a:ext cx="6402388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025413"/>
              </p:ext>
            </p:extLst>
          </p:nvPr>
        </p:nvGraphicFramePr>
        <p:xfrm>
          <a:off x="7561672" y="4483924"/>
          <a:ext cx="3005138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8" name="Equation" r:id="rId17" imgW="1549080" imgH="609480" progId="Equation.DSMT4">
                  <p:embed/>
                </p:oleObj>
              </mc:Choice>
              <mc:Fallback>
                <p:oleObj name="Equation" r:id="rId17" imgW="15490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61672" y="4483924"/>
                        <a:ext cx="3005138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06914"/>
              </p:ext>
            </p:extLst>
          </p:nvPr>
        </p:nvGraphicFramePr>
        <p:xfrm>
          <a:off x="1309023" y="5342921"/>
          <a:ext cx="39655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9" name="Equation" r:id="rId19" imgW="2044440" imgH="533160" progId="Equation.DSMT4">
                  <p:embed/>
                </p:oleObj>
              </mc:Choice>
              <mc:Fallback>
                <p:oleObj name="Equation" r:id="rId19" imgW="20444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09023" y="5342921"/>
                        <a:ext cx="396557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333233"/>
              </p:ext>
            </p:extLst>
          </p:nvPr>
        </p:nvGraphicFramePr>
        <p:xfrm>
          <a:off x="5792511" y="5518986"/>
          <a:ext cx="36941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0" name="Equation" r:id="rId21" imgW="1854000" imgH="406080" progId="Equation.DSMT4">
                  <p:embed/>
                </p:oleObj>
              </mc:Choice>
              <mc:Fallback>
                <p:oleObj name="Equation" r:id="rId21" imgW="1854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92511" y="5518986"/>
                        <a:ext cx="36941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3006" y="86160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2495550" y="1770064"/>
            <a:ext cx="7272338" cy="3417887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548063" y="660400"/>
            <a:ext cx="5167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</a:rPr>
              <a:t>二重积分的计算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规律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(3)</a:t>
            </a:r>
            <a:endParaRPr lang="zh-CN" altLang="en-US" sz="3200" b="1" dirty="0">
              <a:solidFill>
                <a:srgbClr val="FF33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05125" y="2325689"/>
            <a:ext cx="4846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如被积函数为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703" name="对象 1"/>
          <p:cNvGraphicFramePr>
            <a:graphicFrameLocks noChangeAspect="1"/>
          </p:cNvGraphicFramePr>
          <p:nvPr/>
        </p:nvGraphicFramePr>
        <p:xfrm>
          <a:off x="5664201" y="2328863"/>
          <a:ext cx="1730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6" name="Equation" r:id="rId4" imgW="761669" imgH="228501" progId="Equation.DSMT4">
                  <p:embed/>
                </p:oleObj>
              </mc:Choice>
              <mc:Fallback>
                <p:oleObj name="Equation" r:id="rId4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328863"/>
                        <a:ext cx="17303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"/>
          <p:cNvGraphicFramePr>
            <a:graphicFrameLocks noChangeAspect="1"/>
          </p:cNvGraphicFramePr>
          <p:nvPr/>
        </p:nvGraphicFramePr>
        <p:xfrm>
          <a:off x="7394576" y="2338389"/>
          <a:ext cx="17446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7" name="Equation" r:id="rId6" imgW="761669" imgH="228501" progId="Equation.DSMT4">
                  <p:embed/>
                </p:oleObj>
              </mc:Choice>
              <mc:Fallback>
                <p:oleObj name="Equation" r:id="rId6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6" y="2338389"/>
                        <a:ext cx="17446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对象 3"/>
          <p:cNvGraphicFramePr>
            <a:graphicFrameLocks noChangeAspect="1"/>
          </p:cNvGraphicFramePr>
          <p:nvPr/>
        </p:nvGraphicFramePr>
        <p:xfrm>
          <a:off x="3216276" y="2889250"/>
          <a:ext cx="10064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8" name="Equation" r:id="rId8" imgW="431613" imgH="406224" progId="Equation.DSMT4">
                  <p:embed/>
                </p:oleObj>
              </mc:Choice>
              <mc:Fallback>
                <p:oleObj name="Equation" r:id="rId8" imgW="43161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889250"/>
                        <a:ext cx="10064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4"/>
          <p:cNvGraphicFramePr>
            <a:graphicFrameLocks noChangeAspect="1"/>
          </p:cNvGraphicFramePr>
          <p:nvPr/>
        </p:nvGraphicFramePr>
        <p:xfrm>
          <a:off x="4352925" y="2887664"/>
          <a:ext cx="20383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9" name="Equation" r:id="rId10" imgW="863225" imgH="406224" progId="Equation.DSMT4">
                  <p:embed/>
                </p:oleObj>
              </mc:Choice>
              <mc:Fallback>
                <p:oleObj name="Equation" r:id="rId10" imgW="86322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2887664"/>
                        <a:ext cx="20383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391275" y="3116264"/>
            <a:ext cx="32337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或积分域为圆域、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909888" y="3967164"/>
            <a:ext cx="35417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扇形域、圆环域时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5984875" y="3967164"/>
            <a:ext cx="3671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则一般用极坐标计算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34" name="文本框 5"/>
          <p:cNvSpPr txBox="1">
            <a:spLocks noChangeArrowheads="1"/>
          </p:cNvSpPr>
          <p:nvPr/>
        </p:nvSpPr>
        <p:spPr bwMode="auto">
          <a:xfrm>
            <a:off x="5326064" y="1265239"/>
            <a:ext cx="1125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极坐标</a:t>
            </a:r>
          </a:p>
        </p:txBody>
      </p:sp>
    </p:spTree>
    <p:extLst>
      <p:ext uri="{BB962C8B-B14F-4D97-AF65-F5344CB8AC3E}">
        <p14:creationId xmlns:p14="http://schemas.microsoft.com/office/powerpoint/2010/main" val="28151699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13" grpId="0" autoUpdateAnimBg="0"/>
      <p:bldP spid="24" grpId="0" autoUpdateAnimBg="0"/>
      <p:bldP spid="25" grpId="0" autoUpdateAnimBg="0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79650" y="5013325"/>
          <a:ext cx="47879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" name="公式" r:id="rId3" imgW="4813300" imgH="698500" progId="Equation.3">
                  <p:embed/>
                </p:oleObj>
              </mc:Choice>
              <mc:Fallback>
                <p:oleObj name="公式" r:id="rId3" imgW="4813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013325"/>
                        <a:ext cx="47879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229475" y="3733800"/>
            <a:ext cx="331788" cy="230188"/>
            <a:chOff x="3594" y="2352"/>
            <a:chExt cx="209" cy="145"/>
          </a:xfrm>
        </p:grpSpPr>
        <p:sp>
          <p:nvSpPr>
            <p:cNvPr id="10267" name="Freeform 4"/>
            <p:cNvSpPr>
              <a:spLocks/>
            </p:cNvSpPr>
            <p:nvPr/>
          </p:nvSpPr>
          <p:spPr bwMode="auto">
            <a:xfrm>
              <a:off x="3594" y="2352"/>
              <a:ext cx="78" cy="145"/>
            </a:xfrm>
            <a:custGeom>
              <a:avLst/>
              <a:gdLst>
                <a:gd name="T0" fmla="*/ 0 w 48"/>
                <a:gd name="T1" fmla="*/ 0 h 144"/>
                <a:gd name="T2" fmla="*/ 884 w 48"/>
                <a:gd name="T3" fmla="*/ 150 h 144"/>
                <a:gd name="T4" fmla="*/ 0 60000 65536"/>
                <a:gd name="T5" fmla="*/ 0 60000 65536"/>
                <a:gd name="T6" fmla="*/ 0 w 48"/>
                <a:gd name="T7" fmla="*/ 0 h 144"/>
                <a:gd name="T8" fmla="*/ 48 w 48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144">
                  <a:moveTo>
                    <a:pt x="0" y="0"/>
                  </a:moveTo>
                  <a:cubicBezTo>
                    <a:pt x="20" y="52"/>
                    <a:pt x="40" y="104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8" name="Object 13"/>
            <p:cNvGraphicFramePr>
              <a:graphicFrameLocks noChangeAspect="1"/>
            </p:cNvGraphicFramePr>
            <p:nvPr/>
          </p:nvGraphicFramePr>
          <p:xfrm>
            <a:off x="3687" y="2352"/>
            <a:ext cx="116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1" name="公式" r:id="rId5" imgW="279279" imgH="253890" progId="Equation.3">
                    <p:embed/>
                  </p:oleObj>
                </mc:Choice>
                <mc:Fallback>
                  <p:oleObj name="公式" r:id="rId5" imgW="279279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2352"/>
                          <a:ext cx="116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888163" y="3500439"/>
            <a:ext cx="315912" cy="458787"/>
            <a:chOff x="3377" y="2208"/>
            <a:chExt cx="199" cy="289"/>
          </a:xfrm>
        </p:grpSpPr>
        <p:sp>
          <p:nvSpPr>
            <p:cNvPr id="10265" name="Freeform 7"/>
            <p:cNvSpPr>
              <a:spLocks/>
            </p:cNvSpPr>
            <p:nvPr/>
          </p:nvSpPr>
          <p:spPr bwMode="auto">
            <a:xfrm>
              <a:off x="3377" y="2319"/>
              <a:ext cx="94" cy="178"/>
            </a:xfrm>
            <a:custGeom>
              <a:avLst/>
              <a:gdLst>
                <a:gd name="T0" fmla="*/ 0 w 168"/>
                <a:gd name="T1" fmla="*/ 0 h 288"/>
                <a:gd name="T2" fmla="*/ 4 w 168"/>
                <a:gd name="T3" fmla="*/ 6 h 288"/>
                <a:gd name="T4" fmla="*/ 4 w 168"/>
                <a:gd name="T5" fmla="*/ 16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0" y="0"/>
                  </a:moveTo>
                  <a:cubicBezTo>
                    <a:pt x="60" y="24"/>
                    <a:pt x="120" y="48"/>
                    <a:pt x="144" y="96"/>
                  </a:cubicBezTo>
                  <a:cubicBezTo>
                    <a:pt x="168" y="144"/>
                    <a:pt x="144" y="256"/>
                    <a:pt x="144" y="288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6" name="Object 12"/>
            <p:cNvGraphicFramePr>
              <a:graphicFrameLocks noChangeAspect="1"/>
            </p:cNvGraphicFramePr>
            <p:nvPr/>
          </p:nvGraphicFramePr>
          <p:xfrm>
            <a:off x="3473" y="2208"/>
            <a:ext cx="10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2" name="公式" r:id="rId7" imgW="241195" imgH="406224" progId="Equation.3">
                    <p:embed/>
                  </p:oleObj>
                </mc:Choice>
                <mc:Fallback>
                  <p:oleObj name="公式" r:id="rId7" imgW="241195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2208"/>
                          <a:ext cx="10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470650" y="2263776"/>
            <a:ext cx="3581400" cy="2022475"/>
            <a:chOff x="3116" y="1426"/>
            <a:chExt cx="2256" cy="1274"/>
          </a:xfrm>
        </p:grpSpPr>
        <p:graphicFrame>
          <p:nvGraphicFramePr>
            <p:cNvPr id="10258" name="Object 8"/>
            <p:cNvGraphicFramePr>
              <a:graphicFrameLocks noChangeAspect="1"/>
            </p:cNvGraphicFramePr>
            <p:nvPr/>
          </p:nvGraphicFramePr>
          <p:xfrm>
            <a:off x="3635" y="1426"/>
            <a:ext cx="1019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3" name="BMP 图象" r:id="rId9" imgW="1685714" imgH="1352381" progId="Paint.Picture">
                    <p:embed/>
                  </p:oleObj>
                </mc:Choice>
                <mc:Fallback>
                  <p:oleObj name="BMP 图象" r:id="rId9" imgW="1685714" imgH="135238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1426"/>
                          <a:ext cx="1019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Line 11"/>
            <p:cNvSpPr>
              <a:spLocks noChangeShapeType="1"/>
            </p:cNvSpPr>
            <p:nvPr/>
          </p:nvSpPr>
          <p:spPr bwMode="auto">
            <a:xfrm>
              <a:off x="3220" y="2509"/>
              <a:ext cx="2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2"/>
            <p:cNvSpPr>
              <a:spLocks noChangeShapeType="1"/>
            </p:cNvSpPr>
            <p:nvPr/>
          </p:nvSpPr>
          <p:spPr bwMode="auto">
            <a:xfrm flipH="1">
              <a:off x="3225" y="1503"/>
              <a:ext cx="797" cy="10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13"/>
            <p:cNvSpPr>
              <a:spLocks noChangeShapeType="1"/>
            </p:cNvSpPr>
            <p:nvPr/>
          </p:nvSpPr>
          <p:spPr bwMode="auto">
            <a:xfrm flipH="1">
              <a:off x="3214" y="2135"/>
              <a:ext cx="915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2" name="Object 9"/>
            <p:cNvGraphicFramePr>
              <a:graphicFrameLocks noChangeAspect="1"/>
            </p:cNvGraphicFramePr>
            <p:nvPr/>
          </p:nvGraphicFramePr>
          <p:xfrm>
            <a:off x="5218" y="2531"/>
            <a:ext cx="146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4" name="公式" r:id="rId11" imgW="190417" imgH="203112" progId="Equation.3">
                    <p:embed/>
                  </p:oleObj>
                </mc:Choice>
                <mc:Fallback>
                  <p:oleObj name="公式" r:id="rId11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8" y="2531"/>
                          <a:ext cx="146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10"/>
            <p:cNvGraphicFramePr>
              <a:graphicFrameLocks noChangeAspect="1"/>
            </p:cNvGraphicFramePr>
            <p:nvPr/>
          </p:nvGraphicFramePr>
          <p:xfrm>
            <a:off x="4049" y="1817"/>
            <a:ext cx="16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" name="公式" r:id="rId13" imgW="215713" imgH="203024" progId="Equation.3">
                    <p:embed/>
                  </p:oleObj>
                </mc:Choice>
                <mc:Fallback>
                  <p:oleObj name="公式" r:id="rId13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1817"/>
                          <a:ext cx="16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11"/>
            <p:cNvGraphicFramePr>
              <a:graphicFrameLocks noChangeAspect="1"/>
            </p:cNvGraphicFramePr>
            <p:nvPr/>
          </p:nvGraphicFramePr>
          <p:xfrm>
            <a:off x="3116" y="2497"/>
            <a:ext cx="116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" name="公式" r:id="rId15" imgW="152268" imgH="164957" progId="Equation.3">
                    <p:embed/>
                  </p:oleObj>
                </mc:Choice>
                <mc:Fallback>
                  <p:oleObj name="公式" r:id="rId15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497"/>
                          <a:ext cx="116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97647" y="2041526"/>
            <a:ext cx="1231901" cy="1136650"/>
            <a:chOff x="2923" y="1278"/>
            <a:chExt cx="776" cy="716"/>
          </a:xfrm>
        </p:grpSpPr>
        <p:graphicFrame>
          <p:nvGraphicFramePr>
            <p:cNvPr id="1025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2674021"/>
                </p:ext>
              </p:extLst>
            </p:nvPr>
          </p:nvGraphicFramePr>
          <p:xfrm>
            <a:off x="2923" y="1278"/>
            <a:ext cx="66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" name="Equation" r:id="rId17" imgW="609480" imgH="228600" progId="Equation.DSMT4">
                    <p:embed/>
                  </p:oleObj>
                </mc:Choice>
                <mc:Fallback>
                  <p:oleObj name="Equation" r:id="rId17" imgW="609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1278"/>
                          <a:ext cx="66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Line 19"/>
            <p:cNvSpPr>
              <a:spLocks noChangeShapeType="1"/>
            </p:cNvSpPr>
            <p:nvPr/>
          </p:nvSpPr>
          <p:spPr bwMode="auto">
            <a:xfrm>
              <a:off x="3360" y="1488"/>
              <a:ext cx="339" cy="50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343902" y="2122491"/>
            <a:ext cx="1951038" cy="433388"/>
            <a:chOff x="4296" y="1337"/>
            <a:chExt cx="1229" cy="273"/>
          </a:xfrm>
        </p:grpSpPr>
        <p:graphicFrame>
          <p:nvGraphicFramePr>
            <p:cNvPr id="102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0557627"/>
                </p:ext>
              </p:extLst>
            </p:nvPr>
          </p:nvGraphicFramePr>
          <p:xfrm>
            <a:off x="4850" y="1337"/>
            <a:ext cx="67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8" name="Equation" r:id="rId19" imgW="622080" imgH="228600" progId="Equation.DSMT4">
                    <p:embed/>
                  </p:oleObj>
                </mc:Choice>
                <mc:Fallback>
                  <p:oleObj name="Equation" r:id="rId19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0" y="1337"/>
                          <a:ext cx="67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Line 22"/>
            <p:cNvSpPr>
              <a:spLocks noChangeShapeType="1"/>
            </p:cNvSpPr>
            <p:nvPr/>
          </p:nvSpPr>
          <p:spPr bwMode="auto">
            <a:xfrm flipV="1">
              <a:off x="4296" y="1462"/>
              <a:ext cx="565" cy="14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43" name="Object 3"/>
          <p:cNvGraphicFramePr>
            <a:graphicFrameLocks noChangeAspect="1"/>
          </p:cNvGraphicFramePr>
          <p:nvPr/>
        </p:nvGraphicFramePr>
        <p:xfrm>
          <a:off x="2614613" y="4243388"/>
          <a:ext cx="39417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" name="公式" r:id="rId21" imgW="3949700" imgH="787400" progId="Equation.3">
                  <p:embed/>
                </p:oleObj>
              </mc:Choice>
              <mc:Fallback>
                <p:oleObj name="公式" r:id="rId21" imgW="3949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4243388"/>
                        <a:ext cx="394176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24"/>
          <p:cNvSpPr txBox="1">
            <a:spLocks noChangeArrowheads="1"/>
          </p:cNvSpPr>
          <p:nvPr/>
        </p:nvSpPr>
        <p:spPr bwMode="auto">
          <a:xfrm>
            <a:off x="2514601" y="914400"/>
            <a:ext cx="7510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二重积分化为二次积分的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公式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</a:p>
        </p:txBody>
      </p:sp>
      <p:graphicFrame>
        <p:nvGraphicFramePr>
          <p:cNvPr id="5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48206"/>
              </p:ext>
            </p:extLst>
          </p:nvPr>
        </p:nvGraphicFramePr>
        <p:xfrm>
          <a:off x="3130196" y="2574926"/>
          <a:ext cx="204599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" name="Equation" r:id="rId24" imgW="698400" imgH="203040" progId="Equation.DSMT4">
                  <p:embed/>
                </p:oleObj>
              </mc:Choice>
              <mc:Fallback>
                <p:oleObj name="Equation" r:id="rId24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196" y="2574926"/>
                        <a:ext cx="204599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66411"/>
              </p:ext>
            </p:extLst>
          </p:nvPr>
        </p:nvGraphicFramePr>
        <p:xfrm>
          <a:off x="2823102" y="3352946"/>
          <a:ext cx="3145899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" name="公式" r:id="rId26" imgW="2603500" imgH="419100" progId="Equation.3">
                  <p:embed/>
                </p:oleObj>
              </mc:Choice>
              <mc:Fallback>
                <p:oleObj name="公式" r:id="rId26" imgW="2603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102" y="3352946"/>
                        <a:ext cx="3145899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AutoShape 48"/>
          <p:cNvSpPr>
            <a:spLocks noChangeArrowheads="1"/>
          </p:cNvSpPr>
          <p:nvPr/>
        </p:nvSpPr>
        <p:spPr bwMode="auto">
          <a:xfrm>
            <a:off x="7104063" y="4941888"/>
            <a:ext cx="3048000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极点在积分区域外</a:t>
            </a:r>
          </a:p>
        </p:txBody>
      </p:sp>
    </p:spTree>
    <p:extLst>
      <p:ext uri="{BB962C8B-B14F-4D97-AF65-F5344CB8AC3E}">
        <p14:creationId xmlns:p14="http://schemas.microsoft.com/office/powerpoint/2010/main" val="16962107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5" grpId="0" autoUpdateAnimBg="0"/>
      <p:bldP spid="102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47939" y="1309688"/>
            <a:ext cx="2852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3003550" y="2298701"/>
          <a:ext cx="1587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" name="公式" r:id="rId4" imgW="1586811" imgH="393529" progId="Equation.3">
                  <p:embed/>
                </p:oleObj>
              </mc:Choice>
              <mc:Fallback>
                <p:oleObj name="公式" r:id="rId4" imgW="158681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298701"/>
                        <a:ext cx="1587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3105150" y="2971800"/>
          <a:ext cx="264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" name="公式" r:id="rId6" imgW="2641600" imgH="419100" progId="Equation.3">
                  <p:embed/>
                </p:oleObj>
              </mc:Choice>
              <mc:Fallback>
                <p:oleObj name="公式" r:id="rId6" imgW="264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2971800"/>
                        <a:ext cx="264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2995613" y="5054600"/>
          <a:ext cx="506571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" name="公式" r:id="rId8" imgW="4889500" imgH="749300" progId="Equation.3">
                  <p:embed/>
                </p:oleObj>
              </mc:Choice>
              <mc:Fallback>
                <p:oleObj name="公式" r:id="rId8" imgW="48895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5054600"/>
                        <a:ext cx="5065712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2636838" y="4114801"/>
          <a:ext cx="39417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" name="公式" r:id="rId10" imgW="3949700" imgH="787400" progId="Equation.3">
                  <p:embed/>
                </p:oleObj>
              </mc:Choice>
              <mc:Fallback>
                <p:oleObj name="公式" r:id="rId10" imgW="3949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114801"/>
                        <a:ext cx="39417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389814" y="3275014"/>
            <a:ext cx="363537" cy="179387"/>
            <a:chOff x="3695" y="2063"/>
            <a:chExt cx="229" cy="113"/>
          </a:xfrm>
        </p:grpSpPr>
        <p:sp>
          <p:nvSpPr>
            <p:cNvPr id="11290" name="Freeform 8"/>
            <p:cNvSpPr>
              <a:spLocks/>
            </p:cNvSpPr>
            <p:nvPr/>
          </p:nvSpPr>
          <p:spPr bwMode="auto">
            <a:xfrm>
              <a:off x="3695" y="2066"/>
              <a:ext cx="22" cy="110"/>
            </a:xfrm>
            <a:custGeom>
              <a:avLst/>
              <a:gdLst>
                <a:gd name="T0" fmla="*/ 0 w 48"/>
                <a:gd name="T1" fmla="*/ 0 h 144"/>
                <a:gd name="T2" fmla="*/ 0 w 48"/>
                <a:gd name="T3" fmla="*/ 28 h 144"/>
                <a:gd name="T4" fmla="*/ 0 60000 65536"/>
                <a:gd name="T5" fmla="*/ 0 60000 65536"/>
                <a:gd name="T6" fmla="*/ 0 w 48"/>
                <a:gd name="T7" fmla="*/ 0 h 144"/>
                <a:gd name="T8" fmla="*/ 48 w 48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144">
                  <a:moveTo>
                    <a:pt x="0" y="0"/>
                  </a:moveTo>
                  <a:cubicBezTo>
                    <a:pt x="20" y="52"/>
                    <a:pt x="40" y="104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91" name="Object 13"/>
            <p:cNvGraphicFramePr>
              <a:graphicFrameLocks noChangeAspect="1"/>
            </p:cNvGraphicFramePr>
            <p:nvPr/>
          </p:nvGraphicFramePr>
          <p:xfrm>
            <a:off x="3792" y="2063"/>
            <a:ext cx="132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6" name="公式" r:id="rId12" imgW="177492" imgH="164814" progId="Equation.3">
                    <p:embed/>
                  </p:oleObj>
                </mc:Choice>
                <mc:Fallback>
                  <p:oleObj name="公式" r:id="rId12" imgW="177492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63"/>
                          <a:ext cx="132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702425" y="3009900"/>
            <a:ext cx="342900" cy="444500"/>
            <a:chOff x="3262" y="1896"/>
            <a:chExt cx="216" cy="280"/>
          </a:xfrm>
        </p:grpSpPr>
        <p:sp>
          <p:nvSpPr>
            <p:cNvPr id="11288" name="Freeform 11"/>
            <p:cNvSpPr>
              <a:spLocks/>
            </p:cNvSpPr>
            <p:nvPr/>
          </p:nvSpPr>
          <p:spPr bwMode="auto">
            <a:xfrm>
              <a:off x="3262" y="1956"/>
              <a:ext cx="80" cy="220"/>
            </a:xfrm>
            <a:custGeom>
              <a:avLst/>
              <a:gdLst>
                <a:gd name="T0" fmla="*/ 0 w 168"/>
                <a:gd name="T1" fmla="*/ 0 h 288"/>
                <a:gd name="T2" fmla="*/ 2 w 168"/>
                <a:gd name="T3" fmla="*/ 19 h 288"/>
                <a:gd name="T4" fmla="*/ 2 w 168"/>
                <a:gd name="T5" fmla="*/ 57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0" y="0"/>
                  </a:moveTo>
                  <a:cubicBezTo>
                    <a:pt x="60" y="24"/>
                    <a:pt x="120" y="48"/>
                    <a:pt x="144" y="96"/>
                  </a:cubicBezTo>
                  <a:cubicBezTo>
                    <a:pt x="168" y="144"/>
                    <a:pt x="144" y="256"/>
                    <a:pt x="144" y="28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9" name="Object 12"/>
            <p:cNvGraphicFramePr>
              <a:graphicFrameLocks noChangeAspect="1"/>
            </p:cNvGraphicFramePr>
            <p:nvPr/>
          </p:nvGraphicFramePr>
          <p:xfrm>
            <a:off x="3329" y="1896"/>
            <a:ext cx="14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7" name="公式" r:id="rId14" imgW="203024" imgH="253780" progId="Equation.3">
                    <p:embed/>
                  </p:oleObj>
                </mc:Choice>
                <mc:Fallback>
                  <p:oleObj name="公式" r:id="rId14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1896"/>
                          <a:ext cx="14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3" name="Group 13"/>
          <p:cNvGrpSpPr>
            <a:grpSpLocks/>
          </p:cNvGrpSpPr>
          <p:nvPr/>
        </p:nvGrpSpPr>
        <p:grpSpPr bwMode="auto">
          <a:xfrm>
            <a:off x="6351588" y="1485900"/>
            <a:ext cx="3171824" cy="2430463"/>
            <a:chOff x="3041" y="936"/>
            <a:chExt cx="1998" cy="1531"/>
          </a:xfrm>
        </p:grpSpPr>
        <p:graphicFrame>
          <p:nvGraphicFramePr>
            <p:cNvPr id="11281" name="Object 8"/>
            <p:cNvGraphicFramePr>
              <a:graphicFrameLocks noChangeAspect="1"/>
            </p:cNvGraphicFramePr>
            <p:nvPr/>
          </p:nvGraphicFramePr>
          <p:xfrm>
            <a:off x="3768" y="936"/>
            <a:ext cx="722" cy="1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8" name="BMP 图象" r:id="rId16" imgW="1305107" imgH="1476190" progId="Paint.Picture">
                    <p:embed/>
                  </p:oleObj>
                </mc:Choice>
                <mc:Fallback>
                  <p:oleObj name="BMP 图象" r:id="rId16" imgW="1305107" imgH="147619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936"/>
                          <a:ext cx="722" cy="10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>
              <a:off x="3139" y="2176"/>
              <a:ext cx="18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16"/>
            <p:cNvSpPr>
              <a:spLocks noChangeShapeType="1"/>
            </p:cNvSpPr>
            <p:nvPr/>
          </p:nvSpPr>
          <p:spPr bwMode="auto">
            <a:xfrm flipH="1">
              <a:off x="3133" y="993"/>
              <a:ext cx="639" cy="1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878738"/>
                </p:ext>
              </p:extLst>
            </p:nvPr>
          </p:nvGraphicFramePr>
          <p:xfrm>
            <a:off x="4758" y="2197"/>
            <a:ext cx="28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9" name="Equation" r:id="rId18" imgW="164880" imgH="164880" progId="Equation.DSMT4">
                    <p:embed/>
                  </p:oleObj>
                </mc:Choice>
                <mc:Fallback>
                  <p:oleObj name="Equation" r:id="rId18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2197"/>
                          <a:ext cx="28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10"/>
            <p:cNvGraphicFramePr>
              <a:graphicFrameLocks noChangeAspect="1"/>
            </p:cNvGraphicFramePr>
            <p:nvPr/>
          </p:nvGraphicFramePr>
          <p:xfrm>
            <a:off x="3041" y="2158"/>
            <a:ext cx="18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0" name="公式" r:id="rId20" imgW="152268" imgH="164957" progId="Equation.3">
                    <p:embed/>
                  </p:oleObj>
                </mc:Choice>
                <mc:Fallback>
                  <p:oleObj name="公式" r:id="rId20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2158"/>
                          <a:ext cx="18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Line 19"/>
            <p:cNvSpPr>
              <a:spLocks noChangeShapeType="1"/>
            </p:cNvSpPr>
            <p:nvPr/>
          </p:nvSpPr>
          <p:spPr bwMode="auto">
            <a:xfrm flipV="1">
              <a:off x="3148" y="1957"/>
              <a:ext cx="1326" cy="2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7" name="Object 11"/>
            <p:cNvGraphicFramePr>
              <a:graphicFrameLocks noChangeAspect="1"/>
            </p:cNvGraphicFramePr>
            <p:nvPr/>
          </p:nvGraphicFramePr>
          <p:xfrm>
            <a:off x="4009" y="1160"/>
            <a:ext cx="19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1" name="公式" r:id="rId22" imgW="317225" imgH="291847" progId="Equation.3">
                    <p:embed/>
                  </p:oleObj>
                </mc:Choice>
                <mc:Fallback>
                  <p:oleObj name="公式" r:id="rId22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1160"/>
                          <a:ext cx="191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609014" y="2049468"/>
            <a:ext cx="2308224" cy="498476"/>
            <a:chOff x="4355" y="1291"/>
            <a:chExt cx="1454" cy="314"/>
          </a:xfrm>
        </p:grpSpPr>
        <p:graphicFrame>
          <p:nvGraphicFramePr>
            <p:cNvPr id="1127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621346"/>
                </p:ext>
              </p:extLst>
            </p:nvPr>
          </p:nvGraphicFramePr>
          <p:xfrm>
            <a:off x="5058" y="1291"/>
            <a:ext cx="75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2" name="Equation" r:id="rId24" imgW="622080" imgH="228600" progId="Equation.DSMT4">
                    <p:embed/>
                  </p:oleObj>
                </mc:Choice>
                <mc:Fallback>
                  <p:oleObj name="Equation" r:id="rId24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8" y="1291"/>
                          <a:ext cx="75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Line 23"/>
            <p:cNvSpPr>
              <a:spLocks noChangeShapeType="1"/>
            </p:cNvSpPr>
            <p:nvPr/>
          </p:nvSpPr>
          <p:spPr bwMode="auto">
            <a:xfrm>
              <a:off x="4355" y="1480"/>
              <a:ext cx="70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532441" y="1352554"/>
            <a:ext cx="2049464" cy="525464"/>
            <a:chOff x="2503" y="852"/>
            <a:chExt cx="1291" cy="331"/>
          </a:xfrm>
        </p:grpSpPr>
        <p:graphicFrame>
          <p:nvGraphicFramePr>
            <p:cNvPr id="1127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0475167"/>
                </p:ext>
              </p:extLst>
            </p:nvPr>
          </p:nvGraphicFramePr>
          <p:xfrm>
            <a:off x="2503" y="852"/>
            <a:ext cx="77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3" name="Equation" r:id="rId26" imgW="609480" imgH="228600" progId="Equation.DSMT4">
                    <p:embed/>
                  </p:oleObj>
                </mc:Choice>
                <mc:Fallback>
                  <p:oleObj name="Equation" r:id="rId26" imgW="609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852"/>
                          <a:ext cx="77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Line 26"/>
            <p:cNvSpPr>
              <a:spLocks noChangeShapeType="1"/>
            </p:cNvSpPr>
            <p:nvPr/>
          </p:nvSpPr>
          <p:spPr bwMode="auto">
            <a:xfrm>
              <a:off x="3087" y="1112"/>
              <a:ext cx="70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6" name="AutoShape 48"/>
          <p:cNvSpPr>
            <a:spLocks noChangeArrowheads="1"/>
          </p:cNvSpPr>
          <p:nvPr/>
        </p:nvSpPr>
        <p:spPr bwMode="auto">
          <a:xfrm>
            <a:off x="6959600" y="4365625"/>
            <a:ext cx="3048000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极点在积分区域外</a:t>
            </a:r>
          </a:p>
        </p:txBody>
      </p:sp>
    </p:spTree>
    <p:extLst>
      <p:ext uri="{BB962C8B-B14F-4D97-AF65-F5344CB8AC3E}">
        <p14:creationId xmlns:p14="http://schemas.microsoft.com/office/powerpoint/2010/main" val="6550575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73764" y="1973263"/>
            <a:ext cx="3159125" cy="2093912"/>
            <a:chOff x="2803" y="1243"/>
            <a:chExt cx="1990" cy="1319"/>
          </a:xfrm>
        </p:grpSpPr>
        <p:graphicFrame>
          <p:nvGraphicFramePr>
            <p:cNvPr id="12307" name="Object 9"/>
            <p:cNvGraphicFramePr>
              <a:graphicFrameLocks noChangeAspect="1"/>
            </p:cNvGraphicFramePr>
            <p:nvPr/>
          </p:nvGraphicFramePr>
          <p:xfrm>
            <a:off x="2892" y="1243"/>
            <a:ext cx="1248" cy="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6" name="BMP 图象" r:id="rId3" imgW="1267002" imgH="1162212" progId="Paint.Picture">
                    <p:embed/>
                  </p:oleObj>
                </mc:Choice>
                <mc:Fallback>
                  <p:oleObj name="BMP 图象" r:id="rId3" imgW="1267002" imgH="116221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1243"/>
                          <a:ext cx="1248" cy="1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Line 4"/>
            <p:cNvSpPr>
              <a:spLocks noChangeShapeType="1"/>
            </p:cNvSpPr>
            <p:nvPr/>
          </p:nvSpPr>
          <p:spPr bwMode="auto">
            <a:xfrm>
              <a:off x="2881" y="2377"/>
              <a:ext cx="1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9" name="Object 10"/>
            <p:cNvGraphicFramePr>
              <a:graphicFrameLocks noChangeAspect="1"/>
            </p:cNvGraphicFramePr>
            <p:nvPr/>
          </p:nvGraphicFramePr>
          <p:xfrm>
            <a:off x="4608" y="2395"/>
            <a:ext cx="18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7" name="公式" r:id="rId5" imgW="190417" imgH="203112" progId="Equation.3">
                    <p:embed/>
                  </p:oleObj>
                </mc:Choice>
                <mc:Fallback>
                  <p:oleObj name="公式" r:id="rId5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95"/>
                          <a:ext cx="18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11"/>
            <p:cNvGraphicFramePr>
              <a:graphicFrameLocks noChangeAspect="1"/>
            </p:cNvGraphicFramePr>
            <p:nvPr/>
          </p:nvGraphicFramePr>
          <p:xfrm>
            <a:off x="2803" y="2382"/>
            <a:ext cx="14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8" name="公式" r:id="rId7" imgW="152268" imgH="164957" progId="Equation.3">
                    <p:embed/>
                  </p:oleObj>
                </mc:Choice>
                <mc:Fallback>
                  <p:oleObj name="公式" r:id="rId7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2382"/>
                          <a:ext cx="14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Object 12"/>
            <p:cNvGraphicFramePr>
              <a:graphicFrameLocks noChangeAspect="1"/>
            </p:cNvGraphicFramePr>
            <p:nvPr/>
          </p:nvGraphicFramePr>
          <p:xfrm>
            <a:off x="3744" y="1584"/>
            <a:ext cx="20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9" name="公式" r:id="rId9" imgW="215713" imgH="203024" progId="Equation.3">
                    <p:embed/>
                  </p:oleObj>
                </mc:Choice>
                <mc:Fallback>
                  <p:oleObj name="公式" r:id="rId9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84"/>
                          <a:ext cx="20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096252" y="1837605"/>
            <a:ext cx="1743075" cy="588963"/>
            <a:chOff x="4104" y="1165"/>
            <a:chExt cx="1098" cy="371"/>
          </a:xfrm>
        </p:grpSpPr>
        <p:graphicFrame>
          <p:nvGraphicFramePr>
            <p:cNvPr id="1230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819078"/>
                </p:ext>
              </p:extLst>
            </p:nvPr>
          </p:nvGraphicFramePr>
          <p:xfrm>
            <a:off x="4423" y="1165"/>
            <a:ext cx="77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0" name="Equation" r:id="rId11" imgW="571320" imgH="203040" progId="Equation.DSMT4">
                    <p:embed/>
                  </p:oleObj>
                </mc:Choice>
                <mc:Fallback>
                  <p:oleObj name="Equation" r:id="rId11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1165"/>
                          <a:ext cx="77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Line 10"/>
            <p:cNvSpPr>
              <a:spLocks noChangeShapeType="1"/>
            </p:cNvSpPr>
            <p:nvPr/>
          </p:nvSpPr>
          <p:spPr bwMode="auto">
            <a:xfrm flipV="1">
              <a:off x="4104" y="1419"/>
              <a:ext cx="615" cy="11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179" name="Object 2"/>
          <p:cNvGraphicFramePr>
            <a:graphicFrameLocks noChangeAspect="1"/>
          </p:cNvGraphicFramePr>
          <p:nvPr/>
        </p:nvGraphicFramePr>
        <p:xfrm>
          <a:off x="2809875" y="5176838"/>
          <a:ext cx="51196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" name="公式" r:id="rId13" imgW="4813300" imgH="698500" progId="Equation.3">
                  <p:embed/>
                </p:oleObj>
              </mc:Choice>
              <mc:Fallback>
                <p:oleObj name="公式" r:id="rId13" imgW="4813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5176838"/>
                        <a:ext cx="51196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12"/>
          <p:cNvSpPr txBox="1">
            <a:spLocks noChangeArrowheads="1"/>
          </p:cNvSpPr>
          <p:nvPr/>
        </p:nvSpPr>
        <p:spPr bwMode="auto">
          <a:xfrm>
            <a:off x="2547938" y="838200"/>
            <a:ext cx="751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二重积分化为二次积分的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公式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(2)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</a:p>
        </p:txBody>
      </p:sp>
      <p:graphicFrame>
        <p:nvGraphicFramePr>
          <p:cNvPr id="71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904755"/>
              </p:ext>
            </p:extLst>
          </p:nvPr>
        </p:nvGraphicFramePr>
        <p:xfrm>
          <a:off x="3116984" y="2759077"/>
          <a:ext cx="1676689" cy="48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2" name="Equation" r:id="rId16" imgW="698400" imgH="203040" progId="Equation.DSMT4">
                  <p:embed/>
                </p:oleObj>
              </mc:Choice>
              <mc:Fallback>
                <p:oleObj name="Equation" r:id="rId16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984" y="2759077"/>
                        <a:ext cx="1676689" cy="48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4"/>
          <p:cNvGraphicFramePr>
            <a:graphicFrameLocks noChangeAspect="1"/>
          </p:cNvGraphicFramePr>
          <p:nvPr/>
        </p:nvGraphicFramePr>
        <p:xfrm>
          <a:off x="2987675" y="3403601"/>
          <a:ext cx="1892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3" name="公式" r:id="rId18" imgW="1892300" imgH="393700" progId="Equation.3">
                  <p:embed/>
                </p:oleObj>
              </mc:Choice>
              <mc:Fallback>
                <p:oleObj name="公式" r:id="rId18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03601"/>
                        <a:ext cx="1892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5"/>
          <p:cNvGraphicFramePr>
            <a:graphicFrameLocks noChangeAspect="1"/>
          </p:cNvGraphicFramePr>
          <p:nvPr/>
        </p:nvGraphicFramePr>
        <p:xfrm>
          <a:off x="2563813" y="4267201"/>
          <a:ext cx="39417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4" name="公式" r:id="rId20" imgW="3949700" imgH="787400" progId="Equation.3">
                  <p:embed/>
                </p:oleObj>
              </mc:Choice>
              <mc:Fallback>
                <p:oleObj name="公式" r:id="rId20" imgW="3949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267201"/>
                        <a:ext cx="39417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61164" y="3505200"/>
            <a:ext cx="554037" cy="274638"/>
            <a:chOff x="3695" y="2063"/>
            <a:chExt cx="229" cy="113"/>
          </a:xfrm>
        </p:grpSpPr>
        <p:sp>
          <p:nvSpPr>
            <p:cNvPr id="12303" name="Freeform 18"/>
            <p:cNvSpPr>
              <a:spLocks/>
            </p:cNvSpPr>
            <p:nvPr/>
          </p:nvSpPr>
          <p:spPr bwMode="auto">
            <a:xfrm>
              <a:off x="3695" y="2066"/>
              <a:ext cx="22" cy="110"/>
            </a:xfrm>
            <a:custGeom>
              <a:avLst/>
              <a:gdLst>
                <a:gd name="T0" fmla="*/ 0 w 48"/>
                <a:gd name="T1" fmla="*/ 0 h 144"/>
                <a:gd name="T2" fmla="*/ 0 w 48"/>
                <a:gd name="T3" fmla="*/ 28 h 144"/>
                <a:gd name="T4" fmla="*/ 0 60000 65536"/>
                <a:gd name="T5" fmla="*/ 0 60000 65536"/>
                <a:gd name="T6" fmla="*/ 0 w 48"/>
                <a:gd name="T7" fmla="*/ 0 h 144"/>
                <a:gd name="T8" fmla="*/ 48 w 48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144">
                  <a:moveTo>
                    <a:pt x="0" y="0"/>
                  </a:moveTo>
                  <a:cubicBezTo>
                    <a:pt x="20" y="52"/>
                    <a:pt x="40" y="104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4" name="Object 7"/>
            <p:cNvGraphicFramePr>
              <a:graphicFrameLocks noChangeAspect="1"/>
            </p:cNvGraphicFramePr>
            <p:nvPr/>
          </p:nvGraphicFramePr>
          <p:xfrm>
            <a:off x="3792" y="2063"/>
            <a:ext cx="132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5" name="公式" r:id="rId22" imgW="177492" imgH="164814" progId="Equation.3">
                    <p:embed/>
                  </p:oleObj>
                </mc:Choice>
                <mc:Fallback>
                  <p:oleObj name="公式" r:id="rId22" imgW="177492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63"/>
                          <a:ext cx="132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438900" y="3352800"/>
            <a:ext cx="342900" cy="444500"/>
            <a:chOff x="3262" y="1896"/>
            <a:chExt cx="216" cy="280"/>
          </a:xfrm>
        </p:grpSpPr>
        <p:sp>
          <p:nvSpPr>
            <p:cNvPr id="12301" name="Freeform 21"/>
            <p:cNvSpPr>
              <a:spLocks/>
            </p:cNvSpPr>
            <p:nvPr/>
          </p:nvSpPr>
          <p:spPr bwMode="auto">
            <a:xfrm>
              <a:off x="3262" y="1956"/>
              <a:ext cx="80" cy="220"/>
            </a:xfrm>
            <a:custGeom>
              <a:avLst/>
              <a:gdLst>
                <a:gd name="T0" fmla="*/ 0 w 168"/>
                <a:gd name="T1" fmla="*/ 0 h 288"/>
                <a:gd name="T2" fmla="*/ 2 w 168"/>
                <a:gd name="T3" fmla="*/ 19 h 288"/>
                <a:gd name="T4" fmla="*/ 2 w 168"/>
                <a:gd name="T5" fmla="*/ 57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0" y="0"/>
                  </a:moveTo>
                  <a:cubicBezTo>
                    <a:pt x="60" y="24"/>
                    <a:pt x="120" y="48"/>
                    <a:pt x="144" y="96"/>
                  </a:cubicBezTo>
                  <a:cubicBezTo>
                    <a:pt x="168" y="144"/>
                    <a:pt x="144" y="256"/>
                    <a:pt x="144" y="28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2" name="Object 6"/>
            <p:cNvGraphicFramePr>
              <a:graphicFrameLocks noChangeAspect="1"/>
            </p:cNvGraphicFramePr>
            <p:nvPr/>
          </p:nvGraphicFramePr>
          <p:xfrm>
            <a:off x="3329" y="1896"/>
            <a:ext cx="14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6" name="公式" r:id="rId24" imgW="203024" imgH="253780" progId="Equation.3">
                    <p:embed/>
                  </p:oleObj>
                </mc:Choice>
                <mc:Fallback>
                  <p:oleObj name="公式" r:id="rId24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1896"/>
                          <a:ext cx="14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AutoShape 48"/>
          <p:cNvSpPr>
            <a:spLocks noChangeArrowheads="1"/>
          </p:cNvSpPr>
          <p:nvPr/>
        </p:nvSpPr>
        <p:spPr bwMode="auto">
          <a:xfrm>
            <a:off x="6672263" y="4652963"/>
            <a:ext cx="3744912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极点在积分区域的边界上</a:t>
            </a:r>
          </a:p>
        </p:txBody>
      </p:sp>
    </p:spTree>
    <p:extLst>
      <p:ext uri="{BB962C8B-B14F-4D97-AF65-F5344CB8AC3E}">
        <p14:creationId xmlns:p14="http://schemas.microsoft.com/office/powerpoint/2010/main" val="29278576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utoUpdateAnimBg="0"/>
      <p:bldP spid="123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652714" y="3611564"/>
          <a:ext cx="405288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" name="公式" r:id="rId3" imgW="3949700" imgH="787400" progId="Equation.3">
                  <p:embed/>
                </p:oleObj>
              </mc:Choice>
              <mc:Fallback>
                <p:oleObj name="公式" r:id="rId3" imgW="3949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4" y="3611564"/>
                        <a:ext cx="405288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654300" y="4381500"/>
          <a:ext cx="52705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" name="公式" r:id="rId5" imgW="4902200" imgH="698500" progId="Equation.3">
                  <p:embed/>
                </p:oleObj>
              </mc:Choice>
              <mc:Fallback>
                <p:oleObj name="公式" r:id="rId5" imgW="4902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381500"/>
                        <a:ext cx="52705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47938" y="5334001"/>
            <a:ext cx="4462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极坐标系下区域的面积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6400800" y="5314950"/>
          <a:ext cx="21717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" name="公式" r:id="rId8" imgW="1993900" imgH="812800" progId="Equation.3">
                  <p:embed/>
                </p:oleObj>
              </mc:Choice>
              <mc:Fallback>
                <p:oleObj name="公式" r:id="rId8" imgW="1993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14950"/>
                        <a:ext cx="21717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547938" y="914400"/>
            <a:ext cx="751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二重积分化为二次积分的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公式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4813300" y="2679701"/>
          <a:ext cx="1892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" name="公式" r:id="rId10" imgW="1892300" imgH="393700" progId="Equation.3">
                  <p:embed/>
                </p:oleObj>
              </mc:Choice>
              <mc:Fallback>
                <p:oleObj name="公式" r:id="rId10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679701"/>
                        <a:ext cx="1892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629400" y="1828801"/>
            <a:ext cx="2965450" cy="1616076"/>
            <a:chOff x="3216" y="1152"/>
            <a:chExt cx="1868" cy="1018"/>
          </a:xfrm>
        </p:grpSpPr>
        <p:sp>
          <p:nvSpPr>
            <p:cNvPr id="13330" name="Freeform 10"/>
            <p:cNvSpPr>
              <a:spLocks/>
            </p:cNvSpPr>
            <p:nvPr/>
          </p:nvSpPr>
          <p:spPr bwMode="auto">
            <a:xfrm rot="2551064">
              <a:off x="3216" y="1152"/>
              <a:ext cx="1052" cy="973"/>
            </a:xfrm>
            <a:custGeom>
              <a:avLst/>
              <a:gdLst>
                <a:gd name="T0" fmla="*/ 542 w 1000"/>
                <a:gd name="T1" fmla="*/ 300 h 736"/>
                <a:gd name="T2" fmla="*/ 1257 w 1000"/>
                <a:gd name="T3" fmla="*/ 813 h 736"/>
                <a:gd name="T4" fmla="*/ 1128 w 1000"/>
                <a:gd name="T5" fmla="*/ 3630 h 736"/>
                <a:gd name="T6" fmla="*/ 86 w 1000"/>
                <a:gd name="T7" fmla="*/ 2606 h 736"/>
                <a:gd name="T8" fmla="*/ 542 w 1000"/>
                <a:gd name="T9" fmla="*/ 300 h 7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"/>
                <a:gd name="T16" fmla="*/ 0 h 736"/>
                <a:gd name="T17" fmla="*/ 1000 w 1000"/>
                <a:gd name="T18" fmla="*/ 736 h 7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" h="736">
                  <a:moveTo>
                    <a:pt x="400" y="56"/>
                  </a:moveTo>
                  <a:cubicBezTo>
                    <a:pt x="544" y="0"/>
                    <a:pt x="856" y="48"/>
                    <a:pt x="928" y="152"/>
                  </a:cubicBezTo>
                  <a:cubicBezTo>
                    <a:pt x="1000" y="256"/>
                    <a:pt x="976" y="624"/>
                    <a:pt x="832" y="680"/>
                  </a:cubicBezTo>
                  <a:cubicBezTo>
                    <a:pt x="688" y="736"/>
                    <a:pt x="128" y="592"/>
                    <a:pt x="64" y="488"/>
                  </a:cubicBezTo>
                  <a:cubicBezTo>
                    <a:pt x="0" y="384"/>
                    <a:pt x="256" y="112"/>
                    <a:pt x="400" y="56"/>
                  </a:cubicBezTo>
                  <a:close/>
                </a:path>
              </a:pathLst>
            </a:custGeom>
            <a:solidFill>
              <a:srgbClr val="F7D7F9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11"/>
            <p:cNvSpPr>
              <a:spLocks noChangeShapeType="1"/>
            </p:cNvSpPr>
            <p:nvPr/>
          </p:nvSpPr>
          <p:spPr bwMode="auto">
            <a:xfrm>
              <a:off x="3903" y="1897"/>
              <a:ext cx="1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752788"/>
                </p:ext>
              </p:extLst>
            </p:nvPr>
          </p:nvGraphicFramePr>
          <p:xfrm>
            <a:off x="3697" y="1384"/>
            <a:ext cx="25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4" name="Equation" r:id="rId12" imgW="164880" imgH="164880" progId="Equation.DSMT4">
                    <p:embed/>
                  </p:oleObj>
                </mc:Choice>
                <mc:Fallback>
                  <p:oleObj name="Equation" r:id="rId12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1384"/>
                          <a:ext cx="25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10"/>
            <p:cNvGraphicFramePr>
              <a:graphicFrameLocks noChangeAspect="1"/>
            </p:cNvGraphicFramePr>
            <p:nvPr/>
          </p:nvGraphicFramePr>
          <p:xfrm>
            <a:off x="3825" y="1920"/>
            <a:ext cx="95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" name="公式" r:id="rId14" imgW="241195" imgH="253890" progId="Equation.3">
                    <p:embed/>
                  </p:oleObj>
                </mc:Choice>
                <mc:Fallback>
                  <p:oleObj name="公式" r:id="rId14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1920"/>
                          <a:ext cx="95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091857"/>
                </p:ext>
              </p:extLst>
            </p:nvPr>
          </p:nvGraphicFramePr>
          <p:xfrm>
            <a:off x="4863" y="1915"/>
            <a:ext cx="22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" name="Equation" r:id="rId16" imgW="164880" imgH="164880" progId="Equation.DSMT4">
                    <p:embed/>
                  </p:oleObj>
                </mc:Choice>
                <mc:Fallback>
                  <p:oleObj name="Equation" r:id="rId16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915"/>
                          <a:ext cx="22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7" name="Arc 15"/>
          <p:cNvSpPr>
            <a:spLocks/>
          </p:cNvSpPr>
          <p:nvPr/>
        </p:nvSpPr>
        <p:spPr bwMode="auto">
          <a:xfrm flipV="1">
            <a:off x="7523164" y="2809875"/>
            <a:ext cx="365125" cy="381000"/>
          </a:xfrm>
          <a:custGeom>
            <a:avLst/>
            <a:gdLst>
              <a:gd name="T0" fmla="*/ 2147483646 w 43200"/>
              <a:gd name="T1" fmla="*/ 2147483646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3100" y="19534"/>
                </a:moveTo>
                <a:cubicBezTo>
                  <a:pt x="43166" y="20220"/>
                  <a:pt x="43200" y="209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214" y="-1"/>
                  <a:pt x="41256" y="7712"/>
                  <a:pt x="42929" y="18194"/>
                </a:cubicBezTo>
              </a:path>
              <a:path w="43200" h="43200" stroke="0" extrusionOk="0">
                <a:moveTo>
                  <a:pt x="43100" y="19534"/>
                </a:moveTo>
                <a:cubicBezTo>
                  <a:pt x="43166" y="20220"/>
                  <a:pt x="43200" y="209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214" y="-1"/>
                  <a:pt x="41256" y="7712"/>
                  <a:pt x="42929" y="18194"/>
                </a:cubicBezTo>
                <a:lnTo>
                  <a:pt x="21600" y="21600"/>
                </a:lnTo>
                <a:lnTo>
                  <a:pt x="43100" y="19534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153404" y="1597025"/>
            <a:ext cx="1793876" cy="688975"/>
            <a:chOff x="4104" y="1102"/>
            <a:chExt cx="1130" cy="434"/>
          </a:xfrm>
        </p:grpSpPr>
        <p:graphicFrame>
          <p:nvGraphicFramePr>
            <p:cNvPr id="133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121598"/>
                </p:ext>
              </p:extLst>
            </p:nvPr>
          </p:nvGraphicFramePr>
          <p:xfrm>
            <a:off x="4571" y="1102"/>
            <a:ext cx="66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7" name="Equation" r:id="rId18" imgW="571320" imgH="203040" progId="Equation.DSMT4">
                    <p:embed/>
                  </p:oleObj>
                </mc:Choice>
                <mc:Fallback>
                  <p:oleObj name="Equation" r:id="rId18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" y="1102"/>
                          <a:ext cx="66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V="1">
              <a:off x="4104" y="1419"/>
              <a:ext cx="615" cy="11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660650" y="2686051"/>
            <a:ext cx="1644650" cy="354013"/>
            <a:chOff x="716" y="1692"/>
            <a:chExt cx="1036" cy="223"/>
          </a:xfrm>
        </p:grpSpPr>
        <p:graphicFrame>
          <p:nvGraphicFramePr>
            <p:cNvPr id="13326" name="Object 6"/>
            <p:cNvGraphicFramePr>
              <a:graphicFrameLocks noChangeAspect="1"/>
            </p:cNvGraphicFramePr>
            <p:nvPr/>
          </p:nvGraphicFramePr>
          <p:xfrm>
            <a:off x="1432" y="1692"/>
            <a:ext cx="32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8" name="公式" r:id="rId20" imgW="507780" imgH="355446" progId="Equation.3">
                    <p:embed/>
                  </p:oleObj>
                </mc:Choice>
                <mc:Fallback>
                  <p:oleObj name="公式" r:id="rId20" imgW="507780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692"/>
                          <a:ext cx="32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7"/>
            <p:cNvGraphicFramePr>
              <a:graphicFrameLocks noChangeAspect="1"/>
            </p:cNvGraphicFramePr>
            <p:nvPr/>
          </p:nvGraphicFramePr>
          <p:xfrm>
            <a:off x="716" y="1696"/>
            <a:ext cx="67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9" name="公式" r:id="rId22" imgW="1066337" imgH="317362" progId="Equation.3">
                    <p:embed/>
                  </p:oleObj>
                </mc:Choice>
                <mc:Fallback>
                  <p:oleObj name="公式" r:id="rId22" imgW="1066337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696"/>
                          <a:ext cx="67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5" name="AutoShape 48"/>
          <p:cNvSpPr>
            <a:spLocks noChangeArrowheads="1"/>
          </p:cNvSpPr>
          <p:nvPr/>
        </p:nvSpPr>
        <p:spPr bwMode="auto">
          <a:xfrm>
            <a:off x="8153404" y="3946992"/>
            <a:ext cx="2663825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极点在积分区域内</a:t>
            </a:r>
          </a:p>
        </p:txBody>
      </p:sp>
    </p:spTree>
    <p:extLst>
      <p:ext uri="{BB962C8B-B14F-4D97-AF65-F5344CB8AC3E}">
        <p14:creationId xmlns:p14="http://schemas.microsoft.com/office/powerpoint/2010/main" val="39614385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7" grpId="0" animBg="1"/>
      <p:bldP spid="133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2063749" y="404812"/>
            <a:ext cx="8188615" cy="96679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下列各图中区域 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分别与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 y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轴相切于原点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试问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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sym typeface="Symbol" pitchFamily="18" charset="2"/>
              </a:rPr>
              <a:t>的变化范围是什么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?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2424113" y="4652963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ea typeface="楷体_GB2312" pitchFamily="49" charset="-122"/>
              </a:rPr>
              <a:t>答</a:t>
            </a:r>
            <a:r>
              <a:rPr lang="en-US" altLang="zh-CN" b="1" dirty="0">
                <a:solidFill>
                  <a:srgbClr val="CC3300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3287714" y="4652964"/>
          <a:ext cx="23764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8" name="公式" r:id="rId4" imgW="866708" imgH="152334" progId="Equation.3">
                  <p:embed/>
                </p:oleObj>
              </mc:Choice>
              <mc:Fallback>
                <p:oleObj name="公式" r:id="rId4" imgW="866708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4652964"/>
                        <a:ext cx="237648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88225" y="2255838"/>
            <a:ext cx="2451100" cy="1884363"/>
            <a:chOff x="3686" y="1933"/>
            <a:chExt cx="1544" cy="1187"/>
          </a:xfrm>
        </p:grpSpPr>
        <p:sp>
          <p:nvSpPr>
            <p:cNvPr id="14355" name="Freeform 6"/>
            <p:cNvSpPr>
              <a:spLocks/>
            </p:cNvSpPr>
            <p:nvPr/>
          </p:nvSpPr>
          <p:spPr bwMode="auto">
            <a:xfrm>
              <a:off x="3928" y="2208"/>
              <a:ext cx="968" cy="912"/>
            </a:xfrm>
            <a:custGeom>
              <a:avLst/>
              <a:gdLst>
                <a:gd name="T0" fmla="*/ 576 w 968"/>
                <a:gd name="T1" fmla="*/ 6 h 992"/>
                <a:gd name="T2" fmla="*/ 912 w 968"/>
                <a:gd name="T3" fmla="*/ 92 h 992"/>
                <a:gd name="T4" fmla="*/ 912 w 968"/>
                <a:gd name="T5" fmla="*/ 323 h 992"/>
                <a:gd name="T6" fmla="*/ 576 w 968"/>
                <a:gd name="T7" fmla="*/ 527 h 992"/>
                <a:gd name="T8" fmla="*/ 192 w 968"/>
                <a:gd name="T9" fmla="*/ 555 h 992"/>
                <a:gd name="T10" fmla="*/ 0 w 968"/>
                <a:gd name="T11" fmla="*/ 266 h 992"/>
                <a:gd name="T12" fmla="*/ 192 w 968"/>
                <a:gd name="T13" fmla="*/ 63 h 992"/>
                <a:gd name="T14" fmla="*/ 576 w 968"/>
                <a:gd name="T15" fmla="*/ 6 h 9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8"/>
                <a:gd name="T25" fmla="*/ 0 h 992"/>
                <a:gd name="T26" fmla="*/ 968 w 968"/>
                <a:gd name="T27" fmla="*/ 992 h 9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8" h="992">
                  <a:moveTo>
                    <a:pt x="576" y="8"/>
                  </a:moveTo>
                  <a:cubicBezTo>
                    <a:pt x="696" y="16"/>
                    <a:pt x="856" y="64"/>
                    <a:pt x="912" y="152"/>
                  </a:cubicBezTo>
                  <a:cubicBezTo>
                    <a:pt x="968" y="240"/>
                    <a:pt x="968" y="416"/>
                    <a:pt x="912" y="536"/>
                  </a:cubicBezTo>
                  <a:cubicBezTo>
                    <a:pt x="856" y="656"/>
                    <a:pt x="696" y="808"/>
                    <a:pt x="576" y="872"/>
                  </a:cubicBezTo>
                  <a:cubicBezTo>
                    <a:pt x="456" y="936"/>
                    <a:pt x="288" y="992"/>
                    <a:pt x="192" y="920"/>
                  </a:cubicBezTo>
                  <a:cubicBezTo>
                    <a:pt x="96" y="848"/>
                    <a:pt x="0" y="576"/>
                    <a:pt x="0" y="440"/>
                  </a:cubicBezTo>
                  <a:cubicBezTo>
                    <a:pt x="0" y="304"/>
                    <a:pt x="104" y="176"/>
                    <a:pt x="192" y="104"/>
                  </a:cubicBezTo>
                  <a:cubicBezTo>
                    <a:pt x="280" y="32"/>
                    <a:pt x="456" y="0"/>
                    <a:pt x="576" y="8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736448"/>
                </p:ext>
              </p:extLst>
            </p:nvPr>
          </p:nvGraphicFramePr>
          <p:xfrm>
            <a:off x="4358" y="1933"/>
            <a:ext cx="7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9" name="Equation" r:id="rId6" imgW="571320" imgH="203040" progId="Equation.DSMT4">
                    <p:embed/>
                  </p:oleObj>
                </mc:Choice>
                <mc:Fallback>
                  <p:oleObj name="Equation" r:id="rId6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8" y="1933"/>
                          <a:ext cx="70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9"/>
            <p:cNvGraphicFramePr>
              <a:graphicFrameLocks noChangeAspect="1"/>
            </p:cNvGraphicFramePr>
            <p:nvPr/>
          </p:nvGraphicFramePr>
          <p:xfrm>
            <a:off x="4264" y="240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0" name="Equation" r:id="rId8" imgW="266790" imgH="257354" progId="Equation.3">
                    <p:embed/>
                  </p:oleObj>
                </mc:Choice>
                <mc:Fallback>
                  <p:oleObj name="Equation" r:id="rId8" imgW="266790" imgH="257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40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718173"/>
                </p:ext>
              </p:extLst>
            </p:nvPr>
          </p:nvGraphicFramePr>
          <p:xfrm>
            <a:off x="3710" y="2681"/>
            <a:ext cx="19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1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2681"/>
                          <a:ext cx="19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34821"/>
                </p:ext>
              </p:extLst>
            </p:nvPr>
          </p:nvGraphicFramePr>
          <p:xfrm>
            <a:off x="3686" y="1968"/>
            <a:ext cx="2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2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1968"/>
                          <a:ext cx="24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289342"/>
                </p:ext>
              </p:extLst>
            </p:nvPr>
          </p:nvGraphicFramePr>
          <p:xfrm>
            <a:off x="4999" y="2681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" name="Equation" r:id="rId14" imgW="139680" imgH="139680" progId="Equation.DSMT4">
                    <p:embed/>
                  </p:oleObj>
                </mc:Choice>
                <mc:Fallback>
                  <p:oleObj name="Equation" r:id="rId14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2681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Line 13"/>
            <p:cNvSpPr>
              <a:spLocks noChangeShapeType="1"/>
            </p:cNvSpPr>
            <p:nvPr/>
          </p:nvSpPr>
          <p:spPr bwMode="auto">
            <a:xfrm>
              <a:off x="3744" y="264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17902" y="2052639"/>
            <a:ext cx="2530476" cy="2492376"/>
            <a:chOff x="1728" y="1685"/>
            <a:chExt cx="1594" cy="1570"/>
          </a:xfrm>
        </p:grpSpPr>
        <p:grpSp>
          <p:nvGrpSpPr>
            <p:cNvPr id="14346" name="Group 15"/>
            <p:cNvGrpSpPr>
              <a:grpSpLocks/>
            </p:cNvGrpSpPr>
            <p:nvPr/>
          </p:nvGrpSpPr>
          <p:grpSpPr bwMode="auto">
            <a:xfrm>
              <a:off x="1728" y="1776"/>
              <a:ext cx="1594" cy="1479"/>
              <a:chOff x="1584" y="2256"/>
              <a:chExt cx="1594" cy="1479"/>
            </a:xfrm>
          </p:grpSpPr>
          <p:sp>
            <p:nvSpPr>
              <p:cNvPr id="14349" name="Freeform 16"/>
              <p:cNvSpPr>
                <a:spLocks/>
              </p:cNvSpPr>
              <p:nvPr/>
            </p:nvSpPr>
            <p:spPr bwMode="auto">
              <a:xfrm flipH="1" flipV="1">
                <a:off x="1624" y="2496"/>
                <a:ext cx="968" cy="912"/>
              </a:xfrm>
              <a:custGeom>
                <a:avLst/>
                <a:gdLst>
                  <a:gd name="T0" fmla="*/ 576 w 968"/>
                  <a:gd name="T1" fmla="*/ 6 h 992"/>
                  <a:gd name="T2" fmla="*/ 912 w 968"/>
                  <a:gd name="T3" fmla="*/ 92 h 992"/>
                  <a:gd name="T4" fmla="*/ 912 w 968"/>
                  <a:gd name="T5" fmla="*/ 323 h 992"/>
                  <a:gd name="T6" fmla="*/ 576 w 968"/>
                  <a:gd name="T7" fmla="*/ 527 h 992"/>
                  <a:gd name="T8" fmla="*/ 192 w 968"/>
                  <a:gd name="T9" fmla="*/ 555 h 992"/>
                  <a:gd name="T10" fmla="*/ 0 w 968"/>
                  <a:gd name="T11" fmla="*/ 266 h 992"/>
                  <a:gd name="T12" fmla="*/ 192 w 968"/>
                  <a:gd name="T13" fmla="*/ 63 h 992"/>
                  <a:gd name="T14" fmla="*/ 576 w 968"/>
                  <a:gd name="T15" fmla="*/ 6 h 9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8"/>
                  <a:gd name="T25" fmla="*/ 0 h 992"/>
                  <a:gd name="T26" fmla="*/ 968 w 968"/>
                  <a:gd name="T27" fmla="*/ 992 h 9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8" h="992">
                    <a:moveTo>
                      <a:pt x="576" y="8"/>
                    </a:moveTo>
                    <a:cubicBezTo>
                      <a:pt x="696" y="16"/>
                      <a:pt x="856" y="64"/>
                      <a:pt x="912" y="152"/>
                    </a:cubicBezTo>
                    <a:cubicBezTo>
                      <a:pt x="968" y="240"/>
                      <a:pt x="968" y="416"/>
                      <a:pt x="912" y="536"/>
                    </a:cubicBezTo>
                    <a:cubicBezTo>
                      <a:pt x="856" y="656"/>
                      <a:pt x="696" y="808"/>
                      <a:pt x="576" y="872"/>
                    </a:cubicBezTo>
                    <a:cubicBezTo>
                      <a:pt x="456" y="936"/>
                      <a:pt x="288" y="992"/>
                      <a:pt x="192" y="920"/>
                    </a:cubicBezTo>
                    <a:cubicBezTo>
                      <a:pt x="96" y="848"/>
                      <a:pt x="0" y="576"/>
                      <a:pt x="0" y="440"/>
                    </a:cubicBezTo>
                    <a:cubicBezTo>
                      <a:pt x="0" y="304"/>
                      <a:pt x="104" y="176"/>
                      <a:pt x="192" y="104"/>
                    </a:cubicBezTo>
                    <a:cubicBezTo>
                      <a:pt x="280" y="32"/>
                      <a:pt x="456" y="0"/>
                      <a:pt x="576" y="8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Line 17"/>
              <p:cNvSpPr>
                <a:spLocks noChangeShapeType="1"/>
              </p:cNvSpPr>
              <p:nvPr/>
            </p:nvSpPr>
            <p:spPr bwMode="auto">
              <a:xfrm>
                <a:off x="1584" y="3405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1" name="Line 18"/>
              <p:cNvSpPr>
                <a:spLocks noChangeShapeType="1"/>
              </p:cNvSpPr>
              <p:nvPr/>
            </p:nvSpPr>
            <p:spPr bwMode="auto">
              <a:xfrm flipV="1">
                <a:off x="2064" y="225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52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2380895"/>
                  </p:ext>
                </p:extLst>
              </p:nvPr>
            </p:nvGraphicFramePr>
            <p:xfrm>
              <a:off x="2412" y="2293"/>
              <a:ext cx="76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64" name="Equation" r:id="rId16" imgW="571320" imgH="203040" progId="Equation.DSMT4">
                      <p:embed/>
                    </p:oleObj>
                  </mc:Choice>
                  <mc:Fallback>
                    <p:oleObj name="Equation" r:id="rId16" imgW="571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2" y="2293"/>
                            <a:ext cx="766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3" name="Object 20"/>
              <p:cNvGraphicFramePr>
                <a:graphicFrameLocks noChangeAspect="1"/>
              </p:cNvGraphicFramePr>
              <p:nvPr/>
            </p:nvGraphicFramePr>
            <p:xfrm>
              <a:off x="2160" y="2784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65" name="Equation" r:id="rId18" imgW="266790" imgH="257354" progId="Equation.DSMT4">
                      <p:embed/>
                    </p:oleObj>
                  </mc:Choice>
                  <mc:Fallback>
                    <p:oleObj name="Equation" r:id="rId18" imgW="266790" imgH="25735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784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4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3346943"/>
                  </p:ext>
                </p:extLst>
              </p:nvPr>
            </p:nvGraphicFramePr>
            <p:xfrm>
              <a:off x="2041" y="3468"/>
              <a:ext cx="241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66" name="Equation" r:id="rId20" imgW="126720" imgH="139680" progId="Equation.DSMT4">
                      <p:embed/>
                    </p:oleObj>
                  </mc:Choice>
                  <mc:Fallback>
                    <p:oleObj name="Equation" r:id="rId20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1" y="3468"/>
                            <a:ext cx="241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4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1662067"/>
                </p:ext>
              </p:extLst>
            </p:nvPr>
          </p:nvGraphicFramePr>
          <p:xfrm>
            <a:off x="1911" y="1685"/>
            <a:ext cx="22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7" name="Equation" r:id="rId22" imgW="139680" imgH="164880" progId="Equation.DSMT4">
                    <p:embed/>
                  </p:oleObj>
                </mc:Choice>
                <mc:Fallback>
                  <p:oleObj name="Equation" r:id="rId2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1685"/>
                          <a:ext cx="22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457358"/>
                </p:ext>
              </p:extLst>
            </p:nvPr>
          </p:nvGraphicFramePr>
          <p:xfrm>
            <a:off x="2848" y="2996"/>
            <a:ext cx="2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8" name="Equation" r:id="rId24" imgW="139680" imgH="139680" progId="Equation.DSMT4">
                    <p:embed/>
                  </p:oleObj>
                </mc:Choice>
                <mc:Fallback>
                  <p:oleObj name="Equation" r:id="rId24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2996"/>
                          <a:ext cx="2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2832100" y="2133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(1)</a:t>
            </a:r>
          </a:p>
        </p:txBody>
      </p:sp>
      <p:sp>
        <p:nvSpPr>
          <p:cNvPr id="342041" name="Text Box 25"/>
          <p:cNvSpPr txBox="1">
            <a:spLocks noChangeArrowheads="1"/>
          </p:cNvSpPr>
          <p:nvPr/>
        </p:nvSpPr>
        <p:spPr bwMode="auto">
          <a:xfrm>
            <a:off x="6718300" y="2133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342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851904"/>
              </p:ext>
            </p:extLst>
          </p:nvPr>
        </p:nvGraphicFramePr>
        <p:xfrm>
          <a:off x="7032624" y="4437063"/>
          <a:ext cx="2806701" cy="104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" name="公式" r:id="rId26" imgW="1047795" imgH="362016" progId="Equation.3">
                  <p:embed/>
                </p:oleObj>
              </mc:Choice>
              <mc:Fallback>
                <p:oleObj name="公式" r:id="rId26" imgW="1047795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4" y="4437063"/>
                        <a:ext cx="2806701" cy="104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928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  <p:bldP spid="342040" grpId="0" build="p" autoUpdateAnimBg="0"/>
      <p:bldP spid="34204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935346"/>
              </p:ext>
            </p:extLst>
          </p:nvPr>
        </p:nvGraphicFramePr>
        <p:xfrm>
          <a:off x="1201400" y="2952451"/>
          <a:ext cx="43688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Equation" r:id="rId4" imgW="1809795" imgH="190327" progId="Equation.DSMT4">
                  <p:embed/>
                </p:oleObj>
              </mc:Choice>
              <mc:Fallback>
                <p:oleObj name="Equation" r:id="rId4" imgW="1809795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400" y="2952451"/>
                        <a:ext cx="43688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1039613" y="298450"/>
            <a:ext cx="914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(1)</a:t>
            </a:r>
          </a:p>
        </p:txBody>
      </p:sp>
      <p:sp>
        <p:nvSpPr>
          <p:cNvPr id="342041" name="Text Box 25"/>
          <p:cNvSpPr txBox="1">
            <a:spLocks noChangeArrowheads="1"/>
          </p:cNvSpPr>
          <p:nvPr/>
        </p:nvSpPr>
        <p:spPr bwMode="auto">
          <a:xfrm>
            <a:off x="6234113" y="242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342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74460"/>
              </p:ext>
            </p:extLst>
          </p:nvPr>
        </p:nvGraphicFramePr>
        <p:xfrm>
          <a:off x="6592636" y="2594726"/>
          <a:ext cx="43799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Equation" r:id="rId7" imgW="1971518" imgH="400010" progId="Equation.DSMT4">
                  <p:embed/>
                </p:oleObj>
              </mc:Choice>
              <mc:Fallback>
                <p:oleObj name="Equation" r:id="rId7" imgW="1971518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636" y="2594726"/>
                        <a:ext cx="437991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>
            <a:cxnSpLocks noChangeShapeType="1"/>
            <a:stCxn id="15407" idx="0"/>
          </p:cNvCxnSpPr>
          <p:nvPr/>
        </p:nvCxnSpPr>
        <p:spPr bwMode="auto">
          <a:xfrm>
            <a:off x="2950659" y="682625"/>
            <a:ext cx="706437" cy="4953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弧形 9"/>
          <p:cNvSpPr/>
          <p:nvPr/>
        </p:nvSpPr>
        <p:spPr bwMode="auto">
          <a:xfrm>
            <a:off x="2791872" y="1781253"/>
            <a:ext cx="576262" cy="663575"/>
          </a:xfrm>
          <a:prstGeom prst="arc">
            <a:avLst>
              <a:gd name="adj1" fmla="val 17100635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sp>
        <p:nvSpPr>
          <p:cNvPr id="11" name="弧形 10"/>
          <p:cNvSpPr/>
          <p:nvPr/>
        </p:nvSpPr>
        <p:spPr bwMode="auto">
          <a:xfrm>
            <a:off x="2471400" y="127000"/>
            <a:ext cx="914400" cy="914400"/>
          </a:xfrm>
          <a:prstGeom prst="arc">
            <a:avLst>
              <a:gd name="adj1" fmla="val 2698887"/>
              <a:gd name="adj2" fmla="val 5455807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 flipH="1">
            <a:off x="2923871" y="1182688"/>
            <a:ext cx="722313" cy="9477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7110414" y="336550"/>
            <a:ext cx="2949575" cy="1828800"/>
            <a:chOff x="5795963" y="738188"/>
            <a:chExt cx="2951162" cy="1828800"/>
          </a:xfrm>
        </p:grpSpPr>
        <p:grpSp>
          <p:nvGrpSpPr>
            <p:cNvPr id="15415" name="组合 7"/>
            <p:cNvGrpSpPr>
              <a:grpSpLocks/>
            </p:cNvGrpSpPr>
            <p:nvPr/>
          </p:nvGrpSpPr>
          <p:grpSpPr bwMode="auto">
            <a:xfrm>
              <a:off x="5795963" y="738188"/>
              <a:ext cx="2951162" cy="1828800"/>
              <a:chOff x="5862065" y="693704"/>
              <a:chExt cx="2951163" cy="1828800"/>
            </a:xfrm>
          </p:grpSpPr>
          <p:grpSp>
            <p:nvGrpSpPr>
              <p:cNvPr id="15417" name="Group 5"/>
              <p:cNvGrpSpPr>
                <a:grpSpLocks/>
              </p:cNvGrpSpPr>
              <p:nvPr/>
            </p:nvGrpSpPr>
            <p:grpSpPr bwMode="auto">
              <a:xfrm>
                <a:off x="5862065" y="693704"/>
                <a:ext cx="2951163" cy="1828800"/>
                <a:chOff x="3736" y="1968"/>
                <a:chExt cx="1859" cy="1152"/>
              </a:xfrm>
            </p:grpSpPr>
            <p:sp>
              <p:nvSpPr>
                <p:cNvPr id="1542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936" y="1968"/>
                  <a:ext cx="0" cy="115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421" name="Object 8"/>
                <p:cNvGraphicFramePr>
                  <a:graphicFrameLocks noChangeAspect="1"/>
                </p:cNvGraphicFramePr>
                <p:nvPr/>
              </p:nvGraphicFramePr>
              <p:xfrm>
                <a:off x="4505" y="1983"/>
                <a:ext cx="1090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64" name="Equation" r:id="rId9" imgW="819016" imgH="209683" progId="Equation.DSMT4">
                        <p:embed/>
                      </p:oleObj>
                    </mc:Choice>
                    <mc:Fallback>
                      <p:oleObj name="Equation" r:id="rId9" imgW="819016" imgH="20968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5" y="1983"/>
                              <a:ext cx="1090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2" name="Object 10"/>
                <p:cNvGraphicFramePr>
                  <a:graphicFrameLocks noChangeAspect="1"/>
                </p:cNvGraphicFramePr>
                <p:nvPr/>
              </p:nvGraphicFramePr>
              <p:xfrm>
                <a:off x="3792" y="2680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65" name="Equation" r:id="rId11" imgW="171405" imgH="190327" progId="Equation.3">
                        <p:embed/>
                      </p:oleObj>
                    </mc:Choice>
                    <mc:Fallback>
                      <p:oleObj name="Equation" r:id="rId11" imgW="171405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680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3" name="Object 11"/>
                <p:cNvGraphicFramePr>
                  <a:graphicFrameLocks noChangeAspect="1"/>
                </p:cNvGraphicFramePr>
                <p:nvPr/>
              </p:nvGraphicFramePr>
              <p:xfrm>
                <a:off x="3736" y="2008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66" name="Equation" r:id="rId13" imgW="190410" imgH="266673" progId="Equation.3">
                        <p:embed/>
                      </p:oleObj>
                    </mc:Choice>
                    <mc:Fallback>
                      <p:oleObj name="Equation" r:id="rId13" imgW="190410" imgH="26667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2008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4" name="Object 12"/>
                <p:cNvGraphicFramePr>
                  <a:graphicFrameLocks noChangeAspect="1"/>
                </p:cNvGraphicFramePr>
                <p:nvPr/>
              </p:nvGraphicFramePr>
              <p:xfrm>
                <a:off x="5040" y="268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67" name="Equation" r:id="rId15" imgW="181087" imgH="190327" progId="Equation.3">
                        <p:embed/>
                      </p:oleObj>
                    </mc:Choice>
                    <mc:Fallback>
                      <p:oleObj name="Equation" r:id="rId15" imgW="181087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0" y="268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25" name="Line 13"/>
                <p:cNvSpPr>
                  <a:spLocks noChangeShapeType="1"/>
                </p:cNvSpPr>
                <p:nvPr/>
              </p:nvSpPr>
              <p:spPr bwMode="auto">
                <a:xfrm>
                  <a:off x="3744" y="2640"/>
                  <a:ext cx="144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418" name="椭圆 4"/>
              <p:cNvSpPr>
                <a:spLocks noChangeArrowheads="1"/>
              </p:cNvSpPr>
              <p:nvPr/>
            </p:nvSpPr>
            <p:spPr bwMode="auto">
              <a:xfrm>
                <a:off x="6180287" y="1095729"/>
                <a:ext cx="1420667" cy="1329549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6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6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19" name="对象 29"/>
              <p:cNvGraphicFramePr>
                <a:graphicFrameLocks noChangeAspect="1"/>
              </p:cNvGraphicFramePr>
              <p:nvPr/>
            </p:nvGraphicFramePr>
            <p:xfrm>
              <a:off x="6721769" y="1804885"/>
              <a:ext cx="361083" cy="3610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68" name="Equation" r:id="rId17" imgW="164885" imgH="164885" progId="Equation.DSMT4">
                      <p:embed/>
                    </p:oleObj>
                  </mc:Choice>
                  <mc:Fallback>
                    <p:oleObj name="Equation" r:id="rId17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1769" y="1804885"/>
                            <a:ext cx="361083" cy="3610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5416" name="直接连接符 39"/>
            <p:cNvCxnSpPr>
              <a:cxnSpLocks noChangeShapeType="1"/>
              <a:stCxn id="15418" idx="6"/>
            </p:cNvCxnSpPr>
            <p:nvPr/>
          </p:nvCxnSpPr>
          <p:spPr bwMode="auto">
            <a:xfrm flipH="1" flipV="1">
              <a:off x="6114185" y="1797095"/>
              <a:ext cx="1420667" cy="78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" name="直接连接符 45"/>
          <p:cNvCxnSpPr>
            <a:cxnSpLocks noChangeShapeType="1"/>
          </p:cNvCxnSpPr>
          <p:nvPr/>
        </p:nvCxnSpPr>
        <p:spPr bwMode="auto">
          <a:xfrm flipH="1">
            <a:off x="7451725" y="784225"/>
            <a:ext cx="971550" cy="59690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>
            <a:off x="8410576" y="781051"/>
            <a:ext cx="466725" cy="6270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弧形 55"/>
          <p:cNvSpPr/>
          <p:nvPr/>
        </p:nvSpPr>
        <p:spPr bwMode="auto">
          <a:xfrm>
            <a:off x="7275513" y="1077914"/>
            <a:ext cx="576262" cy="661987"/>
          </a:xfrm>
          <a:prstGeom prst="arc">
            <a:avLst>
              <a:gd name="adj1" fmla="val 18763978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45245"/>
              </p:ext>
            </p:extLst>
          </p:nvPr>
        </p:nvGraphicFramePr>
        <p:xfrm>
          <a:off x="3277666" y="1611059"/>
          <a:ext cx="2952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9" name="Equation" r:id="rId19" imgW="139579" imgH="177646" progId="Equation.DSMT4">
                  <p:embed/>
                </p:oleObj>
              </mc:Choice>
              <mc:Fallback>
                <p:oleObj name="Equation" r:id="rId19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666" y="1611059"/>
                        <a:ext cx="2952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36461"/>
              </p:ext>
            </p:extLst>
          </p:nvPr>
        </p:nvGraphicFramePr>
        <p:xfrm>
          <a:off x="3110499" y="1081429"/>
          <a:ext cx="3000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0" name="Equation" r:id="rId21" imgW="139579" imgH="177646" progId="Equation.DSMT4">
                  <p:embed/>
                </p:oleObj>
              </mc:Choice>
              <mc:Fallback>
                <p:oleObj name="Equation" r:id="rId21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9" y="1081429"/>
                        <a:ext cx="3000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7899401" y="1019175"/>
          <a:ext cx="3016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1" name="Equation" r:id="rId23" imgW="139579" imgH="177646" progId="Equation.DSMT4">
                  <p:embed/>
                </p:oleObj>
              </mc:Choice>
              <mc:Fallback>
                <p:oleObj name="Equation" r:id="rId23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1" y="1019175"/>
                        <a:ext cx="3016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1982284" y="127000"/>
            <a:ext cx="3094037" cy="2344738"/>
            <a:chOff x="2138678" y="3635516"/>
            <a:chExt cx="3095184" cy="2343281"/>
          </a:xfrm>
        </p:grpSpPr>
        <p:grpSp>
          <p:nvGrpSpPr>
            <p:cNvPr id="15402" name="组合 37"/>
            <p:cNvGrpSpPr>
              <a:grpSpLocks/>
            </p:cNvGrpSpPr>
            <p:nvPr/>
          </p:nvGrpSpPr>
          <p:grpSpPr bwMode="auto">
            <a:xfrm>
              <a:off x="2138678" y="3635516"/>
              <a:ext cx="3095184" cy="2343281"/>
              <a:chOff x="3679425" y="4104413"/>
              <a:chExt cx="2974396" cy="2212206"/>
            </a:xfrm>
          </p:grpSpPr>
          <p:grpSp>
            <p:nvGrpSpPr>
              <p:cNvPr id="15404" name="组合 35"/>
              <p:cNvGrpSpPr>
                <a:grpSpLocks/>
              </p:cNvGrpSpPr>
              <p:nvPr/>
            </p:nvGrpSpPr>
            <p:grpSpPr bwMode="auto">
              <a:xfrm>
                <a:off x="3679425" y="4104413"/>
                <a:ext cx="2974396" cy="2212206"/>
                <a:chOff x="3679425" y="4104413"/>
                <a:chExt cx="2974396" cy="2212206"/>
              </a:xfrm>
            </p:grpSpPr>
            <p:grpSp>
              <p:nvGrpSpPr>
                <p:cNvPr id="15406" name="组合 33"/>
                <p:cNvGrpSpPr>
                  <a:grpSpLocks/>
                </p:cNvGrpSpPr>
                <p:nvPr/>
              </p:nvGrpSpPr>
              <p:grpSpPr bwMode="auto">
                <a:xfrm>
                  <a:off x="3679425" y="4104413"/>
                  <a:ext cx="2974396" cy="2212206"/>
                  <a:chOff x="2147388" y="3735914"/>
                  <a:chExt cx="2974396" cy="2212206"/>
                </a:xfrm>
              </p:grpSpPr>
              <p:grpSp>
                <p:nvGrpSpPr>
                  <p:cNvPr id="1540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147388" y="3735914"/>
                    <a:ext cx="2974396" cy="2133814"/>
                    <a:chOff x="1488" y="2197"/>
                    <a:chExt cx="1840" cy="1361"/>
                  </a:xfrm>
                </p:grpSpPr>
                <p:sp>
                  <p:nvSpPr>
                    <p:cNvPr id="15411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3407"/>
                      <a:ext cx="1200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2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2256"/>
                      <a:ext cx="0" cy="1152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5413" name="Object 1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92" y="2197"/>
                    <a:ext cx="1136" cy="31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372" name="Equation" r:id="rId24" imgW="819016" imgH="209683" progId="Equation.DSMT4">
                            <p:embed/>
                          </p:oleObj>
                        </mc:Choice>
                        <mc:Fallback>
                          <p:oleObj name="Equation" r:id="rId24" imgW="819016" imgH="209683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192" y="2197"/>
                                  <a:ext cx="1136" cy="31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5414" name="Object 2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087" y="3406"/>
                    <a:ext cx="136" cy="15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373" name="Equation" r:id="rId26" imgW="171405" imgH="190327" progId="Equation.3">
                            <p:embed/>
                          </p:oleObj>
                        </mc:Choice>
                        <mc:Fallback>
                          <p:oleObj name="Equation" r:id="rId26" imgW="171405" imgH="190327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087" y="3406"/>
                                  <a:ext cx="136" cy="15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5409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2755200" y="3828416"/>
                  <a:ext cx="245711" cy="31356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374" name="Equation" r:id="rId28" imgW="190410" imgH="266673" progId="Equation.3">
                          <p:embed/>
                        </p:oleObj>
                      </mc:Choice>
                      <mc:Fallback>
                        <p:oleObj name="Equation" r:id="rId28" imgW="190410" imgH="266673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55200" y="3828416"/>
                                <a:ext cx="245711" cy="31356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410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4087212" y="5709810"/>
                  <a:ext cx="232779" cy="2383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375" name="Equation" r:id="rId30" imgW="181087" imgH="190327" progId="Equation.3">
                          <p:embed/>
                        </p:oleObj>
                      </mc:Choice>
                      <mc:Fallback>
                        <p:oleObj name="Equation" r:id="rId30" imgW="181087" imgH="19032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87212" y="5709810"/>
                                <a:ext cx="232779" cy="23831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5407" name="椭圆 3"/>
                <p:cNvSpPr>
                  <a:spLocks noChangeArrowheads="1"/>
                </p:cNvSpPr>
                <p:nvPr/>
              </p:nvSpPr>
              <p:spPr bwMode="auto">
                <a:xfrm>
                  <a:off x="3903147" y="4629070"/>
                  <a:ext cx="1414787" cy="1354604"/>
                </a:xfrm>
                <a:prstGeom prst="ellipse">
                  <a:avLst/>
                </a:prstGeom>
                <a:noFill/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Blip>
                      <a:blip r:embed="rId6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6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15405" name="对象 5"/>
              <p:cNvGraphicFramePr>
                <a:graphicFrameLocks noChangeAspect="1"/>
              </p:cNvGraphicFramePr>
              <p:nvPr/>
            </p:nvGraphicFramePr>
            <p:xfrm>
              <a:off x="4084219" y="5026274"/>
              <a:ext cx="367684" cy="3676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76" name="Equation" r:id="rId32" imgW="164885" imgH="164885" progId="Equation.DSMT4">
                      <p:embed/>
                    </p:oleObj>
                  </mc:Choice>
                  <mc:Fallback>
                    <p:oleObj name="Equation" r:id="rId32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4219" y="5026274"/>
                            <a:ext cx="367684" cy="3676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5403" name="直接连接符 71"/>
            <p:cNvCxnSpPr>
              <a:cxnSpLocks noChangeShapeType="1"/>
              <a:stCxn id="15407" idx="0"/>
            </p:cNvCxnSpPr>
            <p:nvPr/>
          </p:nvCxnSpPr>
          <p:spPr bwMode="auto">
            <a:xfrm>
              <a:off x="3107606" y="4191258"/>
              <a:ext cx="1355" cy="1454333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 flipV="1">
            <a:off x="203200" y="3574258"/>
            <a:ext cx="11868727" cy="56355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直接连接符 89"/>
          <p:cNvCxnSpPr>
            <a:cxnSpLocks noChangeShapeType="1"/>
          </p:cNvCxnSpPr>
          <p:nvPr/>
        </p:nvCxnSpPr>
        <p:spPr bwMode="auto">
          <a:xfrm>
            <a:off x="6081714" y="0"/>
            <a:ext cx="0" cy="3613981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90"/>
          <p:cNvCxnSpPr>
            <a:cxnSpLocks noChangeShapeType="1"/>
          </p:cNvCxnSpPr>
          <p:nvPr/>
        </p:nvCxnSpPr>
        <p:spPr bwMode="auto">
          <a:xfrm flipH="1">
            <a:off x="6065839" y="3597276"/>
            <a:ext cx="15875" cy="3260725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59478"/>
              </p:ext>
            </p:extLst>
          </p:nvPr>
        </p:nvGraphicFramePr>
        <p:xfrm>
          <a:off x="835315" y="4266408"/>
          <a:ext cx="4356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7" name="Equation" r:id="rId33" imgW="4356100" imgH="495300" progId="Equation.DSMT4">
                  <p:embed/>
                </p:oleObj>
              </mc:Choice>
              <mc:Fallback>
                <p:oleObj name="Equation" r:id="rId33" imgW="43561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15" y="4266408"/>
                        <a:ext cx="4356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521146"/>
              </p:ext>
            </p:extLst>
          </p:nvPr>
        </p:nvGraphicFramePr>
        <p:xfrm>
          <a:off x="794907" y="4905670"/>
          <a:ext cx="2073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8" name="Equation" r:id="rId35" imgW="850531" imgH="203112" progId="Equation.DSMT4">
                  <p:embed/>
                </p:oleObj>
              </mc:Choice>
              <mc:Fallback>
                <p:oleObj name="Equation" r:id="rId35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907" y="4905670"/>
                        <a:ext cx="2073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66593"/>
              </p:ext>
            </p:extLst>
          </p:nvPr>
        </p:nvGraphicFramePr>
        <p:xfrm>
          <a:off x="1996500" y="5386387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9" name="Equation" r:id="rId37" imgW="342603" imgH="177646" progId="Equation.DSMT4">
                  <p:embed/>
                </p:oleObj>
              </mc:Choice>
              <mc:Fallback>
                <p:oleObj name="Equation" r:id="rId37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500" y="5386387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对象 69"/>
          <p:cNvGraphicFramePr>
            <a:graphicFrameLocks noChangeAspect="1"/>
          </p:cNvGraphicFramePr>
          <p:nvPr/>
        </p:nvGraphicFramePr>
        <p:xfrm>
          <a:off x="7442200" y="3133725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0" name="Equation" r:id="rId39" imgW="437454" imgH="680484" progId="Equation.DSMT4">
                  <p:embed/>
                </p:oleObj>
              </mc:Choice>
              <mc:Fallback>
                <p:oleObj name="Equation" r:id="rId39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3133725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右大括号 70"/>
          <p:cNvSpPr>
            <a:spLocks/>
          </p:cNvSpPr>
          <p:nvPr/>
        </p:nvSpPr>
        <p:spPr bwMode="auto">
          <a:xfrm>
            <a:off x="2954556" y="4933519"/>
            <a:ext cx="168275" cy="787400"/>
          </a:xfrm>
          <a:prstGeom prst="rightBrace">
            <a:avLst>
              <a:gd name="adj1" fmla="val 8319"/>
              <a:gd name="adj2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32959"/>
              </p:ext>
            </p:extLst>
          </p:nvPr>
        </p:nvGraphicFramePr>
        <p:xfrm>
          <a:off x="3254666" y="5139535"/>
          <a:ext cx="549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1" name="Equation" r:id="rId41" imgW="203112" imgH="139639" progId="Equation.DSMT4">
                  <p:embed/>
                </p:oleObj>
              </mc:Choice>
              <mc:Fallback>
                <p:oleObj name="Equation" r:id="rId41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666" y="5139535"/>
                        <a:ext cx="549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395083"/>
              </p:ext>
            </p:extLst>
          </p:nvPr>
        </p:nvGraphicFramePr>
        <p:xfrm>
          <a:off x="3827463" y="5078775"/>
          <a:ext cx="17113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2" name="Equation" r:id="rId43" imgW="704984" imgH="190327" progId="Equation.DSMT4">
                  <p:embed/>
                </p:oleObj>
              </mc:Choice>
              <mc:Fallback>
                <p:oleObj name="Equation" r:id="rId43" imgW="704984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5078775"/>
                        <a:ext cx="17113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844808"/>
              </p:ext>
            </p:extLst>
          </p:nvPr>
        </p:nvGraphicFramePr>
        <p:xfrm>
          <a:off x="934245" y="5916614"/>
          <a:ext cx="44005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3" name="Equation" r:id="rId45" imgW="1819118" imgH="190327" progId="Equation.DSMT4">
                  <p:embed/>
                </p:oleObj>
              </mc:Choice>
              <mc:Fallback>
                <p:oleObj name="Equation" r:id="rId45" imgW="1819118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245" y="5916614"/>
                        <a:ext cx="44005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49856"/>
              </p:ext>
            </p:extLst>
          </p:nvPr>
        </p:nvGraphicFramePr>
        <p:xfrm>
          <a:off x="6440488" y="4365420"/>
          <a:ext cx="4406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4" name="Equation" r:id="rId47" imgW="4406900" imgH="495300" progId="Equation.DSMT4">
                  <p:embed/>
                </p:oleObj>
              </mc:Choice>
              <mc:Fallback>
                <p:oleObj name="Equation" r:id="rId47" imgW="4406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4365420"/>
                        <a:ext cx="4406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19039"/>
              </p:ext>
            </p:extLst>
          </p:nvPr>
        </p:nvGraphicFramePr>
        <p:xfrm>
          <a:off x="6382401" y="4853683"/>
          <a:ext cx="2105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5" name="Equation" r:id="rId49" imgW="863225" imgH="203112" progId="Equation.DSMT4">
                  <p:embed/>
                </p:oleObj>
              </mc:Choice>
              <mc:Fallback>
                <p:oleObj name="Equation" r:id="rId49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401" y="4853683"/>
                        <a:ext cx="21050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387859"/>
              </p:ext>
            </p:extLst>
          </p:nvPr>
        </p:nvGraphicFramePr>
        <p:xfrm>
          <a:off x="7497568" y="5325166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6" name="Equation" r:id="rId51" imgW="342603" imgH="177646" progId="Equation.DSMT4">
                  <p:embed/>
                </p:oleObj>
              </mc:Choice>
              <mc:Fallback>
                <p:oleObj name="Equation" r:id="rId51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568" y="5325166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右大括号 104"/>
          <p:cNvSpPr>
            <a:spLocks/>
          </p:cNvSpPr>
          <p:nvPr/>
        </p:nvSpPr>
        <p:spPr bwMode="auto">
          <a:xfrm>
            <a:off x="8567788" y="4949469"/>
            <a:ext cx="187036" cy="788987"/>
          </a:xfrm>
          <a:prstGeom prst="rightBrace">
            <a:avLst>
              <a:gd name="adj1" fmla="val 8335"/>
              <a:gd name="adj2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682900"/>
              </p:ext>
            </p:extLst>
          </p:nvPr>
        </p:nvGraphicFramePr>
        <p:xfrm>
          <a:off x="8802183" y="5136254"/>
          <a:ext cx="549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7" name="Equation" r:id="rId53" imgW="203112" imgH="139639" progId="Equation.DSMT4">
                  <p:embed/>
                </p:oleObj>
              </mc:Choice>
              <mc:Fallback>
                <p:oleObj name="Equation" r:id="rId53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183" y="5136254"/>
                        <a:ext cx="549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713789"/>
              </p:ext>
            </p:extLst>
          </p:nvPr>
        </p:nvGraphicFramePr>
        <p:xfrm>
          <a:off x="9448006" y="4744681"/>
          <a:ext cx="21383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8" name="Equation" r:id="rId55" imgW="876390" imgH="400010" progId="Equation.DSMT4">
                  <p:embed/>
                </p:oleObj>
              </mc:Choice>
              <mc:Fallback>
                <p:oleObj name="Equation" r:id="rId55" imgW="876390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006" y="4744681"/>
                        <a:ext cx="21383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518141"/>
              </p:ext>
            </p:extLst>
          </p:nvPr>
        </p:nvGraphicFramePr>
        <p:xfrm>
          <a:off x="6413934" y="5720919"/>
          <a:ext cx="44069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9" name="Equation" r:id="rId57" imgW="1981200" imgH="400010" progId="Equation.DSMT4">
                  <p:embed/>
                </p:oleObj>
              </mc:Choice>
              <mc:Fallback>
                <p:oleObj name="Equation" r:id="rId57" imgW="1981200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934" y="5720919"/>
                        <a:ext cx="44069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1329174" y="2286579"/>
            <a:ext cx="19796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画图、观察</a:t>
            </a:r>
          </a:p>
        </p:txBody>
      </p: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27993"/>
              </p:ext>
            </p:extLst>
          </p:nvPr>
        </p:nvGraphicFramePr>
        <p:xfrm>
          <a:off x="3230072" y="2336163"/>
          <a:ext cx="6588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0" name="Equation" r:id="rId59" imgW="203112" imgH="139639" progId="Equation.DSMT4">
                  <p:embed/>
                </p:oleObj>
              </mc:Choice>
              <mc:Fallback>
                <p:oleObj name="Equation" r:id="rId59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072" y="2336163"/>
                        <a:ext cx="6588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文本框 112"/>
          <p:cNvSpPr txBox="1">
            <a:spLocks noChangeArrowheads="1"/>
          </p:cNvSpPr>
          <p:nvPr/>
        </p:nvSpPr>
        <p:spPr bwMode="auto">
          <a:xfrm>
            <a:off x="6762752" y="2212184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画图、观察</a:t>
            </a:r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86715"/>
              </p:ext>
            </p:extLst>
          </p:nvPr>
        </p:nvGraphicFramePr>
        <p:xfrm>
          <a:off x="8764927" y="2243930"/>
          <a:ext cx="6588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1" name="Equation" r:id="rId61" imgW="203112" imgH="139639" progId="Equation.DSMT4">
                  <p:embed/>
                </p:oleObj>
              </mc:Choice>
              <mc:Fallback>
                <p:oleObj name="Equation" r:id="rId61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927" y="2243930"/>
                        <a:ext cx="6588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本框 77"/>
          <p:cNvSpPr txBox="1">
            <a:spLocks noChangeArrowheads="1"/>
          </p:cNvSpPr>
          <p:nvPr/>
        </p:nvSpPr>
        <p:spPr bwMode="auto">
          <a:xfrm>
            <a:off x="620713" y="3731419"/>
            <a:ext cx="4513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通过边界方程确定表达式：</a:t>
            </a:r>
          </a:p>
        </p:txBody>
      </p:sp>
      <p:sp>
        <p:nvSpPr>
          <p:cNvPr id="116" name="文本框 115"/>
          <p:cNvSpPr txBox="1">
            <a:spLocks noChangeArrowheads="1"/>
          </p:cNvSpPr>
          <p:nvPr/>
        </p:nvSpPr>
        <p:spPr bwMode="auto">
          <a:xfrm>
            <a:off x="6387307" y="3776622"/>
            <a:ext cx="4513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通过边界方程确定表达式：</a:t>
            </a:r>
          </a:p>
        </p:txBody>
      </p:sp>
    </p:spTree>
    <p:extLst>
      <p:ext uri="{BB962C8B-B14F-4D97-AF65-F5344CB8AC3E}">
        <p14:creationId xmlns:p14="http://schemas.microsoft.com/office/powerpoint/2010/main" val="3552527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40" grpId="0" build="p" autoUpdateAnimBg="0"/>
      <p:bldP spid="342041" grpId="0" build="p" autoUpdateAnimBg="0"/>
      <p:bldP spid="71" grpId="0" animBg="1"/>
      <p:bldP spid="105" grpId="0" animBg="1"/>
      <p:bldP spid="76" grpId="0"/>
      <p:bldP spid="113" grpId="0"/>
      <p:bldP spid="78" grpId="0"/>
      <p:bldP spid="1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REMARK" val="D在极坐标下对应区域"/>
  <p:tag name="PROBLEMSCORE" val="5.0"/>
  <p:tag name="PROBLEMBLANK" val="[{&quot;Num&quot;:1,&quot;Score&quot;:5.0,&quot;Answers&quot;:[&quot;𝜋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SCORE" val="10.0"/>
  <p:tag name="PROBLEMBLANK" val="[{&quot;Num&quot;:1,&quot;Score&quot;:10.0,&quot;Answers&quot;:[&quot;1/48&quot;],&quot;CaseSensitive&quot;:false,&quot;FuzzyMatch&quot;:false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6501</TotalTime>
  <Words>729</Words>
  <Application>Microsoft Office PowerPoint</Application>
  <PresentationFormat>宽屏</PresentationFormat>
  <Paragraphs>193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Microsoft Yahei</vt:lpstr>
      <vt:lpstr>黑体</vt:lpstr>
      <vt:lpstr>楷体_GB2312</vt:lpstr>
      <vt:lpstr>宋体</vt:lpstr>
      <vt:lpstr>新宋体</vt:lpstr>
      <vt:lpstr>Arial</vt:lpstr>
      <vt:lpstr>Calibri</vt:lpstr>
      <vt:lpstr>Calibri Light</vt:lpstr>
      <vt:lpstr>Symbol</vt:lpstr>
      <vt:lpstr>Tahoma</vt:lpstr>
      <vt:lpstr>Times New Roman</vt:lpstr>
      <vt:lpstr>Office 主题</vt:lpstr>
      <vt:lpstr>Equation</vt:lpstr>
      <vt:lpstr>公式</vt:lpstr>
      <vt:lpstr>BMP 图象</vt:lpstr>
      <vt:lpstr>Document</vt:lpstr>
      <vt:lpstr>文档</vt:lpstr>
      <vt:lpstr>MathType 6.0 Equation</vt:lpstr>
      <vt:lpstr>2、利用极坐标系计算二重积分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2、利用极坐标系计算二重积分</dc:title>
  <dc:creator>dell</dc:creator>
  <cp:lastModifiedBy>Microsoft 帐户</cp:lastModifiedBy>
  <cp:revision>126</cp:revision>
  <dcterms:created xsi:type="dcterms:W3CDTF">2020-02-21T15:21:47Z</dcterms:created>
  <dcterms:modified xsi:type="dcterms:W3CDTF">2022-02-05T13:39:25Z</dcterms:modified>
</cp:coreProperties>
</file>