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1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.wmf"/><Relationship Id="rId1" Type="http://schemas.openxmlformats.org/officeDocument/2006/relationships/image" Target="../media/image141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1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1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1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1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FD317-0A0D-4EB4-A510-CFC2B073802D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11E4-82F2-40E3-A0A6-5B09016B6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11E4-82F2-40E3-A0A6-5B09016B6A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11E4-82F2-40E3-A0A6-5B09016B6A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2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AE6274-DD85-4CCB-A046-E2C56423ECC8}" type="slidenum">
              <a:rPr lang="zh-CN" altLang="en-US" sz="1200" smtClean="0"/>
              <a:pPr/>
              <a:t>19</a:t>
            </a:fld>
            <a:endParaRPr lang="en-US" altLang="zh-CN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8890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C9B-99B2-41EF-B99B-FDE3C8DADE2B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D92-BF49-411C-A721-629FAE5E1DC7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13F-E710-4407-9C17-4AA3A12B71A3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6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ABFF-2B3F-4C4F-8735-F24C9038C676}" type="datetime1">
              <a:rPr lang="zh-CN" altLang="en-US" smtClean="0"/>
              <a:t>2022/5/6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2535-4F88-477C-B241-4E637B27A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7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1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13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79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53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89E1-F87F-4ED4-B9FA-E36EFEC9F8B5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4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B6A0-CAC8-42FA-A1C6-D5625C504380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123-E281-4207-BE82-F9F634984F76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6534-73A3-422B-98FF-B3752AC83543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9A47-3CC9-4CAF-91F4-617D4748013B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A31A-C3BF-4B66-8468-380F720F1573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A307-3662-4DCD-908A-920BB58F15C5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D56-659D-44EF-896A-811570EF33D6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91AD-5720-405A-8945-2E436DBDCA5E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8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3.wmf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4.wmf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145.wmf"/><Relationship Id="rId10" Type="http://schemas.openxmlformats.org/officeDocument/2006/relationships/image" Target="../media/image143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2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19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2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5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5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5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73235" y="2347695"/>
            <a:ext cx="4793673" cy="707886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含参量积分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90909" y="166255"/>
            <a:ext cx="1491114" cy="523220"/>
          </a:xfrm>
          <a:prstGeom prst="rect">
            <a:avLst/>
          </a:prstGeom>
          <a:noFill/>
          <a:ln w="22225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03635" y="32337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39123"/>
              </p:ext>
            </p:extLst>
          </p:nvPr>
        </p:nvGraphicFramePr>
        <p:xfrm>
          <a:off x="3559908" y="1281789"/>
          <a:ext cx="3114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r:id="rId3" imgW="3111500" imgH="393700" progId="Equation.DSMT4">
                  <p:embed/>
                </p:oleObj>
              </mc:Choice>
              <mc:Fallback>
                <p:oleObj r:id="rId3" imgW="3111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908" y="1281789"/>
                        <a:ext cx="3114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001044" y="172946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所以从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式可得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40937"/>
              </p:ext>
            </p:extLst>
          </p:nvPr>
        </p:nvGraphicFramePr>
        <p:xfrm>
          <a:off x="2401094" y="2284297"/>
          <a:ext cx="3400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r:id="rId5" imgW="3403600" imgH="723900" progId="Equation.DSMT4">
                  <p:embed/>
                </p:oleObj>
              </mc:Choice>
              <mc:Fallback>
                <p:oleObj r:id="rId5" imgW="34036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094" y="2284297"/>
                        <a:ext cx="34004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51874"/>
              </p:ext>
            </p:extLst>
          </p:nvPr>
        </p:nvGraphicFramePr>
        <p:xfrm>
          <a:off x="3315494" y="3064612"/>
          <a:ext cx="6810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r:id="rId7" imgW="6807200" imgH="685800" progId="Equation.DSMT4">
                  <p:embed/>
                </p:oleObj>
              </mc:Choice>
              <mc:Fallback>
                <p:oleObj r:id="rId7" imgW="680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94" y="3064612"/>
                        <a:ext cx="6810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03635" y="272415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065248" y="3816553"/>
            <a:ext cx="2448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由于被积函数 </a:t>
            </a:r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7190"/>
              </p:ext>
            </p:extLst>
          </p:nvPr>
        </p:nvGraphicFramePr>
        <p:xfrm>
          <a:off x="3165108" y="4495097"/>
          <a:ext cx="5819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r:id="rId9" imgW="5816600" imgH="393700" progId="Equation.DSMT4">
                  <p:embed/>
                </p:oleObj>
              </mc:Choice>
              <mc:Fallback>
                <p:oleObj r:id="rId9" imgW="5816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108" y="4495097"/>
                        <a:ext cx="5819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8" name="Group 10"/>
          <p:cNvGrpSpPr>
            <a:grpSpLocks/>
          </p:cNvGrpSpPr>
          <p:nvPr/>
        </p:nvGrpSpPr>
        <p:grpSpPr bwMode="auto">
          <a:xfrm>
            <a:off x="2066131" y="5023584"/>
            <a:ext cx="8059738" cy="552450"/>
            <a:chOff x="0" y="0"/>
            <a:chExt cx="5077" cy="348"/>
          </a:xfrm>
        </p:grpSpPr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 </a:t>
              </a:r>
              <a:endParaRPr lang="zh-CN" altLang="en-US" sz="2400" b="1" dirty="0"/>
            </a:p>
          </p:txBody>
        </p:sp>
        <p:graphicFrame>
          <p:nvGraphicFramePr>
            <p:cNvPr id="16397" name="Object 12"/>
            <p:cNvGraphicFramePr>
              <a:graphicFrameLocks noChangeAspect="1"/>
            </p:cNvGraphicFramePr>
            <p:nvPr/>
          </p:nvGraphicFramePr>
          <p:xfrm>
            <a:off x="1219" y="66"/>
            <a:ext cx="12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" r:id="rId11" imgW="1905827" imgH="393871" progId="Equation.DSMT4">
                    <p:embed/>
                  </p:oleObj>
                </mc:Choice>
                <mc:Fallback>
                  <p:oleObj r:id="rId11" imgW="1905827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66"/>
                          <a:ext cx="120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2353" y="21"/>
              <a:ext cx="2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得积分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2065248" y="5668715"/>
            <a:ext cx="5705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所确定的函数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6" grpId="0" autoUpdateAnimBg="0"/>
      <p:bldP spid="737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91237"/>
              </p:ext>
            </p:extLst>
          </p:nvPr>
        </p:nvGraphicFramePr>
        <p:xfrm>
          <a:off x="2355850" y="2070200"/>
          <a:ext cx="38338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3" imgW="1714320" imgH="406080" progId="Equation.DSMT4">
                  <p:embed/>
                </p:oleObj>
              </mc:Choice>
              <mc:Fallback>
                <p:oleObj name="Equation" r:id="rId3" imgW="1714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070200"/>
                        <a:ext cx="38338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006592"/>
              </p:ext>
            </p:extLst>
          </p:nvPr>
        </p:nvGraphicFramePr>
        <p:xfrm>
          <a:off x="2009754" y="5040972"/>
          <a:ext cx="6163541" cy="100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5" imgW="2679480" imgH="406080" progId="Equation.DSMT4">
                  <p:embed/>
                </p:oleObj>
              </mc:Choice>
              <mc:Fallback>
                <p:oleObj name="Equation" r:id="rId5" imgW="267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54" y="5040972"/>
                        <a:ext cx="6163541" cy="1009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8291"/>
              </p:ext>
            </p:extLst>
          </p:nvPr>
        </p:nvGraphicFramePr>
        <p:xfrm>
          <a:off x="1647704" y="3205040"/>
          <a:ext cx="7090785" cy="99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7" imgW="3213000" imgH="406080" progId="Equation.DSMT4">
                  <p:embed/>
                </p:oleObj>
              </mc:Choice>
              <mc:Fallback>
                <p:oleObj name="Equation" r:id="rId7" imgW="321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704" y="3205040"/>
                        <a:ext cx="7090785" cy="99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83065"/>
              </p:ext>
            </p:extLst>
          </p:nvPr>
        </p:nvGraphicFramePr>
        <p:xfrm>
          <a:off x="1583460" y="4412491"/>
          <a:ext cx="4606203" cy="51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9" imgW="2145960" imgH="215640" progId="Equation.DSMT4">
                  <p:embed/>
                </p:oleObj>
              </mc:Choice>
              <mc:Fallback>
                <p:oleObj name="Equation" r:id="rId9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60" y="4412491"/>
                        <a:ext cx="4606203" cy="512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99855762"/>
              </p:ext>
            </p:extLst>
          </p:nvPr>
        </p:nvGraphicFramePr>
        <p:xfrm>
          <a:off x="2915893" y="1054986"/>
          <a:ext cx="3870614" cy="101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Equation" r:id="rId11" imgW="1549080" imgH="406080" progId="Equation.DSMT4">
                  <p:embed/>
                </p:oleObj>
              </mc:Choice>
              <mc:Fallback>
                <p:oleObj name="Equation" r:id="rId11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93" y="1054986"/>
                        <a:ext cx="3870614" cy="1015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60815" y="1306400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0815" y="22969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92535-4F88-477C-B241-4E637B27AB0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1553549" y="1724182"/>
            <a:ext cx="9237306" cy="4857903"/>
            <a:chOff x="469" y="480"/>
            <a:chExt cx="5341" cy="4118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935458" y="955081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三、含参量正常积分的可微性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2138853" y="1960296"/>
            <a:ext cx="7793037" cy="536574"/>
            <a:chOff x="32" y="0"/>
            <a:chExt cx="4909" cy="338"/>
          </a:xfrm>
        </p:grpSpPr>
        <p:graphicFrame>
          <p:nvGraphicFramePr>
            <p:cNvPr id="18449" name="Object 4"/>
            <p:cNvGraphicFramePr>
              <a:graphicFrameLocks noChangeAspect="1"/>
            </p:cNvGraphicFramePr>
            <p:nvPr/>
          </p:nvGraphicFramePr>
          <p:xfrm>
            <a:off x="1048" y="61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" r:id="rId3" imgW="2185349" imgH="431987" progId="Equation.DSMT4">
                    <p:embed/>
                  </p:oleObj>
                </mc:Choice>
                <mc:Fallback>
                  <p:oleObj r:id="rId3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61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5"/>
            <p:cNvGraphicFramePr>
              <a:graphicFrameLocks noChangeAspect="1"/>
            </p:cNvGraphicFramePr>
            <p:nvPr/>
          </p:nvGraphicFramePr>
          <p:xfrm>
            <a:off x="3239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2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3.3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2" name="Rectangle 7"/>
            <p:cNvSpPr>
              <a:spLocks noChangeArrowheads="1"/>
            </p:cNvSpPr>
            <p:nvPr/>
          </p:nvSpPr>
          <p:spPr bwMode="auto">
            <a:xfrm>
              <a:off x="2368" y="8"/>
              <a:ext cx="9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若函数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3903" y="8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与其偏导</a:t>
              </a:r>
              <a:r>
                <a:rPr lang="zh-CN" altLang="en-US" sz="1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2166288" y="2669781"/>
            <a:ext cx="7894638" cy="536574"/>
            <a:chOff x="0" y="0"/>
            <a:chExt cx="4973" cy="338"/>
          </a:xfrm>
        </p:grpSpPr>
        <p:graphicFrame>
          <p:nvGraphicFramePr>
            <p:cNvPr id="1844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264654"/>
                </p:ext>
              </p:extLst>
            </p:nvPr>
          </p:nvGraphicFramePr>
          <p:xfrm>
            <a:off x="316" y="46"/>
            <a:ext cx="80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3" name="Equation" r:id="rId7" imgW="1282680" imgH="431640" progId="Equation.DSMT4">
                    <p:embed/>
                  </p:oleObj>
                </mc:Choice>
                <mc:Fallback>
                  <p:oleObj name="Equation" r:id="rId7" imgW="1282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46"/>
                          <a:ext cx="80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1"/>
            <p:cNvGraphicFramePr>
              <a:graphicFrameLocks noChangeAspect="1"/>
            </p:cNvGraphicFramePr>
            <p:nvPr/>
          </p:nvGraphicFramePr>
          <p:xfrm>
            <a:off x="2497" y="69"/>
            <a:ext cx="1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4" r:id="rId9" imgW="2514600" imgH="393700" progId="Equation.DSMT4">
                    <p:embed/>
                  </p:oleObj>
                </mc:Choice>
                <mc:Fallback>
                  <p:oleObj r:id="rId9" imgW="25146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69"/>
                          <a:ext cx="15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数</a:t>
              </a:r>
              <a:endParaRPr lang="zh-CN" altLang="en-US" sz="2400" b="1" dirty="0"/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1123" y="0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都在矩形区域 </a:t>
              </a:r>
              <a:endParaRPr lang="zh-CN" altLang="en-US" sz="2400" b="1" dirty="0"/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3981" y="8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2111304" y="3165745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则函数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47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76352"/>
              </p:ext>
            </p:extLst>
          </p:nvPr>
        </p:nvGraphicFramePr>
        <p:xfrm>
          <a:off x="4478499" y="3753789"/>
          <a:ext cx="3387406" cy="77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r:id="rId11" imgW="3009900" imgH="685800" progId="Equation.DSMT4">
                  <p:embed/>
                </p:oleObj>
              </mc:Choice>
              <mc:Fallback>
                <p:oleObj r:id="rId11" imgW="3009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499" y="3753789"/>
                        <a:ext cx="3387406" cy="77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9" name="Group 17"/>
          <p:cNvGrpSpPr>
            <a:grpSpLocks/>
          </p:cNvGrpSpPr>
          <p:nvPr/>
        </p:nvGrpSpPr>
        <p:grpSpPr bwMode="auto">
          <a:xfrm>
            <a:off x="2201253" y="4453219"/>
            <a:ext cx="3024188" cy="549276"/>
            <a:chOff x="0" y="0"/>
            <a:chExt cx="1905" cy="346"/>
          </a:xfrm>
        </p:grpSpPr>
        <p:sp>
          <p:nvSpPr>
            <p:cNvPr id="1844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8442" name="Object 19"/>
            <p:cNvGraphicFramePr>
              <a:graphicFrameLocks noChangeAspect="1"/>
            </p:cNvGraphicFramePr>
            <p:nvPr/>
          </p:nvGraphicFramePr>
          <p:xfrm>
            <a:off x="296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59" y="16"/>
              <a:ext cx="11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上可微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且</a:t>
              </a:r>
              <a:endParaRPr lang="zh-CN" altLang="en-US" sz="2400" b="1" dirty="0"/>
            </a:p>
          </p:txBody>
        </p:sp>
      </p:grpSp>
      <p:graphicFrame>
        <p:nvGraphicFramePr>
          <p:cNvPr id="747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17046"/>
              </p:ext>
            </p:extLst>
          </p:nvPr>
        </p:nvGraphicFramePr>
        <p:xfrm>
          <a:off x="3910015" y="5100126"/>
          <a:ext cx="54054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quation" r:id="rId15" imgW="4787640" imgH="850680" progId="Equation.DSMT4">
                  <p:embed/>
                </p:oleObj>
              </mc:Choice>
              <mc:Fallback>
                <p:oleObj name="Equation" r:id="rId15" imgW="47876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5" y="5100126"/>
                        <a:ext cx="54054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2081215" y="1152253"/>
            <a:ext cx="8013699" cy="523876"/>
            <a:chOff x="0" y="0"/>
            <a:chExt cx="5048" cy="330"/>
          </a:xfrm>
        </p:grpSpPr>
        <p:graphicFrame>
          <p:nvGraphicFramePr>
            <p:cNvPr id="19474" name="Object 3"/>
            <p:cNvGraphicFramePr>
              <a:graphicFrameLocks noChangeAspect="1"/>
            </p:cNvGraphicFramePr>
            <p:nvPr/>
          </p:nvGraphicFramePr>
          <p:xfrm>
            <a:off x="866" y="69"/>
            <a:ext cx="4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2" r:id="rId3" imgW="775710" imgH="394213" progId="Equation.DSMT4">
                    <p:embed/>
                  </p:oleObj>
                </mc:Choice>
                <mc:Fallback>
                  <p:oleObj r:id="rId3" imgW="77571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69"/>
                          <a:ext cx="48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4"/>
            <p:cNvGraphicFramePr>
              <a:graphicFrameLocks noChangeAspect="1"/>
            </p:cNvGraphicFramePr>
            <p:nvPr/>
          </p:nvGraphicFramePr>
          <p:xfrm>
            <a:off x="2939" y="56"/>
            <a:ext cx="13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3" r:id="rId5" imgW="2070999" imgH="393871" progId="Equation.DSMT4">
                    <p:embed/>
                  </p:oleObj>
                </mc:Choice>
                <mc:Fallback>
                  <p:oleObj r:id="rId5" imgW="2070999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56"/>
                          <a:ext cx="130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对于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sp>
          <p:nvSpPr>
            <p:cNvPr id="19477" name="Rectangle 6"/>
            <p:cNvSpPr>
              <a:spLocks noChangeArrowheads="1"/>
            </p:cNvSpPr>
            <p:nvPr/>
          </p:nvSpPr>
          <p:spPr bwMode="auto">
            <a:xfrm>
              <a:off x="1262" y="0"/>
              <a:ext cx="17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内任意一点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19478" name="Rectangle 7"/>
            <p:cNvSpPr>
              <a:spLocks noChangeArrowheads="1"/>
            </p:cNvSpPr>
            <p:nvPr/>
          </p:nvSpPr>
          <p:spPr bwMode="auto">
            <a:xfrm>
              <a:off x="4207" y="0"/>
              <a:ext cx="8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为 </a:t>
              </a:r>
            </a:p>
          </p:txBody>
        </p:sp>
      </p:grp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008923" y="1730898"/>
            <a:ext cx="56685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区间的端点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则讨论单侧函数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6003635" y="30051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267807"/>
              </p:ext>
            </p:extLst>
          </p:nvPr>
        </p:nvGraphicFramePr>
        <p:xfrm>
          <a:off x="2570164" y="2308887"/>
          <a:ext cx="7058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r:id="rId7" imgW="7061200" imgH="850900" progId="Equation.DSMT4">
                  <p:embed/>
                </p:oleObj>
              </mc:Choice>
              <mc:Fallback>
                <p:oleObj r:id="rId7" imgW="7061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4" y="2308887"/>
                        <a:ext cx="70580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041526" y="3179880"/>
            <a:ext cx="8018463" cy="536575"/>
            <a:chOff x="0" y="0"/>
            <a:chExt cx="5051" cy="338"/>
          </a:xfrm>
        </p:grpSpPr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0" y="11"/>
              <a:ext cx="3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由微分学的拉格朗日中值定理及 </a:t>
              </a:r>
              <a:endParaRPr lang="zh-CN" altLang="en-US" sz="2400" b="1" dirty="0"/>
            </a:p>
          </p:txBody>
        </p:sp>
        <p:graphicFrame>
          <p:nvGraphicFramePr>
            <p:cNvPr id="1947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783979"/>
                </p:ext>
              </p:extLst>
            </p:nvPr>
          </p:nvGraphicFramePr>
          <p:xfrm>
            <a:off x="3255" y="61"/>
            <a:ext cx="79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5" name="Equation" r:id="rId9" imgW="1269720" imgH="431640" progId="Equation.DSMT4">
                    <p:embed/>
                  </p:oleObj>
                </mc:Choice>
                <mc:Fallback>
                  <p:oleObj name="Equation" r:id="rId9" imgW="1269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61"/>
                          <a:ext cx="79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Rectangle 14"/>
            <p:cNvSpPr>
              <a:spLocks noChangeArrowheads="1"/>
            </p:cNvSpPr>
            <p:nvPr/>
          </p:nvSpPr>
          <p:spPr bwMode="auto">
            <a:xfrm>
              <a:off x="4013" y="0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在有界闭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5791" name="Group 15"/>
          <p:cNvGrpSpPr>
            <a:grpSpLocks/>
          </p:cNvGrpSpPr>
          <p:nvPr/>
        </p:nvGrpSpPr>
        <p:grpSpPr bwMode="auto">
          <a:xfrm>
            <a:off x="2041526" y="3906836"/>
            <a:ext cx="8053388" cy="536576"/>
            <a:chOff x="-17" y="0"/>
            <a:chExt cx="5073" cy="338"/>
          </a:xfrm>
        </p:grpSpPr>
        <p:sp>
          <p:nvSpPr>
            <p:cNvPr id="19468" name="Rectangle 16"/>
            <p:cNvSpPr>
              <a:spLocks noChangeArrowheads="1"/>
            </p:cNvSpPr>
            <p:nvPr/>
          </p:nvSpPr>
          <p:spPr bwMode="auto">
            <a:xfrm>
              <a:off x="-17" y="8"/>
              <a:ext cx="32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从而一致连续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 </a:t>
              </a:r>
              <a:endParaRPr lang="zh-CN" altLang="en-US" sz="2400" b="1" dirty="0"/>
            </a:p>
          </p:txBody>
        </p:sp>
        <p:graphicFrame>
          <p:nvGraphicFramePr>
            <p:cNvPr id="19469" name="Object 17"/>
            <p:cNvGraphicFramePr>
              <a:graphicFrameLocks noChangeAspect="1"/>
            </p:cNvGraphicFramePr>
            <p:nvPr/>
          </p:nvGraphicFramePr>
          <p:xfrm>
            <a:off x="3058" y="77"/>
            <a:ext cx="14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" r:id="rId11" imgW="2274287" imgH="393871" progId="Equation.DSMT4">
                    <p:embed/>
                  </p:oleObj>
                </mc:Choice>
                <mc:Fallback>
                  <p:oleObj r:id="rId11" imgW="2274287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77"/>
                          <a:ext cx="14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Rectangle 18"/>
            <p:cNvSpPr>
              <a:spLocks noChangeArrowheads="1"/>
            </p:cNvSpPr>
            <p:nvPr/>
          </p:nvSpPr>
          <p:spPr bwMode="auto">
            <a:xfrm>
              <a:off x="4468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只要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2178479" y="4443046"/>
            <a:ext cx="2487612" cy="523876"/>
            <a:chOff x="0" y="0"/>
            <a:chExt cx="1567" cy="330"/>
          </a:xfrm>
        </p:grpSpPr>
        <p:graphicFrame>
          <p:nvGraphicFramePr>
            <p:cNvPr id="19466" name="Object 20"/>
            <p:cNvGraphicFramePr>
              <a:graphicFrameLocks noChangeAspect="1"/>
            </p:cNvGraphicFramePr>
            <p:nvPr/>
          </p:nvGraphicFramePr>
          <p:xfrm>
            <a:off x="0" y="45"/>
            <a:ext cx="9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" r:id="rId13" imgW="1562778" imgH="431987" progId="Equation.DSMT4">
                    <p:embed/>
                  </p:oleObj>
                </mc:Choice>
                <mc:Fallback>
                  <p:oleObj r:id="rId13" imgW="1562778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98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Rectangle 21"/>
            <p:cNvSpPr>
              <a:spLocks noChangeArrowheads="1"/>
            </p:cNvSpPr>
            <p:nvPr/>
          </p:nvSpPr>
          <p:spPr bwMode="auto">
            <a:xfrm>
              <a:off x="936" y="0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就有</a:t>
              </a:r>
              <a:endParaRPr lang="zh-CN" altLang="en-US" sz="2400" b="1" dirty="0"/>
            </a:p>
          </p:txBody>
        </p:sp>
      </p:grpSp>
      <p:graphicFrame>
        <p:nvGraphicFramePr>
          <p:cNvPr id="757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18548"/>
              </p:ext>
            </p:extLst>
          </p:nvPr>
        </p:nvGraphicFramePr>
        <p:xfrm>
          <a:off x="3441702" y="5224098"/>
          <a:ext cx="4919783" cy="91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8" name="Equation" r:id="rId15" imgW="5067000" imgH="939600" progId="Equation.DSMT4">
                  <p:embed/>
                </p:oleObj>
              </mc:Choice>
              <mc:Fallback>
                <p:oleObj name="Equation" r:id="rId15" imgW="5067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2" y="5224098"/>
                        <a:ext cx="4919783" cy="915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81591"/>
              </p:ext>
            </p:extLst>
          </p:nvPr>
        </p:nvGraphicFramePr>
        <p:xfrm>
          <a:off x="3597458" y="1410377"/>
          <a:ext cx="4803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Equation" r:id="rId3" imgW="4800600" imgH="507960" progId="Equation.DSMT4">
                  <p:embed/>
                </p:oleObj>
              </mc:Choice>
              <mc:Fallback>
                <p:oleObj name="Equation" r:id="rId3" imgW="4800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458" y="1410377"/>
                        <a:ext cx="4803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73695"/>
              </p:ext>
            </p:extLst>
          </p:nvPr>
        </p:nvGraphicFramePr>
        <p:xfrm>
          <a:off x="1862138" y="2166821"/>
          <a:ext cx="2971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r:id="rId5" imgW="2970511" imgH="431613" progId="Equation.DSMT4">
                  <p:embed/>
                </p:oleObj>
              </mc:Choice>
              <mc:Fallback>
                <p:oleObj r:id="rId5" imgW="297051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166821"/>
                        <a:ext cx="2971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56458"/>
              </p:ext>
            </p:extLst>
          </p:nvPr>
        </p:nvGraphicFramePr>
        <p:xfrm>
          <a:off x="2889006" y="2790437"/>
          <a:ext cx="28860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Equation" r:id="rId7" imgW="2882880" imgH="939600" progId="Equation.DSMT4">
                  <p:embed/>
                </p:oleObj>
              </mc:Choice>
              <mc:Fallback>
                <p:oleObj name="Equation" r:id="rId7" imgW="2882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06" y="2790437"/>
                        <a:ext cx="28860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09673"/>
              </p:ext>
            </p:extLst>
          </p:nvPr>
        </p:nvGraphicFramePr>
        <p:xfrm>
          <a:off x="3467041" y="3878011"/>
          <a:ext cx="6081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Equation" r:id="rId9" imgW="6083280" imgH="939600" progId="Equation.DSMT4">
                  <p:embed/>
                </p:oleObj>
              </mc:Choice>
              <mc:Fallback>
                <p:oleObj name="Equation" r:id="rId9" imgW="60832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41" y="3878011"/>
                        <a:ext cx="6081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62583"/>
              </p:ext>
            </p:extLst>
          </p:nvPr>
        </p:nvGraphicFramePr>
        <p:xfrm>
          <a:off x="3467041" y="4950096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r:id="rId11" imgW="1600895" imgH="393871" progId="Equation.DSMT4">
                  <p:embed/>
                </p:oleObj>
              </mc:Choice>
              <mc:Fallback>
                <p:oleObj r:id="rId11" imgW="1600895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41" y="4950096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1862138" y="5485877"/>
            <a:ext cx="5010150" cy="549276"/>
            <a:chOff x="-12" y="0"/>
            <a:chExt cx="3156" cy="346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857" y="69"/>
            <a:ext cx="9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8" r:id="rId13" imgW="1486545" imgH="393871" progId="Equation.DSMT4">
                    <p:embed/>
                  </p:oleObj>
                </mc:Choice>
                <mc:Fallback>
                  <p:oleObj r:id="rId13" imgW="1486545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69"/>
                          <a:ext cx="93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-12" y="0"/>
              <a:ext cx="19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这就证明了对一切 </a:t>
              </a:r>
              <a:endParaRPr lang="zh-CN" altLang="en-US" sz="2400" b="1" dirty="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739" y="16"/>
              <a:ext cx="4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有</a:t>
              </a:r>
              <a:endParaRPr lang="zh-CN" altLang="en-US" sz="2400" b="1" dirty="0"/>
            </a:p>
          </p:txBody>
        </p:sp>
      </p:grp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59635"/>
              </p:ext>
            </p:extLst>
          </p:nvPr>
        </p:nvGraphicFramePr>
        <p:xfrm>
          <a:off x="6872289" y="5323952"/>
          <a:ext cx="37576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15" imgW="3759120" imgH="850680" progId="Equation.DSMT4">
                  <p:embed/>
                </p:oleObj>
              </mc:Choice>
              <mc:Fallback>
                <p:oleObj name="Equation" r:id="rId15" imgW="3759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9" y="5323952"/>
                        <a:ext cx="375761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081746" y="1085119"/>
            <a:ext cx="10122585" cy="5358274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2050402" y="2292325"/>
            <a:ext cx="7966075" cy="544513"/>
            <a:chOff x="0" y="0"/>
            <a:chExt cx="5018" cy="343"/>
          </a:xfrm>
        </p:grpSpPr>
        <p:graphicFrame>
          <p:nvGraphicFramePr>
            <p:cNvPr id="21522" name="Object 3"/>
            <p:cNvGraphicFramePr>
              <a:graphicFrameLocks noChangeAspect="1"/>
            </p:cNvGraphicFramePr>
            <p:nvPr/>
          </p:nvGraphicFramePr>
          <p:xfrm>
            <a:off x="0" y="54"/>
            <a:ext cx="1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" r:id="rId4" imgW="2452164" imgH="393871" progId="Equation.DSMT4">
                    <p:embed/>
                  </p:oleObj>
                </mc:Choice>
                <mc:Fallback>
                  <p:oleObj r:id="rId4" imgW="2452164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4"/>
                          <a:ext cx="154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4"/>
            <p:cNvGraphicFramePr>
              <a:graphicFrameLocks noChangeAspect="1"/>
            </p:cNvGraphicFramePr>
            <p:nvPr/>
          </p:nvGraphicFramePr>
          <p:xfrm>
            <a:off x="4157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9" r:id="rId6" imgW="839293" imgH="394213" progId="Equation.DSMT4">
                    <p:embed/>
                  </p:oleObj>
                </mc:Choice>
                <mc:Fallback>
                  <p:oleObj r:id="rId6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Rectangle 5"/>
            <p:cNvSpPr>
              <a:spLocks noChangeArrowheads="1"/>
            </p:cNvSpPr>
            <p:nvPr/>
          </p:nvSpPr>
          <p:spPr bwMode="auto">
            <a:xfrm>
              <a:off x="1458" y="13"/>
              <a:ext cx="27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为定义在</a:t>
              </a:r>
              <a:endParaRPr lang="zh-CN" altLang="en-US" sz="2400" b="1" dirty="0"/>
            </a:p>
          </p:txBody>
        </p:sp>
        <p:sp>
          <p:nvSpPr>
            <p:cNvPr id="21525" name="Rectangle 6"/>
            <p:cNvSpPr>
              <a:spLocks noChangeArrowheads="1"/>
            </p:cNvSpPr>
            <p:nvPr/>
          </p:nvSpPr>
          <p:spPr bwMode="auto">
            <a:xfrm>
              <a:off x="4655" y="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2000396" y="1525047"/>
            <a:ext cx="7727950" cy="595313"/>
            <a:chOff x="32" y="0"/>
            <a:chExt cx="4768" cy="375"/>
          </a:xfrm>
        </p:grpSpPr>
        <p:graphicFrame>
          <p:nvGraphicFramePr>
            <p:cNvPr id="21517" name="Object 9"/>
            <p:cNvGraphicFramePr>
              <a:graphicFrameLocks noChangeAspect="1"/>
            </p:cNvGraphicFramePr>
            <p:nvPr/>
          </p:nvGraphicFramePr>
          <p:xfrm>
            <a:off x="1051" y="117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0" r:id="rId8" imgW="801143" imgH="394213" progId="Equation.DSMT4">
                    <p:embed/>
                  </p:oleObj>
                </mc:Choice>
                <mc:Fallback>
                  <p:oleObj r:id="rId8" imgW="8011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117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061010"/>
                </p:ext>
              </p:extLst>
            </p:nvPr>
          </p:nvGraphicFramePr>
          <p:xfrm>
            <a:off x="2881" y="64"/>
            <a:ext cx="16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1" name="Equation" r:id="rId10" imgW="2565360" imgH="431640" progId="Equation.DSMT4">
                    <p:embed/>
                  </p:oleObj>
                </mc:Choice>
                <mc:Fallback>
                  <p:oleObj name="Equation" r:id="rId10" imgW="2565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64"/>
                          <a:ext cx="16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32" y="24"/>
              <a:ext cx="10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3.4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0" name="Rectangle 12"/>
            <p:cNvSpPr>
              <a:spLocks noChangeArrowheads="1"/>
            </p:cNvSpPr>
            <p:nvPr/>
          </p:nvSpPr>
          <p:spPr bwMode="auto">
            <a:xfrm>
              <a:off x="1492" y="45"/>
              <a:ext cx="1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的可微性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21521" name="Rectangle 13"/>
            <p:cNvSpPr>
              <a:spLocks noChangeArrowheads="1"/>
            </p:cNvSpPr>
            <p:nvPr/>
          </p:nvSpPr>
          <p:spPr bwMode="auto">
            <a:xfrm>
              <a:off x="4445" y="0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1767316" y="2935243"/>
            <a:ext cx="6208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其值含于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内的可微函数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则函数</a:t>
            </a:r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29063"/>
              </p:ext>
            </p:extLst>
          </p:nvPr>
        </p:nvGraphicFramePr>
        <p:xfrm>
          <a:off x="4090728" y="3517856"/>
          <a:ext cx="3438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Equation" r:id="rId12" imgW="3441600" imgH="723600" progId="Equation.DSMT4">
                  <p:embed/>
                </p:oleObj>
              </mc:Choice>
              <mc:Fallback>
                <p:oleObj name="Equation" r:id="rId12" imgW="34416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728" y="3517856"/>
                        <a:ext cx="34385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1948453" y="4124235"/>
            <a:ext cx="3028951" cy="574674"/>
            <a:chOff x="0" y="0"/>
            <a:chExt cx="1908" cy="362"/>
          </a:xfrm>
        </p:grpSpPr>
        <p:sp>
          <p:nvSpPr>
            <p:cNvPr id="21514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21515" name="Object 18"/>
            <p:cNvGraphicFramePr>
              <a:graphicFrameLocks noChangeAspect="1"/>
            </p:cNvGraphicFramePr>
            <p:nvPr/>
          </p:nvGraphicFramePr>
          <p:xfrm>
            <a:off x="293" y="80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3" r:id="rId14" imgW="839293" imgH="394213" progId="Equation.DSMT4">
                    <p:embed/>
                  </p:oleObj>
                </mc:Choice>
                <mc:Fallback>
                  <p:oleObj r:id="rId14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" y="80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762" y="32"/>
              <a:ext cx="11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上可微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且</a:t>
              </a:r>
              <a:endParaRPr lang="zh-CN" altLang="en-US" sz="2400" b="1" dirty="0"/>
            </a:p>
          </p:txBody>
        </p:sp>
      </p:grpSp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60384"/>
              </p:ext>
            </p:extLst>
          </p:nvPr>
        </p:nvGraphicFramePr>
        <p:xfrm>
          <a:off x="2933700" y="4746437"/>
          <a:ext cx="6188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" name="Equation" r:id="rId16" imgW="6184800" imgH="723600" progId="Equation.DSMT4">
                  <p:embed/>
                </p:oleObj>
              </mc:Choice>
              <mc:Fallback>
                <p:oleObj name="Equation" r:id="rId16" imgW="61848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746437"/>
                        <a:ext cx="61880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03036"/>
              </p:ext>
            </p:extLst>
          </p:nvPr>
        </p:nvGraphicFramePr>
        <p:xfrm>
          <a:off x="5013325" y="5667146"/>
          <a:ext cx="5133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" r:id="rId18" imgW="5575300" imgH="406400" progId="Equation.DSMT4">
                  <p:embed/>
                </p:oleObj>
              </mc:Choice>
              <mc:Fallback>
                <p:oleObj r:id="rId18" imgW="5575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5667146"/>
                        <a:ext cx="5133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903845" y="1325486"/>
            <a:ext cx="4443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把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看作复合函数</a:t>
            </a:r>
            <a:r>
              <a:rPr lang="en-US" altLang="zh-CN" sz="2800" b="1" dirty="0">
                <a:cs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77046"/>
              </p:ext>
            </p:extLst>
          </p:nvPr>
        </p:nvGraphicFramePr>
        <p:xfrm>
          <a:off x="3136779" y="1952192"/>
          <a:ext cx="5038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r:id="rId3" imgW="5041900" imgH="685800" progId="Equation.DSMT4">
                  <p:embed/>
                </p:oleObj>
              </mc:Choice>
              <mc:Fallback>
                <p:oleObj r:id="rId3" imgW="5041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779" y="1952192"/>
                        <a:ext cx="5038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62396"/>
              </p:ext>
            </p:extLst>
          </p:nvPr>
        </p:nvGraphicFramePr>
        <p:xfrm>
          <a:off x="3920760" y="2712471"/>
          <a:ext cx="2843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r:id="rId5" imgW="2844800" imgH="393700" progId="Equation.DSMT4">
                  <p:embed/>
                </p:oleObj>
              </mc:Choice>
              <mc:Fallback>
                <p:oleObj r:id="rId5" imgW="2844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760" y="2712471"/>
                        <a:ext cx="2843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903845" y="3221126"/>
            <a:ext cx="7763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由复合函数求导法则及变动上限积分的性质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有  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01679"/>
              </p:ext>
            </p:extLst>
          </p:nvPr>
        </p:nvGraphicFramePr>
        <p:xfrm>
          <a:off x="3059479" y="3893305"/>
          <a:ext cx="4930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7" imgW="4927320" imgH="838080" progId="Equation.DSMT4">
                  <p:embed/>
                </p:oleObj>
              </mc:Choice>
              <mc:Fallback>
                <p:oleObj name="Equation" r:id="rId7" imgW="4927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79" y="3893305"/>
                        <a:ext cx="4930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08224"/>
              </p:ext>
            </p:extLst>
          </p:nvPr>
        </p:nvGraphicFramePr>
        <p:xfrm>
          <a:off x="4397009" y="4877289"/>
          <a:ext cx="5270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9" imgW="5270400" imgH="1269720" progId="Equation.DSMT4">
                  <p:embed/>
                </p:oleObj>
              </mc:Choice>
              <mc:Fallback>
                <p:oleObj name="Equation" r:id="rId9" imgW="52704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009" y="4877289"/>
                        <a:ext cx="5270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984085" y="1811000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由于可微性也是局部性质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中条件</a:t>
            </a:r>
            <a:r>
              <a:rPr lang="zh-CN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与 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03635" y="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36660"/>
              </p:ext>
            </p:extLst>
          </p:nvPr>
        </p:nvGraphicFramePr>
        <p:xfrm>
          <a:off x="2137279" y="2588541"/>
          <a:ext cx="77327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" imgW="7734240" imgH="457200" progId="Equation.DSMT4">
                  <p:embed/>
                </p:oleObj>
              </mc:Choice>
              <mc:Fallback>
                <p:oleObj name="Equation" r:id="rId3" imgW="7734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279" y="2588541"/>
                        <a:ext cx="77327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591526" y="2200321"/>
            <a:ext cx="36353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67485" y="3310114"/>
            <a:ext cx="3691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>
                <a:latin typeface="French Script MT" panose="03020402040607040605" pitchFamily="66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任意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区间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5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79256" y="1421629"/>
            <a:ext cx="1066800" cy="523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51860"/>
              </p:ext>
            </p:extLst>
          </p:nvPr>
        </p:nvGraphicFramePr>
        <p:xfrm>
          <a:off x="3429000" y="1307220"/>
          <a:ext cx="487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3" imgW="4876800" imgH="850900" progId="Equation.DSMT4">
                  <p:embed/>
                </p:oleObj>
              </mc:Choice>
              <mc:Fallback>
                <p:oleObj name="Equation" r:id="rId3" imgW="4876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07220"/>
                        <a:ext cx="487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99278" y="2367867"/>
            <a:ext cx="3868122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由</a:t>
            </a:r>
            <a:r>
              <a:rPr lang="zh-CN" altLang="en-US" dirty="0" smtClean="0">
                <a:latin typeface="+mn-ea"/>
                <a:ea typeface="+mn-ea"/>
              </a:rPr>
              <a:t>定理 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3.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得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75768"/>
              </p:ext>
            </p:extLst>
          </p:nvPr>
        </p:nvGraphicFramePr>
        <p:xfrm>
          <a:off x="2463800" y="2992972"/>
          <a:ext cx="584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5" imgW="5842000" imgH="952500" progId="Equation.DSMT4">
                  <p:embed/>
                </p:oleObj>
              </mc:Choice>
              <mc:Fallback>
                <p:oleObj name="Equation" r:id="rId5" imgW="5842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992972"/>
                        <a:ext cx="584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63318"/>
              </p:ext>
            </p:extLst>
          </p:nvPr>
        </p:nvGraphicFramePr>
        <p:xfrm>
          <a:off x="3349625" y="3967452"/>
          <a:ext cx="4191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7" imgW="4191000" imgH="1181100" progId="Equation.DSMT4">
                  <p:embed/>
                </p:oleObj>
              </mc:Choice>
              <mc:Fallback>
                <p:oleObj name="Equation" r:id="rId7" imgW="41910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967452"/>
                        <a:ext cx="4191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46969"/>
              </p:ext>
            </p:extLst>
          </p:nvPr>
        </p:nvGraphicFramePr>
        <p:xfrm>
          <a:off x="3349625" y="5254877"/>
          <a:ext cx="288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9" imgW="2882900" imgH="952500" progId="Equation.DSMT4">
                  <p:embed/>
                </p:oleObj>
              </mc:Choice>
              <mc:Fallback>
                <p:oleObj name="Equation" r:id="rId9" imgW="2882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254877"/>
                        <a:ext cx="288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5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27893"/>
              </p:ext>
            </p:extLst>
          </p:nvPr>
        </p:nvGraphicFramePr>
        <p:xfrm>
          <a:off x="2652945" y="1537333"/>
          <a:ext cx="71945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4" imgW="3073320" imgH="431640" progId="Equation.DSMT4">
                  <p:embed/>
                </p:oleObj>
              </mc:Choice>
              <mc:Fallback>
                <p:oleObj name="Equation" r:id="rId4" imgW="3073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945" y="1537333"/>
                        <a:ext cx="71945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104748"/>
              </p:ext>
            </p:extLst>
          </p:nvPr>
        </p:nvGraphicFramePr>
        <p:xfrm>
          <a:off x="2301787" y="2652989"/>
          <a:ext cx="8123093" cy="100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6" imgW="3504960" imgH="431640" progId="Equation.DSMT4">
                  <p:embed/>
                </p:oleObj>
              </mc:Choice>
              <mc:Fallback>
                <p:oleObj name="Equation" r:id="rId6" imgW="350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787" y="2652989"/>
                        <a:ext cx="8123093" cy="100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31476"/>
              </p:ext>
            </p:extLst>
          </p:nvPr>
        </p:nvGraphicFramePr>
        <p:xfrm>
          <a:off x="2007843" y="3707447"/>
          <a:ext cx="6423838" cy="111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8" imgW="2705040" imgH="469800" progId="Equation.DSMT4">
                  <p:embed/>
                </p:oleObj>
              </mc:Choice>
              <mc:Fallback>
                <p:oleObj name="Equation" r:id="rId8" imgW="2705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843" y="3707447"/>
                        <a:ext cx="6423838" cy="1115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4179"/>
              </p:ext>
            </p:extLst>
          </p:nvPr>
        </p:nvGraphicFramePr>
        <p:xfrm>
          <a:off x="2877233" y="4823325"/>
          <a:ext cx="7104967" cy="11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10" imgW="3073320" imgH="482400" progId="Equation.DSMT4">
                  <p:embed/>
                </p:oleObj>
              </mc:Choice>
              <mc:Fallback>
                <p:oleObj name="Equation" r:id="rId10" imgW="3073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233" y="4823325"/>
                        <a:ext cx="7104967" cy="1115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97953" y="1776058"/>
                <a:ext cx="11549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例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53" y="1776058"/>
                <a:ext cx="1154992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758048" y="28917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782001" y="1160029"/>
            <a:ext cx="5743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一、含参量正常积分的定义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101669" y="1972724"/>
            <a:ext cx="7912100" cy="547688"/>
            <a:chOff x="0" y="0"/>
            <a:chExt cx="4984" cy="345"/>
          </a:xfrm>
        </p:grpSpPr>
        <p:graphicFrame>
          <p:nvGraphicFramePr>
            <p:cNvPr id="8221" name="Object 4"/>
            <p:cNvGraphicFramePr>
              <a:graphicFrameLocks noChangeAspect="1"/>
            </p:cNvGraphicFramePr>
            <p:nvPr/>
          </p:nvGraphicFramePr>
          <p:xfrm>
            <a:off x="269" y="6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" r:id="rId3" imgW="1169923" imgH="394213" progId="Equation.DSMT4">
                    <p:embed/>
                  </p:oleObj>
                </mc:Choice>
                <mc:Fallback>
                  <p:oleObj r:id="rId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6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2" name="Object 5"/>
            <p:cNvGraphicFramePr>
              <a:graphicFrameLocks noChangeAspect="1"/>
            </p:cNvGraphicFramePr>
            <p:nvPr/>
          </p:nvGraphicFramePr>
          <p:xfrm>
            <a:off x="2815" y="80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" r:id="rId5" imgW="2590800" imgH="393700" progId="Equation.DSMT4">
                    <p:embed/>
                  </p:oleObj>
                </mc:Choice>
                <mc:Fallback>
                  <p:oleObj r:id="rId5" imgW="2590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" y="80"/>
                          <a:ext cx="163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8224" name="Rectangle 7"/>
            <p:cNvSpPr>
              <a:spLocks noChangeArrowheads="1"/>
            </p:cNvSpPr>
            <p:nvPr/>
          </p:nvSpPr>
          <p:spPr bwMode="auto">
            <a:xfrm>
              <a:off x="944" y="10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是定义在矩形区域</a:t>
              </a:r>
              <a:endParaRPr lang="zh-CN" altLang="en-US" sz="2400" b="1" dirty="0"/>
            </a:p>
          </p:txBody>
        </p:sp>
        <p:sp>
          <p:nvSpPr>
            <p:cNvPr id="8225" name="Rectangle 8"/>
            <p:cNvSpPr>
              <a:spLocks noChangeArrowheads="1"/>
            </p:cNvSpPr>
            <p:nvPr/>
          </p:nvSpPr>
          <p:spPr bwMode="auto">
            <a:xfrm>
              <a:off x="4396" y="18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2082500" y="3280351"/>
            <a:ext cx="8126412" cy="544512"/>
            <a:chOff x="0" y="0"/>
            <a:chExt cx="5119" cy="343"/>
          </a:xfrm>
        </p:grpSpPr>
        <p:sp>
          <p:nvSpPr>
            <p:cNvPr id="8218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定义在</a:t>
              </a:r>
              <a:endParaRPr lang="zh-CN" altLang="en-US" sz="2400" b="1" dirty="0"/>
            </a:p>
          </p:txBody>
        </p:sp>
        <p:graphicFrame>
          <p:nvGraphicFramePr>
            <p:cNvPr id="8219" name="Object 11"/>
            <p:cNvGraphicFramePr>
              <a:graphicFrameLocks noChangeAspect="1"/>
            </p:cNvGraphicFramePr>
            <p:nvPr/>
          </p:nvGraphicFramePr>
          <p:xfrm>
            <a:off x="741" y="59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" r:id="rId7" imgW="852009" imgH="394213" progId="Equation.DSMT4">
                    <p:embed/>
                  </p:oleObj>
                </mc:Choice>
                <mc:Fallback>
                  <p:oleObj r:id="rId7" imgW="8520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59"/>
                          <a:ext cx="5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>
              <a:off x="1196" y="13"/>
              <a:ext cx="39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上以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为自变量的一元函数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倘若这时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2149111" y="3929854"/>
            <a:ext cx="5719763" cy="541338"/>
            <a:chOff x="0" y="0"/>
            <a:chExt cx="3603" cy="341"/>
          </a:xfrm>
        </p:grpSpPr>
        <p:graphicFrame>
          <p:nvGraphicFramePr>
            <p:cNvPr id="8214" name="Object 14"/>
            <p:cNvGraphicFramePr>
              <a:graphicFrameLocks noChangeAspect="1"/>
            </p:cNvGraphicFramePr>
            <p:nvPr/>
          </p:nvGraphicFramePr>
          <p:xfrm>
            <a:off x="0" y="5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5"/>
            <p:cNvGraphicFramePr>
              <a:graphicFrameLocks noChangeAspect="1"/>
            </p:cNvGraphicFramePr>
            <p:nvPr/>
          </p:nvGraphicFramePr>
          <p:xfrm>
            <a:off x="993" y="64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" r:id="rId10" imgW="852009" imgH="394213" progId="Equation.DSMT4">
                    <p:embed/>
                  </p:oleObj>
                </mc:Choice>
                <mc:Fallback>
                  <p:oleObj r:id="rId10" imgW="8520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64"/>
                          <a:ext cx="5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Rectangle 16"/>
            <p:cNvSpPr>
              <a:spLocks noChangeArrowheads="1"/>
            </p:cNvSpPr>
            <p:nvPr/>
          </p:nvSpPr>
          <p:spPr bwMode="auto">
            <a:xfrm>
              <a:off x="688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sp>
          <p:nvSpPr>
            <p:cNvPr id="8217" name="Rectangle 17"/>
            <p:cNvSpPr>
              <a:spLocks noChangeArrowheads="1"/>
            </p:cNvSpPr>
            <p:nvPr/>
          </p:nvSpPr>
          <p:spPr bwMode="auto">
            <a:xfrm>
              <a:off x="1459" y="11"/>
              <a:ext cx="21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则其积分值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8198" name="Rectangle 18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5555" name="Object 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9493242"/>
              </p:ext>
            </p:extLst>
          </p:nvPr>
        </p:nvGraphicFramePr>
        <p:xfrm>
          <a:off x="3375025" y="4540143"/>
          <a:ext cx="6619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r:id="rId12" imgW="6616700" imgH="685800" progId="Equation.DSMT4">
                  <p:embed/>
                </p:oleObj>
              </mc:Choice>
              <mc:Fallback>
                <p:oleObj r:id="rId12" imgW="6616700" imgH="685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540143"/>
                        <a:ext cx="6619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6" name="Group 20"/>
          <p:cNvGrpSpPr>
            <a:grpSpLocks/>
          </p:cNvGrpSpPr>
          <p:nvPr/>
        </p:nvGrpSpPr>
        <p:grpSpPr bwMode="auto">
          <a:xfrm>
            <a:off x="2084939" y="5248962"/>
            <a:ext cx="4022725" cy="536575"/>
            <a:chOff x="-8" y="0"/>
            <a:chExt cx="2534" cy="338"/>
          </a:xfrm>
        </p:grpSpPr>
        <p:sp>
          <p:nvSpPr>
            <p:cNvPr id="8211" name="Rectangle 21"/>
            <p:cNvSpPr>
              <a:spLocks noChangeArrowheads="1"/>
            </p:cNvSpPr>
            <p:nvPr/>
          </p:nvSpPr>
          <p:spPr bwMode="auto">
            <a:xfrm>
              <a:off x="-8" y="8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是定义在 </a:t>
              </a:r>
              <a:endParaRPr lang="zh-CN" altLang="en-US" sz="2400" b="1" dirty="0"/>
            </a:p>
          </p:txBody>
        </p:sp>
        <p:graphicFrame>
          <p:nvGraphicFramePr>
            <p:cNvPr id="8212" name="Object 22"/>
            <p:cNvGraphicFramePr>
              <a:graphicFrameLocks noChangeAspect="1"/>
            </p:cNvGraphicFramePr>
            <p:nvPr/>
          </p:nvGraphicFramePr>
          <p:xfrm>
            <a:off x="990" y="53"/>
            <a:ext cx="5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" r:id="rId14" imgW="902876" imgH="394213" progId="Equation.DSMT4">
                    <p:embed/>
                  </p:oleObj>
                </mc:Choice>
                <mc:Fallback>
                  <p:oleObj r:id="rId14" imgW="90287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53"/>
                          <a:ext cx="57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Rectangle 23"/>
            <p:cNvSpPr>
              <a:spLocks noChangeArrowheads="1"/>
            </p:cNvSpPr>
            <p:nvPr/>
          </p:nvSpPr>
          <p:spPr bwMode="auto">
            <a:xfrm>
              <a:off x="1438" y="0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上的函数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2020095" y="5826019"/>
            <a:ext cx="5214938" cy="554038"/>
            <a:chOff x="-14" y="0"/>
            <a:chExt cx="3285" cy="349"/>
          </a:xfrm>
        </p:grpSpPr>
        <p:sp>
          <p:nvSpPr>
            <p:cNvPr id="8208" name="Rectangle 25"/>
            <p:cNvSpPr>
              <a:spLocks noChangeArrowheads="1"/>
            </p:cNvSpPr>
            <p:nvPr/>
          </p:nvSpPr>
          <p:spPr bwMode="auto">
            <a:xfrm>
              <a:off x="-14" y="19"/>
              <a:ext cx="12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一般地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设 </a:t>
              </a:r>
              <a:endParaRPr lang="zh-CN" altLang="en-US" sz="2400" b="1" dirty="0"/>
            </a:p>
          </p:txBody>
        </p:sp>
        <p:graphicFrame>
          <p:nvGraphicFramePr>
            <p:cNvPr id="8209" name="Object 26"/>
            <p:cNvGraphicFramePr>
              <a:graphicFrameLocks noChangeAspect="1"/>
            </p:cNvGraphicFramePr>
            <p:nvPr/>
          </p:nvGraphicFramePr>
          <p:xfrm>
            <a:off x="1119" y="5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" r:id="rId16" imgW="1169923" imgH="394213" progId="Equation.DSMT4">
                    <p:embed/>
                  </p:oleObj>
                </mc:Choice>
                <mc:Fallback>
                  <p:oleObj r:id="rId16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5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Rectangle 27"/>
            <p:cNvSpPr>
              <a:spLocks noChangeArrowheads="1"/>
            </p:cNvSpPr>
            <p:nvPr/>
          </p:nvSpPr>
          <p:spPr bwMode="auto">
            <a:xfrm>
              <a:off x="1805" y="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为定义在区域</a:t>
              </a:r>
              <a:endParaRPr lang="zh-CN" altLang="en-US" sz="2400" b="1" dirty="0"/>
            </a:p>
          </p:txBody>
        </p:sp>
      </p:grp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2049282" y="2637306"/>
            <a:ext cx="7964487" cy="539750"/>
            <a:chOff x="-18" y="0"/>
            <a:chExt cx="5017" cy="340"/>
          </a:xfrm>
        </p:grpSpPr>
        <p:grpSp>
          <p:nvGrpSpPr>
            <p:cNvPr id="8203" name="Group 29"/>
            <p:cNvGrpSpPr>
              <a:grpSpLocks/>
            </p:cNvGrpSpPr>
            <p:nvPr/>
          </p:nvGrpSpPr>
          <p:grpSpPr bwMode="auto">
            <a:xfrm>
              <a:off x="-18" y="0"/>
              <a:ext cx="5017" cy="340"/>
              <a:chOff x="-18" y="0"/>
              <a:chExt cx="5017" cy="340"/>
            </a:xfrm>
          </p:grpSpPr>
          <p:sp>
            <p:nvSpPr>
              <p:cNvPr id="8205" name="Rectangle 30"/>
              <p:cNvSpPr>
                <a:spLocks noChangeArrowheads="1"/>
              </p:cNvSpPr>
              <p:nvPr/>
            </p:nvSpPr>
            <p:spPr bwMode="auto">
              <a:xfrm>
                <a:off x="-18" y="0"/>
                <a:ext cx="178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二元函数</a:t>
                </a:r>
                <a:r>
                  <a:rPr lang="en-US" altLang="zh-CN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取</a:t>
                </a:r>
                <a:endParaRPr lang="zh-CN" altLang="en-US" sz="2400" b="1" dirty="0"/>
              </a:p>
            </p:txBody>
          </p:sp>
          <p:graphicFrame>
            <p:nvGraphicFramePr>
              <p:cNvPr id="8206" name="Object 31"/>
              <p:cNvGraphicFramePr>
                <a:graphicFrameLocks noChangeAspect="1"/>
              </p:cNvGraphicFramePr>
              <p:nvPr/>
            </p:nvGraphicFramePr>
            <p:xfrm>
              <a:off x="1701" y="65"/>
              <a:ext cx="52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" r:id="rId17" imgW="839293" imgH="394213" progId="Equation.DSMT4">
                      <p:embed/>
                    </p:oleObj>
                  </mc:Choice>
                  <mc:Fallback>
                    <p:oleObj r:id="rId17" imgW="839293" imgH="3942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65"/>
                            <a:ext cx="52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7" name="Rectangle 32"/>
              <p:cNvSpPr>
                <a:spLocks noChangeArrowheads="1"/>
              </p:cNvSpPr>
              <p:nvPr/>
            </p:nvSpPr>
            <p:spPr bwMode="auto">
              <a:xfrm>
                <a:off x="2179" y="13"/>
                <a:ext cx="28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上的定值时</a:t>
                </a:r>
                <a:r>
                  <a:rPr lang="en-US" altLang="zh-CN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函数       是</a:t>
                </a:r>
                <a:endParaRPr lang="zh-CN" altLang="en-US" sz="2400" b="1" dirty="0"/>
              </a:p>
            </p:txBody>
          </p:sp>
        </p:grpSp>
        <p:graphicFrame>
          <p:nvGraphicFramePr>
            <p:cNvPr id="8204" name="Object 33"/>
            <p:cNvGraphicFramePr>
              <a:graphicFrameLocks noChangeAspect="1"/>
            </p:cNvGraphicFramePr>
            <p:nvPr/>
          </p:nvGraphicFramePr>
          <p:xfrm>
            <a:off x="3949" y="80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" r:id="rId19" imgW="1131774" imgH="394213" progId="Equation.DSMT4">
                    <p:embed/>
                  </p:oleObj>
                </mc:Choice>
                <mc:Fallback>
                  <p:oleObj r:id="rId19" imgW="1131774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80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924115" y="1884089"/>
            <a:ext cx="900112" cy="523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35739"/>
              </p:ext>
            </p:extLst>
          </p:nvPr>
        </p:nvGraphicFramePr>
        <p:xfrm>
          <a:off x="3194539" y="1803127"/>
          <a:ext cx="603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3" imgW="6032500" imgH="685800" progId="Equation.DSMT4">
                  <p:embed/>
                </p:oleObj>
              </mc:Choice>
              <mc:Fallback>
                <p:oleObj name="Equation" r:id="rId3" imgW="6032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539" y="1803127"/>
                        <a:ext cx="603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924115" y="2715344"/>
            <a:ext cx="8208963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本题直接积分较困难，故采用</a:t>
            </a:r>
            <a:r>
              <a:rPr lang="zh-CN" altLang="en-US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“先导后积”</a:t>
            </a:r>
            <a:r>
              <a:rPr lang="zh-CN" altLang="en-US" dirty="0">
                <a:latin typeface="+mn-ea"/>
                <a:ea typeface="+mn-ea"/>
              </a:rPr>
              <a:t>法</a:t>
            </a: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43439"/>
              </p:ext>
            </p:extLst>
          </p:nvPr>
        </p:nvGraphicFramePr>
        <p:xfrm>
          <a:off x="2103581" y="3460874"/>
          <a:ext cx="5975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5" imgW="5664200" imgH="508000" progId="Equation.DSMT4">
                  <p:embed/>
                </p:oleObj>
              </mc:Choice>
              <mc:Fallback>
                <p:oleObj name="Equation" r:id="rId5" imgW="5664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3460874"/>
                        <a:ext cx="5975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46892"/>
              </p:ext>
            </p:extLst>
          </p:nvPr>
        </p:nvGraphicFramePr>
        <p:xfrm>
          <a:off x="2103581" y="4256374"/>
          <a:ext cx="7850032" cy="46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7" imgW="7543800" imgH="444240" progId="Equation.DSMT4">
                  <p:embed/>
                </p:oleObj>
              </mc:Choice>
              <mc:Fallback>
                <p:oleObj name="Equation" r:id="rId7" imgW="754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4256374"/>
                        <a:ext cx="7850032" cy="462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65714"/>
              </p:ext>
            </p:extLst>
          </p:nvPr>
        </p:nvGraphicFramePr>
        <p:xfrm>
          <a:off x="2103581" y="5080288"/>
          <a:ext cx="623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Equation" r:id="rId9" imgW="6235560" imgH="444240" progId="Equation.DSMT4">
                  <p:embed/>
                </p:oleObj>
              </mc:Choice>
              <mc:Fallback>
                <p:oleObj name="Equation" r:id="rId9" imgW="6235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5080288"/>
                        <a:ext cx="623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58587"/>
              </p:ext>
            </p:extLst>
          </p:nvPr>
        </p:nvGraphicFramePr>
        <p:xfrm>
          <a:off x="2424113" y="1516399"/>
          <a:ext cx="712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3" imgW="7124700" imgH="939800" progId="Equation.DSMT4">
                  <p:embed/>
                </p:oleObj>
              </mc:Choice>
              <mc:Fallback>
                <p:oleObj name="Equation" r:id="rId3" imgW="71247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516399"/>
                        <a:ext cx="712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757890"/>
              </p:ext>
            </p:extLst>
          </p:nvPr>
        </p:nvGraphicFramePr>
        <p:xfrm>
          <a:off x="3228975" y="2623207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5" imgW="3073400" imgH="850900" progId="Equation.DSMT4">
                  <p:embed/>
                </p:oleObj>
              </mc:Choice>
              <mc:Fallback>
                <p:oleObj name="Equation" r:id="rId5" imgW="3073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623207"/>
                        <a:ext cx="307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76297"/>
              </p:ext>
            </p:extLst>
          </p:nvPr>
        </p:nvGraphicFramePr>
        <p:xfrm>
          <a:off x="2424113" y="3641115"/>
          <a:ext cx="416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7" imgW="4165600" imgH="838200" progId="Equation.DSMT4">
                  <p:embed/>
                </p:oleObj>
              </mc:Choice>
              <mc:Fallback>
                <p:oleObj name="Equation" r:id="rId7" imgW="41656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641115"/>
                        <a:ext cx="416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495550" y="4365625"/>
          <a:ext cx="4127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9" imgW="4127500" imgH="1727200" progId="Equation.DSMT4">
                  <p:embed/>
                </p:oleObj>
              </mc:Choice>
              <mc:Fallback>
                <p:oleObj name="Equation" r:id="rId9" imgW="41275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365625"/>
                        <a:ext cx="41275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6743700" y="4724400"/>
          <a:ext cx="299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11" imgW="2997200" imgH="914400" progId="Equation.DSMT4">
                  <p:embed/>
                </p:oleObj>
              </mc:Choice>
              <mc:Fallback>
                <p:oleObj name="Equation" r:id="rId11" imgW="299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24400"/>
                        <a:ext cx="299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31677"/>
              </p:ext>
            </p:extLst>
          </p:nvPr>
        </p:nvGraphicFramePr>
        <p:xfrm>
          <a:off x="2446826" y="1169068"/>
          <a:ext cx="535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Equation" r:id="rId3" imgW="5359400" imgH="1092200" progId="Equation.DSMT4">
                  <p:embed/>
                </p:oleObj>
              </mc:Choice>
              <mc:Fallback>
                <p:oleObj name="Equation" r:id="rId3" imgW="53594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1169068"/>
                        <a:ext cx="5359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73026"/>
              </p:ext>
            </p:extLst>
          </p:nvPr>
        </p:nvGraphicFramePr>
        <p:xfrm>
          <a:off x="2446826" y="2296621"/>
          <a:ext cx="427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Equation" r:id="rId5" imgW="4279900" imgH="952500" progId="Equation.DSMT4">
                  <p:embed/>
                </p:oleObj>
              </mc:Choice>
              <mc:Fallback>
                <p:oleObj name="Equation" r:id="rId5" imgW="4279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2296621"/>
                        <a:ext cx="427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36699"/>
              </p:ext>
            </p:extLst>
          </p:nvPr>
        </p:nvGraphicFramePr>
        <p:xfrm>
          <a:off x="6825518" y="2182321"/>
          <a:ext cx="285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name="Equation" r:id="rId7" imgW="2857500" imgH="1066800" progId="Equation.DSMT4">
                  <p:embed/>
                </p:oleObj>
              </mc:Choice>
              <mc:Fallback>
                <p:oleObj name="Equation" r:id="rId7" imgW="28575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518" y="2182321"/>
                        <a:ext cx="285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22180"/>
              </p:ext>
            </p:extLst>
          </p:nvPr>
        </p:nvGraphicFramePr>
        <p:xfrm>
          <a:off x="2446826" y="3319828"/>
          <a:ext cx="5105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Equation" r:id="rId9" imgW="5105400" imgH="1066800" progId="Equation.DSMT4">
                  <p:embed/>
                </p:oleObj>
              </mc:Choice>
              <mc:Fallback>
                <p:oleObj name="Equation" r:id="rId9" imgW="51054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3319828"/>
                        <a:ext cx="5105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76413"/>
              </p:ext>
            </p:extLst>
          </p:nvPr>
        </p:nvGraphicFramePr>
        <p:xfrm>
          <a:off x="4079875" y="4494823"/>
          <a:ext cx="431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name="Equation" r:id="rId11" imgW="4318000" imgH="1193800" progId="Equation.DSMT4">
                  <p:embed/>
                </p:oleObj>
              </mc:Choice>
              <mc:Fallback>
                <p:oleObj name="Equation" r:id="rId11" imgW="43180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494823"/>
                        <a:ext cx="4318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60429"/>
              </p:ext>
            </p:extLst>
          </p:nvPr>
        </p:nvGraphicFramePr>
        <p:xfrm>
          <a:off x="4079875" y="5718786"/>
          <a:ext cx="3263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Equation" r:id="rId13" imgW="3263900" imgH="546100" progId="Equation.DSMT4">
                  <p:embed/>
                </p:oleObj>
              </mc:Choice>
              <mc:Fallback>
                <p:oleObj name="Equation" r:id="rId13" imgW="32639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718786"/>
                        <a:ext cx="3263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0091"/>
              </p:ext>
            </p:extLst>
          </p:nvPr>
        </p:nvGraphicFramePr>
        <p:xfrm>
          <a:off x="2495550" y="1278426"/>
          <a:ext cx="427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3" imgW="4279900" imgH="431800" progId="Equation.DSMT4">
                  <p:embed/>
                </p:oleObj>
              </mc:Choice>
              <mc:Fallback>
                <p:oleObj name="Equation" r:id="rId3" imgW="427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78426"/>
                        <a:ext cx="427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90399"/>
              </p:ext>
            </p:extLst>
          </p:nvPr>
        </p:nvGraphicFramePr>
        <p:xfrm>
          <a:off x="2495550" y="1715599"/>
          <a:ext cx="389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5" imgW="3898900" imgH="952500" progId="Equation.DSMT4">
                  <p:embed/>
                </p:oleObj>
              </mc:Choice>
              <mc:Fallback>
                <p:oleObj name="Equation" r:id="rId5" imgW="3898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715599"/>
                        <a:ext cx="389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125737" y="2527300"/>
            <a:ext cx="8533028" cy="248602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dirty="0">
                <a:latin typeface="+mn-ea"/>
                <a:ea typeface="+mn-ea"/>
              </a:rPr>
              <a:t>有时当被积函数含有对数函数，用“凑微分”、“分部积分”等常规方法求解较困难时，注意到对数函数的导数是有理函数，便于</a:t>
            </a:r>
            <a:r>
              <a:rPr lang="zh-CN" altLang="en-US" dirty="0" smtClean="0">
                <a:latin typeface="+mn-ea"/>
                <a:ea typeface="+mn-ea"/>
              </a:rPr>
              <a:t>积分，故</a:t>
            </a:r>
            <a:r>
              <a:rPr lang="zh-CN" altLang="en-US" dirty="0">
                <a:latin typeface="+mn-ea"/>
                <a:ea typeface="+mn-ea"/>
              </a:rPr>
              <a:t>采用</a:t>
            </a:r>
            <a:r>
              <a:rPr lang="zh-CN" altLang="en-US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“先导后积”</a:t>
            </a:r>
            <a:r>
              <a:rPr lang="zh-CN" altLang="en-US" dirty="0">
                <a:latin typeface="+mn-ea"/>
                <a:ea typeface="+mn-ea"/>
              </a:rPr>
              <a:t>法，是求积分的高级方法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125737" y="4901958"/>
            <a:ext cx="8533028" cy="129881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800" b="1" dirty="0">
                <a:latin typeface="+mn-ea"/>
                <a:ea typeface="+mn-ea"/>
              </a:rPr>
              <a:t>有时积分中无参数，为了计算积分，可以</a:t>
            </a:r>
            <a:r>
              <a:rPr kumimoji="1" lang="zh-CN" altLang="en-US" sz="2800" b="1" dirty="0" smtClean="0">
                <a:latin typeface="+mn-ea"/>
                <a:ea typeface="+mn-ea"/>
              </a:rPr>
              <a:t>恰当</a:t>
            </a:r>
            <a:r>
              <a:rPr kumimoji="1" lang="zh-CN" altLang="en-US" sz="2800" b="1" dirty="0">
                <a:latin typeface="+mn-ea"/>
                <a:ea typeface="+mn-ea"/>
              </a:rPr>
              <a:t>地</a:t>
            </a:r>
            <a:r>
              <a:rPr kumimoji="1"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“嵌入”</a:t>
            </a:r>
            <a:r>
              <a:rPr kumimoji="1" lang="zh-CN" altLang="en-US" sz="2800" b="1" dirty="0">
                <a:latin typeface="+mn-ea"/>
                <a:ea typeface="+mn-ea"/>
              </a:rPr>
              <a:t>参数</a:t>
            </a:r>
            <a:r>
              <a:rPr kumimoji="1" lang="en-US" altLang="zh-CN" sz="28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614978" y="1153598"/>
            <a:ext cx="3475037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lang="zh-CN" altLang="en-US" sz="3200" b="1" dirty="0">
                <a:latin typeface="+mn-ea"/>
              </a:rPr>
              <a:t>计算积分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81205"/>
              </p:ext>
            </p:extLst>
          </p:nvPr>
        </p:nvGraphicFramePr>
        <p:xfrm>
          <a:off x="3627438" y="1737798"/>
          <a:ext cx="2720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Equation" r:id="rId3" imgW="2717800" imgH="850900" progId="Equation.DSMT4">
                  <p:embed/>
                </p:oleObj>
              </mc:Choice>
              <mc:Fallback>
                <p:oleObj name="Equation" r:id="rId3" imgW="2717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1737798"/>
                        <a:ext cx="27209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060575" y="2433168"/>
            <a:ext cx="1214438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解</a:t>
            </a:r>
            <a:r>
              <a:rPr lang="zh-CN" altLang="en-US" sz="3200" b="1" dirty="0">
                <a:latin typeface="+mn-ea"/>
              </a:rPr>
              <a:t> 令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03635" y="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37397"/>
              </p:ext>
            </p:extLst>
          </p:nvPr>
        </p:nvGraphicFramePr>
        <p:xfrm>
          <a:off x="3627438" y="2904836"/>
          <a:ext cx="4978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5" imgW="4978400" imgH="850900" progId="Equation.DSMT4">
                  <p:embed/>
                </p:oleObj>
              </mc:Choice>
              <mc:Fallback>
                <p:oleObj name="Equation" r:id="rId5" imgW="4978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904836"/>
                        <a:ext cx="4978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1960776" y="4408250"/>
            <a:ext cx="46233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上满足定理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3.3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的条件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于是</a:t>
            </a:r>
            <a:r>
              <a:rPr kumimoji="1"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27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85884"/>
              </p:ext>
            </p:extLst>
          </p:nvPr>
        </p:nvGraphicFramePr>
        <p:xfrm>
          <a:off x="3926682" y="4959567"/>
          <a:ext cx="4379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7" imgW="4381500" imgH="914400" progId="Equation.DSMT4">
                  <p:embed/>
                </p:oleObj>
              </mc:Choice>
              <mc:Fallback>
                <p:oleObj name="Equation" r:id="rId7" imgW="4381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682" y="4959567"/>
                        <a:ext cx="4379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2135189" y="580253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因为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60575" y="3823908"/>
            <a:ext cx="7947025" cy="550863"/>
            <a:chOff x="369" y="2085"/>
            <a:chExt cx="5006" cy="332"/>
          </a:xfrm>
        </p:grpSpPr>
        <p:graphicFrame>
          <p:nvGraphicFramePr>
            <p:cNvPr id="31755" name="Object 13"/>
            <p:cNvGraphicFramePr>
              <a:graphicFrameLocks noChangeAspect="1"/>
            </p:cNvGraphicFramePr>
            <p:nvPr/>
          </p:nvGraphicFramePr>
          <p:xfrm>
            <a:off x="868" y="2171"/>
            <a:ext cx="16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3" name="Equation" r:id="rId9" imgW="2603500" imgH="393700" progId="Equation.DSMT4">
                    <p:embed/>
                  </p:oleObj>
                </mc:Choice>
                <mc:Fallback>
                  <p:oleObj name="Equation" r:id="rId9" imgW="26035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2171"/>
                          <a:ext cx="164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3927" y="2168"/>
            <a:ext cx="14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4" name="Equation" r:id="rId11" imgW="2298700" imgH="393700" progId="Equation.DSMT4">
                    <p:embed/>
                  </p:oleObj>
                </mc:Choice>
                <mc:Fallback>
                  <p:oleObj name="Equation" r:id="rId11" imgW="22987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2168"/>
                          <a:ext cx="144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Rectangle 14"/>
            <p:cNvSpPr>
              <a:spLocks noChangeArrowheads="1"/>
            </p:cNvSpPr>
            <p:nvPr/>
          </p:nvSpPr>
          <p:spPr bwMode="auto">
            <a:xfrm>
              <a:off x="369" y="208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显然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58" name="Rectangle 15"/>
            <p:cNvSpPr>
              <a:spLocks noChangeArrowheads="1"/>
            </p:cNvSpPr>
            <p:nvPr/>
          </p:nvSpPr>
          <p:spPr bwMode="auto">
            <a:xfrm>
              <a:off x="2381" y="2085"/>
              <a:ext cx="15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且函数    在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9" name="Object 27"/>
            <p:cNvGraphicFramePr>
              <a:graphicFrameLocks noChangeAspect="1"/>
            </p:cNvGraphicFramePr>
            <p:nvPr/>
          </p:nvGraphicFramePr>
          <p:xfrm>
            <a:off x="3227" y="2168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5" name="Equation" r:id="rId13" imgW="723586" imgH="393529" progId="Equation.DSMT4">
                    <p:embed/>
                  </p:oleObj>
                </mc:Choice>
                <mc:Fallback>
                  <p:oleObj name="Equation" r:id="rId13" imgW="72358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168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4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21" grpId="0"/>
      <p:bldP spid="727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48425"/>
              </p:ext>
            </p:extLst>
          </p:nvPr>
        </p:nvGraphicFramePr>
        <p:xfrm>
          <a:off x="2382462" y="1396032"/>
          <a:ext cx="6416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3" imgW="6413500" imgH="939800" progId="Equation.DSMT4">
                  <p:embed/>
                </p:oleObj>
              </mc:Choice>
              <mc:Fallback>
                <p:oleObj name="Equation" r:id="rId3" imgW="6413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462" y="1396032"/>
                        <a:ext cx="64166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06232"/>
              </p:ext>
            </p:extLst>
          </p:nvPr>
        </p:nvGraphicFramePr>
        <p:xfrm>
          <a:off x="1995663" y="2922959"/>
          <a:ext cx="7543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5" imgW="7543800" imgH="876300" progId="Equation.DSMT4">
                  <p:embed/>
                </p:oleObj>
              </mc:Choice>
              <mc:Fallback>
                <p:oleObj name="Equation" r:id="rId5" imgW="75438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663" y="2922959"/>
                        <a:ext cx="7543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62441"/>
              </p:ext>
            </p:extLst>
          </p:nvPr>
        </p:nvGraphicFramePr>
        <p:xfrm>
          <a:off x="2723107" y="4027364"/>
          <a:ext cx="6975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7" imgW="6972300" imgH="876300" progId="Equation.DSMT4">
                  <p:embed/>
                </p:oleObj>
              </mc:Choice>
              <mc:Fallback>
                <p:oleObj name="Equation" r:id="rId7" imgW="69723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07" y="4027364"/>
                        <a:ext cx="6975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384476" y="240384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013959"/>
              </p:ext>
            </p:extLst>
          </p:nvPr>
        </p:nvGraphicFramePr>
        <p:xfrm>
          <a:off x="2723107" y="5131769"/>
          <a:ext cx="4594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9" imgW="4597400" imgH="876300" progId="Equation.DSMT4">
                  <p:embed/>
                </p:oleObj>
              </mc:Choice>
              <mc:Fallback>
                <p:oleObj name="Equation" r:id="rId9" imgW="45974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07" y="5131769"/>
                        <a:ext cx="45942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3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21739"/>
              </p:ext>
            </p:extLst>
          </p:nvPr>
        </p:nvGraphicFramePr>
        <p:xfrm>
          <a:off x="2595853" y="1484157"/>
          <a:ext cx="7185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Equation" r:id="rId3" imgW="7188200" imgH="939800" progId="Equation.DSMT4">
                  <p:embed/>
                </p:oleObj>
              </mc:Choice>
              <mc:Fallback>
                <p:oleObj name="Equation" r:id="rId3" imgW="71882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853" y="1484157"/>
                        <a:ext cx="71850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52440"/>
              </p:ext>
            </p:extLst>
          </p:nvPr>
        </p:nvGraphicFramePr>
        <p:xfrm>
          <a:off x="4191000" y="2442625"/>
          <a:ext cx="5765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" name="Equation" r:id="rId5" imgW="5765800" imgH="850900" progId="Equation.DSMT4">
                  <p:embed/>
                </p:oleObj>
              </mc:Choice>
              <mc:Fallback>
                <p:oleObj name="Equation" r:id="rId5" imgW="5765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42625"/>
                        <a:ext cx="5765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49741"/>
              </p:ext>
            </p:extLst>
          </p:nvPr>
        </p:nvGraphicFramePr>
        <p:xfrm>
          <a:off x="4191000" y="3276136"/>
          <a:ext cx="3235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6" name="Equation" r:id="rId7" imgW="3238500" imgH="850900" progId="Equation.DSMT4">
                  <p:embed/>
                </p:oleObj>
              </mc:Choice>
              <mc:Fallback>
                <p:oleObj name="Equation" r:id="rId7" imgW="32385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136"/>
                        <a:ext cx="3235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68152" y="1089185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6003635" y="370555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135923"/>
              </p:ext>
            </p:extLst>
          </p:nvPr>
        </p:nvGraphicFramePr>
        <p:xfrm>
          <a:off x="4191000" y="4015226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" r:id="rId9" imgW="2209800" imgH="838200" progId="Equation.DSMT4">
                  <p:embed/>
                </p:oleObj>
              </mc:Choice>
              <mc:Fallback>
                <p:oleObj r:id="rId9" imgW="22098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15226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95921" y="4968106"/>
            <a:ext cx="1879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另一方面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12365"/>
              </p:ext>
            </p:extLst>
          </p:nvPr>
        </p:nvGraphicFramePr>
        <p:xfrm>
          <a:off x="4102100" y="4805526"/>
          <a:ext cx="459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Equation" r:id="rId11" imgW="4597400" imgH="685800" progId="Equation.DSMT4">
                  <p:embed/>
                </p:oleObj>
              </mc:Choice>
              <mc:Fallback>
                <p:oleObj name="Equation" r:id="rId11" imgW="4597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805526"/>
                        <a:ext cx="459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13240" y="5626741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07888"/>
              </p:ext>
            </p:extLst>
          </p:nvPr>
        </p:nvGraphicFramePr>
        <p:xfrm>
          <a:off x="3875088" y="5510703"/>
          <a:ext cx="2525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r:id="rId13" imgW="2527300" imgH="850900" progId="Equation.DSMT4">
                  <p:embed/>
                </p:oleObj>
              </mc:Choice>
              <mc:Fallback>
                <p:oleObj r:id="rId13" imgW="2527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5510703"/>
                        <a:ext cx="25257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6428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62419" y="1298116"/>
            <a:ext cx="99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解法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490546" y="1298117"/>
            <a:ext cx="99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因为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21186"/>
              </p:ext>
            </p:extLst>
          </p:nvPr>
        </p:nvGraphicFramePr>
        <p:xfrm>
          <a:off x="4730750" y="1118363"/>
          <a:ext cx="31146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118363"/>
                        <a:ext cx="31146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065781" y="2314455"/>
            <a:ext cx="94268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10374"/>
              </p:ext>
            </p:extLst>
          </p:nvPr>
        </p:nvGraphicFramePr>
        <p:xfrm>
          <a:off x="3069936" y="2066468"/>
          <a:ext cx="6310312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6" imgW="3009600" imgH="1765080" progId="Equation.DSMT4">
                  <p:embed/>
                </p:oleObj>
              </mc:Choice>
              <mc:Fallback>
                <p:oleObj name="Equation" r:id="rId6" imgW="3009600" imgH="176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936" y="2066468"/>
                        <a:ext cx="6310312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91567" y="5665788"/>
            <a:ext cx="7550150" cy="69056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   </a:t>
            </a:r>
            <a:r>
              <a:rPr lang="zh-CN" altLang="en-US" dirty="0">
                <a:latin typeface="+mn-ea"/>
                <a:ea typeface="+mn-ea"/>
              </a:rPr>
              <a:t>本题也可令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 tan</a:t>
            </a:r>
            <a:r>
              <a:rPr lang="el-GR" altLang="zh-CN" i="1" dirty="0">
                <a:ea typeface="+mn-ea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+mn-ea"/>
                <a:ea typeface="+mn-ea"/>
              </a:rPr>
              <a:t>，直接积分求出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91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3" grpId="0" build="p" autoUpdateAnimBg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238697" y="2103253"/>
            <a:ext cx="9433249" cy="2313977"/>
            <a:chOff x="469" y="480"/>
            <a:chExt cx="5341" cy="411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762919" y="762432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四、含参量正常积分的可积性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682139" y="1561261"/>
            <a:ext cx="4189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2800" b="1" dirty="0">
                <a:cs typeface="Times New Roman" panose="02020603050405020304" pitchFamily="18" charset="0"/>
              </a:rPr>
              <a:t>与定理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2800" b="1" dirty="0">
                <a:cs typeface="Times New Roman" panose="02020603050405020304" pitchFamily="18" charset="0"/>
              </a:rPr>
              <a:t>推得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1881003" y="2242403"/>
            <a:ext cx="7483476" cy="544511"/>
            <a:chOff x="47" y="-5"/>
            <a:chExt cx="4714" cy="343"/>
          </a:xfrm>
        </p:grpSpPr>
        <p:graphicFrame>
          <p:nvGraphicFramePr>
            <p:cNvPr id="35862" name="Object 5"/>
            <p:cNvGraphicFramePr>
              <a:graphicFrameLocks noChangeAspect="1"/>
            </p:cNvGraphicFramePr>
            <p:nvPr/>
          </p:nvGraphicFramePr>
          <p:xfrm>
            <a:off x="1035" y="53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4" r:id="rId3" imgW="2185349" imgH="431987" progId="Equation.DSMT4">
                    <p:embed/>
                  </p:oleObj>
                </mc:Choice>
                <mc:Fallback>
                  <p:oleObj r:id="rId3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53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6"/>
            <p:cNvGraphicFramePr>
              <a:graphicFrameLocks noChangeAspect="1"/>
            </p:cNvGraphicFramePr>
            <p:nvPr/>
          </p:nvGraphicFramePr>
          <p:xfrm>
            <a:off x="2804" y="72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5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72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4" name="Rectangle 7"/>
            <p:cNvSpPr>
              <a:spLocks noChangeArrowheads="1"/>
            </p:cNvSpPr>
            <p:nvPr/>
          </p:nvSpPr>
          <p:spPr bwMode="auto">
            <a:xfrm>
              <a:off x="47" y="-5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3.5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65" name="Rectangle 8"/>
            <p:cNvSpPr>
              <a:spLocks noChangeArrowheads="1"/>
            </p:cNvSpPr>
            <p:nvPr/>
          </p:nvSpPr>
          <p:spPr bwMode="auto">
            <a:xfrm>
              <a:off x="2342" y="8"/>
              <a:ext cx="5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3498" y="0"/>
              <a:ext cx="1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80906" name="Group 10"/>
          <p:cNvGrpSpPr>
            <a:grpSpLocks/>
          </p:cNvGrpSpPr>
          <p:nvPr/>
        </p:nvGrpSpPr>
        <p:grpSpPr bwMode="auto">
          <a:xfrm>
            <a:off x="2000249" y="2968569"/>
            <a:ext cx="7921625" cy="523874"/>
            <a:chOff x="0" y="0"/>
            <a:chExt cx="4990" cy="330"/>
          </a:xfrm>
        </p:grpSpPr>
        <p:graphicFrame>
          <p:nvGraphicFramePr>
            <p:cNvPr id="35859" name="Object 11"/>
            <p:cNvGraphicFramePr>
              <a:graphicFrameLocks noChangeAspect="1"/>
            </p:cNvGraphicFramePr>
            <p:nvPr/>
          </p:nvGraphicFramePr>
          <p:xfrm>
            <a:off x="0" y="45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6" r:id="rId7" imgW="2590800" imgH="393700" progId="Equation.DSMT4">
                    <p:embed/>
                  </p:oleObj>
                </mc:Choice>
                <mc:Fallback>
                  <p:oleObj r:id="rId7" imgW="2590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163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12"/>
            <p:cNvGraphicFramePr>
              <a:graphicFrameLocks noChangeAspect="1"/>
            </p:cNvGraphicFramePr>
            <p:nvPr/>
          </p:nvGraphicFramePr>
          <p:xfrm>
            <a:off x="4322" y="37"/>
            <a:ext cx="6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7" r:id="rId9" imgW="1068191" imgH="394213" progId="Equation.DSMT4">
                    <p:embed/>
                  </p:oleObj>
                </mc:Choice>
                <mc:Fallback>
                  <p:oleObj r:id="rId9" imgW="1068191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37"/>
                          <a:ext cx="6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Rectangle 13"/>
            <p:cNvSpPr>
              <a:spLocks noChangeArrowheads="1"/>
            </p:cNvSpPr>
            <p:nvPr/>
          </p:nvSpPr>
          <p:spPr bwMode="auto">
            <a:xfrm>
              <a:off x="1565" y="0"/>
              <a:ext cx="30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分别在</a:t>
              </a:r>
              <a:endParaRPr lang="zh-CN" altLang="en-US" sz="2400" b="1" dirty="0"/>
            </a:p>
          </p:txBody>
        </p:sp>
      </p:grp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1886743" y="3575123"/>
            <a:ext cx="2709862" cy="544512"/>
            <a:chOff x="0" y="0"/>
            <a:chExt cx="1707" cy="343"/>
          </a:xfrm>
        </p:grpSpPr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endParaRPr lang="zh-CN" altLang="en-US" sz="2400" b="1" dirty="0"/>
            </a:p>
          </p:txBody>
        </p:sp>
        <p:graphicFrame>
          <p:nvGraphicFramePr>
            <p:cNvPr id="35857" name="Object 16"/>
            <p:cNvGraphicFramePr>
              <a:graphicFrameLocks noChangeAspect="1"/>
            </p:cNvGraphicFramePr>
            <p:nvPr/>
          </p:nvGraphicFramePr>
          <p:xfrm>
            <a:off x="321" y="61"/>
            <a:ext cx="4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8" r:id="rId11" imgW="788427" imgH="394213" progId="Equation.DSMT4">
                    <p:embed/>
                  </p:oleObj>
                </mc:Choice>
                <mc:Fallback>
                  <p:oleObj r:id="rId11" imgW="788427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61"/>
                          <a:ext cx="4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781" y="16"/>
              <a:ext cx="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grpSp>
        <p:nvGrpSpPr>
          <p:cNvPr id="80914" name="Group 18"/>
          <p:cNvGrpSpPr>
            <a:grpSpLocks/>
          </p:cNvGrpSpPr>
          <p:nvPr/>
        </p:nvGrpSpPr>
        <p:grpSpPr bwMode="auto">
          <a:xfrm>
            <a:off x="1886743" y="4425167"/>
            <a:ext cx="7913686" cy="531813"/>
            <a:chOff x="-9" y="0"/>
            <a:chExt cx="4985" cy="335"/>
          </a:xfrm>
        </p:grpSpPr>
        <p:sp>
          <p:nvSpPr>
            <p:cNvPr id="35853" name="Rectangle 19"/>
            <p:cNvSpPr>
              <a:spLocks noChangeArrowheads="1"/>
            </p:cNvSpPr>
            <p:nvPr/>
          </p:nvSpPr>
          <p:spPr bwMode="auto">
            <a:xfrm>
              <a:off x="-9" y="5"/>
              <a:ext cx="13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这就是说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: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35854" name="Object 20"/>
            <p:cNvGraphicFramePr>
              <a:graphicFrameLocks noChangeAspect="1"/>
            </p:cNvGraphicFramePr>
            <p:nvPr/>
          </p:nvGraphicFramePr>
          <p:xfrm>
            <a:off x="1297" y="45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9" r:id="rId13" imgW="1169923" imgH="394213" progId="Equation.DSMT4">
                    <p:embed/>
                  </p:oleObj>
                </mc:Choice>
                <mc:Fallback>
                  <p:oleObj r:id="rId1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45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Rectangle 21"/>
            <p:cNvSpPr>
              <a:spLocks noChangeArrowheads="1"/>
            </p:cNvSpPr>
            <p:nvPr/>
          </p:nvSpPr>
          <p:spPr bwMode="auto">
            <a:xfrm>
              <a:off x="1958" y="0"/>
              <a:ext cx="30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连续性假设下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同时存在两个</a:t>
              </a:r>
            </a:p>
          </p:txBody>
        </p:sp>
      </p:grp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1886743" y="4933950"/>
            <a:ext cx="351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求</a:t>
            </a:r>
            <a:r>
              <a:rPr lang="zh-CN" altLang="en-US" sz="2800" b="1" dirty="0">
                <a:cs typeface="Times New Roman" panose="02020603050405020304" pitchFamily="18" charset="0"/>
              </a:rPr>
              <a:t>积顺序不同的积分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2473324" y="5462588"/>
            <a:ext cx="6724650" cy="831850"/>
            <a:chOff x="0" y="0"/>
            <a:chExt cx="4236" cy="524"/>
          </a:xfrm>
        </p:grpSpPr>
        <p:graphicFrame>
          <p:nvGraphicFramePr>
            <p:cNvPr id="35850" name="Object 24"/>
            <p:cNvGraphicFramePr>
              <a:graphicFrameLocks noChangeAspect="1"/>
            </p:cNvGraphicFramePr>
            <p:nvPr/>
          </p:nvGraphicFramePr>
          <p:xfrm>
            <a:off x="0" y="14"/>
            <a:ext cx="182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0" r:id="rId14" imgW="2895600" imgH="812800" progId="Equation.DSMT4">
                    <p:embed/>
                  </p:oleObj>
                </mc:Choice>
                <mc:Fallback>
                  <p:oleObj r:id="rId14" imgW="2895600" imgH="812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1824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25"/>
            <p:cNvGraphicFramePr>
              <a:graphicFrameLocks noChangeAspect="1"/>
            </p:cNvGraphicFramePr>
            <p:nvPr/>
          </p:nvGraphicFramePr>
          <p:xfrm>
            <a:off x="2316" y="0"/>
            <a:ext cx="192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1" r:id="rId16" imgW="3048000" imgH="812800" progId="Equation.DSMT4">
                    <p:embed/>
                  </p:oleObj>
                </mc:Choice>
                <mc:Fallback>
                  <p:oleObj r:id="rId16" imgW="3048000" imgH="812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0"/>
                          <a:ext cx="192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Rectangle 26"/>
            <p:cNvSpPr>
              <a:spLocks noChangeArrowheads="1"/>
            </p:cNvSpPr>
            <p:nvPr/>
          </p:nvSpPr>
          <p:spPr bwMode="auto">
            <a:xfrm>
              <a:off x="1816" y="94"/>
              <a:ext cx="4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与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717189" y="4134953"/>
            <a:ext cx="9097347" cy="2403959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2011607" y="982504"/>
            <a:ext cx="6974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为书写简便起见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今后将上述两个积分写作</a:t>
            </a:r>
            <a:endParaRPr lang="zh-CN" altLang="en-US" sz="2400" b="1" dirty="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2638426" y="1502741"/>
            <a:ext cx="6673850" cy="698500"/>
            <a:chOff x="0" y="0"/>
            <a:chExt cx="4204" cy="440"/>
          </a:xfrm>
        </p:grpSpPr>
        <p:graphicFrame>
          <p:nvGraphicFramePr>
            <p:cNvPr id="36885" name="Object 4"/>
            <p:cNvGraphicFramePr>
              <a:graphicFrameLocks noChangeAspect="1"/>
            </p:cNvGraphicFramePr>
            <p:nvPr/>
          </p:nvGraphicFramePr>
          <p:xfrm>
            <a:off x="0" y="8"/>
            <a:ext cx="16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7" r:id="rId3" imgW="2603500" imgH="685800" progId="Equation.DSMT4">
                    <p:embed/>
                  </p:oleObj>
                </mc:Choice>
                <mc:Fallback>
                  <p:oleObj r:id="rId3" imgW="26035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163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5"/>
            <p:cNvGraphicFramePr>
              <a:graphicFrameLocks noChangeAspect="1"/>
            </p:cNvGraphicFramePr>
            <p:nvPr/>
          </p:nvGraphicFramePr>
          <p:xfrm>
            <a:off x="2470" y="0"/>
            <a:ext cx="173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8" r:id="rId5" imgW="2755900" imgH="685800" progId="Equation.DSMT4">
                    <p:embed/>
                  </p:oleObj>
                </mc:Choice>
                <mc:Fallback>
                  <p:oleObj r:id="rId5" imgW="27559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" y="0"/>
                          <a:ext cx="173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Rectangle 6"/>
            <p:cNvSpPr>
              <a:spLocks noChangeArrowheads="1"/>
            </p:cNvSpPr>
            <p:nvPr/>
          </p:nvSpPr>
          <p:spPr bwMode="auto">
            <a:xfrm>
              <a:off x="1802" y="88"/>
              <a:ext cx="4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与 </a:t>
              </a:r>
              <a:endParaRPr lang="zh-CN" altLang="en-US" sz="2400" b="1" dirty="0"/>
            </a:p>
          </p:txBody>
        </p:sp>
      </p:grp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2076819" y="2259146"/>
            <a:ext cx="8093075" cy="544513"/>
            <a:chOff x="0" y="0"/>
            <a:chExt cx="5098" cy="343"/>
          </a:xfrm>
        </p:grpSpPr>
        <p:sp>
          <p:nvSpPr>
            <p:cNvPr id="3688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前者表示</a:t>
              </a:r>
              <a:endParaRPr lang="zh-CN" altLang="en-US" sz="2400" b="1" dirty="0"/>
            </a:p>
          </p:txBody>
        </p:sp>
        <p:graphicFrame>
          <p:nvGraphicFramePr>
            <p:cNvPr id="36883" name="Object 9"/>
            <p:cNvGraphicFramePr>
              <a:graphicFrameLocks noChangeAspect="1"/>
            </p:cNvGraphicFramePr>
            <p:nvPr/>
          </p:nvGraphicFramePr>
          <p:xfrm>
            <a:off x="960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9" r:id="rId7" imgW="1169923" imgH="394213" progId="Equation.DSMT4">
                    <p:embed/>
                  </p:oleObj>
                </mc:Choice>
                <mc:Fallback>
                  <p:oleObj r:id="rId7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Rectangle 10"/>
            <p:cNvSpPr>
              <a:spLocks noChangeArrowheads="1"/>
            </p:cNvSpPr>
            <p:nvPr/>
          </p:nvSpPr>
          <p:spPr bwMode="auto">
            <a:xfrm>
              <a:off x="1603" y="13"/>
              <a:ext cx="34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先对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求积然后对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后者则</a:t>
              </a:r>
              <a:endParaRPr lang="zh-CN" altLang="en-US" sz="2400" b="1" dirty="0"/>
            </a:p>
          </p:txBody>
        </p:sp>
      </p:grp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2076819" y="2880630"/>
            <a:ext cx="6587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表示求积顺序相反</a:t>
            </a:r>
            <a:r>
              <a:rPr lang="en-US" altLang="zh-CN" sz="2800" b="1" dirty="0"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cs typeface="Times New Roman" panose="02020603050405020304" pitchFamily="18" charset="0"/>
              </a:rPr>
              <a:t>它们统称为累次积分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1932" name="Group 12"/>
          <p:cNvGrpSpPr>
            <a:grpSpLocks/>
          </p:cNvGrpSpPr>
          <p:nvPr/>
        </p:nvGrpSpPr>
        <p:grpSpPr bwMode="auto">
          <a:xfrm>
            <a:off x="2127129" y="3506954"/>
            <a:ext cx="7970838" cy="561976"/>
            <a:chOff x="0" y="0"/>
            <a:chExt cx="5021" cy="354"/>
          </a:xfrm>
        </p:grpSpPr>
        <p:sp>
          <p:nvSpPr>
            <p:cNvPr id="36879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36880" name="Object 14"/>
            <p:cNvGraphicFramePr>
              <a:graphicFrameLocks noChangeAspect="1"/>
            </p:cNvGraphicFramePr>
            <p:nvPr/>
          </p:nvGraphicFramePr>
          <p:xfrm>
            <a:off x="275" y="6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0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64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Rectangle 15"/>
            <p:cNvSpPr>
              <a:spLocks noChangeArrowheads="1"/>
            </p:cNvSpPr>
            <p:nvPr/>
          </p:nvSpPr>
          <p:spPr bwMode="auto">
            <a:xfrm>
              <a:off x="917" y="24"/>
              <a:ext cx="4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连续性假设下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累次积分与求积顺序无关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81936" name="Group 16"/>
          <p:cNvGrpSpPr>
            <a:grpSpLocks/>
          </p:cNvGrpSpPr>
          <p:nvPr/>
        </p:nvGrpSpPr>
        <p:grpSpPr bwMode="auto">
          <a:xfrm>
            <a:off x="2114551" y="4348821"/>
            <a:ext cx="7773988" cy="544513"/>
            <a:chOff x="29" y="0"/>
            <a:chExt cx="4897" cy="343"/>
          </a:xfrm>
        </p:grpSpPr>
        <p:graphicFrame>
          <p:nvGraphicFramePr>
            <p:cNvPr id="36874" name="Object 17"/>
            <p:cNvGraphicFramePr>
              <a:graphicFrameLocks noChangeAspect="1"/>
            </p:cNvGraphicFramePr>
            <p:nvPr/>
          </p:nvGraphicFramePr>
          <p:xfrm>
            <a:off x="1212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1" r:id="rId10" imgW="1169923" imgH="394213" progId="Equation.DSMT4">
                    <p:embed/>
                  </p:oleObj>
                </mc:Choice>
                <mc:Fallback>
                  <p:oleObj r:id="rId10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18"/>
            <p:cNvGraphicFramePr>
              <a:graphicFrameLocks noChangeAspect="1"/>
            </p:cNvGraphicFramePr>
            <p:nvPr/>
          </p:nvGraphicFramePr>
          <p:xfrm>
            <a:off x="3082" y="72"/>
            <a:ext cx="15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2" r:id="rId11" imgW="2414048" imgH="393871" progId="Equation.DSMT4">
                    <p:embed/>
                  </p:oleObj>
                </mc:Choice>
                <mc:Fallback>
                  <p:oleObj r:id="rId11" imgW="2414048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72"/>
                          <a:ext cx="151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Rectangle 19"/>
            <p:cNvSpPr>
              <a:spLocks noChangeArrowheads="1"/>
            </p:cNvSpPr>
            <p:nvPr/>
          </p:nvSpPr>
          <p:spPr bwMode="auto">
            <a:xfrm>
              <a:off x="29" y="0"/>
              <a:ext cx="12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3.6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1881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endParaRPr lang="zh-CN" altLang="en-US" sz="2400" b="1" dirty="0"/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4563" y="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2155825" y="4789755"/>
            <a:ext cx="1572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则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819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580040"/>
              </p:ext>
            </p:extLst>
          </p:nvPr>
        </p:nvGraphicFramePr>
        <p:xfrm>
          <a:off x="3185992" y="5587999"/>
          <a:ext cx="6911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3" r:id="rId13" imgW="6908800" imgH="685800" progId="Equation.DSMT4">
                  <p:embed/>
                </p:oleObj>
              </mc:Choice>
              <mc:Fallback>
                <p:oleObj r:id="rId13" imgW="6908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992" y="5587999"/>
                        <a:ext cx="69119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31" grpId="0" autoUpdateAnimBg="0"/>
      <p:bldP spid="819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03635" y="32337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64995"/>
              </p:ext>
            </p:extLst>
          </p:nvPr>
        </p:nvGraphicFramePr>
        <p:xfrm>
          <a:off x="3101473" y="1340927"/>
          <a:ext cx="568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r:id="rId3" imgW="5689600" imgH="393700" progId="Equation.DSMT4">
                  <p:embed/>
                </p:oleObj>
              </mc:Choice>
              <mc:Fallback>
                <p:oleObj r:id="rId3" imgW="5689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473" y="1340927"/>
                        <a:ext cx="568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2060575" y="1874839"/>
            <a:ext cx="8070850" cy="549276"/>
            <a:chOff x="-44" y="0"/>
            <a:chExt cx="5084" cy="346"/>
          </a:xfrm>
        </p:grpSpPr>
        <p:sp>
          <p:nvSpPr>
            <p:cNvPr id="9244" name="Rectangle 5"/>
            <p:cNvSpPr>
              <a:spLocks noChangeArrowheads="1"/>
            </p:cNvSpPr>
            <p:nvPr/>
          </p:nvSpPr>
          <p:spPr bwMode="auto">
            <a:xfrm>
              <a:off x="-44" y="16"/>
              <a:ext cx="39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上的二元函数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为定义在</a:t>
              </a:r>
              <a:endParaRPr lang="zh-CN" altLang="en-US" sz="2400" b="1" dirty="0"/>
            </a:p>
          </p:txBody>
        </p:sp>
        <p:graphicFrame>
          <p:nvGraphicFramePr>
            <p:cNvPr id="9245" name="Object 6"/>
            <p:cNvGraphicFramePr>
              <a:graphicFrameLocks noChangeAspect="1"/>
            </p:cNvGraphicFramePr>
            <p:nvPr/>
          </p:nvGraphicFramePr>
          <p:xfrm>
            <a:off x="3825" y="5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" r:id="rId5" imgW="775710" imgH="394213" progId="Equation.DSMT4">
                    <p:embed/>
                  </p:oleObj>
                </mc:Choice>
                <mc:Fallback>
                  <p:oleObj r:id="rId5" imgW="77571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56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Rectangle 7"/>
            <p:cNvSpPr>
              <a:spLocks noChangeArrowheads="1"/>
            </p:cNvSpPr>
            <p:nvPr/>
          </p:nvSpPr>
          <p:spPr bwMode="auto">
            <a:xfrm>
              <a:off x="4249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上的连</a:t>
              </a:r>
              <a:endParaRPr lang="zh-CN" altLang="en-US" sz="2400" b="1" dirty="0"/>
            </a:p>
          </p:txBody>
        </p:sp>
      </p:grp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179705" y="2416860"/>
            <a:ext cx="2882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续函数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19-1)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6676522" y="2740026"/>
            <a:ext cx="3024188" cy="2876550"/>
            <a:chOff x="0" y="0"/>
            <a:chExt cx="1905" cy="1812"/>
          </a:xfrm>
        </p:grpSpPr>
        <p:graphicFrame>
          <p:nvGraphicFramePr>
            <p:cNvPr id="9229" name="Object 10"/>
            <p:cNvGraphicFramePr>
              <a:graphicFrameLocks noChangeAspect="1"/>
            </p:cNvGraphicFramePr>
            <p:nvPr/>
          </p:nvGraphicFramePr>
          <p:xfrm>
            <a:off x="694" y="1612"/>
            <a:ext cx="5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" r:id="rId7" imgW="889772" imgH="317776" progId="Equation.DSMT4">
                    <p:embed/>
                  </p:oleObj>
                </mc:Choice>
                <mc:Fallback>
                  <p:oleObj r:id="rId7" imgW="889772" imgH="3177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1612"/>
                          <a:ext cx="5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0" name="Group 11"/>
            <p:cNvGrpSpPr>
              <a:grpSpLocks/>
            </p:cNvGrpSpPr>
            <p:nvPr/>
          </p:nvGrpSpPr>
          <p:grpSpPr bwMode="auto">
            <a:xfrm>
              <a:off x="0" y="0"/>
              <a:ext cx="1905" cy="1588"/>
              <a:chOff x="0" y="0"/>
              <a:chExt cx="1905" cy="1588"/>
            </a:xfrm>
          </p:grpSpPr>
          <p:sp>
            <p:nvSpPr>
              <p:cNvPr id="9231" name="未知"/>
              <p:cNvSpPr>
                <a:spLocks/>
              </p:cNvSpPr>
              <p:nvPr/>
            </p:nvSpPr>
            <p:spPr bwMode="auto">
              <a:xfrm>
                <a:off x="459" y="174"/>
                <a:ext cx="1144" cy="742"/>
              </a:xfrm>
              <a:custGeom>
                <a:avLst/>
                <a:gdLst>
                  <a:gd name="T0" fmla="*/ 0 w 2862"/>
                  <a:gd name="T1" fmla="*/ 2 h 1855"/>
                  <a:gd name="T2" fmla="*/ 0 w 2862"/>
                  <a:gd name="T3" fmla="*/ 7 h 1855"/>
                  <a:gd name="T4" fmla="*/ 6 w 2862"/>
                  <a:gd name="T5" fmla="*/ 7 h 1855"/>
                  <a:gd name="T6" fmla="*/ 12 w 2862"/>
                  <a:gd name="T7" fmla="*/ 6 h 1855"/>
                  <a:gd name="T8" fmla="*/ 12 w 2862"/>
                  <a:gd name="T9" fmla="*/ 4 h 1855"/>
                  <a:gd name="T10" fmla="*/ 8 w 2862"/>
                  <a:gd name="T11" fmla="*/ 1 h 1855"/>
                  <a:gd name="T12" fmla="*/ 3 w 2862"/>
                  <a:gd name="T13" fmla="*/ 0 h 1855"/>
                  <a:gd name="T14" fmla="*/ 0 w 2862"/>
                  <a:gd name="T15" fmla="*/ 2 h 18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62" h="1855">
                    <a:moveTo>
                      <a:pt x="0" y="406"/>
                    </a:moveTo>
                    <a:cubicBezTo>
                      <a:pt x="2" y="1272"/>
                      <a:pt x="2" y="1292"/>
                      <a:pt x="2" y="1732"/>
                    </a:cubicBezTo>
                    <a:cubicBezTo>
                      <a:pt x="622" y="1778"/>
                      <a:pt x="962" y="1855"/>
                      <a:pt x="1442" y="1798"/>
                    </a:cubicBezTo>
                    <a:cubicBezTo>
                      <a:pt x="1922" y="1804"/>
                      <a:pt x="2302" y="1564"/>
                      <a:pt x="2842" y="1418"/>
                    </a:cubicBezTo>
                    <a:cubicBezTo>
                      <a:pt x="2862" y="1158"/>
                      <a:pt x="2842" y="1334"/>
                      <a:pt x="2842" y="838"/>
                    </a:cubicBezTo>
                    <a:cubicBezTo>
                      <a:pt x="2542" y="544"/>
                      <a:pt x="2190" y="391"/>
                      <a:pt x="1902" y="272"/>
                    </a:cubicBezTo>
                    <a:cubicBezTo>
                      <a:pt x="1614" y="153"/>
                      <a:pt x="1138" y="0"/>
                      <a:pt x="802" y="72"/>
                    </a:cubicBezTo>
                    <a:cubicBezTo>
                      <a:pt x="466" y="144"/>
                      <a:pt x="236" y="342"/>
                      <a:pt x="0" y="40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FF">
                      <a:alpha val="67998"/>
                    </a:srgbClr>
                  </a:gs>
                  <a:gs pos="100000">
                    <a:srgbClr val="FFFFFF">
                      <a:alpha val="75998"/>
                    </a:srgbClr>
                  </a:gs>
                </a:gsLst>
                <a:lin ang="2700000" scaled="1"/>
              </a:gradFill>
              <a:ln w="19050" cap="flat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13"/>
              <p:cNvSpPr>
                <a:spLocks noChangeShapeType="1"/>
              </p:cNvSpPr>
              <p:nvPr/>
            </p:nvSpPr>
            <p:spPr bwMode="auto">
              <a:xfrm>
                <a:off x="5" y="1389"/>
                <a:ext cx="188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Line 14"/>
              <p:cNvSpPr>
                <a:spLocks noChangeShapeType="1"/>
              </p:cNvSpPr>
              <p:nvPr/>
            </p:nvSpPr>
            <p:spPr bwMode="auto">
              <a:xfrm flipH="1" flipV="1">
                <a:off x="223" y="74"/>
                <a:ext cx="0" cy="15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34" name="Object 15"/>
              <p:cNvGraphicFramePr>
                <a:graphicFrameLocks noChangeAspect="1"/>
              </p:cNvGraphicFramePr>
              <p:nvPr/>
            </p:nvGraphicFramePr>
            <p:xfrm>
              <a:off x="0" y="1404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2" r:id="rId9" imgW="242246" imgH="267746" progId="Equation.DSMT4">
                      <p:embed/>
                    </p:oleObj>
                  </mc:Choice>
                  <mc:Fallback>
                    <p:oleObj r:id="rId9" imgW="242246" imgH="2677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404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5" name="Line 16"/>
              <p:cNvSpPr>
                <a:spLocks noChangeShapeType="1"/>
              </p:cNvSpPr>
              <p:nvPr/>
            </p:nvSpPr>
            <p:spPr bwMode="auto">
              <a:xfrm>
                <a:off x="459" y="843"/>
                <a:ext cx="0" cy="5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17"/>
              <p:cNvSpPr>
                <a:spLocks noChangeShapeType="1"/>
              </p:cNvSpPr>
              <p:nvPr/>
            </p:nvSpPr>
            <p:spPr bwMode="auto">
              <a:xfrm>
                <a:off x="1601" y="719"/>
                <a:ext cx="0" cy="6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37" name="Object 18"/>
              <p:cNvGraphicFramePr>
                <a:graphicFrameLocks noChangeAspect="1"/>
              </p:cNvGraphicFramePr>
              <p:nvPr/>
            </p:nvGraphicFramePr>
            <p:xfrm>
              <a:off x="0" y="89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3" r:id="rId11" imgW="242141" imgH="293118" progId="Equation.DSMT4">
                      <p:embed/>
                    </p:oleObj>
                  </mc:Choice>
                  <mc:Fallback>
                    <p:oleObj r:id="rId11" imgW="242141" imgH="2931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9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8" name="Object 19"/>
              <p:cNvGraphicFramePr>
                <a:graphicFrameLocks noChangeAspect="1"/>
              </p:cNvGraphicFramePr>
              <p:nvPr/>
            </p:nvGraphicFramePr>
            <p:xfrm>
              <a:off x="1769" y="1435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4" r:id="rId13" imgW="216747" imgH="203997" progId="Equation.DSMT4">
                      <p:embed/>
                    </p:oleObj>
                  </mc:Choice>
                  <mc:Fallback>
                    <p:oleObj r:id="rId13" imgW="216747" imgH="20399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9" y="1435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9" name="Object 20"/>
              <p:cNvGraphicFramePr>
                <a:graphicFrameLocks noChangeAspect="1"/>
              </p:cNvGraphicFramePr>
              <p:nvPr/>
            </p:nvGraphicFramePr>
            <p:xfrm>
              <a:off x="1551" y="141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5" r:id="rId15" imgW="165820" imgH="242352" progId="Equation.DSMT4">
                      <p:embed/>
                    </p:oleObj>
                  </mc:Choice>
                  <mc:Fallback>
                    <p:oleObj r:id="rId15" imgW="165820" imgH="24235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41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0" name="Object 21"/>
              <p:cNvGraphicFramePr>
                <a:graphicFrameLocks noChangeAspect="1"/>
              </p:cNvGraphicFramePr>
              <p:nvPr/>
            </p:nvGraphicFramePr>
            <p:xfrm>
              <a:off x="391" y="1414"/>
              <a:ext cx="12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6" r:id="rId17" imgW="191665" imgH="204442" progId="Equation.DSMT4">
                      <p:embed/>
                    </p:oleObj>
                  </mc:Choice>
                  <mc:Fallback>
                    <p:oleObj r:id="rId17" imgW="191665" imgH="20444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" y="1414"/>
                            <a:ext cx="120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1" name="Object 22"/>
              <p:cNvGraphicFramePr>
                <a:graphicFrameLocks noChangeAspect="1"/>
              </p:cNvGraphicFramePr>
              <p:nvPr/>
            </p:nvGraphicFramePr>
            <p:xfrm>
              <a:off x="845" y="471"/>
              <a:ext cx="13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7" r:id="rId19" imgW="229697" imgH="242458" progId="Equation.DSMT4">
                      <p:embed/>
                    </p:oleObj>
                  </mc:Choice>
                  <mc:Fallback>
                    <p:oleObj r:id="rId19" imgW="229697" imgH="24245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" y="471"/>
                            <a:ext cx="13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2" name="Object 23"/>
              <p:cNvGraphicFramePr>
                <a:graphicFrameLocks noChangeAspect="1"/>
              </p:cNvGraphicFramePr>
              <p:nvPr/>
            </p:nvGraphicFramePr>
            <p:xfrm>
              <a:off x="811" y="967"/>
              <a:ext cx="519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8" r:id="rId21" imgW="915592" imgH="292481" progId="Equation.DSMT4">
                      <p:embed/>
                    </p:oleObj>
                  </mc:Choice>
                  <mc:Fallback>
                    <p:oleObj r:id="rId21" imgW="915592" imgH="29248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1" y="967"/>
                            <a:ext cx="519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3" name="Object 24"/>
              <p:cNvGraphicFramePr>
                <a:graphicFrameLocks noChangeAspect="1"/>
              </p:cNvGraphicFramePr>
              <p:nvPr/>
            </p:nvGraphicFramePr>
            <p:xfrm>
              <a:off x="744" y="0"/>
              <a:ext cx="5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9" r:id="rId23" imgW="953742" imgH="292481" progId="Equation.DSMT4">
                      <p:embed/>
                    </p:oleObj>
                  </mc:Choice>
                  <mc:Fallback>
                    <p:oleObj r:id="rId23" imgW="953742" imgH="29248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" y="0"/>
                            <a:ext cx="5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2125954" y="5614988"/>
            <a:ext cx="8124824" cy="561974"/>
            <a:chOff x="0" y="0"/>
            <a:chExt cx="5118" cy="354"/>
          </a:xfrm>
        </p:grpSpPr>
        <p:graphicFrame>
          <p:nvGraphicFramePr>
            <p:cNvPr id="9224" name="Object 26"/>
            <p:cNvGraphicFramePr>
              <a:graphicFrameLocks noChangeAspect="1"/>
            </p:cNvGraphicFramePr>
            <p:nvPr/>
          </p:nvGraphicFramePr>
          <p:xfrm>
            <a:off x="728" y="62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0" r:id="rId25" imgW="839293" imgH="394213" progId="Equation.DSMT4">
                    <p:embed/>
                  </p:oleObj>
                </mc:Choice>
                <mc:Fallback>
                  <p:oleObj r:id="rId25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62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7"/>
            <p:cNvGraphicFramePr>
              <a:graphicFrameLocks noChangeAspect="1"/>
            </p:cNvGraphicFramePr>
            <p:nvPr/>
          </p:nvGraphicFramePr>
          <p:xfrm>
            <a:off x="3165" y="70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" r:id="rId27" imgW="1169923" imgH="394213" progId="Equation.DSMT4">
                    <p:embed/>
                  </p:oleObj>
                </mc:Choice>
                <mc:Fallback>
                  <p:oleObj r:id="rId27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70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若对于</a:t>
              </a:r>
              <a:endParaRPr lang="zh-CN" altLang="en-US" sz="2400" b="1" dirty="0"/>
            </a:p>
          </p:txBody>
        </p:sp>
        <p:sp>
          <p:nvSpPr>
            <p:cNvPr id="9227" name="Rectangle 29"/>
            <p:cNvSpPr>
              <a:spLocks noChangeArrowheads="1"/>
            </p:cNvSpPr>
            <p:nvPr/>
          </p:nvSpPr>
          <p:spPr bwMode="auto">
            <a:xfrm>
              <a:off x="1191" y="24"/>
              <a:ext cx="21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上每一固定的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值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/>
            </a:p>
          </p:txBody>
        </p:sp>
        <p:sp>
          <p:nvSpPr>
            <p:cNvPr id="9228" name="Rectangle 30"/>
            <p:cNvSpPr>
              <a:spLocks noChangeArrowheads="1"/>
            </p:cNvSpPr>
            <p:nvPr/>
          </p:nvSpPr>
          <p:spPr bwMode="auto">
            <a:xfrm>
              <a:off x="3819" y="24"/>
              <a:ext cx="12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作为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的函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 noChangeAspect="1"/>
          </p:cNvGrpSpPr>
          <p:nvPr/>
        </p:nvGrpSpPr>
        <p:grpSpPr bwMode="auto">
          <a:xfrm>
            <a:off x="2218670" y="1632104"/>
            <a:ext cx="7854950" cy="693737"/>
            <a:chOff x="0" y="0"/>
            <a:chExt cx="4948" cy="437"/>
          </a:xfrm>
        </p:grpSpPr>
        <p:graphicFrame>
          <p:nvGraphicFramePr>
            <p:cNvPr id="37908" name="Object 3"/>
            <p:cNvGraphicFramePr>
              <a:graphicFrameLocks noChangeAspect="1"/>
            </p:cNvGraphicFramePr>
            <p:nvPr/>
          </p:nvGraphicFramePr>
          <p:xfrm>
            <a:off x="0" y="5"/>
            <a:ext cx="244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0" r:id="rId3" imgW="3873500" imgH="685800" progId="Equation.DSMT4">
                    <p:embed/>
                  </p:oleObj>
                </mc:Choice>
                <mc:Fallback>
                  <p:oleObj r:id="rId3" imgW="38735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"/>
                          <a:ext cx="244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4"/>
            <p:cNvGraphicFramePr>
              <a:graphicFrameLocks noChangeAspect="1"/>
            </p:cNvGraphicFramePr>
            <p:nvPr/>
          </p:nvGraphicFramePr>
          <p:xfrm>
            <a:off x="2494" y="0"/>
            <a:ext cx="24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1" r:id="rId5" imgW="3898900" imgH="685800" progId="Equation.DSMT4">
                    <p:embed/>
                  </p:oleObj>
                </mc:Choice>
                <mc:Fallback>
                  <p:oleObj r:id="rId5" imgW="38989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0"/>
                          <a:ext cx="24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958518" y="1030615"/>
            <a:ext cx="1896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记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03934"/>
              </p:ext>
            </p:extLst>
          </p:nvPr>
        </p:nvGraphicFramePr>
        <p:xfrm>
          <a:off x="3855192" y="3037378"/>
          <a:ext cx="4076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" r:id="rId7" imgW="4076700" imgH="850900" progId="Equation.DSMT4">
                  <p:embed/>
                </p:oleObj>
              </mc:Choice>
              <mc:Fallback>
                <p:oleObj r:id="rId7" imgW="4076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192" y="3037378"/>
                        <a:ext cx="4076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1" name="Group 7"/>
          <p:cNvGrpSpPr>
            <a:grpSpLocks/>
          </p:cNvGrpSpPr>
          <p:nvPr/>
        </p:nvGrpSpPr>
        <p:grpSpPr bwMode="auto">
          <a:xfrm>
            <a:off x="1942445" y="2432844"/>
            <a:ext cx="7569200" cy="536575"/>
            <a:chOff x="0" y="0"/>
            <a:chExt cx="4768" cy="338"/>
          </a:xfrm>
        </p:grpSpPr>
        <p:graphicFrame>
          <p:nvGraphicFramePr>
            <p:cNvPr id="37906" name="Object 8"/>
            <p:cNvGraphicFramePr>
              <a:graphicFrameLocks noChangeAspect="1"/>
            </p:cNvGraphicFramePr>
            <p:nvPr/>
          </p:nvGraphicFramePr>
          <p:xfrm>
            <a:off x="528" y="56"/>
            <a:ext cx="42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3" r:id="rId9" imgW="6728080" imgH="444307" progId="Equation.DSMT4">
                    <p:embed/>
                  </p:oleObj>
                </mc:Choice>
                <mc:Fallback>
                  <p:oleObj r:id="rId9" imgW="6728080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56"/>
                          <a:ext cx="424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其中</a:t>
              </a:r>
              <a:endParaRPr lang="zh-CN" altLang="en-US" sz="2400" b="1" dirty="0"/>
            </a:p>
          </p:txBody>
        </p:sp>
      </p:grp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6003635" y="3489326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27623"/>
              </p:ext>
            </p:extLst>
          </p:nvPr>
        </p:nvGraphicFramePr>
        <p:xfrm>
          <a:off x="4632326" y="4930775"/>
          <a:ext cx="3260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" r:id="rId11" imgW="3263900" imgH="685800" progId="Equation.DSMT4">
                  <p:embed/>
                </p:oleObj>
              </mc:Choice>
              <mc:Fallback>
                <p:oleObj r:id="rId11" imgW="3263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6" y="4930775"/>
                        <a:ext cx="3260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6" name="Group 12"/>
          <p:cNvGrpSpPr>
            <a:grpSpLocks/>
          </p:cNvGrpSpPr>
          <p:nvPr/>
        </p:nvGrpSpPr>
        <p:grpSpPr bwMode="auto">
          <a:xfrm>
            <a:off x="2117725" y="4110038"/>
            <a:ext cx="6715125" cy="685800"/>
            <a:chOff x="0" y="0"/>
            <a:chExt cx="4230" cy="432"/>
          </a:xfrm>
        </p:grpSpPr>
        <p:graphicFrame>
          <p:nvGraphicFramePr>
            <p:cNvPr id="37903" name="Object 13"/>
            <p:cNvGraphicFramePr>
              <a:graphicFrameLocks noChangeAspect="1"/>
            </p:cNvGraphicFramePr>
            <p:nvPr/>
          </p:nvGraphicFramePr>
          <p:xfrm>
            <a:off x="491" y="0"/>
            <a:ext cx="311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5" r:id="rId13" imgW="4953000" imgH="685800" progId="Equation.DSMT4">
                    <p:embed/>
                  </p:oleObj>
                </mc:Choice>
                <mc:Fallback>
                  <p:oleObj r:id="rId13" imgW="49530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0"/>
                          <a:ext cx="311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0" y="2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对于</a:t>
              </a:r>
              <a:endParaRPr lang="zh-CN" altLang="en-US" sz="2400" b="1" dirty="0"/>
            </a:p>
          </p:txBody>
        </p:sp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3599" y="38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则有</a:t>
              </a:r>
              <a:endParaRPr lang="zh-CN" altLang="en-US" sz="2400" b="1" dirty="0"/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2117725" y="5608638"/>
            <a:ext cx="9374189" cy="717549"/>
            <a:chOff x="0" y="0"/>
            <a:chExt cx="5905" cy="452"/>
          </a:xfrm>
        </p:grpSpPr>
        <p:graphicFrame>
          <p:nvGraphicFramePr>
            <p:cNvPr id="37898" name="Object 17"/>
            <p:cNvGraphicFramePr>
              <a:graphicFrameLocks noChangeAspect="1"/>
            </p:cNvGraphicFramePr>
            <p:nvPr/>
          </p:nvGraphicFramePr>
          <p:xfrm>
            <a:off x="511" y="90"/>
            <a:ext cx="7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6" r:id="rId15" imgW="1220790" imgH="394213" progId="Equation.DSMT4">
                    <p:embed/>
                  </p:oleObj>
                </mc:Choice>
                <mc:Fallback>
                  <p:oleObj r:id="rId15" imgW="122079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90"/>
                          <a:ext cx="76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257182"/>
                </p:ext>
              </p:extLst>
            </p:nvPr>
          </p:nvGraphicFramePr>
          <p:xfrm>
            <a:off x="1529" y="69"/>
            <a:ext cx="17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7" name="Equation" r:id="rId17" imgW="2806560" imgH="431640" progId="Equation.DSMT4">
                    <p:embed/>
                  </p:oleObj>
                </mc:Choice>
                <mc:Fallback>
                  <p:oleObj name="Equation" r:id="rId17" imgW="2806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69"/>
                          <a:ext cx="177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因为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>
              <a:off x="1243" y="1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 b="1" dirty="0"/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>
              <a:off x="3228" y="16"/>
              <a:ext cx="2677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3.3,     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735389" y="3629026"/>
          <a:ext cx="4448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r:id="rId3" imgW="4445000" imgH="444500" progId="Equation.DSMT4">
                  <p:embed/>
                </p:oleObj>
              </mc:Choice>
              <mc:Fallback>
                <p:oleObj r:id="rId3" imgW="4445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9" y="3629026"/>
                        <a:ext cx="4448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08080"/>
              </p:ext>
            </p:extLst>
          </p:nvPr>
        </p:nvGraphicFramePr>
        <p:xfrm>
          <a:off x="2138364" y="1178718"/>
          <a:ext cx="5829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Equation" r:id="rId5" imgW="5829120" imgH="850680" progId="Equation.DSMT4">
                  <p:embed/>
                </p:oleObj>
              </mc:Choice>
              <mc:Fallback>
                <p:oleObj name="Equation" r:id="rId5" imgW="5829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1178718"/>
                        <a:ext cx="5829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4154489" y="2133600"/>
          <a:ext cx="3349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r:id="rId7" imgW="3352800" imgH="685800" progId="Equation.DSMT4">
                  <p:embed/>
                </p:oleObj>
              </mc:Choice>
              <mc:Fallback>
                <p:oleObj r:id="rId7" imgW="3352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9" y="2133600"/>
                        <a:ext cx="3349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2106612" y="2924176"/>
            <a:ext cx="7011988" cy="538163"/>
            <a:chOff x="-5" y="0"/>
            <a:chExt cx="4417" cy="339"/>
          </a:xfrm>
        </p:grpSpPr>
        <p:graphicFrame>
          <p:nvGraphicFramePr>
            <p:cNvPr id="38928" name="Object 7"/>
            <p:cNvGraphicFramePr>
              <a:graphicFrameLocks noChangeAspect="1"/>
            </p:cNvGraphicFramePr>
            <p:nvPr/>
          </p:nvGraphicFramePr>
          <p:xfrm>
            <a:off x="510" y="69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7" r:id="rId9" imgW="2058293" imgH="431987" progId="Equation.DSMT4">
                    <p:embed/>
                  </p:oleObj>
                </mc:Choice>
                <mc:Fallback>
                  <p:oleObj r:id="rId9" imgW="2058293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69"/>
                          <a:ext cx="129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Object 8"/>
            <p:cNvGraphicFramePr>
              <a:graphicFrameLocks noChangeAspect="1"/>
            </p:cNvGraphicFramePr>
            <p:nvPr/>
          </p:nvGraphicFramePr>
          <p:xfrm>
            <a:off x="3059" y="64"/>
            <a:ext cx="9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8" r:id="rId11" imgW="1473840" imgH="393871" progId="Equation.DSMT4">
                    <p:embed/>
                  </p:oleObj>
                </mc:Choice>
                <mc:Fallback>
                  <p:oleObj r:id="rId11" imgW="1473840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64"/>
                          <a:ext cx="93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Rectangle 9"/>
            <p:cNvSpPr>
              <a:spLocks noChangeArrowheads="1"/>
            </p:cNvSpPr>
            <p:nvPr/>
          </p:nvSpPr>
          <p:spPr bwMode="auto">
            <a:xfrm>
              <a:off x="-5" y="0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故得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931" name="Rectangle 10"/>
            <p:cNvSpPr>
              <a:spLocks noChangeArrowheads="1"/>
            </p:cNvSpPr>
            <p:nvPr/>
          </p:nvSpPr>
          <p:spPr bwMode="auto">
            <a:xfrm>
              <a:off x="1824" y="7"/>
              <a:ext cx="1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因此对一切 </a:t>
              </a:r>
              <a:endParaRPr lang="zh-CN" altLang="en-US" sz="2400" b="1" dirty="0"/>
            </a:p>
          </p:txBody>
        </p:sp>
        <p:sp>
          <p:nvSpPr>
            <p:cNvPr id="38932" name="Rectangle 11"/>
            <p:cNvSpPr>
              <a:spLocks noChangeArrowheads="1"/>
            </p:cNvSpPr>
            <p:nvPr/>
          </p:nvSpPr>
          <p:spPr bwMode="auto">
            <a:xfrm>
              <a:off x="4007" y="0"/>
              <a:ext cx="4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有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4141789" y="4941889"/>
          <a:ext cx="382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r:id="rId13" imgW="3821042" imgH="431613" progId="Equation.DSMT4">
                  <p:embed/>
                </p:oleObj>
              </mc:Choice>
              <mc:Fallback>
                <p:oleObj r:id="rId13" imgW="382104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9" y="4941889"/>
                        <a:ext cx="3825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1" name="Group 13"/>
          <p:cNvGrpSpPr>
            <a:grpSpLocks/>
          </p:cNvGrpSpPr>
          <p:nvPr/>
        </p:nvGrpSpPr>
        <p:grpSpPr bwMode="auto">
          <a:xfrm>
            <a:off x="2028826" y="4208464"/>
            <a:ext cx="7165974" cy="533399"/>
            <a:chOff x="-41" y="0"/>
            <a:chExt cx="4514" cy="336"/>
          </a:xfrm>
        </p:grpSpPr>
        <p:sp>
          <p:nvSpPr>
            <p:cNvPr id="38924" name="Rectangle 14"/>
            <p:cNvSpPr>
              <a:spLocks noChangeArrowheads="1"/>
            </p:cNvSpPr>
            <p:nvPr/>
          </p:nvSpPr>
          <p:spPr bwMode="auto">
            <a:xfrm>
              <a:off x="-41" y="6"/>
              <a:ext cx="13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当</a:t>
              </a:r>
              <a:r>
                <a:rPr lang="zh-CN" altLang="en-US" sz="2800" b="1" i="1" dirty="0">
                  <a:cs typeface="Times New Roman" panose="02020603050405020304" pitchFamily="18" charset="0"/>
                </a:rPr>
                <a:t>        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时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8925" name="Object 15"/>
            <p:cNvGraphicFramePr>
              <a:graphicFrameLocks noChangeAspect="1"/>
            </p:cNvGraphicFramePr>
            <p:nvPr/>
          </p:nvGraphicFramePr>
          <p:xfrm>
            <a:off x="1178" y="46"/>
            <a:ext cx="26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0" r:id="rId15" imgW="4278043" imgH="444307" progId="Equation.DSMT4">
                    <p:embed/>
                  </p:oleObj>
                </mc:Choice>
                <mc:Fallback>
                  <p:oleObj r:id="rId15" imgW="4278043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46"/>
                          <a:ext cx="269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Rectangle 16"/>
            <p:cNvSpPr>
              <a:spLocks noChangeArrowheads="1"/>
            </p:cNvSpPr>
            <p:nvPr/>
          </p:nvSpPr>
          <p:spPr bwMode="auto">
            <a:xfrm>
              <a:off x="3907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即得</a:t>
              </a:r>
              <a:endParaRPr lang="zh-CN" altLang="en-US" sz="2400" b="1" dirty="0"/>
            </a:p>
          </p:txBody>
        </p:sp>
        <p:graphicFrame>
          <p:nvGraphicFramePr>
            <p:cNvPr id="38927" name="Object 17"/>
            <p:cNvGraphicFramePr>
              <a:graphicFrameLocks noChangeAspect="1"/>
            </p:cNvGraphicFramePr>
            <p:nvPr/>
          </p:nvGraphicFramePr>
          <p:xfrm>
            <a:off x="347" y="94"/>
            <a:ext cx="4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1" r:id="rId17" imgW="788427" imgH="241615" progId="Equation.DSMT4">
                    <p:embed/>
                  </p:oleObj>
                </mc:Choice>
                <mc:Fallback>
                  <p:oleObj r:id="rId17" imgW="788427" imgH="2416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94"/>
                          <a:ext cx="49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2052638" y="5491163"/>
            <a:ext cx="5310188" cy="523874"/>
            <a:chOff x="-50" y="0"/>
            <a:chExt cx="3345" cy="330"/>
          </a:xfrm>
        </p:grpSpPr>
        <p:sp>
          <p:nvSpPr>
            <p:cNvPr id="38922" name="Rectangle 19"/>
            <p:cNvSpPr>
              <a:spLocks noChangeArrowheads="1"/>
            </p:cNvSpPr>
            <p:nvPr/>
          </p:nvSpPr>
          <p:spPr bwMode="auto">
            <a:xfrm>
              <a:off x="-50" y="0"/>
              <a:ext cx="3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取</a:t>
              </a:r>
              <a:r>
                <a:rPr lang="zh-CN" altLang="en-US" sz="2800" b="1" i="1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     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就得到所要证明的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式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  <p:graphicFrame>
          <p:nvGraphicFramePr>
            <p:cNvPr id="38923" name="Object 20"/>
            <p:cNvGraphicFramePr>
              <a:graphicFrameLocks noChangeAspect="1"/>
            </p:cNvGraphicFramePr>
            <p:nvPr/>
          </p:nvGraphicFramePr>
          <p:xfrm>
            <a:off x="307" y="62"/>
            <a:ext cx="48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2" r:id="rId19" imgW="775373" imgH="317776" progId="Equation.DSMT4">
                    <p:embed/>
                  </p:oleObj>
                </mc:Choice>
                <mc:Fallback>
                  <p:oleObj r:id="rId19" imgW="775373" imgH="3177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" y="62"/>
                          <a:ext cx="48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2182814" y="1290142"/>
            <a:ext cx="5538787" cy="885825"/>
            <a:chOff x="-12" y="0"/>
            <a:chExt cx="3489" cy="558"/>
          </a:xfrm>
        </p:grpSpPr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-12" y="118"/>
              <a:ext cx="7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800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</a:t>
              </a:r>
              <a:endParaRPr lang="zh-CN" altLang="en-US" sz="2400" b="1" dirty="0"/>
            </a:p>
          </p:txBody>
        </p:sp>
        <p:graphicFrame>
          <p:nvGraphicFramePr>
            <p:cNvPr id="39950" name="Object 12"/>
            <p:cNvGraphicFramePr>
              <a:graphicFrameLocks noChangeAspect="1"/>
            </p:cNvGraphicFramePr>
            <p:nvPr/>
          </p:nvGraphicFramePr>
          <p:xfrm>
            <a:off x="723" y="0"/>
            <a:ext cx="275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1" name="Equation" r:id="rId3" imgW="4368800" imgH="889000" progId="Equation.DSMT4">
                    <p:embed/>
                  </p:oleObj>
                </mc:Choice>
                <mc:Fallback>
                  <p:oleObj name="Equation" r:id="rId3" imgW="4368800" imgH="889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0"/>
                          <a:ext cx="275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34909"/>
              </p:ext>
            </p:extLst>
          </p:nvPr>
        </p:nvGraphicFramePr>
        <p:xfrm>
          <a:off x="4611689" y="3290846"/>
          <a:ext cx="250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r:id="rId5" imgW="2501900" imgH="685800" progId="Equation.DSMT4">
                  <p:embed/>
                </p:oleObj>
              </mc:Choice>
              <mc:Fallback>
                <p:oleObj r:id="rId5" imgW="2501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9" y="3290846"/>
                        <a:ext cx="2501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2198687" y="2251803"/>
            <a:ext cx="4962526" cy="885825"/>
            <a:chOff x="-9" y="0"/>
            <a:chExt cx="3126" cy="558"/>
          </a:xfrm>
        </p:grpSpPr>
        <p:graphicFrame>
          <p:nvGraphicFramePr>
            <p:cNvPr id="39947" name="Object 15"/>
            <p:cNvGraphicFramePr>
              <a:graphicFrameLocks noChangeAspect="1"/>
            </p:cNvGraphicFramePr>
            <p:nvPr/>
          </p:nvGraphicFramePr>
          <p:xfrm>
            <a:off x="883" y="0"/>
            <a:ext cx="223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3" r:id="rId7" imgW="3543300" imgH="889000" progId="Equation.DSMT4">
                    <p:embed/>
                  </p:oleObj>
                </mc:Choice>
                <mc:Fallback>
                  <p:oleObj r:id="rId7" imgW="3543300" imgH="889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0"/>
                          <a:ext cx="223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Rectangle 16"/>
            <p:cNvSpPr>
              <a:spLocks noChangeArrowheads="1"/>
            </p:cNvSpPr>
            <p:nvPr/>
          </p:nvSpPr>
          <p:spPr bwMode="auto">
            <a:xfrm>
              <a:off x="-9" y="136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解 </a:t>
              </a:r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因为</a:t>
              </a:r>
              <a:endParaRPr lang="zh-CN" altLang="en-US" sz="2400" b="1" dirty="0"/>
            </a:p>
          </p:txBody>
        </p:sp>
      </p:grp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2182814" y="4099702"/>
            <a:ext cx="7847013" cy="554038"/>
            <a:chOff x="0" y="0"/>
            <a:chExt cx="4943" cy="349"/>
          </a:xfrm>
        </p:grpSpPr>
        <p:sp>
          <p:nvSpPr>
            <p:cNvPr id="3994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又由于函数</a:t>
              </a:r>
              <a:endParaRPr lang="zh-CN" altLang="en-US" sz="2400" b="1" dirty="0"/>
            </a:p>
          </p:txBody>
        </p:sp>
        <p:graphicFrame>
          <p:nvGraphicFramePr>
            <p:cNvPr id="39945" name="Object 19"/>
            <p:cNvGraphicFramePr>
              <a:graphicFrameLocks noChangeAspect="1"/>
            </p:cNvGraphicFramePr>
            <p:nvPr/>
          </p:nvGraphicFramePr>
          <p:xfrm>
            <a:off x="1180" y="32"/>
            <a:ext cx="19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4" r:id="rId9" imgW="3060700" imgH="469900" progId="Equation.DSMT4">
                    <p:embed/>
                  </p:oleObj>
                </mc:Choice>
                <mc:Fallback>
                  <p:oleObj r:id="rId9" imgW="30607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32"/>
                          <a:ext cx="192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Rectangle 20"/>
            <p:cNvSpPr>
              <a:spLocks noChangeArrowheads="1"/>
            </p:cNvSpPr>
            <p:nvPr/>
          </p:nvSpPr>
          <p:spPr bwMode="auto">
            <a:xfrm>
              <a:off x="3109" y="19"/>
              <a:ext cx="18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上满足定理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3.6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98687" y="4802515"/>
            <a:ext cx="4791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所以交换积分顺序得到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98080"/>
              </p:ext>
            </p:extLst>
          </p:nvPr>
        </p:nvGraphicFramePr>
        <p:xfrm>
          <a:off x="2912268" y="5429250"/>
          <a:ext cx="57451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r:id="rId11" imgW="5740400" imgH="927100" progId="Equation.DSMT4">
                  <p:embed/>
                </p:oleObj>
              </mc:Choice>
              <mc:Fallback>
                <p:oleObj r:id="rId11" imgW="57404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268" y="5429250"/>
                        <a:ext cx="57451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177145" y="2389909"/>
            <a:ext cx="3941620" cy="768927"/>
          </a:xfrm>
          <a:ln w="53975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§4   </a:t>
            </a:r>
            <a:r>
              <a:rPr lang="zh-CN" altLang="en-US" b="1" dirty="0" smtClean="0">
                <a:solidFill>
                  <a:srgbClr val="FF0000"/>
                </a:solidFill>
              </a:rPr>
              <a:t>欧拉积分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38690" y="193964"/>
            <a:ext cx="1491114" cy="5232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12522"/>
              </p:ext>
            </p:extLst>
          </p:nvPr>
        </p:nvGraphicFramePr>
        <p:xfrm>
          <a:off x="1555975" y="1433584"/>
          <a:ext cx="4546290" cy="74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" name="Equation" r:id="rId3" imgW="1320227" imgH="215806" progId="Equation.DSMT4">
                  <p:embed/>
                </p:oleObj>
              </mc:Choice>
              <mc:Fallback>
                <p:oleObj name="Equation" r:id="rId3" imgW="132022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75" y="1433584"/>
                        <a:ext cx="4546290" cy="74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57525"/>
              </p:ext>
            </p:extLst>
          </p:nvPr>
        </p:nvGraphicFramePr>
        <p:xfrm>
          <a:off x="1555975" y="2466066"/>
          <a:ext cx="91900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3" name="Equation" r:id="rId5" imgW="3657600" imgH="215640" progId="Equation.DSMT4">
                  <p:embed/>
                </p:oleObj>
              </mc:Choice>
              <mc:Fallback>
                <p:oleObj name="Equation" r:id="rId5" imgW="3657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75" y="2466066"/>
                        <a:ext cx="91900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73577"/>
              </p:ext>
            </p:extLst>
          </p:nvPr>
        </p:nvGraphicFramePr>
        <p:xfrm>
          <a:off x="1451426" y="3156560"/>
          <a:ext cx="9196017" cy="51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Equation" r:id="rId7" imgW="3632040" imgH="203040" progId="Equation.DSMT4">
                  <p:embed/>
                </p:oleObj>
              </mc:Choice>
              <mc:Fallback>
                <p:oleObj name="Equation" r:id="rId7" imgW="363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26" y="3156560"/>
                        <a:ext cx="9196017" cy="51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22645"/>
              </p:ext>
            </p:extLst>
          </p:nvPr>
        </p:nvGraphicFramePr>
        <p:xfrm>
          <a:off x="1517875" y="3820622"/>
          <a:ext cx="92281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Equation" r:id="rId9" imgW="3695400" imgH="203040" progId="Equation.DSMT4">
                  <p:embed/>
                </p:oleObj>
              </mc:Choice>
              <mc:Fallback>
                <p:oleObj name="Equation" r:id="rId9" imgW="3695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875" y="3820622"/>
                        <a:ext cx="92281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30913"/>
              </p:ext>
            </p:extLst>
          </p:nvPr>
        </p:nvGraphicFramePr>
        <p:xfrm>
          <a:off x="1451426" y="4509245"/>
          <a:ext cx="9361037" cy="49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Equation" r:id="rId11" imgW="3860640" imgH="203040" progId="Equation.DSMT4">
                  <p:embed/>
                </p:oleObj>
              </mc:Choice>
              <mc:Fallback>
                <p:oleObj name="Equation" r:id="rId11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26" y="4509245"/>
                        <a:ext cx="9361037" cy="49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83847"/>
              </p:ext>
            </p:extLst>
          </p:nvPr>
        </p:nvGraphicFramePr>
        <p:xfrm>
          <a:off x="1407328" y="5121478"/>
          <a:ext cx="931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Equation" r:id="rId13" imgW="3746160" imgH="203040" progId="Equation.DSMT4">
                  <p:embed/>
                </p:oleObj>
              </mc:Choice>
              <mc:Fallback>
                <p:oleObj name="Equation" r:id="rId13" imgW="374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328" y="5121478"/>
                        <a:ext cx="9315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90742"/>
              </p:ext>
            </p:extLst>
          </p:nvPr>
        </p:nvGraphicFramePr>
        <p:xfrm>
          <a:off x="1791163" y="1125700"/>
          <a:ext cx="25066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4" name="Equation" r:id="rId3" imgW="952087" imgH="215806" progId="Equation.DSMT4">
                  <p:embed/>
                </p:oleObj>
              </mc:Choice>
              <mc:Fallback>
                <p:oleObj name="Equation" r:id="rId3" imgW="95208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1125700"/>
                        <a:ext cx="25066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05589"/>
              </p:ext>
            </p:extLst>
          </p:nvPr>
        </p:nvGraphicFramePr>
        <p:xfrm>
          <a:off x="2602630" y="1694025"/>
          <a:ext cx="5967700" cy="44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5" name="Equation" r:id="rId5" imgW="2705040" imgH="203040" progId="Equation.DSMT4">
                  <p:embed/>
                </p:oleObj>
              </mc:Choice>
              <mc:Fallback>
                <p:oleObj name="Equation" r:id="rId5" imgW="2705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30" y="1694025"/>
                        <a:ext cx="5967700" cy="448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567761"/>
              </p:ext>
            </p:extLst>
          </p:nvPr>
        </p:nvGraphicFramePr>
        <p:xfrm>
          <a:off x="3758107" y="2285947"/>
          <a:ext cx="4625358" cy="76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6" name="Equation" r:id="rId7" imgW="2006280" imgH="330120" progId="Equation.DSMT4">
                  <p:embed/>
                </p:oleObj>
              </mc:Choice>
              <mc:Fallback>
                <p:oleObj name="Equation" r:id="rId7" imgW="2006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107" y="2285947"/>
                        <a:ext cx="4625358" cy="761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254378"/>
              </p:ext>
            </p:extLst>
          </p:nvPr>
        </p:nvGraphicFramePr>
        <p:xfrm>
          <a:off x="1791163" y="3152118"/>
          <a:ext cx="8803966" cy="49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7" name="Equation" r:id="rId9" imgW="3822480" imgH="215640" progId="Equation.DSMT4">
                  <p:embed/>
                </p:oleObj>
              </mc:Choice>
              <mc:Fallback>
                <p:oleObj name="Equation" r:id="rId9" imgW="382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3152118"/>
                        <a:ext cx="8803966" cy="497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9344"/>
              </p:ext>
            </p:extLst>
          </p:nvPr>
        </p:nvGraphicFramePr>
        <p:xfrm>
          <a:off x="1791163" y="3753379"/>
          <a:ext cx="1220788" cy="454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8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3753379"/>
                        <a:ext cx="1220788" cy="454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373986"/>
              </p:ext>
            </p:extLst>
          </p:nvPr>
        </p:nvGraphicFramePr>
        <p:xfrm>
          <a:off x="2538125" y="4335637"/>
          <a:ext cx="334762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9" name="Equation" r:id="rId13" imgW="1523880" imgH="215640" progId="Equation.DSMT4">
                  <p:embed/>
                </p:oleObj>
              </mc:Choice>
              <mc:Fallback>
                <p:oleObj name="Equation" r:id="rId13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125" y="4335637"/>
                        <a:ext cx="334762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24336"/>
              </p:ext>
            </p:extLst>
          </p:nvPr>
        </p:nvGraphicFramePr>
        <p:xfrm>
          <a:off x="2511643" y="4937101"/>
          <a:ext cx="7608074" cy="78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0" name="Equation" r:id="rId15" imgW="3213000" imgH="330120" progId="Equation.DSMT4">
                  <p:embed/>
                </p:oleObj>
              </mc:Choice>
              <mc:Fallback>
                <p:oleObj name="Equation" r:id="rId15" imgW="321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643" y="4937101"/>
                        <a:ext cx="7608074" cy="781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83435"/>
              </p:ext>
            </p:extLst>
          </p:nvPr>
        </p:nvGraphicFramePr>
        <p:xfrm>
          <a:off x="1791163" y="5805031"/>
          <a:ext cx="5972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1" name="Equation" r:id="rId17" imgW="2552400" imgH="203040" progId="Equation.DSMT4">
                  <p:embed/>
                </p:oleObj>
              </mc:Choice>
              <mc:Fallback>
                <p:oleObj name="Equation" r:id="rId17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5805031"/>
                        <a:ext cx="59721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6566013" y="4219010"/>
            <a:ext cx="1444626" cy="439738"/>
            <a:chOff x="3150" y="2638"/>
            <a:chExt cx="910" cy="277"/>
          </a:xfrm>
        </p:grpSpPr>
        <p:sp>
          <p:nvSpPr>
            <p:cNvPr id="43022" name="AutoShape 11"/>
            <p:cNvSpPr>
              <a:spLocks noChangeArrowheads="1"/>
            </p:cNvSpPr>
            <p:nvPr/>
          </p:nvSpPr>
          <p:spPr bwMode="auto">
            <a:xfrm>
              <a:off x="3150" y="2660"/>
              <a:ext cx="909" cy="240"/>
            </a:xfrm>
            <a:prstGeom prst="wedgeRectCallout">
              <a:avLst>
                <a:gd name="adj1" fmla="val -114796"/>
                <a:gd name="adj2" fmla="val 144167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928040"/>
                </p:ext>
              </p:extLst>
            </p:nvPr>
          </p:nvGraphicFramePr>
          <p:xfrm>
            <a:off x="3150" y="2638"/>
            <a:ext cx="91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2" name="Equation" r:id="rId19" imgW="507960" imgH="203040" progId="Equation.DSMT4">
                    <p:embed/>
                  </p:oleObj>
                </mc:Choice>
                <mc:Fallback>
                  <p:oleObj name="Equation" r:id="rId19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638"/>
                          <a:ext cx="91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9032320" y="4359747"/>
            <a:ext cx="1443038" cy="419100"/>
            <a:chOff x="3150" y="2648"/>
            <a:chExt cx="909" cy="264"/>
          </a:xfrm>
        </p:grpSpPr>
        <p:sp>
          <p:nvSpPr>
            <p:cNvPr id="43020" name="AutoShape 14"/>
            <p:cNvSpPr>
              <a:spLocks noChangeArrowheads="1"/>
            </p:cNvSpPr>
            <p:nvPr/>
          </p:nvSpPr>
          <p:spPr bwMode="auto">
            <a:xfrm>
              <a:off x="3150" y="2660"/>
              <a:ext cx="909" cy="240"/>
            </a:xfrm>
            <a:prstGeom prst="wedgeRectCallout">
              <a:avLst>
                <a:gd name="adj1" fmla="val -114796"/>
                <a:gd name="adj2" fmla="val 144167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2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6890197"/>
                </p:ext>
              </p:extLst>
            </p:nvPr>
          </p:nvGraphicFramePr>
          <p:xfrm>
            <a:off x="3150" y="2648"/>
            <a:ext cx="8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3" name="Equation" r:id="rId21" imgW="660240" imgH="203040" progId="Equation.DSMT4">
                    <p:embed/>
                  </p:oleObj>
                </mc:Choice>
                <mc:Fallback>
                  <p:oleObj name="Equation" r:id="rId21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648"/>
                          <a:ext cx="8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21062"/>
              </p:ext>
            </p:extLst>
          </p:nvPr>
        </p:nvGraphicFramePr>
        <p:xfrm>
          <a:off x="2413000" y="1090886"/>
          <a:ext cx="74533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" name="Equation" r:id="rId3" imgW="3225600" imgH="330120" progId="Equation.DSMT4">
                  <p:embed/>
                </p:oleObj>
              </mc:Choice>
              <mc:Fallback>
                <p:oleObj name="Equation" r:id="rId3" imgW="322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090886"/>
                        <a:ext cx="74533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30633"/>
              </p:ext>
            </p:extLst>
          </p:nvPr>
        </p:nvGraphicFramePr>
        <p:xfrm>
          <a:off x="4442437" y="1854473"/>
          <a:ext cx="2691790" cy="95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5" imgW="1180800" imgH="419040" progId="Equation.DSMT4">
                  <p:embed/>
                </p:oleObj>
              </mc:Choice>
              <mc:Fallback>
                <p:oleObj name="Equation" r:id="rId5" imgW="1180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7" y="1854473"/>
                        <a:ext cx="2691790" cy="95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15641"/>
              </p:ext>
            </p:extLst>
          </p:nvPr>
        </p:nvGraphicFramePr>
        <p:xfrm>
          <a:off x="2327763" y="2804343"/>
          <a:ext cx="5770282" cy="98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Equation" r:id="rId7" imgW="2387520" imgH="406080" progId="Equation.DSMT4">
                  <p:embed/>
                </p:oleObj>
              </mc:Choice>
              <mc:Fallback>
                <p:oleObj name="Equation" r:id="rId7" imgW="2387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763" y="2804343"/>
                        <a:ext cx="5770282" cy="98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03061"/>
              </p:ext>
            </p:extLst>
          </p:nvPr>
        </p:nvGraphicFramePr>
        <p:xfrm>
          <a:off x="2413000" y="3829381"/>
          <a:ext cx="6750665" cy="73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Equation" r:id="rId9" imgW="3035160" imgH="330120" progId="Equation.DSMT4">
                  <p:embed/>
                </p:oleObj>
              </mc:Choice>
              <mc:Fallback>
                <p:oleObj name="Equation" r:id="rId9" imgW="3035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829381"/>
                        <a:ext cx="6750665" cy="734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83989"/>
              </p:ext>
            </p:extLst>
          </p:nvPr>
        </p:nvGraphicFramePr>
        <p:xfrm>
          <a:off x="2875123" y="4563763"/>
          <a:ext cx="6243782" cy="75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Equation" r:id="rId11" imgW="2743200" imgH="330120" progId="Equation.DSMT4">
                  <p:embed/>
                </p:oleObj>
              </mc:Choice>
              <mc:Fallback>
                <p:oleObj name="Equation" r:id="rId11" imgW="2743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123" y="4563763"/>
                        <a:ext cx="6243782" cy="751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Line 7"/>
          <p:cNvSpPr>
            <a:spLocks noChangeShapeType="1"/>
          </p:cNvSpPr>
          <p:nvPr/>
        </p:nvSpPr>
        <p:spPr bwMode="auto">
          <a:xfrm flipV="1">
            <a:off x="2875123" y="5375762"/>
            <a:ext cx="6059054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36" name="Group 8"/>
          <p:cNvGrpSpPr>
            <a:grpSpLocks/>
          </p:cNvGrpSpPr>
          <p:nvPr/>
        </p:nvGrpSpPr>
        <p:grpSpPr bwMode="auto">
          <a:xfrm>
            <a:off x="7626840" y="5616908"/>
            <a:ext cx="3529013" cy="647700"/>
            <a:chOff x="3334" y="1434"/>
            <a:chExt cx="2223" cy="408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334" y="1434"/>
              <a:ext cx="2223" cy="4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3379" y="1488"/>
              <a:ext cx="2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比较判别法的极限形式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25472"/>
              </p:ext>
            </p:extLst>
          </p:nvPr>
        </p:nvGraphicFramePr>
        <p:xfrm>
          <a:off x="1864229" y="1198755"/>
          <a:ext cx="6138272" cy="96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8" name="Equation" r:id="rId3" imgW="2654280" imgH="419040" progId="Equation.DSMT4">
                  <p:embed/>
                </p:oleObj>
              </mc:Choice>
              <mc:Fallback>
                <p:oleObj name="Equation" r:id="rId3" imgW="2654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1198755"/>
                        <a:ext cx="6138272" cy="969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76314"/>
              </p:ext>
            </p:extLst>
          </p:nvPr>
        </p:nvGraphicFramePr>
        <p:xfrm>
          <a:off x="1864229" y="2206191"/>
          <a:ext cx="8391879" cy="77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9" name="Equation" r:id="rId5" imgW="3555720" imgH="330120" progId="Equation.DSMT4">
                  <p:embed/>
                </p:oleObj>
              </mc:Choice>
              <mc:Fallback>
                <p:oleObj name="Equation" r:id="rId5" imgW="3555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2206191"/>
                        <a:ext cx="8391879" cy="779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00318"/>
              </p:ext>
            </p:extLst>
          </p:nvPr>
        </p:nvGraphicFramePr>
        <p:xfrm>
          <a:off x="1864229" y="3071908"/>
          <a:ext cx="6930304" cy="76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" name="Equation" r:id="rId7" imgW="2984400" imgH="330120" progId="Equation.DSMT4">
                  <p:embed/>
                </p:oleObj>
              </mc:Choice>
              <mc:Fallback>
                <p:oleObj name="Equation" r:id="rId7" imgW="298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3071908"/>
                        <a:ext cx="6930304" cy="766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906089" y="3988237"/>
            <a:ext cx="867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17553"/>
              </p:ext>
            </p:extLst>
          </p:nvPr>
        </p:nvGraphicFramePr>
        <p:xfrm>
          <a:off x="1887826" y="4199418"/>
          <a:ext cx="7542501" cy="48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1" name="Equation" r:id="rId9" imgW="3390840" imgH="215640" progId="Equation.DSMT4">
                  <p:embed/>
                </p:oleObj>
              </mc:Choice>
              <mc:Fallback>
                <p:oleObj name="Equation" r:id="rId9" imgW="3390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826" y="4199418"/>
                        <a:ext cx="7542501" cy="480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3348307" y="4843070"/>
            <a:ext cx="5100638" cy="785813"/>
            <a:chOff x="1429" y="2807"/>
            <a:chExt cx="3213" cy="495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1429" y="2813"/>
              <a:ext cx="3213" cy="48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4506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6414331"/>
                </p:ext>
              </p:extLst>
            </p:nvPr>
          </p:nvGraphicFramePr>
          <p:xfrm>
            <a:off x="1731" y="2807"/>
            <a:ext cx="2847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2" name="Equation" r:id="rId11" imgW="2006280" imgH="330120" progId="Equation.DSMT4">
                    <p:embed/>
                  </p:oleObj>
                </mc:Choice>
                <mc:Fallback>
                  <p:oleObj name="Equation" r:id="rId11" imgW="20062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2807"/>
                          <a:ext cx="2847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06468"/>
              </p:ext>
            </p:extLst>
          </p:nvPr>
        </p:nvGraphicFramePr>
        <p:xfrm>
          <a:off x="1864229" y="5745554"/>
          <a:ext cx="4581290" cy="4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3" name="Equation" r:id="rId13" imgW="1930320" imgH="203040" progId="Equation.DSMT4">
                  <p:embed/>
                </p:oleObj>
              </mc:Choice>
              <mc:Fallback>
                <p:oleObj name="Equation" r:id="rId13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5745554"/>
                        <a:ext cx="4581290" cy="482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34070"/>
              </p:ext>
            </p:extLst>
          </p:nvPr>
        </p:nvGraphicFramePr>
        <p:xfrm>
          <a:off x="2915604" y="2408467"/>
          <a:ext cx="5807076" cy="51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04" y="2408467"/>
                        <a:ext cx="5807076" cy="51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79869"/>
              </p:ext>
            </p:extLst>
          </p:nvPr>
        </p:nvGraphicFramePr>
        <p:xfrm>
          <a:off x="3436792" y="3078529"/>
          <a:ext cx="6706671" cy="90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Equation" r:id="rId5" imgW="2438280" imgH="330120" progId="Equation.DSMT4">
                  <p:embed/>
                </p:oleObj>
              </mc:Choice>
              <mc:Fallback>
                <p:oleObj name="Equation" r:id="rId5" imgW="2438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792" y="3078529"/>
                        <a:ext cx="6706671" cy="908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07037"/>
              </p:ext>
            </p:extLst>
          </p:nvPr>
        </p:nvGraphicFramePr>
        <p:xfrm>
          <a:off x="2107622" y="4140784"/>
          <a:ext cx="4589119" cy="54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3" name="Equation" r:id="rId7" imgW="1828800" imgH="215640" progId="Equation.DSMT4">
                  <p:embed/>
                </p:oleObj>
              </mc:Choice>
              <mc:Fallback>
                <p:oleObj name="Equation" r:id="rId7" imgW="1828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622" y="4140784"/>
                        <a:ext cx="4589119" cy="541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14289"/>
              </p:ext>
            </p:extLst>
          </p:nvPr>
        </p:nvGraphicFramePr>
        <p:xfrm>
          <a:off x="3624175" y="4990675"/>
          <a:ext cx="5383500" cy="51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4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175" y="4990675"/>
                        <a:ext cx="5383500" cy="515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07622" y="1593301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l-GR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函数的概念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39382"/>
              </p:ext>
            </p:extLst>
          </p:nvPr>
        </p:nvGraphicFramePr>
        <p:xfrm>
          <a:off x="2398133" y="2131594"/>
          <a:ext cx="4372122" cy="56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133" y="2131594"/>
                        <a:ext cx="4372122" cy="56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48529"/>
              </p:ext>
            </p:extLst>
          </p:nvPr>
        </p:nvGraphicFramePr>
        <p:xfrm>
          <a:off x="2398133" y="2876358"/>
          <a:ext cx="5489721" cy="5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Equation" r:id="rId5" imgW="2234880" imgH="215640" progId="Equation.DSMT4">
                  <p:embed/>
                </p:oleObj>
              </mc:Choice>
              <mc:Fallback>
                <p:oleObj name="Equation" r:id="rId5" imgW="223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133" y="2876358"/>
                        <a:ext cx="5489721" cy="53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74088"/>
              </p:ext>
            </p:extLst>
          </p:nvPr>
        </p:nvGraphicFramePr>
        <p:xfrm>
          <a:off x="2537123" y="3649252"/>
          <a:ext cx="1190268" cy="47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23" y="3649252"/>
                        <a:ext cx="1190268" cy="47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233740"/>
              </p:ext>
            </p:extLst>
          </p:nvPr>
        </p:nvGraphicFramePr>
        <p:xfrm>
          <a:off x="3866381" y="3621170"/>
          <a:ext cx="4805910" cy="184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" name="Equation" r:id="rId9" imgW="1815840" imgH="698400" progId="Equation.DSMT4">
                  <p:embed/>
                </p:oleObj>
              </mc:Choice>
              <mc:Fallback>
                <p:oleObj name="Equation" r:id="rId9" imgW="18158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381" y="3621170"/>
                        <a:ext cx="4805910" cy="1848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83201"/>
              </p:ext>
            </p:extLst>
          </p:nvPr>
        </p:nvGraphicFramePr>
        <p:xfrm>
          <a:off x="2537123" y="5348319"/>
          <a:ext cx="7086514" cy="97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" name="Equation" r:id="rId11" imgW="2958840" imgH="406080" progId="Equation.DSMT4">
                  <p:embed/>
                </p:oleObj>
              </mc:Choice>
              <mc:Fallback>
                <p:oleObj name="Equation" r:id="rId11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23" y="5348319"/>
                        <a:ext cx="7086514" cy="97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7040340" y="2192931"/>
            <a:ext cx="4064000" cy="576262"/>
          </a:xfrm>
          <a:prstGeom prst="wedgeRectCallout">
            <a:avLst>
              <a:gd name="adj1" fmla="val -60509"/>
              <a:gd name="adj2" fmla="val 73690"/>
            </a:avLst>
          </a:prstGeom>
          <a:solidFill>
            <a:srgbClr val="FFFFCC"/>
          </a:solidFill>
          <a:ln w="28575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下面证明这个递推关系式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65573" y="1304182"/>
            <a:ext cx="420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l-GR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函数的简单性质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2090448" y="1466559"/>
            <a:ext cx="6977063" cy="531813"/>
            <a:chOff x="-6" y="0"/>
            <a:chExt cx="4395" cy="335"/>
          </a:xfrm>
        </p:grpSpPr>
        <p:sp>
          <p:nvSpPr>
            <p:cNvPr id="10259" name="Rectangle 3"/>
            <p:cNvSpPr>
              <a:spLocks noChangeArrowheads="1"/>
            </p:cNvSpPr>
            <p:nvPr/>
          </p:nvSpPr>
          <p:spPr bwMode="auto">
            <a:xfrm>
              <a:off x="-6" y="0"/>
              <a:ext cx="1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数在闭区间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graphicFrame>
          <p:nvGraphicFramePr>
            <p:cNvPr id="10260" name="Object 4"/>
            <p:cNvGraphicFramePr>
              <a:graphicFrameLocks noChangeAspect="1"/>
            </p:cNvGraphicFramePr>
            <p:nvPr/>
          </p:nvGraphicFramePr>
          <p:xfrm>
            <a:off x="1193" y="50"/>
            <a:ext cx="11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2" r:id="rId3" imgW="1880416" imgH="393871" progId="Equation.DSMT4">
                    <p:embed/>
                  </p:oleObj>
                </mc:Choice>
                <mc:Fallback>
                  <p:oleObj r:id="rId3" imgW="1880416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50"/>
                          <a:ext cx="11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5"/>
            <p:cNvSpPr>
              <a:spLocks noChangeArrowheads="1"/>
            </p:cNvSpPr>
            <p:nvPr/>
          </p:nvSpPr>
          <p:spPr bwMode="auto">
            <a:xfrm>
              <a:off x="2254" y="5"/>
              <a:ext cx="21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则其积分值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6003635" y="306705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44418"/>
              </p:ext>
            </p:extLst>
          </p:nvPr>
        </p:nvGraphicFramePr>
        <p:xfrm>
          <a:off x="2950873" y="2192209"/>
          <a:ext cx="6858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r:id="rId5" imgW="6858000" imgH="723900" progId="Equation.DSMT4">
                  <p:embed/>
                </p:oleObj>
              </mc:Choice>
              <mc:Fallback>
                <p:oleObj r:id="rId5" imgW="6858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873" y="2192209"/>
                        <a:ext cx="6858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2090448" y="3196047"/>
            <a:ext cx="4078287" cy="527050"/>
            <a:chOff x="-2" y="1"/>
            <a:chExt cx="2569" cy="332"/>
          </a:xfrm>
        </p:grpSpPr>
        <p:sp>
          <p:nvSpPr>
            <p:cNvPr id="10256" name="Rectangle 9"/>
            <p:cNvSpPr>
              <a:spLocks noChangeArrowheads="1"/>
            </p:cNvSpPr>
            <p:nvPr/>
          </p:nvSpPr>
          <p:spPr bwMode="auto">
            <a:xfrm>
              <a:off x="-2" y="1"/>
              <a:ext cx="1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是定义在 </a:t>
              </a:r>
              <a:endParaRPr lang="zh-CN" altLang="en-US" sz="2400" b="1" dirty="0"/>
            </a:p>
          </p:txBody>
        </p:sp>
        <p:graphicFrame>
          <p:nvGraphicFramePr>
            <p:cNvPr id="10257" name="Object 10"/>
            <p:cNvGraphicFramePr>
              <a:graphicFrameLocks noChangeAspect="1"/>
            </p:cNvGraphicFramePr>
            <p:nvPr/>
          </p:nvGraphicFramePr>
          <p:xfrm>
            <a:off x="972" y="49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r:id="rId7" imgW="877443" imgH="394213" progId="Equation.DSMT4">
                    <p:embed/>
                  </p:oleObj>
                </mc:Choice>
                <mc:Fallback>
                  <p:oleObj r:id="rId7" imgW="8774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49"/>
                          <a:ext cx="55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Rectangle 11"/>
            <p:cNvSpPr>
              <a:spLocks noChangeArrowheads="1"/>
            </p:cNvSpPr>
            <p:nvPr/>
          </p:nvSpPr>
          <p:spPr bwMode="auto">
            <a:xfrm>
              <a:off x="1483" y="3"/>
              <a:ext cx="1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上的函数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67596" name="Group 12"/>
          <p:cNvGrpSpPr>
            <a:grpSpLocks/>
          </p:cNvGrpSpPr>
          <p:nvPr/>
        </p:nvGrpSpPr>
        <p:grpSpPr bwMode="auto">
          <a:xfrm>
            <a:off x="2090448" y="3962047"/>
            <a:ext cx="7826374" cy="528638"/>
            <a:chOff x="-37" y="0"/>
            <a:chExt cx="4930" cy="333"/>
          </a:xfrm>
        </p:grpSpPr>
        <p:graphicFrame>
          <p:nvGraphicFramePr>
            <p:cNvPr id="10252" name="Object 13"/>
            <p:cNvGraphicFramePr>
              <a:graphicFrameLocks noChangeAspect="1"/>
            </p:cNvGraphicFramePr>
            <p:nvPr/>
          </p:nvGraphicFramePr>
          <p:xfrm>
            <a:off x="3656" y="78"/>
            <a:ext cx="5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r:id="rId9" imgW="902876" imgH="394213" progId="Equation.DSMT4">
                    <p:embed/>
                  </p:oleObj>
                </mc:Choice>
                <mc:Fallback>
                  <p:oleObj r:id="rId9" imgW="90287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78"/>
                          <a:ext cx="56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4"/>
            <p:cNvGraphicFramePr>
              <a:graphicFrameLocks noChangeAspect="1"/>
            </p:cNvGraphicFramePr>
            <p:nvPr/>
          </p:nvGraphicFramePr>
          <p:xfrm>
            <a:off x="4389" y="78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r:id="rId11" imgW="801143" imgH="394213" progId="Equation.DSMT4">
                    <p:embed/>
                  </p:oleObj>
                </mc:Choice>
                <mc:Fallback>
                  <p:oleObj r:id="rId11" imgW="8011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78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Rectangle 15"/>
            <p:cNvSpPr>
              <a:spLocks noChangeArrowheads="1"/>
            </p:cNvSpPr>
            <p:nvPr/>
          </p:nvSpPr>
          <p:spPr bwMode="auto">
            <a:xfrm>
              <a:off x="-37" y="0"/>
              <a:ext cx="39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用积分形式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所定义的这函数 </a:t>
              </a:r>
              <a:endParaRPr lang="zh-CN" altLang="en-US" sz="2400" b="1" dirty="0"/>
            </a:p>
          </p:txBody>
        </p:sp>
        <p:sp>
          <p:nvSpPr>
            <p:cNvPr id="10255" name="Rectangle 16"/>
            <p:cNvSpPr>
              <a:spLocks noChangeArrowheads="1"/>
            </p:cNvSpPr>
            <p:nvPr/>
          </p:nvSpPr>
          <p:spPr bwMode="auto">
            <a:xfrm>
              <a:off x="4112" y="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 b="1" dirty="0"/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2109787" y="4820818"/>
            <a:ext cx="7972425" cy="544513"/>
            <a:chOff x="0" y="0"/>
            <a:chExt cx="5022" cy="343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通称为定义在 </a:t>
              </a:r>
              <a:endParaRPr lang="zh-CN" altLang="en-US" sz="2400" b="1" dirty="0"/>
            </a:p>
          </p:txBody>
        </p:sp>
        <p:graphicFrame>
          <p:nvGraphicFramePr>
            <p:cNvPr id="10250" name="Object 19"/>
            <p:cNvGraphicFramePr>
              <a:graphicFrameLocks noChangeAspect="1"/>
            </p:cNvGraphicFramePr>
            <p:nvPr/>
          </p:nvGraphicFramePr>
          <p:xfrm>
            <a:off x="1436" y="61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61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1891" y="13"/>
              <a:ext cx="31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上的含参量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正常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积分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endParaRPr lang="en-US" altLang="zh-CN" sz="2400" b="1" dirty="0"/>
            </a:p>
          </p:txBody>
        </p:sp>
      </p:grp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1967782" y="5490873"/>
            <a:ext cx="371359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简称为含参量积分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1875326" y="1654076"/>
            <a:ext cx="6088063" cy="641350"/>
            <a:chOff x="286" y="282"/>
            <a:chExt cx="3835" cy="469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286" y="282"/>
              <a:ext cx="3835" cy="46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481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820590"/>
                </p:ext>
              </p:extLst>
            </p:nvPr>
          </p:nvGraphicFramePr>
          <p:xfrm>
            <a:off x="306" y="352"/>
            <a:ext cx="379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9" name="Equation" r:id="rId3" imgW="2425680" imgH="215640" progId="Equation.DSMT4">
                    <p:embed/>
                  </p:oleObj>
                </mc:Choice>
                <mc:Fallback>
                  <p:oleObj name="Equation" r:id="rId3" imgW="2425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" y="352"/>
                          <a:ext cx="379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65708"/>
              </p:ext>
            </p:extLst>
          </p:nvPr>
        </p:nvGraphicFramePr>
        <p:xfrm>
          <a:off x="1786247" y="2643845"/>
          <a:ext cx="4900902" cy="48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" name="Equation" r:id="rId5" imgW="2171520" imgH="215640" progId="Equation.DSMT4">
                  <p:embed/>
                </p:oleObj>
              </mc:Choice>
              <mc:Fallback>
                <p:oleObj name="Equation" r:id="rId5" imgW="2171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247" y="2643845"/>
                        <a:ext cx="4900902" cy="487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31230"/>
              </p:ext>
            </p:extLst>
          </p:nvPr>
        </p:nvGraphicFramePr>
        <p:xfrm>
          <a:off x="1786247" y="3326725"/>
          <a:ext cx="8564301" cy="77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1" name="Equation" r:id="rId7" imgW="3644640" imgH="330120" progId="Equation.DSMT4">
                  <p:embed/>
                </p:oleObj>
              </mc:Choice>
              <mc:Fallback>
                <p:oleObj name="Equation" r:id="rId7" imgW="3644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247" y="3326725"/>
                        <a:ext cx="8564301" cy="77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94905"/>
              </p:ext>
            </p:extLst>
          </p:nvPr>
        </p:nvGraphicFramePr>
        <p:xfrm>
          <a:off x="3017798" y="4544247"/>
          <a:ext cx="6321997" cy="70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2" name="Equation" r:id="rId9" imgW="2616120" imgH="291960" progId="Equation.DSMT4">
                  <p:embed/>
                </p:oleObj>
              </mc:Choice>
              <mc:Fallback>
                <p:oleObj name="Equation" r:id="rId9" imgW="2616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98" y="4544247"/>
                        <a:ext cx="6321997" cy="705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35652"/>
              </p:ext>
            </p:extLst>
          </p:nvPr>
        </p:nvGraphicFramePr>
        <p:xfrm>
          <a:off x="2995756" y="5454559"/>
          <a:ext cx="1710603" cy="48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3" name="Equation" r:id="rId11" imgW="723600" imgH="203040" progId="Equation.DSMT4">
                  <p:embed/>
                </p:oleObj>
              </mc:Choice>
              <mc:Fallback>
                <p:oleObj name="Equation" r:id="rId11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56" y="5454559"/>
                        <a:ext cx="1710603" cy="48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24246"/>
              </p:ext>
            </p:extLst>
          </p:nvPr>
        </p:nvGraphicFramePr>
        <p:xfrm>
          <a:off x="2804429" y="987049"/>
          <a:ext cx="5956843" cy="101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4" name="Equation" r:id="rId3" imgW="2616120" imgH="444240" progId="Equation.DSMT4">
                  <p:embed/>
                </p:oleObj>
              </mc:Choice>
              <mc:Fallback>
                <p:oleObj name="Equation" r:id="rId3" imgW="2616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429" y="987049"/>
                        <a:ext cx="5956843" cy="101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42482"/>
              </p:ext>
            </p:extLst>
          </p:nvPr>
        </p:nvGraphicFramePr>
        <p:xfrm>
          <a:off x="2628444" y="1935051"/>
          <a:ext cx="7564087" cy="135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5" name="Equation" r:id="rId5" imgW="3390840" imgH="609480" progId="Equation.DSMT4">
                  <p:embed/>
                </p:oleObj>
              </mc:Choice>
              <mc:Fallback>
                <p:oleObj name="Equation" r:id="rId5" imgW="33908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444" y="1935051"/>
                        <a:ext cx="7564087" cy="135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27571"/>
              </p:ext>
            </p:extLst>
          </p:nvPr>
        </p:nvGraphicFramePr>
        <p:xfrm>
          <a:off x="1868509" y="2849706"/>
          <a:ext cx="3149412" cy="101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509" y="2849706"/>
                        <a:ext cx="3149412" cy="101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11535"/>
              </p:ext>
            </p:extLst>
          </p:nvPr>
        </p:nvGraphicFramePr>
        <p:xfrm>
          <a:off x="1732763" y="3700959"/>
          <a:ext cx="9286509" cy="101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7" name="Equation" r:id="rId9" imgW="3936960" imgH="431640" progId="Equation.DSMT4">
                  <p:embed/>
                </p:oleObj>
              </mc:Choice>
              <mc:Fallback>
                <p:oleObj name="Equation" r:id="rId9" imgW="3936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63" y="3700959"/>
                        <a:ext cx="9286509" cy="1018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78342"/>
              </p:ext>
            </p:extLst>
          </p:nvPr>
        </p:nvGraphicFramePr>
        <p:xfrm>
          <a:off x="2433639" y="4629102"/>
          <a:ext cx="4927955" cy="9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11" imgW="2108160" imgH="419040" progId="Equation.DSMT4">
                  <p:embed/>
                </p:oleObj>
              </mc:Choice>
              <mc:Fallback>
                <p:oleObj name="Equation" r:id="rId11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4629102"/>
                        <a:ext cx="4927955" cy="979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30581"/>
              </p:ext>
            </p:extLst>
          </p:nvPr>
        </p:nvGraphicFramePr>
        <p:xfrm>
          <a:off x="4225730" y="5483521"/>
          <a:ext cx="2765311" cy="96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Equation" r:id="rId13" imgW="1206360" imgH="419040" progId="Equation.DSMT4">
                  <p:embed/>
                </p:oleObj>
              </mc:Choice>
              <mc:Fallback>
                <p:oleObj name="Equation" r:id="rId13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30" y="5483521"/>
                        <a:ext cx="2765311" cy="96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25778"/>
              </p:ext>
            </p:extLst>
          </p:nvPr>
        </p:nvGraphicFramePr>
        <p:xfrm>
          <a:off x="7009791" y="5396301"/>
          <a:ext cx="3201618" cy="104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15" imgW="1396800" imgH="457200" progId="Equation.DSMT4">
                  <p:embed/>
                </p:oleObj>
              </mc:Choice>
              <mc:Fallback>
                <p:oleObj name="Equation" r:id="rId15" imgW="139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791" y="5396301"/>
                        <a:ext cx="3201618" cy="104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671639" y="1209728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1671639" y="213690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6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26673"/>
              </p:ext>
            </p:extLst>
          </p:nvPr>
        </p:nvGraphicFramePr>
        <p:xfrm>
          <a:off x="2240681" y="996138"/>
          <a:ext cx="5316864" cy="77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" name="Equation" r:id="rId3" imgW="2260440" imgH="330120" progId="Equation.DSMT4">
                  <p:embed/>
                </p:oleObj>
              </mc:Choice>
              <mc:Fallback>
                <p:oleObj name="Equation" r:id="rId3" imgW="226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81" y="996138"/>
                        <a:ext cx="5316864" cy="77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991000"/>
              </p:ext>
            </p:extLst>
          </p:nvPr>
        </p:nvGraphicFramePr>
        <p:xfrm>
          <a:off x="2131725" y="1639012"/>
          <a:ext cx="8845784" cy="97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5" name="Equation" r:id="rId5" imgW="3936960" imgH="431640" progId="Equation.DSMT4">
                  <p:embed/>
                </p:oleObj>
              </mc:Choice>
              <mc:Fallback>
                <p:oleObj name="Equation" r:id="rId5" imgW="3936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725" y="1639012"/>
                        <a:ext cx="8845784" cy="970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76673"/>
              </p:ext>
            </p:extLst>
          </p:nvPr>
        </p:nvGraphicFramePr>
        <p:xfrm>
          <a:off x="1750725" y="2537834"/>
          <a:ext cx="5383120" cy="95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" name="Equation" r:id="rId7" imgW="2361960" imgH="419040" progId="Equation.DSMT4">
                  <p:embed/>
                </p:oleObj>
              </mc:Choice>
              <mc:Fallback>
                <p:oleObj name="Equation" r:id="rId7" imgW="2361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725" y="2537834"/>
                        <a:ext cx="5383120" cy="955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61302"/>
              </p:ext>
            </p:extLst>
          </p:nvPr>
        </p:nvGraphicFramePr>
        <p:xfrm>
          <a:off x="3740727" y="3373240"/>
          <a:ext cx="3536731" cy="10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"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3373240"/>
                        <a:ext cx="3536731" cy="10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4116"/>
              </p:ext>
            </p:extLst>
          </p:nvPr>
        </p:nvGraphicFramePr>
        <p:xfrm>
          <a:off x="3740727" y="4349484"/>
          <a:ext cx="2424808" cy="9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8" name="Equation" r:id="rId11" imgW="1079280" imgH="444240" progId="Equation.DSMT4">
                  <p:embed/>
                </p:oleObj>
              </mc:Choice>
              <mc:Fallback>
                <p:oleObj name="Equation" r:id="rId11" imgW="107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4349484"/>
                        <a:ext cx="2424808" cy="9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70040"/>
              </p:ext>
            </p:extLst>
          </p:nvPr>
        </p:nvGraphicFramePr>
        <p:xfrm>
          <a:off x="3740727" y="5347934"/>
          <a:ext cx="3177310" cy="95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9" name="Equation" r:id="rId13" imgW="1485720" imgH="444240" progId="Equation.DSMT4">
                  <p:embed/>
                </p:oleObj>
              </mc:Choice>
              <mc:Fallback>
                <p:oleObj name="Equation" r:id="rId13" imgW="1485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5347934"/>
                        <a:ext cx="3177310" cy="950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95479"/>
              </p:ext>
            </p:extLst>
          </p:nvPr>
        </p:nvGraphicFramePr>
        <p:xfrm>
          <a:off x="6649759" y="5347934"/>
          <a:ext cx="3530069" cy="96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0" name="Equation" r:id="rId15" imgW="1485720" imgH="406080" progId="Equation.DSMT4">
                  <p:embed/>
                </p:oleObj>
              </mc:Choice>
              <mc:Fallback>
                <p:oleObj name="Equation" r:id="rId15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759" y="5347934"/>
                        <a:ext cx="3530069" cy="96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1" name="Group 19"/>
          <p:cNvGrpSpPr>
            <a:grpSpLocks/>
          </p:cNvGrpSpPr>
          <p:nvPr/>
        </p:nvGrpSpPr>
        <p:grpSpPr bwMode="auto">
          <a:xfrm>
            <a:off x="7557545" y="2939618"/>
            <a:ext cx="1677987" cy="1004888"/>
            <a:chOff x="4059" y="1957"/>
            <a:chExt cx="1057" cy="633"/>
          </a:xfrm>
        </p:grpSpPr>
        <p:sp>
          <p:nvSpPr>
            <p:cNvPr id="50188" name="Rectangle 20"/>
            <p:cNvSpPr>
              <a:spLocks noChangeArrowheads="1"/>
            </p:cNvSpPr>
            <p:nvPr/>
          </p:nvSpPr>
          <p:spPr bwMode="auto">
            <a:xfrm>
              <a:off x="4059" y="1970"/>
              <a:ext cx="1057" cy="6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018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9311951"/>
                </p:ext>
              </p:extLst>
            </p:nvPr>
          </p:nvGraphicFramePr>
          <p:xfrm>
            <a:off x="4134" y="1957"/>
            <a:ext cx="93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1" name="Equation" r:id="rId17" imgW="596880" imgH="406080" progId="Equation.DSMT4">
                    <p:embed/>
                  </p:oleObj>
                </mc:Choice>
                <mc:Fallback>
                  <p:oleObj name="Equation" r:id="rId17" imgW="5968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1957"/>
                          <a:ext cx="930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1308179" y="1099127"/>
            <a:ext cx="102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369725" y="179784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97844"/>
              </p:ext>
            </p:extLst>
          </p:nvPr>
        </p:nvGraphicFramePr>
        <p:xfrm>
          <a:off x="1959840" y="2950073"/>
          <a:ext cx="5464631" cy="48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1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840" y="2950073"/>
                        <a:ext cx="5464631" cy="48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48276"/>
              </p:ext>
            </p:extLst>
          </p:nvPr>
        </p:nvGraphicFramePr>
        <p:xfrm>
          <a:off x="2547982" y="3624880"/>
          <a:ext cx="8109240" cy="81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2" name="Equation" r:id="rId5" imgW="3301920" imgH="330120" progId="Equation.DSMT4">
                  <p:embed/>
                </p:oleObj>
              </mc:Choice>
              <mc:Fallback>
                <p:oleObj name="Equation" r:id="rId5" imgW="3301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82" y="3624880"/>
                        <a:ext cx="8109240" cy="810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28372"/>
              </p:ext>
            </p:extLst>
          </p:nvPr>
        </p:nvGraphicFramePr>
        <p:xfrm>
          <a:off x="2070100" y="4605582"/>
          <a:ext cx="3764973" cy="54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" name="Equation" r:id="rId7" imgW="1485720" imgH="215640" progId="Equation.DSMT4">
                  <p:embed/>
                </p:oleObj>
              </mc:Choice>
              <mc:Fallback>
                <p:oleObj name="Equation" r:id="rId7" imgW="1485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605582"/>
                        <a:ext cx="3764973" cy="547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23409"/>
              </p:ext>
            </p:extLst>
          </p:nvPr>
        </p:nvGraphicFramePr>
        <p:xfrm>
          <a:off x="3135890" y="5319183"/>
          <a:ext cx="53260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4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890" y="5319183"/>
                        <a:ext cx="53260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89502" y="2176236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B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函数的概念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6757" y="1371621"/>
            <a:ext cx="2210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 B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函数</a:t>
            </a:r>
            <a:endParaRPr lang="zh-CN" altLang="en-US" sz="3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21579"/>
              </p:ext>
            </p:extLst>
          </p:nvPr>
        </p:nvGraphicFramePr>
        <p:xfrm>
          <a:off x="1430627" y="1758581"/>
          <a:ext cx="7870392" cy="50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" name="Equation" r:id="rId3" imgW="3377880" imgH="215640" progId="Equation.DSMT4">
                  <p:embed/>
                </p:oleObj>
              </mc:Choice>
              <mc:Fallback>
                <p:oleObj name="Equation" r:id="rId3" imgW="3377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1758581"/>
                        <a:ext cx="7870392" cy="502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28281"/>
              </p:ext>
            </p:extLst>
          </p:nvPr>
        </p:nvGraphicFramePr>
        <p:xfrm>
          <a:off x="1430627" y="2215942"/>
          <a:ext cx="6978961" cy="188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4" name="Equation" r:id="rId5" imgW="3009600" imgH="812520" progId="Equation.DSMT4">
                  <p:embed/>
                </p:oleObj>
              </mc:Choice>
              <mc:Fallback>
                <p:oleObj name="Equation" r:id="rId5" imgW="30096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2215942"/>
                        <a:ext cx="6978961" cy="1884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16516"/>
              </p:ext>
            </p:extLst>
          </p:nvPr>
        </p:nvGraphicFramePr>
        <p:xfrm>
          <a:off x="1430627" y="4096152"/>
          <a:ext cx="6852235" cy="98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4096152"/>
                        <a:ext cx="6852235" cy="98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5334"/>
              </p:ext>
            </p:extLst>
          </p:nvPr>
        </p:nvGraphicFramePr>
        <p:xfrm>
          <a:off x="2053648" y="5023092"/>
          <a:ext cx="7247371" cy="50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6" name="Equation" r:id="rId9" imgW="3288960" imgH="228600" progId="Equation.DSMT4">
                  <p:embed/>
                </p:oleObj>
              </mc:Choice>
              <mc:Fallback>
                <p:oleObj name="Equation" r:id="rId9" imgW="328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648" y="5023092"/>
                        <a:ext cx="7247371" cy="503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03087"/>
              </p:ext>
            </p:extLst>
          </p:nvPr>
        </p:nvGraphicFramePr>
        <p:xfrm>
          <a:off x="3010921" y="5420872"/>
          <a:ext cx="4897502" cy="93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7" name="Equation" r:id="rId11" imgW="2260440" imgH="431640" progId="Equation.DSMT4">
                  <p:embed/>
                </p:oleObj>
              </mc:Choice>
              <mc:Fallback>
                <p:oleObj name="Equation" r:id="rId11" imgW="226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921" y="5420872"/>
                        <a:ext cx="4897502" cy="935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8" name="Group 8"/>
          <p:cNvGrpSpPr>
            <a:grpSpLocks/>
          </p:cNvGrpSpPr>
          <p:nvPr/>
        </p:nvGrpSpPr>
        <p:grpSpPr bwMode="auto">
          <a:xfrm>
            <a:off x="8409588" y="2588161"/>
            <a:ext cx="1885950" cy="830263"/>
            <a:chOff x="4414" y="1616"/>
            <a:chExt cx="1188" cy="523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4414" y="1616"/>
              <a:ext cx="1134" cy="5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4468" y="1616"/>
              <a:ext cx="113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运用分部积分法证明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60965" y="1023140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B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函数的简单性质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5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54443"/>
              </p:ext>
            </p:extLst>
          </p:nvPr>
        </p:nvGraphicFramePr>
        <p:xfrm>
          <a:off x="2833816" y="958330"/>
          <a:ext cx="3414952" cy="74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3" name="Equation" r:id="rId3" imgW="1511280" imgH="330120" progId="Equation.DSMT4">
                  <p:embed/>
                </p:oleObj>
              </mc:Choice>
              <mc:Fallback>
                <p:oleObj name="Equation" r:id="rId3" imgW="1511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816" y="958330"/>
                        <a:ext cx="3414952" cy="746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57584"/>
              </p:ext>
            </p:extLst>
          </p:nvPr>
        </p:nvGraphicFramePr>
        <p:xfrm>
          <a:off x="2523921" y="1539511"/>
          <a:ext cx="5397559" cy="91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4" name="Equation" r:id="rId5" imgW="2247840" imgH="380880" progId="Equation.DSMT4">
                  <p:embed/>
                </p:oleObj>
              </mc:Choice>
              <mc:Fallback>
                <p:oleObj name="Equation" r:id="rId5" imgW="2247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921" y="1539511"/>
                        <a:ext cx="5397559" cy="914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55335"/>
              </p:ext>
            </p:extLst>
          </p:nvPr>
        </p:nvGraphicFramePr>
        <p:xfrm>
          <a:off x="3066473" y="2427430"/>
          <a:ext cx="3657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5" name="Equation" r:id="rId7" imgW="1625400" imgH="380880" progId="Equation.DSMT4">
                  <p:embed/>
                </p:oleObj>
              </mc:Choice>
              <mc:Fallback>
                <p:oleObj name="Equation" r:id="rId7" imgW="1625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2427430"/>
                        <a:ext cx="3657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71365"/>
              </p:ext>
            </p:extLst>
          </p:nvPr>
        </p:nvGraphicFramePr>
        <p:xfrm>
          <a:off x="6630820" y="2427430"/>
          <a:ext cx="2152073" cy="96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6" name="Equation" r:id="rId9" imgW="990360" imgH="444240" progId="Equation.DSMT4">
                  <p:embed/>
                </p:oleObj>
              </mc:Choice>
              <mc:Fallback>
                <p:oleObj name="Equation" r:id="rId9" imgW="990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820" y="2427430"/>
                        <a:ext cx="2152073" cy="96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754296"/>
              </p:ext>
            </p:extLst>
          </p:nvPr>
        </p:nvGraphicFramePr>
        <p:xfrm>
          <a:off x="3066473" y="3523998"/>
          <a:ext cx="2311332" cy="180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7" name="Equation" r:id="rId11" imgW="1091880" imgH="850680" progId="Equation.DSMT4">
                  <p:embed/>
                </p:oleObj>
              </mc:Choice>
              <mc:Fallback>
                <p:oleObj name="Equation" r:id="rId11" imgW="1091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3523998"/>
                        <a:ext cx="2311332" cy="180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350609"/>
              </p:ext>
            </p:extLst>
          </p:nvPr>
        </p:nvGraphicFramePr>
        <p:xfrm>
          <a:off x="5467927" y="3429932"/>
          <a:ext cx="3953164" cy="149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8" name="Equation" r:id="rId13" imgW="1714320" imgH="647640" progId="Equation.DSMT4">
                  <p:embed/>
                </p:oleObj>
              </mc:Choice>
              <mc:Fallback>
                <p:oleObj name="Equation" r:id="rId13" imgW="17143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927" y="3429932"/>
                        <a:ext cx="3953164" cy="1493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261490"/>
              </p:ext>
            </p:extLst>
          </p:nvPr>
        </p:nvGraphicFramePr>
        <p:xfrm>
          <a:off x="3066473" y="5232757"/>
          <a:ext cx="3564347" cy="127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9" name="Equation" r:id="rId15" imgW="1600200" imgH="571320" progId="Equation.DSMT4">
                  <p:embed/>
                </p:oleObj>
              </mc:Choice>
              <mc:Fallback>
                <p:oleObj name="Equation" r:id="rId15" imgW="16002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5232757"/>
                        <a:ext cx="3564347" cy="1272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1597304" y="1070248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1597304" y="173737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226057"/>
              </p:ext>
            </p:extLst>
          </p:nvPr>
        </p:nvGraphicFramePr>
        <p:xfrm>
          <a:off x="2626447" y="1143786"/>
          <a:ext cx="7372070" cy="98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name="Equation" r:id="rId3" imgW="3340080" imgH="444240" progId="Equation.DSMT4">
                  <p:embed/>
                </p:oleObj>
              </mc:Choice>
              <mc:Fallback>
                <p:oleObj name="Equation" r:id="rId3" imgW="3340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447" y="1143786"/>
                        <a:ext cx="7372070" cy="98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83808"/>
              </p:ext>
            </p:extLst>
          </p:nvPr>
        </p:nvGraphicFramePr>
        <p:xfrm>
          <a:off x="2463194" y="2020901"/>
          <a:ext cx="4134139" cy="96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2" name="Equation" r:id="rId5" imgW="1968480" imgH="457200" progId="Equation.DSMT4">
                  <p:embed/>
                </p:oleObj>
              </mc:Choice>
              <mc:Fallback>
                <p:oleObj name="Equation" r:id="rId5" imgW="1968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194" y="2020901"/>
                        <a:ext cx="4134139" cy="96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078788"/>
              </p:ext>
            </p:extLst>
          </p:nvPr>
        </p:nvGraphicFramePr>
        <p:xfrm>
          <a:off x="2463194" y="2929590"/>
          <a:ext cx="5070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name="Equation" r:id="rId7" imgW="2361960" imgH="431640" progId="Equation.DSMT4">
                  <p:embed/>
                </p:oleObj>
              </mc:Choice>
              <mc:Fallback>
                <p:oleObj name="Equation" r:id="rId7" imgW="2361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194" y="2929590"/>
                        <a:ext cx="50704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28329"/>
              </p:ext>
            </p:extLst>
          </p:nvPr>
        </p:nvGraphicFramePr>
        <p:xfrm>
          <a:off x="2521191" y="5591736"/>
          <a:ext cx="48752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name="Equation" r:id="rId9" imgW="2133360" imgH="330120" progId="Equation.DSMT4">
                  <p:embed/>
                </p:oleObj>
              </mc:Choice>
              <mc:Fallback>
                <p:oleObj name="Equation" r:id="rId9" imgW="2133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91" y="5591736"/>
                        <a:ext cx="48752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0746"/>
              </p:ext>
            </p:extLst>
          </p:nvPr>
        </p:nvGraphicFramePr>
        <p:xfrm>
          <a:off x="4729605" y="4489685"/>
          <a:ext cx="526891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5" name="Equation" r:id="rId11" imgW="2336760" imgH="469800" progId="Equation.DSMT4">
                  <p:embed/>
                </p:oleObj>
              </mc:Choice>
              <mc:Fallback>
                <p:oleObj name="Equation" r:id="rId11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605" y="4489685"/>
                        <a:ext cx="526891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345047"/>
              </p:ext>
            </p:extLst>
          </p:nvPr>
        </p:nvGraphicFramePr>
        <p:xfrm>
          <a:off x="1922905" y="4567798"/>
          <a:ext cx="2806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6" name="Equation" r:id="rId13" imgW="1218960" imgH="444240" progId="Equation.DSMT4">
                  <p:embed/>
                </p:oleObj>
              </mc:Choice>
              <mc:Fallback>
                <p:oleObj name="Equation" r:id="rId13" imgW="1218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905" y="4567798"/>
                        <a:ext cx="2806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1602510" y="1373179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1602510" y="3068505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26116"/>
              </p:ext>
            </p:extLst>
          </p:nvPr>
        </p:nvGraphicFramePr>
        <p:xfrm>
          <a:off x="2355244" y="3973247"/>
          <a:ext cx="5178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7" name="Equation" r:id="rId15" imgW="2412720" imgH="215640" progId="Equation.DSMT4">
                  <p:embed/>
                </p:oleObj>
              </mc:Choice>
              <mc:Fallback>
                <p:oleObj name="Equation" r:id="rId15" imgW="241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244" y="3973247"/>
                        <a:ext cx="5178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32280"/>
              </p:ext>
            </p:extLst>
          </p:nvPr>
        </p:nvGraphicFramePr>
        <p:xfrm>
          <a:off x="1679721" y="1811538"/>
          <a:ext cx="4337482" cy="102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6" name="Equation" r:id="rId3" imgW="1942920" imgH="457200" progId="Equation.DSMT4">
                  <p:embed/>
                </p:oleObj>
              </mc:Choice>
              <mc:Fallback>
                <p:oleObj name="Equation" r:id="rId3" imgW="1942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721" y="1811538"/>
                        <a:ext cx="4337482" cy="102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802566" y="788583"/>
            <a:ext cx="3168650" cy="1731962"/>
            <a:chOff x="3560" y="253"/>
            <a:chExt cx="1996" cy="1091"/>
          </a:xfrm>
        </p:grpSpPr>
        <p:sp>
          <p:nvSpPr>
            <p:cNvPr id="55308" name="Rectangle 4"/>
            <p:cNvSpPr>
              <a:spLocks noChangeArrowheads="1"/>
            </p:cNvSpPr>
            <p:nvPr/>
          </p:nvSpPr>
          <p:spPr bwMode="auto">
            <a:xfrm>
              <a:off x="3560" y="253"/>
              <a:ext cx="1996" cy="109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53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263956"/>
                </p:ext>
              </p:extLst>
            </p:nvPr>
          </p:nvGraphicFramePr>
          <p:xfrm>
            <a:off x="3618" y="274"/>
            <a:ext cx="181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07" name="Equation" r:id="rId5" imgW="1460160" imgH="406080" progId="Equation.DSMT4">
                    <p:embed/>
                  </p:oleObj>
                </mc:Choice>
                <mc:Fallback>
                  <p:oleObj name="Equation" r:id="rId5" imgW="14601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274"/>
                          <a:ext cx="181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5632372"/>
                </p:ext>
              </p:extLst>
            </p:nvPr>
          </p:nvGraphicFramePr>
          <p:xfrm>
            <a:off x="3639" y="767"/>
            <a:ext cx="177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08" name="Equation" r:id="rId7" imgW="1371600" imgH="406080" progId="Equation.DSMT4">
                    <p:embed/>
                  </p:oleObj>
                </mc:Choice>
                <mc:Fallback>
                  <p:oleObj name="Equation" r:id="rId7" imgW="13716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767"/>
                          <a:ext cx="177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957167"/>
              </p:ext>
            </p:extLst>
          </p:nvPr>
        </p:nvGraphicFramePr>
        <p:xfrm>
          <a:off x="3049371" y="2686049"/>
          <a:ext cx="2921433" cy="19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9" name="Equation" r:id="rId9" imgW="1307880" imgH="850680" progId="Equation.DSMT4">
                  <p:embed/>
                </p:oleObj>
              </mc:Choice>
              <mc:Fallback>
                <p:oleObj name="Equation" r:id="rId9" imgW="1307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2686049"/>
                        <a:ext cx="2921433" cy="19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53205"/>
              </p:ext>
            </p:extLst>
          </p:nvPr>
        </p:nvGraphicFramePr>
        <p:xfrm>
          <a:off x="5799503" y="3155415"/>
          <a:ext cx="2525861" cy="95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0" name="Equation" r:id="rId11" imgW="1180800" imgH="444240" progId="Equation.DSMT4">
                  <p:embed/>
                </p:oleObj>
              </mc:Choice>
              <mc:Fallback>
                <p:oleObj name="Equation" r:id="rId11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503" y="3155415"/>
                        <a:ext cx="2525861" cy="950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73193"/>
              </p:ext>
            </p:extLst>
          </p:nvPr>
        </p:nvGraphicFramePr>
        <p:xfrm>
          <a:off x="3049371" y="4437213"/>
          <a:ext cx="3382742" cy="98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1" name="Equation" r:id="rId13" imgW="1523880" imgH="444240" progId="Equation.DSMT4">
                  <p:embed/>
                </p:oleObj>
              </mc:Choice>
              <mc:Fallback>
                <p:oleObj name="Equation" r:id="rId13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4437213"/>
                        <a:ext cx="3382742" cy="986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460686"/>
              </p:ext>
            </p:extLst>
          </p:nvPr>
        </p:nvGraphicFramePr>
        <p:xfrm>
          <a:off x="6159501" y="4430683"/>
          <a:ext cx="3456078" cy="99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2" name="Equation" r:id="rId15" imgW="1536480" imgH="444240" progId="Equation.DSMT4">
                  <p:embed/>
                </p:oleObj>
              </mc:Choice>
              <mc:Fallback>
                <p:oleObj name="Equation" r:id="rId15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4430683"/>
                        <a:ext cx="3456078" cy="999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48139"/>
              </p:ext>
            </p:extLst>
          </p:nvPr>
        </p:nvGraphicFramePr>
        <p:xfrm>
          <a:off x="3049371" y="5314837"/>
          <a:ext cx="3596698" cy="131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13" name="Equation" r:id="rId17" imgW="1638000" imgH="596880" progId="Equation.DSMT4">
                  <p:embed/>
                </p:oleObj>
              </mc:Choice>
              <mc:Fallback>
                <p:oleObj name="Equation" r:id="rId17" imgW="16380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5314837"/>
                        <a:ext cx="3596698" cy="131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1951832" y="695715"/>
            <a:ext cx="4167187" cy="958849"/>
            <a:chOff x="158" y="162"/>
            <a:chExt cx="2625" cy="604"/>
          </a:xfrm>
        </p:grpSpPr>
        <p:sp>
          <p:nvSpPr>
            <p:cNvPr id="55306" name="Rectangle 13"/>
            <p:cNvSpPr>
              <a:spLocks noChangeArrowheads="1"/>
            </p:cNvSpPr>
            <p:nvPr/>
          </p:nvSpPr>
          <p:spPr bwMode="auto">
            <a:xfrm>
              <a:off x="158" y="191"/>
              <a:ext cx="2625" cy="56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530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405776"/>
                </p:ext>
              </p:extLst>
            </p:nvPr>
          </p:nvGraphicFramePr>
          <p:xfrm>
            <a:off x="158" y="162"/>
            <a:ext cx="2625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4" name="Equation" r:id="rId19" imgW="1930320" imgH="444240" progId="Equation.DSMT4">
                    <p:embed/>
                  </p:oleObj>
                </mc:Choice>
                <mc:Fallback>
                  <p:oleObj name="Equation" r:id="rId19" imgW="19303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62"/>
                          <a:ext cx="2625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5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1323690" y="1703566"/>
            <a:ext cx="9031858" cy="3205487"/>
            <a:chOff x="469" y="480"/>
            <a:chExt cx="5341" cy="4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993646" y="1045364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二、含参量正常积分的连续性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2077244" y="1972413"/>
            <a:ext cx="7913687" cy="539750"/>
            <a:chOff x="32" y="0"/>
            <a:chExt cx="4985" cy="340"/>
          </a:xfrm>
        </p:grpSpPr>
        <p:graphicFrame>
          <p:nvGraphicFramePr>
            <p:cNvPr id="1128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2671811"/>
                </p:ext>
              </p:extLst>
            </p:nvPr>
          </p:nvGraphicFramePr>
          <p:xfrm>
            <a:off x="1028" y="70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6" r:id="rId4" imgW="2185349" imgH="431987" progId="Equation.DSMT4">
                    <p:embed/>
                  </p:oleObj>
                </mc:Choice>
                <mc:Fallback>
                  <p:oleObj r:id="rId4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70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5"/>
            <p:cNvGraphicFramePr>
              <a:graphicFrameLocks noChangeAspect="1"/>
            </p:cNvGraphicFramePr>
            <p:nvPr/>
          </p:nvGraphicFramePr>
          <p:xfrm>
            <a:off x="3732" y="4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" r:id="rId6" imgW="1169923" imgH="394213" progId="Equation.DSMT4">
                    <p:embed/>
                  </p:oleObj>
                </mc:Choice>
                <mc:Fallback>
                  <p:oleObj r:id="rId6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4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Rectangle 6"/>
            <p:cNvSpPr>
              <a:spLocks noChangeArrowheads="1"/>
            </p:cNvSpPr>
            <p:nvPr/>
          </p:nvSpPr>
          <p:spPr bwMode="auto">
            <a:xfrm>
              <a:off x="32" y="8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348" y="8"/>
              <a:ext cx="14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若二元函数</a:t>
              </a:r>
              <a:endParaRPr lang="zh-CN" altLang="en-US" sz="2400" b="1" dirty="0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4429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</a:t>
              </a:r>
              <a:r>
                <a:rPr lang="zh-CN" altLang="en-US" sz="1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617" name="Group 9"/>
          <p:cNvGrpSpPr>
            <a:grpSpLocks/>
          </p:cNvGrpSpPr>
          <p:nvPr/>
        </p:nvGrpSpPr>
        <p:grpSpPr bwMode="auto">
          <a:xfrm>
            <a:off x="2122499" y="2734916"/>
            <a:ext cx="6318249" cy="557213"/>
            <a:chOff x="0" y="0"/>
            <a:chExt cx="3980" cy="351"/>
          </a:xfrm>
        </p:grpSpPr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形区域</a:t>
              </a:r>
              <a:endParaRPr lang="zh-CN" altLang="en-US" sz="2400" b="1" dirty="0"/>
            </a:p>
          </p:txBody>
        </p:sp>
        <p:graphicFrame>
          <p:nvGraphicFramePr>
            <p:cNvPr id="11283" name="Object 11"/>
            <p:cNvGraphicFramePr>
              <a:graphicFrameLocks noChangeAspect="1"/>
            </p:cNvGraphicFramePr>
            <p:nvPr/>
          </p:nvGraphicFramePr>
          <p:xfrm>
            <a:off x="677" y="77"/>
            <a:ext cx="16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8" r:id="rId8" imgW="2692400" imgH="393700" progId="Equation.DSMT4">
                    <p:embed/>
                  </p:oleObj>
                </mc:Choice>
                <mc:Fallback>
                  <p:oleObj r:id="rId8" imgW="26924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77"/>
                          <a:ext cx="16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12"/>
            <p:cNvSpPr>
              <a:spLocks noChangeArrowheads="1"/>
            </p:cNvSpPr>
            <p:nvPr/>
          </p:nvSpPr>
          <p:spPr bwMode="auto">
            <a:xfrm>
              <a:off x="2256" y="21"/>
              <a:ext cx="17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则函数</a:t>
              </a:r>
              <a:endParaRPr lang="zh-CN" altLang="en-US" sz="2400" b="1" dirty="0"/>
            </a:p>
          </p:txBody>
        </p:sp>
      </p:grp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6003635" y="3068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8622" name="Object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7570475"/>
              </p:ext>
            </p:extLst>
          </p:nvPr>
        </p:nvGraphicFramePr>
        <p:xfrm>
          <a:off x="4384676" y="3298478"/>
          <a:ext cx="300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r:id="rId10" imgW="3009900" imgH="685800" progId="Equation.DSMT4">
                  <p:embed/>
                </p:oleObj>
              </mc:Choice>
              <mc:Fallback>
                <p:oleObj r:id="rId10" imgW="3009900" imgH="685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6" y="3298478"/>
                        <a:ext cx="3009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973131" y="4039935"/>
            <a:ext cx="2784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上连续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8624" name="Group 16"/>
          <p:cNvGrpSpPr>
            <a:grpSpLocks/>
          </p:cNvGrpSpPr>
          <p:nvPr/>
        </p:nvGrpSpPr>
        <p:grpSpPr bwMode="auto">
          <a:xfrm>
            <a:off x="1685926" y="4986336"/>
            <a:ext cx="8029574" cy="549276"/>
            <a:chOff x="-5" y="0"/>
            <a:chExt cx="5058" cy="346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-5" y="16"/>
              <a:ext cx="7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1550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对充分小的</a:t>
              </a:r>
              <a:endParaRPr lang="zh-CN" altLang="en-US" sz="2400" b="1" dirty="0"/>
            </a:p>
          </p:txBody>
        </p:sp>
        <p:graphicFrame>
          <p:nvGraphicFramePr>
            <p:cNvPr id="11279" name="Object 19"/>
            <p:cNvGraphicFramePr>
              <a:graphicFrameLocks noChangeAspect="1"/>
            </p:cNvGraphicFramePr>
            <p:nvPr/>
          </p:nvGraphicFramePr>
          <p:xfrm>
            <a:off x="574" y="61"/>
            <a:ext cx="9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" r:id="rId12" imgW="1524000" imgH="393700" progId="Equation.DSMT4">
                    <p:embed/>
                  </p:oleObj>
                </mc:Choice>
                <mc:Fallback>
                  <p:oleObj r:id="rId12" imgW="15240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61"/>
                          <a:ext cx="95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20"/>
            <p:cNvGraphicFramePr>
              <a:graphicFrameLocks noChangeAspect="1"/>
            </p:cNvGraphicFramePr>
            <p:nvPr/>
          </p:nvGraphicFramePr>
          <p:xfrm>
            <a:off x="2734" y="53"/>
            <a:ext cx="19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1" r:id="rId14" imgW="3084761" imgH="431613" progId="Equation.DSMT4">
                    <p:embed/>
                  </p:oleObj>
                </mc:Choice>
                <mc:Fallback>
                  <p:oleObj r:id="rId14" imgW="308476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53"/>
                          <a:ext cx="194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Rectangle 21"/>
            <p:cNvSpPr>
              <a:spLocks noChangeArrowheads="1"/>
            </p:cNvSpPr>
            <p:nvPr/>
          </p:nvSpPr>
          <p:spPr bwMode="auto">
            <a:xfrm>
              <a:off x="4577" y="8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2178050" y="5679066"/>
            <a:ext cx="8032751" cy="527051"/>
            <a:chOff x="-19" y="0"/>
            <a:chExt cx="5060" cy="332"/>
          </a:xfrm>
        </p:grpSpPr>
        <p:sp>
          <p:nvSpPr>
            <p:cNvPr id="11274" name="Rectangle 23"/>
            <p:cNvSpPr>
              <a:spLocks noChangeArrowheads="1"/>
            </p:cNvSpPr>
            <p:nvPr/>
          </p:nvSpPr>
          <p:spPr bwMode="auto">
            <a:xfrm>
              <a:off x="-19" y="0"/>
              <a:ext cx="28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为区间的端点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则仅考虑 </a:t>
              </a:r>
              <a:endParaRPr lang="zh-CN" altLang="en-US" sz="2400" b="1" dirty="0"/>
            </a:p>
          </p:txBody>
        </p:sp>
        <p:graphicFrame>
          <p:nvGraphicFramePr>
            <p:cNvPr id="11275" name="Object 24"/>
            <p:cNvGraphicFramePr>
              <a:graphicFrameLocks noChangeAspect="1"/>
            </p:cNvGraphicFramePr>
            <p:nvPr/>
          </p:nvGraphicFramePr>
          <p:xfrm>
            <a:off x="2702" y="50"/>
            <a:ext cx="16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" r:id="rId16" imgW="2589676" imgH="431613" progId="Equation.DSMT4">
                    <p:embed/>
                  </p:oleObj>
                </mc:Choice>
                <mc:Fallback>
                  <p:oleObj r:id="rId16" imgW="2589676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50"/>
                          <a:ext cx="16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Rectangle 25"/>
            <p:cNvSpPr>
              <a:spLocks noChangeArrowheads="1"/>
            </p:cNvSpPr>
            <p:nvPr/>
          </p:nvSpPr>
          <p:spPr bwMode="auto">
            <a:xfrm>
              <a:off x="4213" y="2"/>
              <a:ext cx="8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于是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00791"/>
              </p:ext>
            </p:extLst>
          </p:nvPr>
        </p:nvGraphicFramePr>
        <p:xfrm>
          <a:off x="2178051" y="1236805"/>
          <a:ext cx="793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" r:id="rId3" imgW="7937500" imgH="685800" progId="Equation.DSMT4">
                  <p:embed/>
                </p:oleObj>
              </mc:Choice>
              <mc:Fallback>
                <p:oleObj r:id="rId3" imgW="7937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1236805"/>
                        <a:ext cx="793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055813" y="1987256"/>
            <a:ext cx="8056563" cy="558801"/>
            <a:chOff x="0" y="0"/>
            <a:chExt cx="5075" cy="352"/>
          </a:xfrm>
        </p:grpSpPr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由于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2309" name="Object 6"/>
            <p:cNvGraphicFramePr>
              <a:graphicFrameLocks noChangeAspect="1"/>
            </p:cNvGraphicFramePr>
            <p:nvPr/>
          </p:nvGraphicFramePr>
          <p:xfrm>
            <a:off x="475" y="6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64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Rectangle 7"/>
            <p:cNvSpPr>
              <a:spLocks noChangeArrowheads="1"/>
            </p:cNvSpPr>
            <p:nvPr/>
          </p:nvSpPr>
          <p:spPr bwMode="auto">
            <a:xfrm>
              <a:off x="1131" y="22"/>
              <a:ext cx="39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在有界闭区域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从而一致连续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grpSp>
        <p:nvGrpSpPr>
          <p:cNvPr id="69640" name="Group 8"/>
          <p:cNvGrpSpPr>
            <a:grpSpLocks/>
          </p:cNvGrpSpPr>
          <p:nvPr/>
        </p:nvGrpSpPr>
        <p:grpSpPr bwMode="auto">
          <a:xfrm>
            <a:off x="2072666" y="2709213"/>
            <a:ext cx="7586662" cy="531812"/>
            <a:chOff x="0" y="0"/>
            <a:chExt cx="4779" cy="335"/>
          </a:xfrm>
        </p:grpSpPr>
        <p:graphicFrame>
          <p:nvGraphicFramePr>
            <p:cNvPr id="12303" name="Object 9"/>
            <p:cNvGraphicFramePr>
              <a:graphicFrameLocks noChangeAspect="1"/>
            </p:cNvGraphicFramePr>
            <p:nvPr/>
          </p:nvGraphicFramePr>
          <p:xfrm>
            <a:off x="1009" y="62"/>
            <a:ext cx="6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8" r:id="rId7" imgW="928309" imgH="394213" progId="Equation.DSMT4">
                    <p:embed/>
                  </p:oleObj>
                </mc:Choice>
                <mc:Fallback>
                  <p:oleObj r:id="rId7" imgW="9283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62"/>
                          <a:ext cx="60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0"/>
            <p:cNvGraphicFramePr>
              <a:graphicFrameLocks noChangeAspect="1"/>
            </p:cNvGraphicFramePr>
            <p:nvPr/>
          </p:nvGraphicFramePr>
          <p:xfrm>
            <a:off x="2404" y="81"/>
            <a:ext cx="6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" r:id="rId9" imgW="953742" imgH="394213" progId="Equation.DSMT4">
                    <p:embed/>
                  </p:oleObj>
                </mc:Choice>
                <mc:Fallback>
                  <p:oleObj r:id="rId9" imgW="953742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81"/>
                          <a:ext cx="62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即对任意</a:t>
              </a:r>
              <a:endParaRPr lang="zh-CN" altLang="en-US" sz="2400" b="1" dirty="0"/>
            </a:p>
          </p:txBody>
        </p:sp>
        <p:sp>
          <p:nvSpPr>
            <p:cNvPr id="12306" name="Rectangle 12"/>
            <p:cNvSpPr>
              <a:spLocks noChangeArrowheads="1"/>
            </p:cNvSpPr>
            <p:nvPr/>
          </p:nvSpPr>
          <p:spPr bwMode="auto">
            <a:xfrm>
              <a:off x="1632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总存在</a:t>
              </a:r>
              <a:endParaRPr lang="zh-CN" altLang="en-US" sz="2400" b="1" dirty="0"/>
            </a:p>
          </p:txBody>
        </p:sp>
        <p:sp>
          <p:nvSpPr>
            <p:cNvPr id="12307" name="Rectangle 13"/>
            <p:cNvSpPr>
              <a:spLocks noChangeArrowheads="1"/>
            </p:cNvSpPr>
            <p:nvPr/>
          </p:nvSpPr>
          <p:spPr bwMode="auto">
            <a:xfrm>
              <a:off x="3064" y="8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内任意两点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2178051" y="3418252"/>
            <a:ext cx="3702050" cy="519113"/>
            <a:chOff x="0" y="0"/>
            <a:chExt cx="2332" cy="327"/>
          </a:xfrm>
        </p:grpSpPr>
        <p:graphicFrame>
          <p:nvGraphicFramePr>
            <p:cNvPr id="12301" name="Object 15"/>
            <p:cNvGraphicFramePr>
              <a:graphicFrameLocks noChangeAspect="1"/>
            </p:cNvGraphicFramePr>
            <p:nvPr/>
          </p:nvGraphicFramePr>
          <p:xfrm>
            <a:off x="0" y="32"/>
            <a:ext cx="183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0" r:id="rId11" imgW="2908300" imgH="444500" progId="Equation.DSMT4">
                    <p:embed/>
                  </p:oleObj>
                </mc:Choice>
                <mc:Fallback>
                  <p:oleObj r:id="rId11" imgW="29083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183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1766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只要</a:t>
              </a:r>
              <a:endParaRPr lang="zh-CN" altLang="en-US" sz="2400" b="1" dirty="0"/>
            </a:p>
          </p:txBody>
        </p:sp>
      </p:grpSp>
      <p:graphicFrame>
        <p:nvGraphicFramePr>
          <p:cNvPr id="69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35141"/>
              </p:ext>
            </p:extLst>
          </p:nvPr>
        </p:nvGraphicFramePr>
        <p:xfrm>
          <a:off x="3456125" y="4113278"/>
          <a:ext cx="4086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r:id="rId13" imgW="4089400" imgH="431800" progId="Equation.DSMT4">
                  <p:embed/>
                </p:oleObj>
              </mc:Choice>
              <mc:Fallback>
                <p:oleObj r:id="rId13" imgW="4089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25" y="4113278"/>
                        <a:ext cx="40862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2108994" y="4500543"/>
            <a:ext cx="1101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就有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696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43570"/>
              </p:ext>
            </p:extLst>
          </p:nvPr>
        </p:nvGraphicFramePr>
        <p:xfrm>
          <a:off x="3456125" y="5134224"/>
          <a:ext cx="661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r:id="rId15" imgW="6616700" imgH="431800" progId="Equation.DSMT4">
                  <p:embed/>
                </p:oleObj>
              </mc:Choice>
              <mc:Fallback>
                <p:oleObj r:id="rId15" imgW="661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25" y="5134224"/>
                        <a:ext cx="661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2069735" y="5648568"/>
            <a:ext cx="5365750" cy="523874"/>
            <a:chOff x="-32" y="0"/>
            <a:chExt cx="3380" cy="330"/>
          </a:xfrm>
        </p:grpSpPr>
        <p:sp>
          <p:nvSpPr>
            <p:cNvPr id="12299" name="Rectangle 21"/>
            <p:cNvSpPr>
              <a:spLocks noChangeArrowheads="1"/>
            </p:cNvSpPr>
            <p:nvPr/>
          </p:nvSpPr>
          <p:spPr bwMode="auto">
            <a:xfrm>
              <a:off x="-32" y="0"/>
              <a:ext cx="20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所以由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(3), (4)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可得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endParaRPr lang="en-US" altLang="zh-CN" sz="2400" b="1" dirty="0"/>
            </a:p>
          </p:txBody>
        </p:sp>
        <p:graphicFrame>
          <p:nvGraphicFramePr>
            <p:cNvPr id="12300" name="Object 22"/>
            <p:cNvGraphicFramePr>
              <a:graphicFrameLocks noChangeAspect="1"/>
            </p:cNvGraphicFramePr>
            <p:nvPr/>
          </p:nvGraphicFramePr>
          <p:xfrm>
            <a:off x="2001" y="48"/>
            <a:ext cx="13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" r:id="rId17" imgW="2133600" imgH="431800" progId="Equation.DSMT4">
                    <p:embed/>
                  </p:oleObj>
                </mc:Choice>
                <mc:Fallback>
                  <p:oleObj r:id="rId17" imgW="2133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48"/>
                          <a:ext cx="13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085981"/>
              </p:ext>
            </p:extLst>
          </p:nvPr>
        </p:nvGraphicFramePr>
        <p:xfrm>
          <a:off x="2239168" y="1187202"/>
          <a:ext cx="746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r:id="rId3" imgW="7467600" imgH="685800" progId="Equation.DSMT4">
                  <p:embed/>
                </p:oleObj>
              </mc:Choice>
              <mc:Fallback>
                <p:oleObj r:id="rId3" imgW="7467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168" y="1187202"/>
                        <a:ext cx="7467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4781"/>
              </p:ext>
            </p:extLst>
          </p:nvPr>
        </p:nvGraphicFramePr>
        <p:xfrm>
          <a:off x="5320934" y="1892427"/>
          <a:ext cx="2790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r:id="rId5" imgW="2794000" imgH="685800" progId="Equation.DSMT4">
                  <p:embed/>
                </p:oleObj>
              </mc:Choice>
              <mc:Fallback>
                <p:oleObj r:id="rId5" imgW="2794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934" y="1892427"/>
                        <a:ext cx="2790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2057810" y="2583098"/>
            <a:ext cx="3867150" cy="523876"/>
            <a:chOff x="0" y="-2"/>
            <a:chExt cx="2436" cy="330"/>
          </a:xfrm>
        </p:grpSpPr>
        <p:sp>
          <p:nvSpPr>
            <p:cNvPr id="1333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即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33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6744075"/>
                </p:ext>
              </p:extLst>
            </p:nvPr>
          </p:nvGraphicFramePr>
          <p:xfrm>
            <a:off x="1076" y="48"/>
            <a:ext cx="5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6" r:id="rId7" imgW="864726" imgH="394213" progId="Equation.DSMT4">
                    <p:embed/>
                  </p:oleObj>
                </mc:Choice>
                <mc:Fallback>
                  <p:oleObj r:id="rId7" imgW="86472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48"/>
                          <a:ext cx="56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9"/>
            <p:cNvSpPr>
              <a:spLocks noChangeArrowheads="1"/>
            </p:cNvSpPr>
            <p:nvPr/>
          </p:nvSpPr>
          <p:spPr bwMode="auto">
            <a:xfrm>
              <a:off x="1516" y="-2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2010996" y="3145824"/>
            <a:ext cx="7867651" cy="541338"/>
            <a:chOff x="-10" y="0"/>
            <a:chExt cx="4956" cy="341"/>
          </a:xfrm>
        </p:grpSpPr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-10" y="11"/>
              <a:ext cx="14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同理可证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graphicFrame>
          <p:nvGraphicFramePr>
            <p:cNvPr id="13329" name="Object 12"/>
            <p:cNvGraphicFramePr>
              <a:graphicFrameLocks noChangeAspect="1"/>
            </p:cNvGraphicFramePr>
            <p:nvPr/>
          </p:nvGraphicFramePr>
          <p:xfrm>
            <a:off x="1337" y="5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7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5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Rectangle 13"/>
            <p:cNvSpPr>
              <a:spLocks noChangeArrowheads="1"/>
            </p:cNvSpPr>
            <p:nvPr/>
          </p:nvSpPr>
          <p:spPr bwMode="auto">
            <a:xfrm>
              <a:off x="1981" y="0"/>
              <a:ext cx="29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则含参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2073275" y="3739086"/>
            <a:ext cx="1917700" cy="531813"/>
            <a:chOff x="0" y="0"/>
            <a:chExt cx="1208" cy="335"/>
          </a:xfrm>
        </p:grpSpPr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>
              <a:off x="0" y="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量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3326" name="Object 16"/>
            <p:cNvGraphicFramePr>
              <a:graphicFrameLocks noChangeAspect="1"/>
            </p:cNvGraphicFramePr>
            <p:nvPr/>
          </p:nvGraphicFramePr>
          <p:xfrm>
            <a:off x="294" y="98"/>
            <a:ext cx="1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8" r:id="rId11" imgW="254774" imgH="318468" progId="Equation.DSMT4">
                    <p:embed/>
                  </p:oleObj>
                </mc:Choice>
                <mc:Fallback>
                  <p:oleObj r:id="rId11" imgW="254774" imgH="3184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" y="98"/>
                          <a:ext cx="16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7"/>
            <p:cNvSpPr>
              <a:spLocks noChangeArrowheads="1"/>
            </p:cNvSpPr>
            <p:nvPr/>
          </p:nvSpPr>
          <p:spPr bwMode="auto">
            <a:xfrm>
              <a:off x="395" y="0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的积分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3321" name="Rectangle 18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40082"/>
              </p:ext>
            </p:extLst>
          </p:nvPr>
        </p:nvGraphicFramePr>
        <p:xfrm>
          <a:off x="4116022" y="4229761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r:id="rId13" imgW="6019800" imgH="685800" progId="Equation.DSMT4">
                  <p:embed/>
                </p:oleObj>
              </mc:Choice>
              <mc:Fallback>
                <p:oleObj r:id="rId13" imgW="601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022" y="4229761"/>
                        <a:ext cx="601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2057810" y="4899306"/>
            <a:ext cx="2677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,d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073275" y="5510593"/>
            <a:ext cx="7799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对于定理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2800" b="1" dirty="0">
                <a:cs typeface="Times New Roman" panose="02020603050405020304" pitchFamily="18" charset="0"/>
              </a:rPr>
              <a:t>的结论也可以写成如下的形式</a:t>
            </a:r>
            <a:r>
              <a:rPr lang="en-US" altLang="zh-CN" sz="2800" b="1" dirty="0"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autoUpdateAnimBg="0"/>
      <p:bldP spid="706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2074068" y="1368190"/>
            <a:ext cx="6659564" cy="539751"/>
            <a:chOff x="0" y="0"/>
            <a:chExt cx="4195" cy="340"/>
          </a:xfrm>
        </p:grpSpPr>
        <p:sp>
          <p:nvSpPr>
            <p:cNvPr id="1435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graphicFrame>
          <p:nvGraphicFramePr>
            <p:cNvPr id="14356" name="Object 4"/>
            <p:cNvGraphicFramePr>
              <a:graphicFrameLocks noChangeAspect="1"/>
            </p:cNvGraphicFramePr>
            <p:nvPr/>
          </p:nvGraphicFramePr>
          <p:xfrm>
            <a:off x="277" y="58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5" r:id="rId3" imgW="1169923" imgH="394213" progId="Equation.DSMT4">
                    <p:embed/>
                  </p:oleObj>
                </mc:Choice>
                <mc:Fallback>
                  <p:oleObj r:id="rId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58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Rectangle 5"/>
            <p:cNvSpPr>
              <a:spLocks noChangeArrowheads="1"/>
            </p:cNvSpPr>
            <p:nvPr/>
          </p:nvSpPr>
          <p:spPr bwMode="auto">
            <a:xfrm>
              <a:off x="907" y="10"/>
              <a:ext cx="3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则对任何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6003635" y="2955926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2135188" y="1987433"/>
            <a:ext cx="2489200" cy="519113"/>
            <a:chOff x="0" y="0"/>
            <a:chExt cx="1568" cy="327"/>
          </a:xfrm>
        </p:grpSpPr>
        <p:graphicFrame>
          <p:nvGraphicFramePr>
            <p:cNvPr id="14353" name="Object 8"/>
            <p:cNvGraphicFramePr>
              <a:graphicFrameLocks noChangeAspect="1"/>
            </p:cNvGraphicFramePr>
            <p:nvPr/>
          </p:nvGraphicFramePr>
          <p:xfrm>
            <a:off x="0" y="53"/>
            <a:ext cx="10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6" r:id="rId5" imgW="1613600" imgH="431987" progId="Equation.DSMT4">
                    <p:embed/>
                  </p:oleObj>
                </mc:Choice>
                <mc:Fallback>
                  <p:oleObj r:id="rId5" imgW="1613600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3"/>
                          <a:ext cx="10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980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都有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6003635" y="3052764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12702"/>
              </p:ext>
            </p:extLst>
          </p:nvPr>
        </p:nvGraphicFramePr>
        <p:xfrm>
          <a:off x="3327982" y="2579688"/>
          <a:ext cx="5438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r:id="rId7" imgW="5435600" imgH="749300" progId="Equation.DSMT4">
                  <p:embed/>
                </p:oleObj>
              </mc:Choice>
              <mc:Fallback>
                <p:oleObj r:id="rId7" imgW="54356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982" y="2579688"/>
                        <a:ext cx="54387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074068" y="3358421"/>
            <a:ext cx="804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这个结论表明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定义在矩形区域上的连续函数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其极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135188" y="3928944"/>
            <a:ext cx="643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限运算与积分运算的顺序是可以交换的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6003635" y="321468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42295"/>
              </p:ext>
            </p:extLst>
          </p:nvPr>
        </p:nvGraphicFramePr>
        <p:xfrm>
          <a:off x="2289968" y="5162553"/>
          <a:ext cx="7612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9" imgW="7607160" imgH="444240" progId="Equation.DSMT4">
                  <p:embed/>
                </p:oleObj>
              </mc:Choice>
              <mc:Fallback>
                <p:oleObj name="Equation" r:id="rId9" imgW="7607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5162553"/>
                        <a:ext cx="76120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2135188" y="5724157"/>
            <a:ext cx="2385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French Script MT" panose="03020402040607040605" pitchFamily="66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任意区间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/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2114550" y="4539395"/>
            <a:ext cx="7777162" cy="519113"/>
            <a:chOff x="0" y="0"/>
            <a:chExt cx="4899" cy="327"/>
          </a:xfrm>
        </p:grpSpPr>
        <p:sp>
          <p:nvSpPr>
            <p:cNvPr id="14349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47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由于连续性是局部性质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中条件</a:t>
              </a:r>
            </a:p>
          </p:txBody>
        </p:sp>
        <p:graphicFrame>
          <p:nvGraphicFramePr>
            <p:cNvPr id="14350" name="Object 21"/>
            <p:cNvGraphicFramePr>
              <a:graphicFrameLocks noChangeAspect="1"/>
            </p:cNvGraphicFramePr>
            <p:nvPr/>
          </p:nvGraphicFramePr>
          <p:xfrm>
            <a:off x="4491" y="37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9" r:id="rId11" imgW="648544" imgH="394213" progId="Equation.DSMT4">
                    <p:embed/>
                  </p:oleObj>
                </mc:Choice>
                <mc:Fallback>
                  <p:oleObj r:id="rId11" imgW="648544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37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utoUpdateAnimBg="0"/>
      <p:bldP spid="71693" grpId="0" autoUpdateAnimBg="0"/>
      <p:bldP spid="14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605688" y="732764"/>
            <a:ext cx="9283959" cy="3898136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2119314" y="1141255"/>
            <a:ext cx="7975114" cy="536575"/>
            <a:chOff x="52" y="0"/>
            <a:chExt cx="4948" cy="338"/>
          </a:xfrm>
        </p:grpSpPr>
        <p:graphicFrame>
          <p:nvGraphicFramePr>
            <p:cNvPr id="1537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664597"/>
                </p:ext>
              </p:extLst>
            </p:nvPr>
          </p:nvGraphicFramePr>
          <p:xfrm>
            <a:off x="1021" y="68"/>
            <a:ext cx="13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2" r:id="rId3" imgW="2210760" imgH="431987" progId="Equation.DSMT4">
                    <p:embed/>
                  </p:oleObj>
                </mc:Choice>
                <mc:Fallback>
                  <p:oleObj r:id="rId3" imgW="2210760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68"/>
                          <a:ext cx="139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4"/>
            <p:cNvGraphicFramePr>
              <a:graphicFrameLocks noChangeAspect="1"/>
            </p:cNvGraphicFramePr>
            <p:nvPr/>
          </p:nvGraphicFramePr>
          <p:xfrm>
            <a:off x="3749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3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Rectangle 5"/>
            <p:cNvSpPr>
              <a:spLocks noChangeArrowheads="1"/>
            </p:cNvSpPr>
            <p:nvPr/>
          </p:nvSpPr>
          <p:spPr bwMode="auto">
            <a:xfrm>
              <a:off x="52" y="8"/>
              <a:ext cx="9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3.2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82" name="Rectangle 6"/>
            <p:cNvSpPr>
              <a:spLocks noChangeArrowheads="1"/>
            </p:cNvSpPr>
            <p:nvPr/>
          </p:nvSpPr>
          <p:spPr bwMode="auto">
            <a:xfrm>
              <a:off x="2375" y="8"/>
              <a:ext cx="14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若二元函数</a:t>
              </a:r>
              <a:endParaRPr lang="zh-CN" altLang="en-US" sz="2400" b="1" dirty="0"/>
            </a:p>
          </p:txBody>
        </p:sp>
        <p:sp>
          <p:nvSpPr>
            <p:cNvPr id="15383" name="Rectangle 7"/>
            <p:cNvSpPr>
              <a:spLocks noChangeArrowheads="1"/>
            </p:cNvSpPr>
            <p:nvPr/>
          </p:nvSpPr>
          <p:spPr bwMode="auto">
            <a:xfrm>
              <a:off x="4421" y="0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在区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2118038" y="1850090"/>
            <a:ext cx="8015287" cy="549276"/>
            <a:chOff x="0" y="0"/>
            <a:chExt cx="5049" cy="346"/>
          </a:xfrm>
        </p:grpSpPr>
        <p:sp>
          <p:nvSpPr>
            <p:cNvPr id="15376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endParaRPr lang="zh-CN" altLang="en-US" sz="2400" b="1" dirty="0"/>
            </a:p>
          </p:txBody>
        </p:sp>
        <p:graphicFrame>
          <p:nvGraphicFramePr>
            <p:cNvPr id="15377" name="Object 10"/>
            <p:cNvGraphicFramePr>
              <a:graphicFrameLocks noChangeAspect="1"/>
            </p:cNvGraphicFramePr>
            <p:nvPr/>
          </p:nvGraphicFramePr>
          <p:xfrm>
            <a:off x="304" y="78"/>
            <a:ext cx="3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4" r:id="rId7" imgW="5689600" imgH="393700" progId="Equation.DSMT4">
                    <p:embed/>
                  </p:oleObj>
                </mc:Choice>
                <mc:Fallback>
                  <p:oleObj r:id="rId7" imgW="56896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78"/>
                          <a:ext cx="35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Rectangle 11"/>
            <p:cNvSpPr>
              <a:spLocks noChangeArrowheads="1"/>
            </p:cNvSpPr>
            <p:nvPr/>
          </p:nvSpPr>
          <p:spPr bwMode="auto">
            <a:xfrm>
              <a:off x="3819" y="16"/>
              <a:ext cx="1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2123179" y="2551957"/>
            <a:ext cx="6878639" cy="527049"/>
            <a:chOff x="-10" y="0"/>
            <a:chExt cx="4333" cy="332"/>
          </a:xfrm>
        </p:grpSpPr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-10" y="0"/>
              <a:ext cx="14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中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graphicFrame>
          <p:nvGraphicFramePr>
            <p:cNvPr id="153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265782"/>
                </p:ext>
              </p:extLst>
            </p:nvPr>
          </p:nvGraphicFramePr>
          <p:xfrm>
            <a:off x="1441" y="57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5" r:id="rId9" imgW="839293" imgH="394213" progId="Equation.DSMT4">
                    <p:embed/>
                  </p:oleObj>
                </mc:Choice>
                <mc:Fallback>
                  <p:oleObj r:id="rId9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57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919" y="2"/>
              <a:ext cx="2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上的连续函数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则函数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graphicFrame>
        <p:nvGraphicFramePr>
          <p:cNvPr id="727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972159"/>
              </p:ext>
            </p:extLst>
          </p:nvPr>
        </p:nvGraphicFramePr>
        <p:xfrm>
          <a:off x="3777382" y="3165394"/>
          <a:ext cx="6296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r:id="rId11" imgW="6299200" imgH="723900" progId="Equation.DSMT4">
                  <p:embed/>
                </p:oleObj>
              </mc:Choice>
              <mc:Fallback>
                <p:oleObj r:id="rId11" imgW="62992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382" y="3165394"/>
                        <a:ext cx="6296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1" name="Group 17"/>
          <p:cNvGrpSpPr>
            <a:grpSpLocks/>
          </p:cNvGrpSpPr>
          <p:nvPr/>
        </p:nvGrpSpPr>
        <p:grpSpPr bwMode="auto">
          <a:xfrm>
            <a:off x="2159487" y="3787694"/>
            <a:ext cx="2551113" cy="574674"/>
            <a:chOff x="0" y="0"/>
            <a:chExt cx="1607" cy="362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5371" name="Object 19"/>
            <p:cNvGraphicFramePr>
              <a:graphicFrameLocks noChangeAspect="1"/>
            </p:cNvGraphicFramePr>
            <p:nvPr/>
          </p:nvGraphicFramePr>
          <p:xfrm>
            <a:off x="282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7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750" y="32"/>
              <a:ext cx="8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1952559" y="4627806"/>
            <a:ext cx="4972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 </a:t>
            </a:r>
            <a:r>
              <a:rPr lang="zh-CN" altLang="en-US" sz="2800" b="1" dirty="0">
                <a:cs typeface="Times New Roman" panose="02020603050405020304" pitchFamily="18" charset="0"/>
              </a:rPr>
              <a:t>对积分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用换元积分法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727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91937"/>
              </p:ext>
            </p:extLst>
          </p:nvPr>
        </p:nvGraphicFramePr>
        <p:xfrm>
          <a:off x="3943351" y="5348067"/>
          <a:ext cx="3743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r:id="rId15" imgW="3746500" imgH="393700" progId="Equation.DSMT4">
                  <p:embed/>
                </p:oleObj>
              </mc:Choice>
              <mc:Fallback>
                <p:oleObj r:id="rId15" imgW="3746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5348067"/>
                        <a:ext cx="37433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1891795" y="5840678"/>
            <a:ext cx="834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之间取值时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 </a:t>
            </a:r>
            <a:r>
              <a:rPr lang="zh-CN" altLang="en-US" sz="2800" b="1" dirty="0">
                <a:cs typeface="Times New Roman" panose="02020603050405020304" pitchFamily="18" charset="0"/>
              </a:rPr>
              <a:t>上取值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且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5" grpId="0" autoUpdateAnimBg="0"/>
      <p:bldP spid="7272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1077</Words>
  <Application>Microsoft Office PowerPoint</Application>
  <PresentationFormat>宽屏</PresentationFormat>
  <Paragraphs>246</Paragraphs>
  <Slides>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黑体</vt:lpstr>
      <vt:lpstr>华文行楷</vt:lpstr>
      <vt:lpstr>华文新魏</vt:lpstr>
      <vt:lpstr>楷体_GB2312</vt:lpstr>
      <vt:lpstr>宋体</vt:lpstr>
      <vt:lpstr>Arial</vt:lpstr>
      <vt:lpstr>Calibri</vt:lpstr>
      <vt:lpstr>Calibri Light</vt:lpstr>
      <vt:lpstr>Cambria Math</vt:lpstr>
      <vt:lpstr>French Script MT</vt:lpstr>
      <vt:lpstr>Times New Roman</vt:lpstr>
      <vt:lpstr>Office 主题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   欧拉积分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66</cp:revision>
  <dcterms:created xsi:type="dcterms:W3CDTF">2020-05-06T13:34:54Z</dcterms:created>
  <dcterms:modified xsi:type="dcterms:W3CDTF">2022-05-06T03:13:48Z</dcterms:modified>
</cp:coreProperties>
</file>