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5715000" cy="9144000" type="screen16x10"/>
  <p:notesSz cx="6858000" cy="9144000"/>
  <p:custDataLst>
    <p:tags r:id="rId17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7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37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microsoft.com/office/2007/relationships/hdphoto" Target="../media/image22.wdp"/><Relationship Id="rId3" Type="http://schemas.openxmlformats.org/officeDocument/2006/relationships/image" Target="../media/image21.png"/><Relationship Id="rId2" Type="http://schemas.openxmlformats.org/officeDocument/2006/relationships/tags" Target="../tags/tag11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23.xml"/><Relationship Id="rId16" Type="http://schemas.openxmlformats.org/officeDocument/2006/relationships/image" Target="../media/image2.png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microsoft.com/office/2007/relationships/hdphoto" Target="../media/image26.wdp"/><Relationship Id="rId4" Type="http://schemas.openxmlformats.org/officeDocument/2006/relationships/image" Target="../media/image25.png"/><Relationship Id="rId3" Type="http://schemas.openxmlformats.org/officeDocument/2006/relationships/tags" Target="../tags/tag125.xml"/><Relationship Id="rId2" Type="http://schemas.openxmlformats.org/officeDocument/2006/relationships/image" Target="../media/image24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36.xml"/><Relationship Id="rId17" Type="http://schemas.openxmlformats.org/officeDocument/2006/relationships/image" Target="../media/image2.png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image" Target="../media/image27.png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6.xml"/><Relationship Id="rId15" Type="http://schemas.openxmlformats.org/officeDocument/2006/relationships/image" Target="../media/image2.png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0.xml"/><Relationship Id="rId16" Type="http://schemas.openxmlformats.org/officeDocument/2006/relationships/image" Target="../media/image2.png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44.xml"/><Relationship Id="rId16" Type="http://schemas.openxmlformats.org/officeDocument/2006/relationships/image" Target="../media/image2.png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8.xml"/><Relationship Id="rId14" Type="http://schemas.openxmlformats.org/officeDocument/2006/relationships/image" Target="../media/image2.png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openxmlformats.org/officeDocument/2006/relationships/tags" Target="../tags/tag60.xml"/><Relationship Id="rId3" Type="http://schemas.microsoft.com/office/2007/relationships/hdphoto" Target="../media/image8.wdp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71.xml"/><Relationship Id="rId17" Type="http://schemas.openxmlformats.org/officeDocument/2006/relationships/image" Target="../media/image2.png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image" Target="../media/image12.png"/><Relationship Id="rId3" Type="http://schemas.openxmlformats.org/officeDocument/2006/relationships/tags" Target="../tags/tag73.xml"/><Relationship Id="rId2" Type="http://schemas.openxmlformats.org/officeDocument/2006/relationships/image" Target="../media/image11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84.xml"/><Relationship Id="rId16" Type="http://schemas.openxmlformats.org/officeDocument/2006/relationships/image" Target="../media/image2.png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microsoft.com/office/2007/relationships/hdphoto" Target="../media/image17.wdp"/><Relationship Id="rId5" Type="http://schemas.openxmlformats.org/officeDocument/2006/relationships/image" Target="../media/image16.png"/><Relationship Id="rId4" Type="http://schemas.openxmlformats.org/officeDocument/2006/relationships/tags" Target="../tags/tag86.xml"/><Relationship Id="rId3" Type="http://schemas.microsoft.com/office/2007/relationships/hdphoto" Target="../media/image15.wdp"/><Relationship Id="rId2" Type="http://schemas.openxmlformats.org/officeDocument/2006/relationships/image" Target="../media/image14.png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7.xml"/><Relationship Id="rId17" Type="http://schemas.openxmlformats.org/officeDocument/2006/relationships/image" Target="../media/image2.png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microsoft.com/office/2007/relationships/hdphoto" Target="../media/image20.wdp"/><Relationship Id="rId4" Type="http://schemas.openxmlformats.org/officeDocument/2006/relationships/image" Target="../media/image19.png"/><Relationship Id="rId3" Type="http://schemas.openxmlformats.org/officeDocument/2006/relationships/tags" Target="../tags/tag99.xml"/><Relationship Id="rId2" Type="http://schemas.openxmlformats.org/officeDocument/2006/relationships/image" Target="../media/image18.png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0.xml"/><Relationship Id="rId16" Type="http://schemas.openxmlformats.org/officeDocument/2006/relationships/image" Target="../media/image2.png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第四章课后作业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385"/>
          <a:stretch>
            <a:fillRect/>
          </a:stretch>
        </p:blipFill>
        <p:spPr>
          <a:xfrm>
            <a:off x="6164149" y="2222501"/>
            <a:ext cx="5052491" cy="2042786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7514" y="1192250"/>
                <a:ext cx="5230486" cy="174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设随机变量(X,Y)服从区域</a:t>
                </a:r>
                <a:endParaRPr lang="en-US" altLang="zh-CN" sz="2000" dirty="0"/>
              </a:p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D={(x, y)l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&lt;x&lt;1, 0&lt;y&lt;x} 上的均匀分布，求:</a:t>
                </a:r>
                <a:endParaRPr lang="en-US" altLang="zh-CN" sz="2000" dirty="0"/>
              </a:p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(1)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与Y的协方差cov(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,Y)</a:t>
                </a:r>
                <a:endParaRPr lang="en-US" altLang="zh-CN" sz="2000" dirty="0"/>
              </a:p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(2)相关系数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14" y="1192250"/>
                <a:ext cx="5230486" cy="1746888"/>
              </a:xfrm>
              <a:prstGeom prst="rect">
                <a:avLst/>
              </a:prstGeom>
              <a:blipFill rotWithShape="1">
                <a:blip r:embed="rId9"/>
                <a:stretch>
                  <a:fillRect t="-2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r="3367"/>
          <a:stretch>
            <a:fillRect/>
          </a:stretch>
        </p:blipFill>
        <p:spPr>
          <a:xfrm>
            <a:off x="95250" y="1519045"/>
            <a:ext cx="5524500" cy="1244459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9200" y="2017928"/>
            <a:ext cx="4602879" cy="438950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288790" y="1805940"/>
                <a:ext cx="1367790" cy="52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/>
                  <a:t>P{XY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≠0</a:t>
                </a:r>
                <a:r>
                  <a:rPr lang="en-US" altLang="zh-CN" sz="2000"/>
                  <a:t>}=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90" y="1805940"/>
                <a:ext cx="1367790" cy="5283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408"/>
            <a:ext cx="5715000" cy="1597644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6350000" y="635000"/>
            <a:ext cx="4612640" cy="132343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5" name="RemarkBa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55" y="2340173"/>
            <a:ext cx="4531944" cy="1204693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6435607" y="1270148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500" y="1530150"/>
            <a:ext cx="55245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000" dirty="0"/>
              <a:t>设随机变量 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 </a:t>
            </a:r>
            <a:r>
              <a:rPr lang="zh-CN" altLang="en-US" sz="2000" dirty="0"/>
              <a:t>相互独立，且 </a:t>
            </a:r>
            <a:r>
              <a:rPr lang="en-US" altLang="zh-CN" sz="2000" dirty="0"/>
              <a:t>X~U[0,6]</a:t>
            </a:r>
            <a:r>
              <a:rPr lang="zh-CN" altLang="en-US" sz="2000" dirty="0"/>
              <a:t>，</a:t>
            </a:r>
            <a:r>
              <a:rPr lang="en-US" altLang="zh-CN" sz="2000" dirty="0"/>
              <a:t>Y~N(0,4)</a:t>
            </a:r>
            <a:r>
              <a:rPr lang="zh-CN" altLang="en-US" sz="2000" dirty="0"/>
              <a:t>，</a:t>
            </a:r>
            <a:r>
              <a:rPr lang="en-US" altLang="zh-CN" sz="2000" dirty="0"/>
              <a:t>Z~π(3)</a:t>
            </a:r>
            <a:r>
              <a:rPr lang="zh-CN" altLang="en-US" sz="2000" dirty="0"/>
              <a:t>。记 </a:t>
            </a:r>
            <a:r>
              <a:rPr lang="en-US" altLang="zh-CN" sz="2000" dirty="0"/>
              <a:t>M=X-2Y+3Z</a:t>
            </a:r>
            <a:r>
              <a:rPr lang="zh-CN" altLang="en-US" sz="2000" dirty="0"/>
              <a:t>，则 </a:t>
            </a:r>
            <a:r>
              <a:rPr lang="en-US" altLang="zh-CN" sz="2000" dirty="0"/>
              <a:t>D(M)=______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900" y="1601321"/>
            <a:ext cx="4900085" cy="20938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36821" y="1533684"/>
            <a:ext cx="5624186" cy="1324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000" dirty="0"/>
              <a:t>将 </a:t>
            </a:r>
            <a:r>
              <a:rPr lang="en-US" altLang="zh-CN" sz="2000" dirty="0"/>
              <a:t>n </a:t>
            </a:r>
            <a:r>
              <a:rPr lang="zh-CN" altLang="en-US" sz="2000" dirty="0"/>
              <a:t>只球随机地放到 </a:t>
            </a:r>
            <a:r>
              <a:rPr lang="en-US" altLang="zh-CN" sz="2000" dirty="0"/>
              <a:t>m </a:t>
            </a:r>
            <a:r>
              <a:rPr lang="zh-CN" altLang="en-US" sz="2000" dirty="0"/>
              <a:t>个盒子中，每个盒子可装任意多个球，每个球以相同的概率落入每个盒子中，求有球的盒子数 </a:t>
            </a:r>
            <a:r>
              <a:rPr lang="en-US" altLang="zh-CN" sz="2000" dirty="0"/>
              <a:t>X </a:t>
            </a:r>
            <a:r>
              <a:rPr lang="zh-CN" altLang="en-US" sz="2000" dirty="0"/>
              <a:t>的数学期望。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338" y="1270000"/>
            <a:ext cx="5595663" cy="2171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000" dirty="0"/>
              <a:t>口袋中有 </a:t>
            </a:r>
            <a:r>
              <a:rPr lang="en-US" altLang="zh-CN" sz="2000" dirty="0"/>
              <a:t>3 </a:t>
            </a:r>
            <a:r>
              <a:rPr lang="zh-CN" altLang="en-US" sz="2000" dirty="0"/>
              <a:t>个红球与 </a:t>
            </a:r>
            <a:r>
              <a:rPr lang="en-US" altLang="zh-CN" sz="2000" dirty="0"/>
              <a:t>2 </a:t>
            </a:r>
            <a:r>
              <a:rPr lang="zh-CN" altLang="en-US" sz="2000" dirty="0"/>
              <a:t>个白球，每次从中任取一球，不再放回，则首次取得红球前已取出的白球数 </a:t>
            </a:r>
            <a:r>
              <a:rPr lang="en-US" altLang="zh-CN" sz="2000" dirty="0"/>
              <a:t>X </a:t>
            </a:r>
            <a:r>
              <a:rPr lang="zh-CN" altLang="en-US" sz="2000" dirty="0"/>
              <a:t>的数学期望 </a:t>
            </a:r>
            <a:r>
              <a:rPr lang="en-US" altLang="zh-CN" sz="2000" dirty="0"/>
              <a:t>E(X) = (   )</a:t>
            </a:r>
            <a:endParaRPr lang="en-US" altLang="zh-CN" sz="2000" dirty="0"/>
          </a:p>
          <a:p>
            <a:pPr>
              <a:lnSpc>
                <a:spcPts val="3300"/>
              </a:lnSpc>
            </a:pPr>
            <a:endParaRPr lang="en-US" altLang="zh-CN" sz="2000" dirty="0"/>
          </a:p>
          <a:p>
            <a:pPr>
              <a:lnSpc>
                <a:spcPts val="3300"/>
              </a:lnSpc>
            </a:pPr>
            <a:r>
              <a:rPr lang="en-US" altLang="zh-CN" sz="2000" dirty="0"/>
              <a:t>(A) 1    (B) 2    (C) 1/3    (D) 1/2</a:t>
            </a:r>
            <a:endParaRPr lang="en-US" altLang="zh-CN" sz="2000" dirty="0"/>
          </a:p>
        </p:txBody>
      </p:sp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5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7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071" y="1164921"/>
            <a:ext cx="5254858" cy="1265128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5238" y="2038350"/>
            <a:ext cx="4792502" cy="175895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3" y="1170093"/>
            <a:ext cx="4653234" cy="1723419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305" y="1855144"/>
            <a:ext cx="5011435" cy="2076735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6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8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883" y="3070239"/>
            <a:ext cx="3457829" cy="1247289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301" y="1412557"/>
            <a:ext cx="4594398" cy="2683454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900" y="1801784"/>
            <a:ext cx="4998717" cy="1949578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9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0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4" y="1139868"/>
            <a:ext cx="5561416" cy="3432132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2804" y="1962315"/>
            <a:ext cx="5007477" cy="2238002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7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8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9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/>
          <p:nvPr>
            <p:custDataLst>
              <p:tags r:id="rId1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PROBLEMREMARKTITLE" val="ProblemRemarkBoardTitle"/>
</p:tagLst>
</file>

<file path=ppt/tags/tag101.xml><?xml version="1.0" encoding="utf-8"?>
<p:tagLst xmlns:p="http://schemas.openxmlformats.org/presentationml/2006/main">
  <p:tag name="PROBLEMREMARKTITLE" val="ProblemRemarkBoardTitle"/>
</p:tagLst>
</file>

<file path=ppt/tags/tag102.xml><?xml version="1.0" encoding="utf-8"?>
<p:tagLst xmlns:p="http://schemas.openxmlformats.org/presentationml/2006/main">
  <p:tag name="PROBLEMREMARKTITLE" val="ProblemRemarkBoardTitle"/>
</p:tagLst>
</file>

<file path=ppt/tags/tag103.xml><?xml version="1.0" encoding="utf-8"?>
<p:tagLst xmlns:p="http://schemas.openxmlformats.org/presentationml/2006/main">
  <p:tag name="PROBLEMREMARKTITLE" val="ProblemRemarkBoardTitle"/>
</p:tagLst>
</file>

<file path=ppt/tags/tag104.xml><?xml version="1.0" encoding="utf-8"?>
<p:tagLst xmlns:p="http://schemas.openxmlformats.org/presentationml/2006/main">
  <p:tag name="RAINPROBLEMTYPE" val="ProblemTypeMarker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" val="ProblemSetting"/>
  <p:tag name="RAINPROBLEMTYPE" val="ShortAnsw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11.xml><?xml version="1.0" encoding="utf-8"?>
<p:tagLst xmlns:p="http://schemas.openxmlformats.org/presentationml/2006/main">
  <p:tag name="RAINPROBLEM" val="ProblemRemarkBoard"/>
</p:tagLst>
</file>

<file path=ppt/tags/tag112.xml><?xml version="1.0" encoding="utf-8"?>
<p:tagLst xmlns:p="http://schemas.openxmlformats.org/presentationml/2006/main">
  <p:tag name="PROBLEMREMARKTITLE" val="ProblemRemarkBoardTip"/>
</p:tagLst>
</file>

<file path=ppt/tags/tag113.xml><?xml version="1.0" encoding="utf-8"?>
<p:tagLst xmlns:p="http://schemas.openxmlformats.org/presentationml/2006/main">
  <p:tag name="PROBLEMREMARKTITLE" val="ProblemRemarkBoardTitle"/>
</p:tagLst>
</file>

<file path=ppt/tags/tag114.xml><?xml version="1.0" encoding="utf-8"?>
<p:tagLst xmlns:p="http://schemas.openxmlformats.org/presentationml/2006/main">
  <p:tag name="PROBLEMREMARKTITLE" val="ProblemRemarkBoardTitle"/>
</p:tagLst>
</file>

<file path=ppt/tags/tag115.xml><?xml version="1.0" encoding="utf-8"?>
<p:tagLst xmlns:p="http://schemas.openxmlformats.org/presentationml/2006/main">
  <p:tag name="PROBLEMREMARKTITLE" val="ProblemRemarkBoardTitle"/>
</p:tagLst>
</file>

<file path=ppt/tags/tag116.xml><?xml version="1.0" encoding="utf-8"?>
<p:tagLst xmlns:p="http://schemas.openxmlformats.org/presentationml/2006/main">
  <p:tag name="PROBLEMREMARKTITLE" val="ProblemRemarkBoardTitle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TYPE" val="ProblemTypeMarker"/>
</p:tagLst>
</file>

<file path=ppt/tags/tag119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TYPE" val="ProblemTypeMarker"/>
</p:tagLst>
</file>

<file path=ppt/tags/tag121.xml><?xml version="1.0" encoding="utf-8"?>
<p:tagLst xmlns:p="http://schemas.openxmlformats.org/presentationml/2006/main">
  <p:tag name="RAINPROBLEMTYPE" val="ProblemTypeMarker"/>
</p:tagLst>
</file>

<file path=ppt/tags/tag122.xml><?xml version="1.0" encoding="utf-8"?>
<p:tagLst xmlns:p="http://schemas.openxmlformats.org/presentationml/2006/main">
  <p:tag name="RAINPROBLEM" val="ProblemSetting"/>
  <p:tag name="RAINPROBLEMTYPE" val="ShortAnswer"/>
</p:tagLst>
</file>

<file path=ppt/tags/tag123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24.xml><?xml version="1.0" encoding="utf-8"?>
<p:tagLst xmlns:p="http://schemas.openxmlformats.org/presentationml/2006/main">
  <p:tag name="RAINPROBLEM" val="ProblemRemarkBoard"/>
</p:tagLst>
</file>

<file path=ppt/tags/tag125.xml><?xml version="1.0" encoding="utf-8"?>
<p:tagLst xmlns:p="http://schemas.openxmlformats.org/presentationml/2006/main">
  <p:tag name="PROBLEMREMARKTITLE" val="ProblemRemarkBoardTip"/>
</p:tagLst>
</file>

<file path=ppt/tags/tag126.xml><?xml version="1.0" encoding="utf-8"?>
<p:tagLst xmlns:p="http://schemas.openxmlformats.org/presentationml/2006/main">
  <p:tag name="PROBLEMREMARKTITLE" val="ProblemRemarkBoardTitle"/>
</p:tagLst>
</file>

<file path=ppt/tags/tag127.xml><?xml version="1.0" encoding="utf-8"?>
<p:tagLst xmlns:p="http://schemas.openxmlformats.org/presentationml/2006/main">
  <p:tag name="PROBLEMREMARKTITLE" val="ProblemRemarkBoardTitle"/>
</p:tagLst>
</file>

<file path=ppt/tags/tag128.xml><?xml version="1.0" encoding="utf-8"?>
<p:tagLst xmlns:p="http://schemas.openxmlformats.org/presentationml/2006/main">
  <p:tag name="PROBLEMREMARKTITLE" val="ProblemRemarkBoardTitle"/>
</p:tagLst>
</file>

<file path=ppt/tags/tag129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TYPE" val="ProblemTypeMarker"/>
</p:tagLst>
</file>

<file path=ppt/tags/tag131.xml><?xml version="1.0" encoding="utf-8"?>
<p:tagLst xmlns:p="http://schemas.openxmlformats.org/presentationml/2006/main">
  <p:tag name="RAINPROBLEMTYPE" val="ProblemTypeMarker"/>
</p:tagLst>
</file>

<file path=ppt/tags/tag132.xml><?xml version="1.0" encoding="utf-8"?>
<p:tagLst xmlns:p="http://schemas.openxmlformats.org/presentationml/2006/main">
  <p:tag name="RAINPROBLEMTYPE" val="ProblemTypeMarker"/>
</p:tagLst>
</file>

<file path=ppt/tags/tag133.xml><?xml version="1.0" encoding="utf-8"?>
<p:tagLst xmlns:p="http://schemas.openxmlformats.org/presentationml/2006/main">
  <p:tag name="RAINPROBLEMTYPE" val="ProblemTypeMarker"/>
</p:tagLst>
</file>

<file path=ppt/tags/tag134.xml><?xml version="1.0" encoding="utf-8"?>
<p:tagLst xmlns:p="http://schemas.openxmlformats.org/presentationml/2006/main">
  <p:tag name="RAINPROBLEMTYPE" val="ProblemTypeMarker"/>
</p:tagLst>
</file>

<file path=ppt/tags/tag135.xml><?xml version="1.0" encoding="utf-8"?>
<p:tagLst xmlns:p="http://schemas.openxmlformats.org/presentationml/2006/main">
  <p:tag name="RAINPROBLEM" val="ProblemSetting"/>
  <p:tag name="RAINPROBLEMTYPE" val="ShortAnswer"/>
</p:tagLst>
</file>

<file path=ppt/tags/tag136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37.xml><?xml version="1.0" encoding="utf-8"?>
<p:tagLst xmlns:p="http://schemas.openxmlformats.org/presentationml/2006/main">
  <p:tag name="KSO_WPP_MARK_KEY" val="73ce8ec5-bff0-4fb1-859e-d4331466b186"/>
  <p:tag name="COMMONDATA" val="eyJoZGlkIjoiYTc2ZGZiNzZiNDVlOGViOWVmM2JhOTY0NGJkNjUyYzgifQ==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" val="ProblemSetting"/>
  <p:tag name="RAINPROBLEMTYPE" val="ShortAnswer"/>
</p:tagLst>
</file>

<file path=ppt/tags/tag16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&#13;&#13;&#13;C"/>
</p:tagLst>
</file>

<file path=ppt/tags/tag17.xml><?xml version="1.0" encoding="utf-8"?>
<p:tagLst xmlns:p="http://schemas.openxmlformats.org/presentationml/2006/main">
  <p:tag name="RAINPROBLEM" val="ProblemRemarkBoard"/>
</p:tagLst>
</file>

<file path=ppt/tags/tag18.xml><?xml version="1.0" encoding="utf-8"?>
<p:tagLst xmlns:p="http://schemas.openxmlformats.org/presentationml/2006/main">
  <p:tag name="PROBLEMREMARKTITLE" val="ProblemRemarkBoardTip"/>
</p:tagLst>
</file>

<file path=ppt/tags/tag19.xml><?xml version="1.0" encoding="utf-8"?>
<p:tagLst xmlns:p="http://schemas.openxmlformats.org/presentationml/2006/main">
  <p:tag name="RAINPROBLEM" val="ProblemRemark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" val="ProblemSetting"/>
  <p:tag name="RAINPROBLEMTYPE" val="ShortAnswer"/>
</p:tagLst>
</file>

<file path=ppt/tags/tag3.xml><?xml version="1.0" encoding="utf-8"?>
<p:tagLst xmlns:p="http://schemas.openxmlformats.org/presentationml/2006/main">
  <p:tag name="RAINPROBLEM" val="ProblemRemarkBoard"/>
</p:tagLst>
</file>

<file path=ppt/tags/tag30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31.xml><?xml version="1.0" encoding="utf-8"?>
<p:tagLst xmlns:p="http://schemas.openxmlformats.org/presentationml/2006/main">
  <p:tag name="RAINPROBLEM" val="ProblemRemarkBoard"/>
</p:tagLst>
</file>

<file path=ppt/tags/tag32.xml><?xml version="1.0" encoding="utf-8"?>
<p:tagLst xmlns:p="http://schemas.openxmlformats.org/presentationml/2006/main">
  <p:tag name="PROBLEMREMARKTITLE" val="ProblemRemarkBoardTip"/>
</p:tagLst>
</file>

<file path=ppt/tags/tag33.xml><?xml version="1.0" encoding="utf-8"?>
<p:tagLst xmlns:p="http://schemas.openxmlformats.org/presentationml/2006/main">
  <p:tag name="PROBLEMREMARKTITLE" val="ProblemRemarkBoardTip"/>
</p:tagLst>
</file>

<file path=ppt/tags/tag34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PROBLEMREMARKTITLE" val="ProblemRemarkBoardTip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" val="ProblemSetting"/>
  <p:tag name="RAINPROBLEMTYPE" val="ShortAnswer"/>
</p:tagLst>
</file>

<file path=ppt/tags/tag44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45.xml><?xml version="1.0" encoding="utf-8"?>
<p:tagLst xmlns:p="http://schemas.openxmlformats.org/presentationml/2006/main">
  <p:tag name="RAINPROBLEM" val="ProblemRemarkBoard"/>
</p:tagLst>
</file>

<file path=ppt/tags/tag46.xml><?xml version="1.0" encoding="utf-8"?>
<p:tagLst xmlns:p="http://schemas.openxmlformats.org/presentationml/2006/main">
  <p:tag name="PROBLEMREMARKTITLE" val="ProblemRemarkBoardTip"/>
</p:tagLst>
</file>

<file path=ppt/tags/tag47.xml><?xml version="1.0" encoding="utf-8"?>
<p:tagLst xmlns:p="http://schemas.openxmlformats.org/presentationml/2006/main">
  <p:tag name="RAINPROBLEM" val="ProblemRemark"/>
</p:tagLst>
</file>

<file path=ppt/tags/tag48.xml><?xml version="1.0" encoding="utf-8"?>
<p:tagLst xmlns:p="http://schemas.openxmlformats.org/presentationml/2006/main">
  <p:tag name="PROBLEMREMARKTITLE" val="ProblemRemarkBoardTitle"/>
</p:tagLst>
</file>

<file path=ppt/tags/tag49.xml><?xml version="1.0" encoding="utf-8"?>
<p:tagLst xmlns:p="http://schemas.openxmlformats.org/presentationml/2006/main">
  <p:tag name="PROBLEMREMARKTITLE" val="ProblemRemarkBoardTitle"/>
</p:tagLst>
</file>

<file path=ppt/tags/tag5.xml><?xml version="1.0" encoding="utf-8"?>
<p:tagLst xmlns:p="http://schemas.openxmlformats.org/presentationml/2006/main">
  <p:tag name="RAINPROBLEM" val="ProblemRemark"/>
</p:tagLst>
</file>

<file path=ppt/tags/tag50.xml><?xml version="1.0" encoding="utf-8"?>
<p:tagLst xmlns:p="http://schemas.openxmlformats.org/presentationml/2006/main">
  <p:tag name="PROBLEMREMARKTITLE" val="ProblemRemarkBoardTitle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RAINPROBLEMTYPE" val="ProblemTypeMarker"/>
</p:tagLst>
</file>

<file path=ppt/tags/tag53.xml><?xml version="1.0" encoding="utf-8"?>
<p:tagLst xmlns:p="http://schemas.openxmlformats.org/presentationml/2006/main">
  <p:tag name="RAINPROBLEMTYPE" val="ProblemTypeMarker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" val="ProblemSetting"/>
  <p:tag name="RAINPROBLEMTYPE" val="ShortAnswer"/>
</p:tagLst>
</file>

<file path=ppt/tags/tag58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D"/>
</p:tagLst>
</file>

<file path=ppt/tags/tag59.xml><?xml version="1.0" encoding="utf-8"?>
<p:tagLst xmlns:p="http://schemas.openxmlformats.org/presentationml/2006/main">
  <p:tag name="RAINPROBLEM" val="ProblemRemarkBoard"/>
</p:tagLst>
</file>

<file path=ppt/tags/tag6.xml><?xml version="1.0" encoding="utf-8"?>
<p:tagLst xmlns:p="http://schemas.openxmlformats.org/presentationml/2006/main">
  <p:tag name="PROBLEMREMARKTITLE" val="ProblemRemarkBoardTitle"/>
</p:tagLst>
</file>

<file path=ppt/tags/tag60.xml><?xml version="1.0" encoding="utf-8"?>
<p:tagLst xmlns:p="http://schemas.openxmlformats.org/presentationml/2006/main">
  <p:tag name="PROBLEMREMARKTITLE" val="ProblemRemarkBoardTip"/>
</p:tagLst>
</file>

<file path=ppt/tags/tag61.xml><?xml version="1.0" encoding="utf-8"?>
<p:tagLst xmlns:p="http://schemas.openxmlformats.org/presentationml/2006/main">
  <p:tag name="PROBLEMREMARKTITLE" val="ProblemRemarkBoardTitle"/>
</p:tagLst>
</file>

<file path=ppt/tags/tag62.xml><?xml version="1.0" encoding="utf-8"?>
<p:tagLst xmlns:p="http://schemas.openxmlformats.org/presentationml/2006/main">
  <p:tag name="PROBLEMREMARKTITLE" val="ProblemRemarkBoardTitle"/>
</p:tagLst>
</file>

<file path=ppt/tags/tag63.xml><?xml version="1.0" encoding="utf-8"?>
<p:tagLst xmlns:p="http://schemas.openxmlformats.org/presentationml/2006/main">
  <p:tag name="PROBLEMREMARKTITLE" val="ProblemRemarkBoardTitle"/>
</p:tagLst>
</file>

<file path=ppt/tags/tag64.xml><?xml version="1.0" encoding="utf-8"?>
<p:tagLst xmlns:p="http://schemas.openxmlformats.org/presentationml/2006/main">
  <p:tag name="PROBLEMREMARKTITLE" val="ProblemRemarkBoardTitle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PROBLEMREMARKTITLE" val="ProblemRemarkBoardTitle"/>
</p:tagLst>
</file>

<file path=ppt/tags/tag70.xml><?xml version="1.0" encoding="utf-8"?>
<p:tagLst xmlns:p="http://schemas.openxmlformats.org/presentationml/2006/main">
  <p:tag name="RAINPROBLEM" val="ProblemSetting"/>
  <p:tag name="RAINPROBLEMTYPE" val="ShortAnswer"/>
</p:tagLst>
</file>

<file path=ppt/tags/tag71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72.xml><?xml version="1.0" encoding="utf-8"?>
<p:tagLst xmlns:p="http://schemas.openxmlformats.org/presentationml/2006/main">
  <p:tag name="RAINPROBLEM" val="ProblemRemarkBoard"/>
</p:tagLst>
</file>

<file path=ppt/tags/tag73.xml><?xml version="1.0" encoding="utf-8"?>
<p:tagLst xmlns:p="http://schemas.openxmlformats.org/presentationml/2006/main">
  <p:tag name="PROBLEMREMARKTITLE" val="ProblemRemarkBoardTip"/>
</p:tagLst>
</file>

<file path=ppt/tags/tag74.xml><?xml version="1.0" encoding="utf-8"?>
<p:tagLst xmlns:p="http://schemas.openxmlformats.org/presentationml/2006/main">
  <p:tag name="PROBLEMREMARKTITLE" val="ProblemRemarkBoardTitle"/>
</p:tagLst>
</file>

<file path=ppt/tags/tag75.xml><?xml version="1.0" encoding="utf-8"?>
<p:tagLst xmlns:p="http://schemas.openxmlformats.org/presentationml/2006/main">
  <p:tag name="PROBLEMREMARKTITLE" val="ProblemRemarkBoardTitle"/>
</p:tagLst>
</file>

<file path=ppt/tags/tag76.xml><?xml version="1.0" encoding="utf-8"?>
<p:tagLst xmlns:p="http://schemas.openxmlformats.org/presentationml/2006/main">
  <p:tag name="PROBLEMREMARKTITLE" val="ProblemRemarkBoardTitle"/>
</p:tagLst>
</file>

<file path=ppt/tags/tag77.xml><?xml version="1.0" encoding="utf-8"?>
<p:tagLst xmlns:p="http://schemas.openxmlformats.org/presentationml/2006/main">
  <p:tag name="PROBLEMREMARKTITLE" val="ProblemRemarkBoardTitle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PROBLEMREMARKTITLE" val="ProblemRemarkBoardTitle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" val="ProblemSetting"/>
  <p:tag name="RAINPROBLEMTYPE" val="ShortAnswer"/>
</p:tagLst>
</file>

<file path=ppt/tags/tag84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85.xml><?xml version="1.0" encoding="utf-8"?>
<p:tagLst xmlns:p="http://schemas.openxmlformats.org/presentationml/2006/main">
  <p:tag name="RAINPROBLEM" val="ProblemRemarkBoard"/>
</p:tagLst>
</file>

<file path=ppt/tags/tag86.xml><?xml version="1.0" encoding="utf-8"?>
<p:tagLst xmlns:p="http://schemas.openxmlformats.org/presentationml/2006/main">
  <p:tag name="PROBLEMREMARKTITLE" val="ProblemRemarkBoardTip"/>
</p:tagLst>
</file>

<file path=ppt/tags/tag87.xml><?xml version="1.0" encoding="utf-8"?>
<p:tagLst xmlns:p="http://schemas.openxmlformats.org/presentationml/2006/main">
  <p:tag name="PROBLEMREMARKTITLE" val="ProblemRemarkBoardTitle"/>
</p:tagLst>
</file>

<file path=ppt/tags/tag88.xml><?xml version="1.0" encoding="utf-8"?>
<p:tagLst xmlns:p="http://schemas.openxmlformats.org/presentationml/2006/main">
  <p:tag name="PROBLEMREMARKTITLE" val="ProblemRemarkBoardTitle"/>
</p:tagLst>
</file>

<file path=ppt/tags/tag89.xml><?xml version="1.0" encoding="utf-8"?>
<p:tagLst xmlns:p="http://schemas.openxmlformats.org/presentationml/2006/main">
  <p:tag name="PROBLEMREMARKTITLE" val="ProblemRemarkBoardTitle"/>
</p:tagLst>
</file>

<file path=ppt/tags/tag9.xml><?xml version="1.0" encoding="utf-8"?>
<p:tagLst xmlns:p="http://schemas.openxmlformats.org/presentationml/2006/main">
  <p:tag name="PROBLEMREMARKTITLE" val="ProblemRemarkBoardTitle"/>
</p:tagLst>
</file>

<file path=ppt/tags/tag90.xml><?xml version="1.0" encoding="utf-8"?>
<p:tagLst xmlns:p="http://schemas.openxmlformats.org/presentationml/2006/main">
  <p:tag name="PROBLEMREMARKTITLE" val="ProblemRemarkBoardTitle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" val="ProblemSetting"/>
  <p:tag name="RAINPROBLEMTYPE" val="ShortAnswer"/>
</p:tagLst>
</file>

<file path=ppt/tags/tag97.xml><?xml version="1.0" encoding="utf-8"?>
<p:tagLst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98.xml><?xml version="1.0" encoding="utf-8"?>
<p:tagLst xmlns:p="http://schemas.openxmlformats.org/presentationml/2006/main">
  <p:tag name="RAINPROBLEM" val="ProblemRemarkBoard"/>
</p:tagLst>
</file>

<file path=ppt/tags/tag99.xml><?xml version="1.0" encoding="utf-8"?>
<p:tagLst xmlns:p="http://schemas.openxmlformats.org/presentationml/2006/main">
  <p:tag name="PROBLEMREMARKTITLE" val="ProblemRemarkBoardTip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WPS 演示</Application>
  <PresentationFormat>全屏显示(16:10)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Cambria Math</vt:lpstr>
      <vt:lpstr>等线 Light</vt:lpstr>
      <vt:lpstr>等线</vt:lpstr>
      <vt:lpstr>Arial Unicode MS</vt:lpstr>
      <vt:lpstr>Calibri</vt:lpstr>
      <vt:lpstr>Office 主题​​</vt:lpstr>
      <vt:lpstr>第四章课后作业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第四章课后作业</dc:title>
  <dc:creator>guoxingyue2000@126.com</dc:creator>
  <cp:lastModifiedBy>Olivia</cp:lastModifiedBy>
  <cp:revision>9</cp:revision>
  <dcterms:created xsi:type="dcterms:W3CDTF">2022-10-21T13:35:00Z</dcterms:created>
  <dcterms:modified xsi:type="dcterms:W3CDTF">2022-10-30T11:37:56Z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C821DD8978994E9D817F4531C5EEE93A</vt:lpwstr>
  </property>
  <property fmtid="{D5CDD505-2E9C-101B-9397-08002B2CF9AE}" pid="3" name="KSOProductBuildVer">
    <vt:lpwstr>2052-11.1.0.12598</vt:lpwstr>
  </property>
</Properties>
</file>