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1"/>
  </p:notesMasterIdLst>
  <p:sldIdLst>
    <p:sldId id="256" r:id="rId2"/>
    <p:sldId id="257" r:id="rId3"/>
    <p:sldId id="258" r:id="rId4"/>
    <p:sldId id="264"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9" r:id="rId24"/>
    <p:sldId id="290" r:id="rId25"/>
    <p:sldId id="280" r:id="rId26"/>
    <p:sldId id="281" r:id="rId27"/>
    <p:sldId id="282" r:id="rId28"/>
    <p:sldId id="283" r:id="rId29"/>
    <p:sldId id="284" r:id="rId30"/>
  </p:sldIdLst>
  <p:sldSz cx="9144000" cy="6858000" type="screen4x3"/>
  <p:notesSz cx="6858000" cy="9144000"/>
  <p:defaultTextStyle>
    <a:defPPr>
      <a:defRPr lang="en-US"/>
    </a:defPPr>
    <a:lvl1pPr algn="ctr" rtl="0" eaLnBrk="0" fontAlgn="base" hangingPunct="0">
      <a:spcBef>
        <a:spcPct val="0"/>
      </a:spcBef>
      <a:spcAft>
        <a:spcPct val="0"/>
      </a:spcAft>
      <a:defRPr sz="5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5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5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5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500" kern="1200">
        <a:solidFill>
          <a:schemeClr val="tx1"/>
        </a:solidFill>
        <a:latin typeface="Times New Roman" pitchFamily="18" charset="0"/>
        <a:ea typeface="+mn-ea"/>
        <a:cs typeface="+mn-cs"/>
      </a:defRPr>
    </a:lvl5pPr>
    <a:lvl6pPr marL="2286000" algn="l" defTabSz="914400" rtl="0" eaLnBrk="1" latinLnBrk="0" hangingPunct="1">
      <a:defRPr sz="500" kern="1200">
        <a:solidFill>
          <a:schemeClr val="tx1"/>
        </a:solidFill>
        <a:latin typeface="Times New Roman" pitchFamily="18" charset="0"/>
        <a:ea typeface="+mn-ea"/>
        <a:cs typeface="+mn-cs"/>
      </a:defRPr>
    </a:lvl6pPr>
    <a:lvl7pPr marL="2743200" algn="l" defTabSz="914400" rtl="0" eaLnBrk="1" latinLnBrk="0" hangingPunct="1">
      <a:defRPr sz="500" kern="1200">
        <a:solidFill>
          <a:schemeClr val="tx1"/>
        </a:solidFill>
        <a:latin typeface="Times New Roman" pitchFamily="18" charset="0"/>
        <a:ea typeface="+mn-ea"/>
        <a:cs typeface="+mn-cs"/>
      </a:defRPr>
    </a:lvl7pPr>
    <a:lvl8pPr marL="3200400" algn="l" defTabSz="914400" rtl="0" eaLnBrk="1" latinLnBrk="0" hangingPunct="1">
      <a:defRPr sz="500" kern="1200">
        <a:solidFill>
          <a:schemeClr val="tx1"/>
        </a:solidFill>
        <a:latin typeface="Times New Roman" pitchFamily="18" charset="0"/>
        <a:ea typeface="+mn-ea"/>
        <a:cs typeface="+mn-cs"/>
      </a:defRPr>
    </a:lvl8pPr>
    <a:lvl9pPr marL="3657600" algn="l" defTabSz="914400" rtl="0" eaLnBrk="1" latinLnBrk="0" hangingPunct="1">
      <a:defRPr sz="5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613" y="3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2A5A85-A22A-4441-91FE-45CE988D6B3A}" type="datetimeFigureOut">
              <a:rPr lang="zh-CN" altLang="en-US" smtClean="0"/>
              <a:pPr/>
              <a:t>2023/10/6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C3D25E-2DB3-4E4F-8E2C-9C7FFD22959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C3D25E-2DB3-4E4F-8E2C-9C7FFD22959E}" type="slidenum">
              <a:rPr lang="zh-CN" altLang="en-US" smtClean="0"/>
              <a:pPr/>
              <a:t>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6435" y="2129656"/>
            <a:ext cx="7771132" cy="1470477"/>
          </a:xfrm>
        </p:spPr>
        <p:txBody>
          <a:bodyPr/>
          <a:lstStyle/>
          <a:p>
            <a:r>
              <a:rPr lang="zh-CN" altLang="en-US"/>
              <a:t>单击此处编辑母版标题样式</a:t>
            </a:r>
          </a:p>
        </p:txBody>
      </p:sp>
      <p:sp>
        <p:nvSpPr>
          <p:cNvPr id="3" name="副标题 2"/>
          <p:cNvSpPr>
            <a:spLocks noGrp="1"/>
          </p:cNvSpPr>
          <p:nvPr>
            <p:ph type="subTitle" idx="1"/>
          </p:nvPr>
        </p:nvSpPr>
        <p:spPr>
          <a:xfrm>
            <a:off x="1371284" y="3886940"/>
            <a:ext cx="6401434" cy="1752530"/>
          </a:xfrm>
        </p:spPr>
        <p:txBody>
          <a:bodyPr/>
          <a:lstStyle>
            <a:lvl1pPr marL="0" indent="0" algn="ctr">
              <a:buNone/>
              <a:defRPr/>
            </a:lvl1pPr>
            <a:lvl2pPr marL="456377" indent="0" algn="ctr">
              <a:buNone/>
              <a:defRPr/>
            </a:lvl2pPr>
            <a:lvl3pPr marL="912754" indent="0" algn="ctr">
              <a:buNone/>
              <a:defRPr/>
            </a:lvl3pPr>
            <a:lvl4pPr marL="1369131" indent="0" algn="ctr">
              <a:buNone/>
              <a:defRPr/>
            </a:lvl4pPr>
            <a:lvl5pPr marL="1825508" indent="0" algn="ctr">
              <a:buNone/>
              <a:defRPr/>
            </a:lvl5pPr>
            <a:lvl6pPr marL="2281885" indent="0" algn="ctr">
              <a:buNone/>
              <a:defRPr/>
            </a:lvl6pPr>
            <a:lvl7pPr marL="2738262" indent="0" algn="ctr">
              <a:buNone/>
              <a:defRPr/>
            </a:lvl7pPr>
            <a:lvl8pPr marL="3194639" indent="0" algn="ctr">
              <a:buNone/>
              <a:defRPr/>
            </a:lvl8pPr>
            <a:lvl9pPr marL="3651016" indent="0" algn="ctr">
              <a:buNone/>
              <a:defRPr/>
            </a:lvl9pPr>
          </a:lstStyle>
          <a:p>
            <a:r>
              <a:rPr lang="zh-CN" altLang="en-US"/>
              <a:t>单击此处编辑母版副标题样式</a:t>
            </a:r>
          </a:p>
        </p:txBody>
      </p:sp>
      <p:sp>
        <p:nvSpPr>
          <p:cNvPr id="4" name="Rectangle 10"/>
          <p:cNvSpPr>
            <a:spLocks noGrp="1" noChangeArrowheads="1"/>
          </p:cNvSpPr>
          <p:nvPr>
            <p:ph type="dt" sz="half" idx="10"/>
          </p:nvPr>
        </p:nvSpPr>
        <p:spPr>
          <a:xfrm>
            <a:off x="234624" y="6401645"/>
            <a:ext cx="2130641" cy="456355"/>
          </a:xfrm>
          <a:prstGeom prst="rect">
            <a:avLst/>
          </a:prstGeom>
          <a:ln/>
        </p:spPr>
        <p:txBody>
          <a:bodyPr/>
          <a:lstStyle>
            <a:lvl1pPr>
              <a:defRPr/>
            </a:lvl1pPr>
          </a:lstStyle>
          <a:p>
            <a:fld id="{05952C11-ED12-4C99-BE0E-105B42E20186}" type="datetimeFigureOut">
              <a:rPr lang="zh-CN" altLang="en-US" smtClean="0"/>
              <a:pPr/>
              <a:t>2023/10/6</a:t>
            </a:fld>
            <a:endParaRPr lang="zh-CN" altLang="en-US"/>
          </a:p>
        </p:txBody>
      </p:sp>
      <p:sp>
        <p:nvSpPr>
          <p:cNvPr id="5" name="Rectangle 11"/>
          <p:cNvSpPr>
            <a:spLocks noGrp="1" noChangeArrowheads="1"/>
          </p:cNvSpPr>
          <p:nvPr>
            <p:ph type="ftr" sz="quarter" idx="11"/>
          </p:nvPr>
        </p:nvSpPr>
        <p:spPr>
          <a:ln/>
        </p:spPr>
        <p:txBody>
          <a:bodyPr/>
          <a:lstStyle>
            <a:lvl1pPr>
              <a:defRPr/>
            </a:lvl1pPr>
          </a:lstStyle>
          <a:p>
            <a:endParaRPr lang="zh-CN" altLang="en-US"/>
          </a:p>
        </p:txBody>
      </p:sp>
      <p:sp>
        <p:nvSpPr>
          <p:cNvPr id="6" name="Rectangle 12"/>
          <p:cNvSpPr>
            <a:spLocks noGrp="1" noChangeArrowheads="1"/>
          </p:cNvSpPr>
          <p:nvPr>
            <p:ph type="sldNum" sz="quarter" idx="12"/>
          </p:nvPr>
        </p:nvSpPr>
        <p:spPr>
          <a:ln/>
        </p:spPr>
        <p:txBody>
          <a:bodyPr/>
          <a:lstStyle>
            <a:lvl1pPr>
              <a:defRPr/>
            </a:lvl1pPr>
          </a:lstStyle>
          <a:p>
            <a:fld id="{52DA9907-9DA1-489A-99F7-6818062551E8}" type="slidenum">
              <a:rPr lang="zh-CN" altLang="en-US" smtClean="0"/>
              <a:pPr/>
              <a:t>‹#›</a:t>
            </a:fld>
            <a:endParaRPr lang="zh-CN" altLang="en-US"/>
          </a:p>
        </p:txBody>
      </p:sp>
    </p:spTree>
    <p:extLst>
      <p:ext uri="{BB962C8B-B14F-4D97-AF65-F5344CB8AC3E}">
        <p14:creationId xmlns:p14="http://schemas.microsoft.com/office/powerpoint/2010/main" val="141314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xfrm>
            <a:off x="234624" y="6401645"/>
            <a:ext cx="2130641" cy="456355"/>
          </a:xfrm>
          <a:prstGeom prst="rect">
            <a:avLst/>
          </a:prstGeom>
          <a:ln/>
        </p:spPr>
        <p:txBody>
          <a:bodyPr/>
          <a:lstStyle>
            <a:lvl1pPr>
              <a:defRPr/>
            </a:lvl1pPr>
          </a:lstStyle>
          <a:p>
            <a:fld id="{05952C11-ED12-4C99-BE0E-105B42E20186}" type="datetimeFigureOut">
              <a:rPr lang="zh-CN" altLang="en-US" smtClean="0"/>
              <a:pPr/>
              <a:t>2023/10/6</a:t>
            </a:fld>
            <a:endParaRPr lang="zh-CN" altLang="en-US"/>
          </a:p>
        </p:txBody>
      </p:sp>
      <p:sp>
        <p:nvSpPr>
          <p:cNvPr id="5" name="Rectangle 11"/>
          <p:cNvSpPr>
            <a:spLocks noGrp="1" noChangeArrowheads="1"/>
          </p:cNvSpPr>
          <p:nvPr>
            <p:ph type="ftr" sz="quarter" idx="11"/>
          </p:nvPr>
        </p:nvSpPr>
        <p:spPr>
          <a:ln/>
        </p:spPr>
        <p:txBody>
          <a:bodyPr/>
          <a:lstStyle>
            <a:lvl1pPr>
              <a:defRPr/>
            </a:lvl1pPr>
          </a:lstStyle>
          <a:p>
            <a:endParaRPr lang="zh-CN" altLang="en-US"/>
          </a:p>
        </p:txBody>
      </p:sp>
      <p:sp>
        <p:nvSpPr>
          <p:cNvPr id="6" name="Rectangle 12"/>
          <p:cNvSpPr>
            <a:spLocks noGrp="1" noChangeArrowheads="1"/>
          </p:cNvSpPr>
          <p:nvPr>
            <p:ph type="sldNum" sz="quarter" idx="12"/>
          </p:nvPr>
        </p:nvSpPr>
        <p:spPr>
          <a:ln/>
        </p:spPr>
        <p:txBody>
          <a:bodyPr/>
          <a:lstStyle>
            <a:lvl1pPr>
              <a:defRPr/>
            </a:lvl1pPr>
          </a:lstStyle>
          <a:p>
            <a:fld id="{52DA9907-9DA1-489A-99F7-6818062551E8}" type="slidenum">
              <a:rPr lang="zh-CN" altLang="en-US" smtClean="0"/>
              <a:pPr/>
              <a:t>‹#›</a:t>
            </a:fld>
            <a:endParaRPr lang="zh-CN" altLang="en-US"/>
          </a:p>
        </p:txBody>
      </p:sp>
    </p:spTree>
    <p:extLst>
      <p:ext uri="{BB962C8B-B14F-4D97-AF65-F5344CB8AC3E}">
        <p14:creationId xmlns:p14="http://schemas.microsoft.com/office/powerpoint/2010/main" val="1639084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3387" y="228178"/>
            <a:ext cx="1941991" cy="601976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2661" y="228178"/>
            <a:ext cx="5678538" cy="601976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xfrm>
            <a:off x="234624" y="6401645"/>
            <a:ext cx="2130641" cy="456355"/>
          </a:xfrm>
          <a:prstGeom prst="rect">
            <a:avLst/>
          </a:prstGeom>
          <a:ln/>
        </p:spPr>
        <p:txBody>
          <a:bodyPr/>
          <a:lstStyle>
            <a:lvl1pPr>
              <a:defRPr/>
            </a:lvl1pPr>
          </a:lstStyle>
          <a:p>
            <a:fld id="{05952C11-ED12-4C99-BE0E-105B42E20186}" type="datetimeFigureOut">
              <a:rPr lang="zh-CN" altLang="en-US" smtClean="0"/>
              <a:pPr/>
              <a:t>2023/10/6</a:t>
            </a:fld>
            <a:endParaRPr lang="zh-CN" altLang="en-US"/>
          </a:p>
        </p:txBody>
      </p:sp>
      <p:sp>
        <p:nvSpPr>
          <p:cNvPr id="5" name="Rectangle 11"/>
          <p:cNvSpPr>
            <a:spLocks noGrp="1" noChangeArrowheads="1"/>
          </p:cNvSpPr>
          <p:nvPr>
            <p:ph type="ftr" sz="quarter" idx="11"/>
          </p:nvPr>
        </p:nvSpPr>
        <p:spPr>
          <a:ln/>
        </p:spPr>
        <p:txBody>
          <a:bodyPr/>
          <a:lstStyle>
            <a:lvl1pPr>
              <a:defRPr/>
            </a:lvl1pPr>
          </a:lstStyle>
          <a:p>
            <a:endParaRPr lang="zh-CN" altLang="en-US"/>
          </a:p>
        </p:txBody>
      </p:sp>
      <p:sp>
        <p:nvSpPr>
          <p:cNvPr id="6" name="Rectangle 12"/>
          <p:cNvSpPr>
            <a:spLocks noGrp="1" noChangeArrowheads="1"/>
          </p:cNvSpPr>
          <p:nvPr>
            <p:ph type="sldNum" sz="quarter" idx="12"/>
          </p:nvPr>
        </p:nvSpPr>
        <p:spPr>
          <a:ln/>
        </p:spPr>
        <p:txBody>
          <a:bodyPr/>
          <a:lstStyle>
            <a:lvl1pPr>
              <a:defRPr/>
            </a:lvl1pPr>
          </a:lstStyle>
          <a:p>
            <a:fld id="{52DA9907-9DA1-489A-99F7-6818062551E8}" type="slidenum">
              <a:rPr lang="zh-CN" altLang="en-US" smtClean="0"/>
              <a:pPr/>
              <a:t>‹#›</a:t>
            </a:fld>
            <a:endParaRPr lang="zh-CN" altLang="en-US"/>
          </a:p>
        </p:txBody>
      </p:sp>
    </p:spTree>
    <p:extLst>
      <p:ext uri="{BB962C8B-B14F-4D97-AF65-F5344CB8AC3E}">
        <p14:creationId xmlns:p14="http://schemas.microsoft.com/office/powerpoint/2010/main" val="2309271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2660" y="228178"/>
            <a:ext cx="7772718" cy="1144056"/>
          </a:xfrm>
        </p:spPr>
        <p:txBody>
          <a:bodyPr/>
          <a:lstStyle/>
          <a:p>
            <a:r>
              <a:rPr lang="zh-CN" altLang="en-US"/>
              <a:t>单击此处编辑母版标题样式</a:t>
            </a:r>
          </a:p>
        </p:txBody>
      </p:sp>
      <p:sp>
        <p:nvSpPr>
          <p:cNvPr id="3" name="文本占位符 2"/>
          <p:cNvSpPr>
            <a:spLocks noGrp="1"/>
          </p:cNvSpPr>
          <p:nvPr>
            <p:ph type="body" sz="half" idx="1"/>
          </p:nvPr>
        </p:nvSpPr>
        <p:spPr>
          <a:xfrm>
            <a:off x="532661" y="1600412"/>
            <a:ext cx="3809472" cy="464753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4321" y="1600412"/>
            <a:ext cx="3811057" cy="464753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xfrm>
            <a:off x="234624" y="6401645"/>
            <a:ext cx="2130641" cy="456355"/>
          </a:xfrm>
          <a:prstGeom prst="rect">
            <a:avLst/>
          </a:prstGeom>
          <a:ln/>
        </p:spPr>
        <p:txBody>
          <a:bodyPr/>
          <a:lstStyle>
            <a:lvl1pPr>
              <a:defRPr/>
            </a:lvl1pPr>
          </a:lstStyle>
          <a:p>
            <a:fld id="{05952C11-ED12-4C99-BE0E-105B42E20186}" type="datetimeFigureOut">
              <a:rPr lang="zh-CN" altLang="en-US" smtClean="0"/>
              <a:pPr/>
              <a:t>2023/10/6</a:t>
            </a:fld>
            <a:endParaRPr lang="zh-CN" altLang="en-US"/>
          </a:p>
        </p:txBody>
      </p:sp>
      <p:sp>
        <p:nvSpPr>
          <p:cNvPr id="6" name="Rectangle 11"/>
          <p:cNvSpPr>
            <a:spLocks noGrp="1" noChangeArrowheads="1"/>
          </p:cNvSpPr>
          <p:nvPr>
            <p:ph type="ftr" sz="quarter" idx="11"/>
          </p:nvPr>
        </p:nvSpPr>
        <p:spPr>
          <a:ln/>
        </p:spPr>
        <p:txBody>
          <a:bodyPr/>
          <a:lstStyle>
            <a:lvl1pPr>
              <a:defRPr/>
            </a:lvl1pPr>
          </a:lstStyle>
          <a:p>
            <a:endParaRPr lang="zh-CN" altLang="en-US"/>
          </a:p>
        </p:txBody>
      </p:sp>
      <p:sp>
        <p:nvSpPr>
          <p:cNvPr id="7" name="Rectangle 12"/>
          <p:cNvSpPr>
            <a:spLocks noGrp="1" noChangeArrowheads="1"/>
          </p:cNvSpPr>
          <p:nvPr>
            <p:ph type="sldNum" sz="quarter" idx="12"/>
          </p:nvPr>
        </p:nvSpPr>
        <p:spPr>
          <a:ln/>
        </p:spPr>
        <p:txBody>
          <a:bodyPr/>
          <a:lstStyle>
            <a:lvl1pPr>
              <a:defRPr/>
            </a:lvl1pPr>
          </a:lstStyle>
          <a:p>
            <a:fld id="{52DA9907-9DA1-489A-99F7-6818062551E8}" type="slidenum">
              <a:rPr lang="zh-CN" altLang="en-US" smtClean="0"/>
              <a:pPr/>
              <a:t>‹#›</a:t>
            </a:fld>
            <a:endParaRPr lang="zh-CN" altLang="en-US"/>
          </a:p>
        </p:txBody>
      </p:sp>
    </p:spTree>
    <p:extLst>
      <p:ext uri="{BB962C8B-B14F-4D97-AF65-F5344CB8AC3E}">
        <p14:creationId xmlns:p14="http://schemas.microsoft.com/office/powerpoint/2010/main" val="657296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32660" y="228178"/>
            <a:ext cx="7772718" cy="1144056"/>
          </a:xfrm>
        </p:spPr>
        <p:txBody>
          <a:bodyPr/>
          <a:lstStyle/>
          <a:p>
            <a:r>
              <a:rPr lang="zh-CN" altLang="en-US"/>
              <a:t>单击此处编辑母版标题样式</a:t>
            </a:r>
          </a:p>
        </p:txBody>
      </p:sp>
      <p:sp>
        <p:nvSpPr>
          <p:cNvPr id="3" name="文本占位符 2"/>
          <p:cNvSpPr>
            <a:spLocks noGrp="1"/>
          </p:cNvSpPr>
          <p:nvPr>
            <p:ph type="body" sz="half" idx="1"/>
          </p:nvPr>
        </p:nvSpPr>
        <p:spPr>
          <a:xfrm>
            <a:off x="532661" y="1600412"/>
            <a:ext cx="3809472" cy="464753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494321" y="1600412"/>
            <a:ext cx="3811057" cy="4647531"/>
          </a:xfrm>
        </p:spPr>
        <p:txBody>
          <a:bodyPr/>
          <a:lstStyle/>
          <a:p>
            <a:pPr lvl="0"/>
            <a:r>
              <a:rPr lang="zh-CN" altLang="en-US" noProof="0"/>
              <a:t>单击图标添加联机映像</a:t>
            </a:r>
          </a:p>
        </p:txBody>
      </p:sp>
      <p:sp>
        <p:nvSpPr>
          <p:cNvPr id="5" name="Rectangle 10"/>
          <p:cNvSpPr>
            <a:spLocks noGrp="1" noChangeArrowheads="1"/>
          </p:cNvSpPr>
          <p:nvPr>
            <p:ph type="dt" sz="half" idx="10"/>
          </p:nvPr>
        </p:nvSpPr>
        <p:spPr>
          <a:xfrm>
            <a:off x="234624" y="6401645"/>
            <a:ext cx="2130641" cy="456355"/>
          </a:xfrm>
          <a:prstGeom prst="rect">
            <a:avLst/>
          </a:prstGeom>
          <a:ln/>
        </p:spPr>
        <p:txBody>
          <a:bodyPr/>
          <a:lstStyle>
            <a:lvl1pPr>
              <a:defRPr/>
            </a:lvl1pPr>
          </a:lstStyle>
          <a:p>
            <a:fld id="{05952C11-ED12-4C99-BE0E-105B42E20186}" type="datetimeFigureOut">
              <a:rPr lang="zh-CN" altLang="en-US" smtClean="0"/>
              <a:pPr/>
              <a:t>2023/10/6</a:t>
            </a:fld>
            <a:endParaRPr lang="zh-CN" altLang="en-US"/>
          </a:p>
        </p:txBody>
      </p:sp>
      <p:sp>
        <p:nvSpPr>
          <p:cNvPr id="6" name="Rectangle 11"/>
          <p:cNvSpPr>
            <a:spLocks noGrp="1" noChangeArrowheads="1"/>
          </p:cNvSpPr>
          <p:nvPr>
            <p:ph type="ftr" sz="quarter" idx="11"/>
          </p:nvPr>
        </p:nvSpPr>
        <p:spPr>
          <a:ln/>
        </p:spPr>
        <p:txBody>
          <a:bodyPr/>
          <a:lstStyle>
            <a:lvl1pPr>
              <a:defRPr/>
            </a:lvl1pPr>
          </a:lstStyle>
          <a:p>
            <a:endParaRPr lang="zh-CN" altLang="en-US"/>
          </a:p>
        </p:txBody>
      </p:sp>
      <p:sp>
        <p:nvSpPr>
          <p:cNvPr id="7" name="Rectangle 12"/>
          <p:cNvSpPr>
            <a:spLocks noGrp="1" noChangeArrowheads="1"/>
          </p:cNvSpPr>
          <p:nvPr>
            <p:ph type="sldNum" sz="quarter" idx="12"/>
          </p:nvPr>
        </p:nvSpPr>
        <p:spPr>
          <a:ln/>
        </p:spPr>
        <p:txBody>
          <a:bodyPr/>
          <a:lstStyle>
            <a:lvl1pPr>
              <a:defRPr/>
            </a:lvl1pPr>
          </a:lstStyle>
          <a:p>
            <a:fld id="{52DA9907-9DA1-489A-99F7-6818062551E8}" type="slidenum">
              <a:rPr lang="zh-CN" altLang="en-US" smtClean="0"/>
              <a:pPr/>
              <a:t>‹#›</a:t>
            </a:fld>
            <a:endParaRPr lang="zh-CN" altLang="en-US"/>
          </a:p>
        </p:txBody>
      </p:sp>
    </p:spTree>
    <p:extLst>
      <p:ext uri="{BB962C8B-B14F-4D97-AF65-F5344CB8AC3E}">
        <p14:creationId xmlns:p14="http://schemas.microsoft.com/office/powerpoint/2010/main" val="2288499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2660" y="228178"/>
            <a:ext cx="7772718" cy="1144056"/>
          </a:xfrm>
        </p:spPr>
        <p:txBody>
          <a:bodyPr/>
          <a:lstStyle/>
          <a:p>
            <a:r>
              <a:rPr lang="zh-CN" altLang="en-US"/>
              <a:t>单击此处编辑母版标题样式</a:t>
            </a:r>
          </a:p>
        </p:txBody>
      </p:sp>
      <p:sp>
        <p:nvSpPr>
          <p:cNvPr id="3" name="文本占位符 2"/>
          <p:cNvSpPr>
            <a:spLocks noGrp="1"/>
          </p:cNvSpPr>
          <p:nvPr>
            <p:ph type="body" sz="half" idx="1"/>
          </p:nvPr>
        </p:nvSpPr>
        <p:spPr>
          <a:xfrm>
            <a:off x="532661" y="1600412"/>
            <a:ext cx="3809472" cy="464753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494321" y="1600412"/>
            <a:ext cx="3811057" cy="224691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494321" y="3999444"/>
            <a:ext cx="3811057" cy="22484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a:xfrm>
            <a:off x="234624" y="6401645"/>
            <a:ext cx="2130641" cy="456355"/>
          </a:xfrm>
          <a:prstGeom prst="rect">
            <a:avLst/>
          </a:prstGeom>
          <a:ln/>
        </p:spPr>
        <p:txBody>
          <a:bodyPr/>
          <a:lstStyle>
            <a:lvl1pPr>
              <a:defRPr/>
            </a:lvl1pPr>
          </a:lstStyle>
          <a:p>
            <a:fld id="{05952C11-ED12-4C99-BE0E-105B42E20186}" type="datetimeFigureOut">
              <a:rPr lang="zh-CN" altLang="en-US" smtClean="0"/>
              <a:pPr/>
              <a:t>2023/10/6</a:t>
            </a:fld>
            <a:endParaRPr lang="zh-CN" altLang="en-US"/>
          </a:p>
        </p:txBody>
      </p:sp>
      <p:sp>
        <p:nvSpPr>
          <p:cNvPr id="7" name="Rectangle 11"/>
          <p:cNvSpPr>
            <a:spLocks noGrp="1" noChangeArrowheads="1"/>
          </p:cNvSpPr>
          <p:nvPr>
            <p:ph type="ftr" sz="quarter" idx="11"/>
          </p:nvPr>
        </p:nvSpPr>
        <p:spPr>
          <a:ln/>
        </p:spPr>
        <p:txBody>
          <a:bodyPr/>
          <a:lstStyle>
            <a:lvl1pPr>
              <a:defRPr/>
            </a:lvl1pPr>
          </a:lstStyle>
          <a:p>
            <a:endParaRPr lang="zh-CN" altLang="en-US"/>
          </a:p>
        </p:txBody>
      </p:sp>
      <p:sp>
        <p:nvSpPr>
          <p:cNvPr id="8" name="Rectangle 12"/>
          <p:cNvSpPr>
            <a:spLocks noGrp="1" noChangeArrowheads="1"/>
          </p:cNvSpPr>
          <p:nvPr>
            <p:ph type="sldNum" sz="quarter" idx="12"/>
          </p:nvPr>
        </p:nvSpPr>
        <p:spPr>
          <a:ln/>
        </p:spPr>
        <p:txBody>
          <a:bodyPr/>
          <a:lstStyle>
            <a:lvl1pPr>
              <a:defRPr/>
            </a:lvl1pPr>
          </a:lstStyle>
          <a:p>
            <a:fld id="{52DA9907-9DA1-489A-99F7-6818062551E8}" type="slidenum">
              <a:rPr lang="zh-CN" altLang="en-US" smtClean="0"/>
              <a:pPr/>
              <a:t>‹#›</a:t>
            </a:fld>
            <a:endParaRPr lang="zh-CN" altLang="en-US"/>
          </a:p>
        </p:txBody>
      </p:sp>
    </p:spTree>
    <p:extLst>
      <p:ext uri="{BB962C8B-B14F-4D97-AF65-F5344CB8AC3E}">
        <p14:creationId xmlns:p14="http://schemas.microsoft.com/office/powerpoint/2010/main" val="195609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8530" y="152118"/>
            <a:ext cx="8826940" cy="766930"/>
          </a:xfrm>
        </p:spPr>
        <p:txBody>
          <a:bodyPr/>
          <a:lstStyle>
            <a:lvl1pPr>
              <a:defRPr sz="3594" b="0" u="none">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158530" y="1147225"/>
            <a:ext cx="8826940" cy="5476259"/>
          </a:xfrm>
        </p:spPr>
        <p:txBody>
          <a:bodyPr/>
          <a:lstStyle>
            <a:lvl1pPr>
              <a:lnSpc>
                <a:spcPct val="120000"/>
              </a:lnSpc>
              <a:spcBef>
                <a:spcPts val="299"/>
              </a:spcBef>
              <a:buClr>
                <a:srgbClr val="C00000"/>
              </a:buClr>
              <a:defRPr>
                <a:latin typeface="Times New Roman" panose="02020603050405020304" pitchFamily="18" charset="0"/>
                <a:ea typeface="宋体" panose="02010600030101010101" pitchFamily="2" charset="-122"/>
                <a:cs typeface="Times New Roman" panose="02020603050405020304" pitchFamily="18" charset="0"/>
              </a:defRPr>
            </a:lvl1pPr>
            <a:lvl2pPr>
              <a:lnSpc>
                <a:spcPct val="120000"/>
              </a:lnSpc>
              <a:spcBef>
                <a:spcPts val="299"/>
              </a:spcBef>
              <a:buClr>
                <a:srgbClr val="C00000"/>
              </a:buClr>
              <a:defRPr>
                <a:latin typeface="Times New Roman" panose="02020603050405020304" pitchFamily="18" charset="0"/>
                <a:ea typeface="宋体" panose="02010600030101010101" pitchFamily="2" charset="-122"/>
                <a:cs typeface="Times New Roman" panose="02020603050405020304" pitchFamily="18" charset="0"/>
              </a:defRPr>
            </a:lvl2pPr>
            <a:lvl3pPr>
              <a:lnSpc>
                <a:spcPct val="120000"/>
              </a:lnSpc>
              <a:spcBef>
                <a:spcPts val="299"/>
              </a:spcBef>
              <a:buClr>
                <a:srgbClr val="C00000"/>
              </a:buClr>
              <a:defRPr>
                <a:latin typeface="Times New Roman" panose="02020603050405020304" pitchFamily="18" charset="0"/>
                <a:ea typeface="宋体" panose="02010600030101010101" pitchFamily="2" charset="-122"/>
                <a:cs typeface="Times New Roman" panose="02020603050405020304" pitchFamily="18" charset="0"/>
              </a:defRPr>
            </a:lvl3pPr>
            <a:lvl4pPr>
              <a:lnSpc>
                <a:spcPct val="120000"/>
              </a:lnSpc>
              <a:spcBef>
                <a:spcPts val="299"/>
              </a:spcBef>
              <a:buClr>
                <a:srgbClr val="C00000"/>
              </a:buClr>
              <a:defRPr>
                <a:latin typeface="Times New Roman" panose="02020603050405020304" pitchFamily="18" charset="0"/>
                <a:ea typeface="宋体" panose="02010600030101010101" pitchFamily="2" charset="-122"/>
                <a:cs typeface="Times New Roman" panose="02020603050405020304" pitchFamily="18" charset="0"/>
              </a:defRPr>
            </a:lvl4pPr>
            <a:lvl5pPr>
              <a:lnSpc>
                <a:spcPct val="120000"/>
              </a:lnSpc>
              <a:spcBef>
                <a:spcPts val="299"/>
              </a:spcBef>
              <a:buClr>
                <a:srgbClr val="C00000"/>
              </a:buClr>
              <a:defRPr>
                <a:latin typeface="Times New Roman" panose="02020603050405020304" pitchFamily="18" charset="0"/>
                <a:ea typeface="宋体" panose="02010600030101010101" pitchFamily="2" charset="-122"/>
                <a:cs typeface="Times New Roman" panose="02020603050405020304" pitchFamily="18"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19870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896" y="4406678"/>
            <a:ext cx="7771132" cy="1362726"/>
          </a:xfrm>
        </p:spPr>
        <p:txBody>
          <a:bodyPr anchor="t"/>
          <a:lstStyle>
            <a:lvl1pPr algn="l">
              <a:defRPr sz="3993" b="1" cap="all"/>
            </a:lvl1pPr>
          </a:lstStyle>
          <a:p>
            <a:r>
              <a:rPr lang="zh-CN" altLang="en-US"/>
              <a:t>单击此处编辑母版标题样式</a:t>
            </a:r>
          </a:p>
        </p:txBody>
      </p:sp>
      <p:sp>
        <p:nvSpPr>
          <p:cNvPr id="3" name="文本占位符 2"/>
          <p:cNvSpPr>
            <a:spLocks noGrp="1"/>
          </p:cNvSpPr>
          <p:nvPr>
            <p:ph type="body" idx="1"/>
          </p:nvPr>
        </p:nvSpPr>
        <p:spPr>
          <a:xfrm>
            <a:off x="722896" y="2906094"/>
            <a:ext cx="7771132" cy="1500584"/>
          </a:xfrm>
        </p:spPr>
        <p:txBody>
          <a:bodyPr anchor="b"/>
          <a:lstStyle>
            <a:lvl1pPr marL="0" indent="0">
              <a:buNone/>
              <a:defRPr sz="1996"/>
            </a:lvl1pPr>
            <a:lvl2pPr marL="456377" indent="0">
              <a:buNone/>
              <a:defRPr sz="1797"/>
            </a:lvl2pPr>
            <a:lvl3pPr marL="912754" indent="0">
              <a:buNone/>
              <a:defRPr sz="1597"/>
            </a:lvl3pPr>
            <a:lvl4pPr marL="1369131" indent="0">
              <a:buNone/>
              <a:defRPr sz="1397"/>
            </a:lvl4pPr>
            <a:lvl5pPr marL="1825508" indent="0">
              <a:buNone/>
              <a:defRPr sz="1397"/>
            </a:lvl5pPr>
            <a:lvl6pPr marL="2281885" indent="0">
              <a:buNone/>
              <a:defRPr sz="1397"/>
            </a:lvl6pPr>
            <a:lvl7pPr marL="2738262" indent="0">
              <a:buNone/>
              <a:defRPr sz="1397"/>
            </a:lvl7pPr>
            <a:lvl8pPr marL="3194639" indent="0">
              <a:buNone/>
              <a:defRPr sz="1397"/>
            </a:lvl8pPr>
            <a:lvl9pPr marL="3651016" indent="0">
              <a:buNone/>
              <a:defRPr sz="1397"/>
            </a:lvl9pPr>
          </a:lstStyle>
          <a:p>
            <a:pPr lvl="0"/>
            <a:r>
              <a:rPr lang="zh-CN" altLang="en-US"/>
              <a:t>编辑母版文本样式</a:t>
            </a:r>
          </a:p>
        </p:txBody>
      </p:sp>
      <p:sp>
        <p:nvSpPr>
          <p:cNvPr id="4" name="Rectangle 10"/>
          <p:cNvSpPr>
            <a:spLocks noGrp="1" noChangeArrowheads="1"/>
          </p:cNvSpPr>
          <p:nvPr>
            <p:ph type="dt" sz="half" idx="10"/>
          </p:nvPr>
        </p:nvSpPr>
        <p:spPr>
          <a:xfrm>
            <a:off x="234624" y="6401645"/>
            <a:ext cx="2130641" cy="456355"/>
          </a:xfrm>
          <a:prstGeom prst="rect">
            <a:avLst/>
          </a:prstGeom>
          <a:ln/>
        </p:spPr>
        <p:txBody>
          <a:bodyPr/>
          <a:lstStyle>
            <a:lvl1pPr>
              <a:defRPr/>
            </a:lvl1pPr>
          </a:lstStyle>
          <a:p>
            <a:fld id="{05952C11-ED12-4C99-BE0E-105B42E20186}" type="datetimeFigureOut">
              <a:rPr lang="zh-CN" altLang="en-US" smtClean="0"/>
              <a:pPr/>
              <a:t>2023/10/6</a:t>
            </a:fld>
            <a:endParaRPr lang="zh-CN" altLang="en-US"/>
          </a:p>
        </p:txBody>
      </p:sp>
      <p:sp>
        <p:nvSpPr>
          <p:cNvPr id="5" name="Rectangle 11"/>
          <p:cNvSpPr>
            <a:spLocks noGrp="1" noChangeArrowheads="1"/>
          </p:cNvSpPr>
          <p:nvPr>
            <p:ph type="ftr" sz="quarter" idx="11"/>
          </p:nvPr>
        </p:nvSpPr>
        <p:spPr>
          <a:ln/>
        </p:spPr>
        <p:txBody>
          <a:bodyPr/>
          <a:lstStyle>
            <a:lvl1pPr>
              <a:defRPr/>
            </a:lvl1pPr>
          </a:lstStyle>
          <a:p>
            <a:endParaRPr lang="zh-CN" altLang="en-US"/>
          </a:p>
        </p:txBody>
      </p:sp>
      <p:sp>
        <p:nvSpPr>
          <p:cNvPr id="6" name="Rectangle 12"/>
          <p:cNvSpPr>
            <a:spLocks noGrp="1" noChangeArrowheads="1"/>
          </p:cNvSpPr>
          <p:nvPr>
            <p:ph type="sldNum" sz="quarter" idx="12"/>
          </p:nvPr>
        </p:nvSpPr>
        <p:spPr>
          <a:ln/>
        </p:spPr>
        <p:txBody>
          <a:bodyPr/>
          <a:lstStyle>
            <a:lvl1pPr>
              <a:defRPr/>
            </a:lvl1pPr>
          </a:lstStyle>
          <a:p>
            <a:fld id="{52DA9907-9DA1-489A-99F7-6818062551E8}" type="slidenum">
              <a:rPr lang="zh-CN" altLang="en-US" smtClean="0"/>
              <a:pPr/>
              <a:t>‹#›</a:t>
            </a:fld>
            <a:endParaRPr lang="zh-CN" altLang="en-US"/>
          </a:p>
        </p:txBody>
      </p:sp>
    </p:spTree>
    <p:extLst>
      <p:ext uri="{BB962C8B-B14F-4D97-AF65-F5344CB8AC3E}">
        <p14:creationId xmlns:p14="http://schemas.microsoft.com/office/powerpoint/2010/main" val="420499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2661" y="1600412"/>
            <a:ext cx="3809472" cy="4647531"/>
          </a:xfrm>
        </p:spPr>
        <p:txBody>
          <a:bodyPr/>
          <a:lstStyle>
            <a:lvl1pPr>
              <a:defRPr sz="2795"/>
            </a:lvl1pPr>
            <a:lvl2pPr>
              <a:defRPr sz="2396"/>
            </a:lvl2pPr>
            <a:lvl3pPr>
              <a:defRPr sz="1996"/>
            </a:lvl3pPr>
            <a:lvl4pPr>
              <a:defRPr sz="1797"/>
            </a:lvl4pPr>
            <a:lvl5pPr>
              <a:defRPr sz="1797"/>
            </a:lvl5pPr>
            <a:lvl6pPr>
              <a:defRPr sz="1797"/>
            </a:lvl6pPr>
            <a:lvl7pPr>
              <a:defRPr sz="1797"/>
            </a:lvl7pPr>
            <a:lvl8pPr>
              <a:defRPr sz="1797"/>
            </a:lvl8pPr>
            <a:lvl9pPr>
              <a:defRPr sz="179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4321" y="1600412"/>
            <a:ext cx="3811057" cy="4647531"/>
          </a:xfrm>
        </p:spPr>
        <p:txBody>
          <a:bodyPr/>
          <a:lstStyle>
            <a:lvl1pPr>
              <a:defRPr sz="2795"/>
            </a:lvl1pPr>
            <a:lvl2pPr>
              <a:defRPr sz="2396"/>
            </a:lvl2pPr>
            <a:lvl3pPr>
              <a:defRPr sz="1996"/>
            </a:lvl3pPr>
            <a:lvl4pPr>
              <a:defRPr sz="1797"/>
            </a:lvl4pPr>
            <a:lvl5pPr>
              <a:defRPr sz="1797"/>
            </a:lvl5pPr>
            <a:lvl6pPr>
              <a:defRPr sz="1797"/>
            </a:lvl6pPr>
            <a:lvl7pPr>
              <a:defRPr sz="1797"/>
            </a:lvl7pPr>
            <a:lvl8pPr>
              <a:defRPr sz="1797"/>
            </a:lvl8pPr>
            <a:lvl9pPr>
              <a:defRPr sz="179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xfrm>
            <a:off x="234624" y="6401645"/>
            <a:ext cx="2130641" cy="456355"/>
          </a:xfrm>
          <a:prstGeom prst="rect">
            <a:avLst/>
          </a:prstGeom>
          <a:ln/>
        </p:spPr>
        <p:txBody>
          <a:bodyPr/>
          <a:lstStyle>
            <a:lvl1pPr>
              <a:defRPr/>
            </a:lvl1pPr>
          </a:lstStyle>
          <a:p>
            <a:fld id="{05952C11-ED12-4C99-BE0E-105B42E20186}" type="datetimeFigureOut">
              <a:rPr lang="zh-CN" altLang="en-US" smtClean="0"/>
              <a:pPr/>
              <a:t>2023/10/6</a:t>
            </a:fld>
            <a:endParaRPr lang="zh-CN" altLang="en-US"/>
          </a:p>
        </p:txBody>
      </p:sp>
      <p:sp>
        <p:nvSpPr>
          <p:cNvPr id="6" name="Rectangle 11"/>
          <p:cNvSpPr>
            <a:spLocks noGrp="1" noChangeArrowheads="1"/>
          </p:cNvSpPr>
          <p:nvPr>
            <p:ph type="ftr" sz="quarter" idx="11"/>
          </p:nvPr>
        </p:nvSpPr>
        <p:spPr>
          <a:ln/>
        </p:spPr>
        <p:txBody>
          <a:bodyPr/>
          <a:lstStyle>
            <a:lvl1pPr>
              <a:defRPr/>
            </a:lvl1pPr>
          </a:lstStyle>
          <a:p>
            <a:endParaRPr lang="zh-CN" altLang="en-US"/>
          </a:p>
        </p:txBody>
      </p:sp>
      <p:sp>
        <p:nvSpPr>
          <p:cNvPr id="7" name="Rectangle 12"/>
          <p:cNvSpPr>
            <a:spLocks noGrp="1" noChangeArrowheads="1"/>
          </p:cNvSpPr>
          <p:nvPr>
            <p:ph type="sldNum" sz="quarter" idx="12"/>
          </p:nvPr>
        </p:nvSpPr>
        <p:spPr>
          <a:ln/>
        </p:spPr>
        <p:txBody>
          <a:bodyPr/>
          <a:lstStyle>
            <a:lvl1pPr>
              <a:defRPr/>
            </a:lvl1pPr>
          </a:lstStyle>
          <a:p>
            <a:fld id="{52DA9907-9DA1-489A-99F7-6818062551E8}" type="slidenum">
              <a:rPr lang="zh-CN" altLang="en-US" smtClean="0"/>
              <a:pPr/>
              <a:t>‹#›</a:t>
            </a:fld>
            <a:endParaRPr lang="zh-CN" altLang="en-US"/>
          </a:p>
        </p:txBody>
      </p:sp>
    </p:spTree>
    <p:extLst>
      <p:ext uri="{BB962C8B-B14F-4D97-AF65-F5344CB8AC3E}">
        <p14:creationId xmlns:p14="http://schemas.microsoft.com/office/powerpoint/2010/main" val="160196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6566" y="274131"/>
            <a:ext cx="8230868" cy="1144056"/>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6566" y="1535444"/>
            <a:ext cx="4040926" cy="640165"/>
          </a:xfrm>
        </p:spPr>
        <p:txBody>
          <a:bodyPr anchor="b"/>
          <a:lstStyle>
            <a:lvl1pPr marL="0" indent="0">
              <a:buNone/>
              <a:defRPr sz="2396" b="1"/>
            </a:lvl1pPr>
            <a:lvl2pPr marL="456377" indent="0">
              <a:buNone/>
              <a:defRPr sz="1996" b="1"/>
            </a:lvl2pPr>
            <a:lvl3pPr marL="912754" indent="0">
              <a:buNone/>
              <a:defRPr sz="1797" b="1"/>
            </a:lvl3pPr>
            <a:lvl4pPr marL="1369131" indent="0">
              <a:buNone/>
              <a:defRPr sz="1597" b="1"/>
            </a:lvl4pPr>
            <a:lvl5pPr marL="1825508" indent="0">
              <a:buNone/>
              <a:defRPr sz="1597" b="1"/>
            </a:lvl5pPr>
            <a:lvl6pPr marL="2281885" indent="0">
              <a:buNone/>
              <a:defRPr sz="1597" b="1"/>
            </a:lvl6pPr>
            <a:lvl7pPr marL="2738262" indent="0">
              <a:buNone/>
              <a:defRPr sz="1597" b="1"/>
            </a:lvl7pPr>
            <a:lvl8pPr marL="3194639" indent="0">
              <a:buNone/>
              <a:defRPr sz="1597" b="1"/>
            </a:lvl8pPr>
            <a:lvl9pPr marL="3651016" indent="0">
              <a:buNone/>
              <a:defRPr sz="1597" b="1"/>
            </a:lvl9pPr>
          </a:lstStyle>
          <a:p>
            <a:pPr lvl="0"/>
            <a:r>
              <a:rPr lang="zh-CN" altLang="en-US"/>
              <a:t>编辑母版文本样式</a:t>
            </a:r>
          </a:p>
        </p:txBody>
      </p:sp>
      <p:sp>
        <p:nvSpPr>
          <p:cNvPr id="4" name="内容占位符 3"/>
          <p:cNvSpPr>
            <a:spLocks noGrp="1"/>
          </p:cNvSpPr>
          <p:nvPr>
            <p:ph sz="half" idx="2"/>
          </p:nvPr>
        </p:nvSpPr>
        <p:spPr>
          <a:xfrm>
            <a:off x="456566" y="2175609"/>
            <a:ext cx="4040926" cy="3950322"/>
          </a:xfrm>
        </p:spPr>
        <p:txBody>
          <a:bodyPr/>
          <a:lstStyle>
            <a:lvl1pPr>
              <a:defRPr sz="2396"/>
            </a:lvl1pPr>
            <a:lvl2pPr>
              <a:defRPr sz="1996"/>
            </a:lvl2pPr>
            <a:lvl3pPr>
              <a:defRPr sz="1797"/>
            </a:lvl3pPr>
            <a:lvl4pPr>
              <a:defRPr sz="1597"/>
            </a:lvl4pPr>
            <a:lvl5pPr>
              <a:defRPr sz="1597"/>
            </a:lvl5pPr>
            <a:lvl6pPr>
              <a:defRPr sz="1597"/>
            </a:lvl6pPr>
            <a:lvl7pPr>
              <a:defRPr sz="1597"/>
            </a:lvl7pPr>
            <a:lvl8pPr>
              <a:defRPr sz="1597"/>
            </a:lvl8pPr>
            <a:lvl9pPr>
              <a:defRPr sz="159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924" y="1535444"/>
            <a:ext cx="4042510" cy="640165"/>
          </a:xfrm>
        </p:spPr>
        <p:txBody>
          <a:bodyPr anchor="b"/>
          <a:lstStyle>
            <a:lvl1pPr marL="0" indent="0">
              <a:buNone/>
              <a:defRPr sz="2396" b="1"/>
            </a:lvl1pPr>
            <a:lvl2pPr marL="456377" indent="0">
              <a:buNone/>
              <a:defRPr sz="1996" b="1"/>
            </a:lvl2pPr>
            <a:lvl3pPr marL="912754" indent="0">
              <a:buNone/>
              <a:defRPr sz="1797" b="1"/>
            </a:lvl3pPr>
            <a:lvl4pPr marL="1369131" indent="0">
              <a:buNone/>
              <a:defRPr sz="1597" b="1"/>
            </a:lvl4pPr>
            <a:lvl5pPr marL="1825508" indent="0">
              <a:buNone/>
              <a:defRPr sz="1597" b="1"/>
            </a:lvl5pPr>
            <a:lvl6pPr marL="2281885" indent="0">
              <a:buNone/>
              <a:defRPr sz="1597" b="1"/>
            </a:lvl6pPr>
            <a:lvl7pPr marL="2738262" indent="0">
              <a:buNone/>
              <a:defRPr sz="1597" b="1"/>
            </a:lvl7pPr>
            <a:lvl8pPr marL="3194639" indent="0">
              <a:buNone/>
              <a:defRPr sz="1597" b="1"/>
            </a:lvl8pPr>
            <a:lvl9pPr marL="3651016" indent="0">
              <a:buNone/>
              <a:defRPr sz="1597" b="1"/>
            </a:lvl9pPr>
          </a:lstStyle>
          <a:p>
            <a:pPr lvl="0"/>
            <a:r>
              <a:rPr lang="zh-CN" altLang="en-US"/>
              <a:t>编辑母版文本样式</a:t>
            </a:r>
          </a:p>
        </p:txBody>
      </p:sp>
      <p:sp>
        <p:nvSpPr>
          <p:cNvPr id="6" name="内容占位符 5"/>
          <p:cNvSpPr>
            <a:spLocks noGrp="1"/>
          </p:cNvSpPr>
          <p:nvPr>
            <p:ph sz="quarter" idx="4"/>
          </p:nvPr>
        </p:nvSpPr>
        <p:spPr>
          <a:xfrm>
            <a:off x="4644924" y="2175609"/>
            <a:ext cx="4042510" cy="3950322"/>
          </a:xfrm>
        </p:spPr>
        <p:txBody>
          <a:bodyPr/>
          <a:lstStyle>
            <a:lvl1pPr>
              <a:defRPr sz="2396"/>
            </a:lvl1pPr>
            <a:lvl2pPr>
              <a:defRPr sz="1996"/>
            </a:lvl2pPr>
            <a:lvl3pPr>
              <a:defRPr sz="1797"/>
            </a:lvl3pPr>
            <a:lvl4pPr>
              <a:defRPr sz="1597"/>
            </a:lvl4pPr>
            <a:lvl5pPr>
              <a:defRPr sz="1597"/>
            </a:lvl5pPr>
            <a:lvl6pPr>
              <a:defRPr sz="1597"/>
            </a:lvl6pPr>
            <a:lvl7pPr>
              <a:defRPr sz="1597"/>
            </a:lvl7pPr>
            <a:lvl8pPr>
              <a:defRPr sz="1597"/>
            </a:lvl8pPr>
            <a:lvl9pPr>
              <a:defRPr sz="159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xfrm>
            <a:off x="234624" y="6401645"/>
            <a:ext cx="2130641" cy="456355"/>
          </a:xfrm>
          <a:prstGeom prst="rect">
            <a:avLst/>
          </a:prstGeom>
          <a:ln/>
        </p:spPr>
        <p:txBody>
          <a:bodyPr/>
          <a:lstStyle>
            <a:lvl1pPr>
              <a:defRPr/>
            </a:lvl1pPr>
          </a:lstStyle>
          <a:p>
            <a:fld id="{05952C11-ED12-4C99-BE0E-105B42E20186}" type="datetimeFigureOut">
              <a:rPr lang="zh-CN" altLang="en-US" smtClean="0"/>
              <a:pPr/>
              <a:t>2023/10/6</a:t>
            </a:fld>
            <a:endParaRPr lang="zh-CN" altLang="en-US"/>
          </a:p>
        </p:txBody>
      </p:sp>
      <p:sp>
        <p:nvSpPr>
          <p:cNvPr id="8" name="Rectangle 11"/>
          <p:cNvSpPr>
            <a:spLocks noGrp="1" noChangeArrowheads="1"/>
          </p:cNvSpPr>
          <p:nvPr>
            <p:ph type="ftr" sz="quarter" idx="11"/>
          </p:nvPr>
        </p:nvSpPr>
        <p:spPr>
          <a:ln/>
        </p:spPr>
        <p:txBody>
          <a:bodyPr/>
          <a:lstStyle>
            <a:lvl1pPr>
              <a:defRPr/>
            </a:lvl1pPr>
          </a:lstStyle>
          <a:p>
            <a:endParaRPr lang="zh-CN" altLang="en-US"/>
          </a:p>
        </p:txBody>
      </p:sp>
      <p:sp>
        <p:nvSpPr>
          <p:cNvPr id="9" name="Rectangle 12"/>
          <p:cNvSpPr>
            <a:spLocks noGrp="1" noChangeArrowheads="1"/>
          </p:cNvSpPr>
          <p:nvPr>
            <p:ph type="sldNum" sz="quarter" idx="12"/>
          </p:nvPr>
        </p:nvSpPr>
        <p:spPr>
          <a:ln/>
        </p:spPr>
        <p:txBody>
          <a:bodyPr/>
          <a:lstStyle>
            <a:lvl1pPr>
              <a:defRPr/>
            </a:lvl1pPr>
          </a:lstStyle>
          <a:p>
            <a:fld id="{52DA9907-9DA1-489A-99F7-6818062551E8}" type="slidenum">
              <a:rPr lang="zh-CN" altLang="en-US" smtClean="0"/>
              <a:pPr/>
              <a:t>‹#›</a:t>
            </a:fld>
            <a:endParaRPr lang="zh-CN" altLang="en-US"/>
          </a:p>
        </p:txBody>
      </p:sp>
    </p:spTree>
    <p:extLst>
      <p:ext uri="{BB962C8B-B14F-4D97-AF65-F5344CB8AC3E}">
        <p14:creationId xmlns:p14="http://schemas.microsoft.com/office/powerpoint/2010/main" val="122607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xfrm>
            <a:off x="234624" y="6401645"/>
            <a:ext cx="2130641" cy="456355"/>
          </a:xfrm>
          <a:prstGeom prst="rect">
            <a:avLst/>
          </a:prstGeom>
          <a:ln/>
        </p:spPr>
        <p:txBody>
          <a:bodyPr/>
          <a:lstStyle>
            <a:lvl1pPr>
              <a:defRPr/>
            </a:lvl1pPr>
          </a:lstStyle>
          <a:p>
            <a:fld id="{05952C11-ED12-4C99-BE0E-105B42E20186}" type="datetimeFigureOut">
              <a:rPr lang="zh-CN" altLang="en-US" smtClean="0"/>
              <a:pPr/>
              <a:t>2023/10/6</a:t>
            </a:fld>
            <a:endParaRPr lang="zh-CN" altLang="en-US"/>
          </a:p>
        </p:txBody>
      </p:sp>
      <p:sp>
        <p:nvSpPr>
          <p:cNvPr id="4" name="Rectangle 11"/>
          <p:cNvSpPr>
            <a:spLocks noGrp="1" noChangeArrowheads="1"/>
          </p:cNvSpPr>
          <p:nvPr>
            <p:ph type="ftr" sz="quarter" idx="11"/>
          </p:nvPr>
        </p:nvSpPr>
        <p:spPr>
          <a:ln/>
        </p:spPr>
        <p:txBody>
          <a:bodyPr/>
          <a:lstStyle>
            <a:lvl1pPr>
              <a:defRPr/>
            </a:lvl1pPr>
          </a:lstStyle>
          <a:p>
            <a:endParaRPr lang="zh-CN" altLang="en-US"/>
          </a:p>
        </p:txBody>
      </p:sp>
      <p:sp>
        <p:nvSpPr>
          <p:cNvPr id="5" name="Rectangle 12"/>
          <p:cNvSpPr>
            <a:spLocks noGrp="1" noChangeArrowheads="1"/>
          </p:cNvSpPr>
          <p:nvPr>
            <p:ph type="sldNum" sz="quarter" idx="12"/>
          </p:nvPr>
        </p:nvSpPr>
        <p:spPr>
          <a:ln/>
        </p:spPr>
        <p:txBody>
          <a:bodyPr/>
          <a:lstStyle>
            <a:lvl1pPr>
              <a:defRPr/>
            </a:lvl1pPr>
          </a:lstStyle>
          <a:p>
            <a:fld id="{52DA9907-9DA1-489A-99F7-6818062551E8}" type="slidenum">
              <a:rPr lang="zh-CN" altLang="en-US" smtClean="0"/>
              <a:pPr/>
              <a:t>‹#›</a:t>
            </a:fld>
            <a:endParaRPr lang="zh-CN" altLang="en-US"/>
          </a:p>
        </p:txBody>
      </p:sp>
    </p:spTree>
    <p:extLst>
      <p:ext uri="{BB962C8B-B14F-4D97-AF65-F5344CB8AC3E}">
        <p14:creationId xmlns:p14="http://schemas.microsoft.com/office/powerpoint/2010/main" val="301219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234624" y="6401645"/>
            <a:ext cx="2130641" cy="456355"/>
          </a:xfrm>
          <a:prstGeom prst="rect">
            <a:avLst/>
          </a:prstGeom>
          <a:ln/>
        </p:spPr>
        <p:txBody>
          <a:bodyPr/>
          <a:lstStyle>
            <a:lvl1pPr>
              <a:defRPr/>
            </a:lvl1pPr>
          </a:lstStyle>
          <a:p>
            <a:fld id="{05952C11-ED12-4C99-BE0E-105B42E20186}" type="datetimeFigureOut">
              <a:rPr lang="zh-CN" altLang="en-US" smtClean="0"/>
              <a:pPr/>
              <a:t>2023/10/6</a:t>
            </a:fld>
            <a:endParaRPr lang="zh-CN" altLang="en-US"/>
          </a:p>
        </p:txBody>
      </p:sp>
      <p:sp>
        <p:nvSpPr>
          <p:cNvPr id="3" name="Rectangle 11"/>
          <p:cNvSpPr>
            <a:spLocks noGrp="1" noChangeArrowheads="1"/>
          </p:cNvSpPr>
          <p:nvPr>
            <p:ph type="ftr" sz="quarter" idx="11"/>
          </p:nvPr>
        </p:nvSpPr>
        <p:spPr>
          <a:ln/>
        </p:spPr>
        <p:txBody>
          <a:bodyPr/>
          <a:lstStyle>
            <a:lvl1pPr>
              <a:defRPr/>
            </a:lvl1pPr>
          </a:lstStyle>
          <a:p>
            <a:endParaRPr lang="zh-CN" altLang="en-US"/>
          </a:p>
        </p:txBody>
      </p:sp>
      <p:sp>
        <p:nvSpPr>
          <p:cNvPr id="4" name="Rectangle 12"/>
          <p:cNvSpPr>
            <a:spLocks noGrp="1" noChangeArrowheads="1"/>
          </p:cNvSpPr>
          <p:nvPr>
            <p:ph type="sldNum" sz="quarter" idx="12"/>
          </p:nvPr>
        </p:nvSpPr>
        <p:spPr>
          <a:ln/>
        </p:spPr>
        <p:txBody>
          <a:bodyPr/>
          <a:lstStyle>
            <a:lvl1pPr>
              <a:defRPr/>
            </a:lvl1pPr>
          </a:lstStyle>
          <a:p>
            <a:fld id="{52DA9907-9DA1-489A-99F7-6818062551E8}" type="slidenum">
              <a:rPr lang="zh-CN" altLang="en-US" smtClean="0"/>
              <a:pPr/>
              <a:t>‹#›</a:t>
            </a:fld>
            <a:endParaRPr lang="zh-CN" altLang="en-US"/>
          </a:p>
        </p:txBody>
      </p:sp>
    </p:spTree>
    <p:extLst>
      <p:ext uri="{BB962C8B-B14F-4D97-AF65-F5344CB8AC3E}">
        <p14:creationId xmlns:p14="http://schemas.microsoft.com/office/powerpoint/2010/main" val="106242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6566" y="272546"/>
            <a:ext cx="3008896" cy="1163071"/>
          </a:xfrm>
        </p:spPr>
        <p:txBody>
          <a:bodyPr anchor="b"/>
          <a:lstStyle>
            <a:lvl1pPr algn="l">
              <a:defRPr sz="1996" b="1"/>
            </a:lvl1pPr>
          </a:lstStyle>
          <a:p>
            <a:r>
              <a:rPr lang="zh-CN" altLang="en-US"/>
              <a:t>单击此处编辑母版标题样式</a:t>
            </a:r>
          </a:p>
        </p:txBody>
      </p:sp>
      <p:sp>
        <p:nvSpPr>
          <p:cNvPr id="3" name="内容占位符 2"/>
          <p:cNvSpPr>
            <a:spLocks noGrp="1"/>
          </p:cNvSpPr>
          <p:nvPr>
            <p:ph idx="1"/>
          </p:nvPr>
        </p:nvSpPr>
        <p:spPr>
          <a:xfrm>
            <a:off x="3574849" y="272546"/>
            <a:ext cx="5112586" cy="5853385"/>
          </a:xfrm>
        </p:spPr>
        <p:txBody>
          <a:bodyPr/>
          <a:lstStyle>
            <a:lvl1pPr>
              <a:defRPr sz="3194"/>
            </a:lvl1pPr>
            <a:lvl2pPr>
              <a:defRPr sz="2795"/>
            </a:lvl2pPr>
            <a:lvl3pPr>
              <a:defRPr sz="2396"/>
            </a:lvl3pPr>
            <a:lvl4pPr>
              <a:defRPr sz="1996"/>
            </a:lvl4pPr>
            <a:lvl5pPr>
              <a:defRPr sz="1996"/>
            </a:lvl5pPr>
            <a:lvl6pPr>
              <a:defRPr sz="1996"/>
            </a:lvl6pPr>
            <a:lvl7pPr>
              <a:defRPr sz="1996"/>
            </a:lvl7pPr>
            <a:lvl8pPr>
              <a:defRPr sz="1996"/>
            </a:lvl8pPr>
            <a:lvl9pPr>
              <a:defRPr sz="199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6566" y="1435617"/>
            <a:ext cx="3008896" cy="4690314"/>
          </a:xfrm>
        </p:spPr>
        <p:txBody>
          <a:bodyPr/>
          <a:lstStyle>
            <a:lvl1pPr marL="0" indent="0">
              <a:buNone/>
              <a:defRPr sz="1397"/>
            </a:lvl1pPr>
            <a:lvl2pPr marL="456377" indent="0">
              <a:buNone/>
              <a:defRPr sz="1198"/>
            </a:lvl2pPr>
            <a:lvl3pPr marL="912754" indent="0">
              <a:buNone/>
              <a:defRPr sz="998"/>
            </a:lvl3pPr>
            <a:lvl4pPr marL="1369131" indent="0">
              <a:buNone/>
              <a:defRPr sz="898"/>
            </a:lvl4pPr>
            <a:lvl5pPr marL="1825508" indent="0">
              <a:buNone/>
              <a:defRPr sz="898"/>
            </a:lvl5pPr>
            <a:lvl6pPr marL="2281885" indent="0">
              <a:buNone/>
              <a:defRPr sz="898"/>
            </a:lvl6pPr>
            <a:lvl7pPr marL="2738262" indent="0">
              <a:buNone/>
              <a:defRPr sz="898"/>
            </a:lvl7pPr>
            <a:lvl8pPr marL="3194639" indent="0">
              <a:buNone/>
              <a:defRPr sz="898"/>
            </a:lvl8pPr>
            <a:lvl9pPr marL="3651016" indent="0">
              <a:buNone/>
              <a:defRPr sz="898"/>
            </a:lvl9pPr>
          </a:lstStyle>
          <a:p>
            <a:pPr lvl="0"/>
            <a:r>
              <a:rPr lang="zh-CN" altLang="en-US"/>
              <a:t>编辑母版文本样式</a:t>
            </a:r>
          </a:p>
        </p:txBody>
      </p:sp>
      <p:sp>
        <p:nvSpPr>
          <p:cNvPr id="5" name="Rectangle 10"/>
          <p:cNvSpPr>
            <a:spLocks noGrp="1" noChangeArrowheads="1"/>
          </p:cNvSpPr>
          <p:nvPr>
            <p:ph type="dt" sz="half" idx="10"/>
          </p:nvPr>
        </p:nvSpPr>
        <p:spPr>
          <a:xfrm>
            <a:off x="234624" y="6401645"/>
            <a:ext cx="2130641" cy="456355"/>
          </a:xfrm>
          <a:prstGeom prst="rect">
            <a:avLst/>
          </a:prstGeom>
          <a:ln/>
        </p:spPr>
        <p:txBody>
          <a:bodyPr/>
          <a:lstStyle>
            <a:lvl1pPr>
              <a:defRPr/>
            </a:lvl1pPr>
          </a:lstStyle>
          <a:p>
            <a:fld id="{05952C11-ED12-4C99-BE0E-105B42E20186}" type="datetimeFigureOut">
              <a:rPr lang="zh-CN" altLang="en-US" smtClean="0"/>
              <a:pPr/>
              <a:t>2023/10/6</a:t>
            </a:fld>
            <a:endParaRPr lang="zh-CN" altLang="en-US"/>
          </a:p>
        </p:txBody>
      </p:sp>
      <p:sp>
        <p:nvSpPr>
          <p:cNvPr id="6" name="Rectangle 11"/>
          <p:cNvSpPr>
            <a:spLocks noGrp="1" noChangeArrowheads="1"/>
          </p:cNvSpPr>
          <p:nvPr>
            <p:ph type="ftr" sz="quarter" idx="11"/>
          </p:nvPr>
        </p:nvSpPr>
        <p:spPr>
          <a:ln/>
        </p:spPr>
        <p:txBody>
          <a:bodyPr/>
          <a:lstStyle>
            <a:lvl1pPr>
              <a:defRPr/>
            </a:lvl1pPr>
          </a:lstStyle>
          <a:p>
            <a:endParaRPr lang="zh-CN" altLang="en-US"/>
          </a:p>
        </p:txBody>
      </p:sp>
      <p:sp>
        <p:nvSpPr>
          <p:cNvPr id="7" name="Rectangle 12"/>
          <p:cNvSpPr>
            <a:spLocks noGrp="1" noChangeArrowheads="1"/>
          </p:cNvSpPr>
          <p:nvPr>
            <p:ph type="sldNum" sz="quarter" idx="12"/>
          </p:nvPr>
        </p:nvSpPr>
        <p:spPr>
          <a:ln/>
        </p:spPr>
        <p:txBody>
          <a:bodyPr/>
          <a:lstStyle>
            <a:lvl1pPr>
              <a:defRPr/>
            </a:lvl1pPr>
          </a:lstStyle>
          <a:p>
            <a:fld id="{52DA9907-9DA1-489A-99F7-6818062551E8}" type="slidenum">
              <a:rPr lang="zh-CN" altLang="en-US" smtClean="0"/>
              <a:pPr/>
              <a:t>‹#›</a:t>
            </a:fld>
            <a:endParaRPr lang="zh-CN" altLang="en-US"/>
          </a:p>
        </p:txBody>
      </p:sp>
    </p:spTree>
    <p:extLst>
      <p:ext uri="{BB962C8B-B14F-4D97-AF65-F5344CB8AC3E}">
        <p14:creationId xmlns:p14="http://schemas.microsoft.com/office/powerpoint/2010/main" val="183986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973" y="4801234"/>
            <a:ext cx="5485132" cy="565690"/>
          </a:xfrm>
        </p:spPr>
        <p:txBody>
          <a:bodyPr anchor="b"/>
          <a:lstStyle>
            <a:lvl1pPr algn="l">
              <a:defRPr sz="1996" b="1"/>
            </a:lvl1pPr>
          </a:lstStyle>
          <a:p>
            <a:r>
              <a:rPr lang="zh-CN" altLang="en-US"/>
              <a:t>单击此处编辑母版标题样式</a:t>
            </a:r>
          </a:p>
        </p:txBody>
      </p:sp>
      <p:sp>
        <p:nvSpPr>
          <p:cNvPr id="3" name="图片占位符 2"/>
          <p:cNvSpPr>
            <a:spLocks noGrp="1"/>
          </p:cNvSpPr>
          <p:nvPr>
            <p:ph type="pic" idx="1"/>
          </p:nvPr>
        </p:nvSpPr>
        <p:spPr>
          <a:xfrm>
            <a:off x="1792973" y="613228"/>
            <a:ext cx="5485132" cy="4115116"/>
          </a:xfrm>
        </p:spPr>
        <p:txBody>
          <a:bodyPr/>
          <a:lstStyle>
            <a:lvl1pPr marL="0" indent="0">
              <a:buNone/>
              <a:defRPr sz="3194"/>
            </a:lvl1pPr>
            <a:lvl2pPr marL="456377" indent="0">
              <a:buNone/>
              <a:defRPr sz="2795"/>
            </a:lvl2pPr>
            <a:lvl3pPr marL="912754" indent="0">
              <a:buNone/>
              <a:defRPr sz="2396"/>
            </a:lvl3pPr>
            <a:lvl4pPr marL="1369131" indent="0">
              <a:buNone/>
              <a:defRPr sz="1996"/>
            </a:lvl4pPr>
            <a:lvl5pPr marL="1825508" indent="0">
              <a:buNone/>
              <a:defRPr sz="1996"/>
            </a:lvl5pPr>
            <a:lvl6pPr marL="2281885" indent="0">
              <a:buNone/>
              <a:defRPr sz="1996"/>
            </a:lvl6pPr>
            <a:lvl7pPr marL="2738262" indent="0">
              <a:buNone/>
              <a:defRPr sz="1996"/>
            </a:lvl7pPr>
            <a:lvl8pPr marL="3194639" indent="0">
              <a:buNone/>
              <a:defRPr sz="1996"/>
            </a:lvl8pPr>
            <a:lvl9pPr marL="3651016" indent="0">
              <a:buNone/>
              <a:defRPr sz="1996"/>
            </a:lvl9pPr>
          </a:lstStyle>
          <a:p>
            <a:pPr lvl="0"/>
            <a:r>
              <a:rPr lang="zh-CN" altLang="en-US" noProof="0"/>
              <a:t>单击图标添加图片</a:t>
            </a:r>
          </a:p>
        </p:txBody>
      </p:sp>
      <p:sp>
        <p:nvSpPr>
          <p:cNvPr id="4" name="文本占位符 3"/>
          <p:cNvSpPr>
            <a:spLocks noGrp="1"/>
          </p:cNvSpPr>
          <p:nvPr>
            <p:ph type="body" sz="half" idx="2"/>
          </p:nvPr>
        </p:nvSpPr>
        <p:spPr>
          <a:xfrm>
            <a:off x="1792973" y="5366924"/>
            <a:ext cx="5485132" cy="804959"/>
          </a:xfrm>
        </p:spPr>
        <p:txBody>
          <a:bodyPr/>
          <a:lstStyle>
            <a:lvl1pPr marL="0" indent="0">
              <a:buNone/>
              <a:defRPr sz="1397"/>
            </a:lvl1pPr>
            <a:lvl2pPr marL="456377" indent="0">
              <a:buNone/>
              <a:defRPr sz="1198"/>
            </a:lvl2pPr>
            <a:lvl3pPr marL="912754" indent="0">
              <a:buNone/>
              <a:defRPr sz="998"/>
            </a:lvl3pPr>
            <a:lvl4pPr marL="1369131" indent="0">
              <a:buNone/>
              <a:defRPr sz="898"/>
            </a:lvl4pPr>
            <a:lvl5pPr marL="1825508" indent="0">
              <a:buNone/>
              <a:defRPr sz="898"/>
            </a:lvl5pPr>
            <a:lvl6pPr marL="2281885" indent="0">
              <a:buNone/>
              <a:defRPr sz="898"/>
            </a:lvl6pPr>
            <a:lvl7pPr marL="2738262" indent="0">
              <a:buNone/>
              <a:defRPr sz="898"/>
            </a:lvl7pPr>
            <a:lvl8pPr marL="3194639" indent="0">
              <a:buNone/>
              <a:defRPr sz="898"/>
            </a:lvl8pPr>
            <a:lvl9pPr marL="3651016" indent="0">
              <a:buNone/>
              <a:defRPr sz="898"/>
            </a:lvl9pPr>
          </a:lstStyle>
          <a:p>
            <a:pPr lvl="0"/>
            <a:r>
              <a:rPr lang="zh-CN" altLang="en-US"/>
              <a:t>编辑母版文本样式</a:t>
            </a:r>
          </a:p>
        </p:txBody>
      </p:sp>
      <p:sp>
        <p:nvSpPr>
          <p:cNvPr id="5" name="Rectangle 10"/>
          <p:cNvSpPr>
            <a:spLocks noGrp="1" noChangeArrowheads="1"/>
          </p:cNvSpPr>
          <p:nvPr>
            <p:ph type="dt" sz="half" idx="10"/>
          </p:nvPr>
        </p:nvSpPr>
        <p:spPr>
          <a:xfrm>
            <a:off x="234624" y="6401645"/>
            <a:ext cx="2130641" cy="456355"/>
          </a:xfrm>
          <a:prstGeom prst="rect">
            <a:avLst/>
          </a:prstGeom>
          <a:ln/>
        </p:spPr>
        <p:txBody>
          <a:bodyPr/>
          <a:lstStyle>
            <a:lvl1pPr>
              <a:defRPr/>
            </a:lvl1pPr>
          </a:lstStyle>
          <a:p>
            <a:fld id="{05952C11-ED12-4C99-BE0E-105B42E20186}" type="datetimeFigureOut">
              <a:rPr lang="zh-CN" altLang="en-US" smtClean="0"/>
              <a:pPr/>
              <a:t>2023/10/6</a:t>
            </a:fld>
            <a:endParaRPr lang="zh-CN" altLang="en-US"/>
          </a:p>
        </p:txBody>
      </p:sp>
      <p:sp>
        <p:nvSpPr>
          <p:cNvPr id="6" name="Rectangle 11"/>
          <p:cNvSpPr>
            <a:spLocks noGrp="1" noChangeArrowheads="1"/>
          </p:cNvSpPr>
          <p:nvPr>
            <p:ph type="ftr" sz="quarter" idx="11"/>
          </p:nvPr>
        </p:nvSpPr>
        <p:spPr>
          <a:ln/>
        </p:spPr>
        <p:txBody>
          <a:bodyPr/>
          <a:lstStyle>
            <a:lvl1pPr>
              <a:defRPr/>
            </a:lvl1pPr>
          </a:lstStyle>
          <a:p>
            <a:endParaRPr lang="zh-CN" altLang="en-US"/>
          </a:p>
        </p:txBody>
      </p:sp>
      <p:sp>
        <p:nvSpPr>
          <p:cNvPr id="7" name="Rectangle 12"/>
          <p:cNvSpPr>
            <a:spLocks noGrp="1" noChangeArrowheads="1"/>
          </p:cNvSpPr>
          <p:nvPr>
            <p:ph type="sldNum" sz="quarter" idx="12"/>
          </p:nvPr>
        </p:nvSpPr>
        <p:spPr>
          <a:ln/>
        </p:spPr>
        <p:txBody>
          <a:bodyPr/>
          <a:lstStyle>
            <a:lvl1pPr>
              <a:defRPr/>
            </a:lvl1pPr>
          </a:lstStyle>
          <a:p>
            <a:fld id="{52DA9907-9DA1-489A-99F7-6818062551E8}" type="slidenum">
              <a:rPr lang="zh-CN" altLang="en-US" smtClean="0"/>
              <a:pPr/>
              <a:t>‹#›</a:t>
            </a:fld>
            <a:endParaRPr lang="zh-CN" altLang="en-US"/>
          </a:p>
        </p:txBody>
      </p:sp>
    </p:spTree>
    <p:extLst>
      <p:ext uri="{BB962C8B-B14F-4D97-AF65-F5344CB8AC3E}">
        <p14:creationId xmlns:p14="http://schemas.microsoft.com/office/powerpoint/2010/main" val="536312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74382" y="164004"/>
            <a:ext cx="8811087" cy="641749"/>
          </a:xfrm>
          <a:prstGeom prst="rect">
            <a:avLst/>
          </a:prstGeom>
          <a:noFill/>
          <a:ln w="9525">
            <a:noFill/>
            <a:miter lim="800000"/>
            <a:headEnd/>
            <a:tailEnd/>
          </a:ln>
        </p:spPr>
        <p:txBody>
          <a:bodyPr vert="horz" wrap="square" lIns="91557" tIns="45781" rIns="91557" bIns="45781" numCol="1" anchor="ctr" anchorCtr="0" compatLnSpc="1">
            <a:prstTxWarp prst="textNoShape">
              <a:avLst/>
            </a:prstTxWarp>
          </a:bodyPr>
          <a:lstStyle/>
          <a:p>
            <a:pPr lvl="0"/>
            <a:r>
              <a:rPr lang="zh-CN" altLang="en-US"/>
              <a:t>单击此处编辑母版标题样式</a:t>
            </a:r>
            <a:endParaRPr lang="en-US" altLang="zh-CN"/>
          </a:p>
        </p:txBody>
      </p:sp>
      <p:sp>
        <p:nvSpPr>
          <p:cNvPr id="4099" name="Rectangle 3"/>
          <p:cNvSpPr>
            <a:spLocks noGrp="1" noChangeArrowheads="1"/>
          </p:cNvSpPr>
          <p:nvPr>
            <p:ph type="body" idx="1"/>
          </p:nvPr>
        </p:nvSpPr>
        <p:spPr bwMode="auto">
          <a:xfrm>
            <a:off x="174382" y="1093679"/>
            <a:ext cx="8811087" cy="5377687"/>
          </a:xfrm>
          <a:prstGeom prst="rect">
            <a:avLst/>
          </a:prstGeom>
          <a:noFill/>
          <a:ln w="9525">
            <a:noFill/>
            <a:miter lim="800000"/>
            <a:headEnd/>
            <a:tailEnd/>
          </a:ln>
        </p:spPr>
        <p:txBody>
          <a:bodyPr vert="horz" wrap="square" lIns="91557" tIns="45781" rIns="91557" bIns="45781"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30405" name="Text Box 5"/>
          <p:cNvSpPr txBox="1">
            <a:spLocks noChangeArrowheads="1"/>
          </p:cNvSpPr>
          <p:nvPr/>
        </p:nvSpPr>
        <p:spPr bwMode="auto">
          <a:xfrm>
            <a:off x="8040632" y="6395307"/>
            <a:ext cx="184456" cy="368191"/>
          </a:xfrm>
          <a:prstGeom prst="rect">
            <a:avLst/>
          </a:prstGeom>
          <a:noFill/>
          <a:ln w="12700">
            <a:noFill/>
            <a:miter lim="800000"/>
            <a:headEnd/>
            <a:tailEnd/>
          </a:ln>
          <a:effectLst/>
        </p:spPr>
        <p:txBody>
          <a:bodyPr wrap="none" lIns="91262" tIns="45630" rIns="91262" bIns="45630">
            <a:spAutoFit/>
          </a:bodyPr>
          <a:lstStyle/>
          <a:p>
            <a:pPr>
              <a:defRPr/>
            </a:pPr>
            <a:endParaRPr lang="zh-CN" altLang="en-US" sz="1797">
              <a:ea typeface="宋体" pitchFamily="2" charset="-122"/>
            </a:endParaRPr>
          </a:p>
        </p:txBody>
      </p:sp>
      <p:sp>
        <p:nvSpPr>
          <p:cNvPr id="230407" name="Rectangle 7"/>
          <p:cNvSpPr>
            <a:spLocks noChangeArrowheads="1"/>
          </p:cNvSpPr>
          <p:nvPr/>
        </p:nvSpPr>
        <p:spPr bwMode="auto">
          <a:xfrm>
            <a:off x="0" y="919048"/>
            <a:ext cx="9144000" cy="76059"/>
          </a:xfrm>
          <a:prstGeom prst="rect">
            <a:avLst/>
          </a:prstGeom>
          <a:gradFill rotWithShape="0">
            <a:gsLst>
              <a:gs pos="0">
                <a:srgbClr val="99CCFF">
                  <a:gamma/>
                  <a:shade val="46275"/>
                  <a:invGamma/>
                </a:srgbClr>
              </a:gs>
              <a:gs pos="100000">
                <a:srgbClr val="99CCFF"/>
              </a:gs>
            </a:gsLst>
            <a:lin ang="0" scaled="1"/>
          </a:gradFill>
          <a:ln w="50800">
            <a:noFill/>
            <a:miter lim="800000"/>
            <a:headEnd/>
            <a:tailEnd/>
          </a:ln>
          <a:effectLst/>
        </p:spPr>
        <p:txBody>
          <a:bodyPr wrap="none" lIns="90321" tIns="44368" rIns="90321" bIns="44368" anchor="ctr"/>
          <a:lstStyle/>
          <a:p>
            <a:pPr>
              <a:defRPr/>
            </a:pPr>
            <a:endParaRPr lang="zh-CN" altLang="en-US" sz="1797">
              <a:ea typeface="宋体" pitchFamily="2" charset="-122"/>
            </a:endParaRPr>
          </a:p>
        </p:txBody>
      </p:sp>
      <p:sp>
        <p:nvSpPr>
          <p:cNvPr id="230411" name="Rectangle 11"/>
          <p:cNvSpPr>
            <a:spLocks noGrp="1" noChangeArrowheads="1"/>
          </p:cNvSpPr>
          <p:nvPr>
            <p:ph type="ftr" sz="quarter" idx="3"/>
          </p:nvPr>
        </p:nvSpPr>
        <p:spPr bwMode="auto">
          <a:xfrm>
            <a:off x="5104660" y="6564471"/>
            <a:ext cx="2858566" cy="29472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198">
                <a:solidFill>
                  <a:srgbClr val="0070C0"/>
                </a:solidFill>
                <a:latin typeface="Times New Roman" panose="02020603050405020304" pitchFamily="18" charset="0"/>
                <a:ea typeface="黑体" panose="02010609060101010101" pitchFamily="49" charset="-122"/>
                <a:cs typeface="Times New Roman" panose="02020603050405020304" pitchFamily="18" charset="0"/>
              </a:defRPr>
            </a:lvl1pPr>
          </a:lstStyle>
          <a:p>
            <a:endParaRPr lang="zh-CN" altLang="en-US"/>
          </a:p>
        </p:txBody>
      </p:sp>
      <p:sp>
        <p:nvSpPr>
          <p:cNvPr id="230412" name="Rectangle 12"/>
          <p:cNvSpPr>
            <a:spLocks noGrp="1" noChangeArrowheads="1"/>
          </p:cNvSpPr>
          <p:nvPr>
            <p:ph type="sldNum" sz="quarter" idx="4"/>
          </p:nvPr>
        </p:nvSpPr>
        <p:spPr bwMode="auto">
          <a:xfrm>
            <a:off x="7996244" y="6563270"/>
            <a:ext cx="1147756" cy="29473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198">
                <a:solidFill>
                  <a:srgbClr val="0070C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fld id="{52DA9907-9DA1-489A-99F7-6818062551E8}" type="slidenum">
              <a:rPr lang="zh-CN" altLang="en-US" smtClean="0"/>
              <a:pPr/>
              <a:t>‹#›</a:t>
            </a:fld>
            <a:endParaRPr lang="zh-CN" altLang="en-US"/>
          </a:p>
        </p:txBody>
      </p:sp>
      <p:pic>
        <p:nvPicPr>
          <p:cNvPr id="4106" name="Picture 13" descr="无标题"/>
          <p:cNvPicPr>
            <a:picLocks noChangeAspect="1" noChangeArrowheads="1"/>
          </p:cNvPicPr>
          <p:nvPr/>
        </p:nvPicPr>
        <p:blipFill>
          <a:blip r:embed="rId16"/>
          <a:srcRect/>
          <a:stretch>
            <a:fillRect/>
          </a:stretch>
        </p:blipFill>
        <p:spPr bwMode="auto">
          <a:xfrm>
            <a:off x="8236116" y="164004"/>
            <a:ext cx="610757" cy="626974"/>
          </a:xfrm>
          <a:prstGeom prst="rect">
            <a:avLst/>
          </a:prstGeom>
          <a:noFill/>
          <a:ln w="9525">
            <a:noFill/>
            <a:miter lim="800000"/>
            <a:headEnd/>
            <a:tailEnd/>
          </a:ln>
        </p:spPr>
      </p:pic>
    </p:spTree>
    <p:extLst>
      <p:ext uri="{BB962C8B-B14F-4D97-AF65-F5344CB8AC3E}">
        <p14:creationId xmlns:p14="http://schemas.microsoft.com/office/powerpoint/2010/main" val="289630416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Lst>
  <p:txStyles>
    <p:titleStyle>
      <a:lvl1pPr algn="l" defTabSz="914339" rtl="0" eaLnBrk="1" fontAlgn="base" hangingPunct="1">
        <a:spcBef>
          <a:spcPct val="0"/>
        </a:spcBef>
        <a:spcAft>
          <a:spcPct val="0"/>
        </a:spcAft>
        <a:defRPr sz="3594" u="sng">
          <a:solidFill>
            <a:schemeClr val="accent2"/>
          </a:solidFill>
          <a:latin typeface="Times New Roman" panose="02020603050405020304" pitchFamily="18" charset="0"/>
          <a:ea typeface="黑体" panose="02010609060101010101" pitchFamily="49" charset="-122"/>
          <a:cs typeface="Times New Roman" panose="02020603050405020304" pitchFamily="18" charset="0"/>
        </a:defRPr>
      </a:lvl1pPr>
      <a:lvl2pPr algn="l" defTabSz="914339" rtl="0" eaLnBrk="1" fontAlgn="base" hangingPunct="1">
        <a:spcBef>
          <a:spcPct val="0"/>
        </a:spcBef>
        <a:spcAft>
          <a:spcPct val="0"/>
        </a:spcAft>
        <a:defRPr sz="3993" u="sng">
          <a:solidFill>
            <a:schemeClr val="accent2"/>
          </a:solidFill>
          <a:latin typeface="Comic Sans MS" pitchFamily="66" charset="0"/>
        </a:defRPr>
      </a:lvl2pPr>
      <a:lvl3pPr algn="l" defTabSz="914339" rtl="0" eaLnBrk="1" fontAlgn="base" hangingPunct="1">
        <a:spcBef>
          <a:spcPct val="0"/>
        </a:spcBef>
        <a:spcAft>
          <a:spcPct val="0"/>
        </a:spcAft>
        <a:defRPr sz="3993" u="sng">
          <a:solidFill>
            <a:schemeClr val="accent2"/>
          </a:solidFill>
          <a:latin typeface="Comic Sans MS" pitchFamily="66" charset="0"/>
        </a:defRPr>
      </a:lvl3pPr>
      <a:lvl4pPr algn="l" defTabSz="914339" rtl="0" eaLnBrk="1" fontAlgn="base" hangingPunct="1">
        <a:spcBef>
          <a:spcPct val="0"/>
        </a:spcBef>
        <a:spcAft>
          <a:spcPct val="0"/>
        </a:spcAft>
        <a:defRPr sz="3993" u="sng">
          <a:solidFill>
            <a:schemeClr val="accent2"/>
          </a:solidFill>
          <a:latin typeface="Comic Sans MS" pitchFamily="66" charset="0"/>
        </a:defRPr>
      </a:lvl4pPr>
      <a:lvl5pPr algn="l" defTabSz="914339" rtl="0" eaLnBrk="1" fontAlgn="base" hangingPunct="1">
        <a:spcBef>
          <a:spcPct val="0"/>
        </a:spcBef>
        <a:spcAft>
          <a:spcPct val="0"/>
        </a:spcAft>
        <a:defRPr sz="3993" u="sng">
          <a:solidFill>
            <a:schemeClr val="accent2"/>
          </a:solidFill>
          <a:latin typeface="Comic Sans MS" pitchFamily="66" charset="0"/>
        </a:defRPr>
      </a:lvl5pPr>
      <a:lvl6pPr marL="456377" algn="l" defTabSz="914339" rtl="0" eaLnBrk="1" fontAlgn="base" hangingPunct="1">
        <a:spcBef>
          <a:spcPct val="0"/>
        </a:spcBef>
        <a:spcAft>
          <a:spcPct val="0"/>
        </a:spcAft>
        <a:defRPr sz="3993" u="sng">
          <a:solidFill>
            <a:schemeClr val="accent2"/>
          </a:solidFill>
          <a:latin typeface="Comic Sans MS" pitchFamily="66" charset="0"/>
        </a:defRPr>
      </a:lvl6pPr>
      <a:lvl7pPr marL="912754" algn="l" defTabSz="914339" rtl="0" eaLnBrk="1" fontAlgn="base" hangingPunct="1">
        <a:spcBef>
          <a:spcPct val="0"/>
        </a:spcBef>
        <a:spcAft>
          <a:spcPct val="0"/>
        </a:spcAft>
        <a:defRPr sz="3993" u="sng">
          <a:solidFill>
            <a:schemeClr val="accent2"/>
          </a:solidFill>
          <a:latin typeface="Comic Sans MS" pitchFamily="66" charset="0"/>
        </a:defRPr>
      </a:lvl7pPr>
      <a:lvl8pPr marL="1369131" algn="l" defTabSz="914339" rtl="0" eaLnBrk="1" fontAlgn="base" hangingPunct="1">
        <a:spcBef>
          <a:spcPct val="0"/>
        </a:spcBef>
        <a:spcAft>
          <a:spcPct val="0"/>
        </a:spcAft>
        <a:defRPr sz="3993" u="sng">
          <a:solidFill>
            <a:schemeClr val="accent2"/>
          </a:solidFill>
          <a:latin typeface="Comic Sans MS" pitchFamily="66" charset="0"/>
        </a:defRPr>
      </a:lvl8pPr>
      <a:lvl9pPr marL="1825508" algn="l" defTabSz="914339" rtl="0" eaLnBrk="1" fontAlgn="base" hangingPunct="1">
        <a:spcBef>
          <a:spcPct val="0"/>
        </a:spcBef>
        <a:spcAft>
          <a:spcPct val="0"/>
        </a:spcAft>
        <a:defRPr sz="3993" u="sng">
          <a:solidFill>
            <a:schemeClr val="accent2"/>
          </a:solidFill>
          <a:latin typeface="Comic Sans MS" pitchFamily="66" charset="0"/>
        </a:defRPr>
      </a:lvl9pPr>
    </p:titleStyle>
    <p:bodyStyle>
      <a:lvl1pPr marL="342283" indent="-342283" algn="l" defTabSz="914339" rtl="0" eaLnBrk="1" fontAlgn="base" hangingPunct="1">
        <a:lnSpc>
          <a:spcPct val="120000"/>
        </a:lnSpc>
        <a:spcBef>
          <a:spcPts val="299"/>
        </a:spcBef>
        <a:spcAft>
          <a:spcPct val="0"/>
        </a:spcAft>
        <a:buClr>
          <a:schemeClr val="accent2"/>
        </a:buClr>
        <a:buSzPct val="85000"/>
        <a:buFont typeface="ZapfDingbats" pitchFamily="82" charset="2"/>
        <a:buChar char="r"/>
        <a:defRPr sz="2795">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743198" indent="-286821" algn="l" defTabSz="914339" rtl="0" eaLnBrk="1" fontAlgn="base" hangingPunct="1">
        <a:lnSpc>
          <a:spcPct val="120000"/>
        </a:lnSpc>
        <a:spcBef>
          <a:spcPts val="299"/>
        </a:spcBef>
        <a:spcAft>
          <a:spcPct val="0"/>
        </a:spcAft>
        <a:buClr>
          <a:schemeClr val="accent2"/>
        </a:buClr>
        <a:buSzPct val="75000"/>
        <a:buFont typeface="ZapfDingbats" pitchFamily="82" charset="2"/>
        <a:buChar char="m"/>
        <a:defRPr sz="2396">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2528" indent="-228189" algn="l" defTabSz="914339" rtl="0" eaLnBrk="1" fontAlgn="base" hangingPunct="1">
        <a:lnSpc>
          <a:spcPct val="120000"/>
        </a:lnSpc>
        <a:spcBef>
          <a:spcPts val="299"/>
        </a:spcBef>
        <a:spcAft>
          <a:spcPct val="0"/>
        </a:spcAft>
        <a:buChar char="•"/>
        <a:defRPr sz="1996">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489" indent="-229774" algn="l" defTabSz="914339" rtl="0" eaLnBrk="1" fontAlgn="base" hangingPunct="1">
        <a:lnSpc>
          <a:spcPct val="120000"/>
        </a:lnSpc>
        <a:spcBef>
          <a:spcPts val="299"/>
        </a:spcBef>
        <a:spcAft>
          <a:spcPct val="0"/>
        </a:spcAft>
        <a:buChar char="–"/>
        <a:defRPr sz="1996">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6866" indent="-228189" algn="l" defTabSz="914339" rtl="0" eaLnBrk="1" fontAlgn="base" hangingPunct="1">
        <a:lnSpc>
          <a:spcPct val="120000"/>
        </a:lnSpc>
        <a:spcBef>
          <a:spcPts val="299"/>
        </a:spcBef>
        <a:spcAft>
          <a:spcPct val="0"/>
        </a:spcAft>
        <a:buChar char="»"/>
        <a:defRPr sz="1996">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3243" indent="-228189" algn="l" defTabSz="914339" rtl="0" eaLnBrk="1" fontAlgn="base" hangingPunct="1">
        <a:spcBef>
          <a:spcPct val="20000"/>
        </a:spcBef>
        <a:spcAft>
          <a:spcPct val="0"/>
        </a:spcAft>
        <a:buChar char="»"/>
        <a:defRPr sz="1996">
          <a:solidFill>
            <a:schemeClr val="tx1"/>
          </a:solidFill>
          <a:latin typeface="Times New Roman" pitchFamily="18" charset="0"/>
        </a:defRPr>
      </a:lvl6pPr>
      <a:lvl7pPr marL="2969620" indent="-228189" algn="l" defTabSz="914339" rtl="0" eaLnBrk="1" fontAlgn="base" hangingPunct="1">
        <a:spcBef>
          <a:spcPct val="20000"/>
        </a:spcBef>
        <a:spcAft>
          <a:spcPct val="0"/>
        </a:spcAft>
        <a:buChar char="»"/>
        <a:defRPr sz="1996">
          <a:solidFill>
            <a:schemeClr val="tx1"/>
          </a:solidFill>
          <a:latin typeface="Times New Roman" pitchFamily="18" charset="0"/>
        </a:defRPr>
      </a:lvl7pPr>
      <a:lvl8pPr marL="3425997" indent="-228189" algn="l" defTabSz="914339" rtl="0" eaLnBrk="1" fontAlgn="base" hangingPunct="1">
        <a:spcBef>
          <a:spcPct val="20000"/>
        </a:spcBef>
        <a:spcAft>
          <a:spcPct val="0"/>
        </a:spcAft>
        <a:buChar char="»"/>
        <a:defRPr sz="1996">
          <a:solidFill>
            <a:schemeClr val="tx1"/>
          </a:solidFill>
          <a:latin typeface="Times New Roman" pitchFamily="18" charset="0"/>
        </a:defRPr>
      </a:lvl8pPr>
      <a:lvl9pPr marL="3882374" indent="-228189" algn="l" defTabSz="914339" rtl="0" eaLnBrk="1" fontAlgn="base" hangingPunct="1">
        <a:spcBef>
          <a:spcPct val="20000"/>
        </a:spcBef>
        <a:spcAft>
          <a:spcPct val="0"/>
        </a:spcAft>
        <a:buChar char="»"/>
        <a:defRPr sz="1996">
          <a:solidFill>
            <a:schemeClr val="tx1"/>
          </a:solidFill>
          <a:latin typeface="Times New Roman" pitchFamily="18" charset="0"/>
        </a:defRPr>
      </a:lvl9pPr>
    </p:bodyStyle>
    <p:otherStyle>
      <a:defPPr>
        <a:defRPr lang="zh-CN"/>
      </a:defPPr>
      <a:lvl1pPr marL="0" algn="l" defTabSz="912754" rtl="0" eaLnBrk="1" latinLnBrk="0" hangingPunct="1">
        <a:defRPr sz="1797" kern="1200">
          <a:solidFill>
            <a:schemeClr val="tx1"/>
          </a:solidFill>
          <a:latin typeface="+mn-lt"/>
          <a:ea typeface="+mn-ea"/>
          <a:cs typeface="+mn-cs"/>
        </a:defRPr>
      </a:lvl1pPr>
      <a:lvl2pPr marL="456377" algn="l" defTabSz="912754" rtl="0" eaLnBrk="1" latinLnBrk="0" hangingPunct="1">
        <a:defRPr sz="1797" kern="1200">
          <a:solidFill>
            <a:schemeClr val="tx1"/>
          </a:solidFill>
          <a:latin typeface="+mn-lt"/>
          <a:ea typeface="+mn-ea"/>
          <a:cs typeface="+mn-cs"/>
        </a:defRPr>
      </a:lvl2pPr>
      <a:lvl3pPr marL="912754" algn="l" defTabSz="912754" rtl="0" eaLnBrk="1" latinLnBrk="0" hangingPunct="1">
        <a:defRPr sz="1797" kern="1200">
          <a:solidFill>
            <a:schemeClr val="tx1"/>
          </a:solidFill>
          <a:latin typeface="+mn-lt"/>
          <a:ea typeface="+mn-ea"/>
          <a:cs typeface="+mn-cs"/>
        </a:defRPr>
      </a:lvl3pPr>
      <a:lvl4pPr marL="1369131" algn="l" defTabSz="912754" rtl="0" eaLnBrk="1" latinLnBrk="0" hangingPunct="1">
        <a:defRPr sz="1797" kern="1200">
          <a:solidFill>
            <a:schemeClr val="tx1"/>
          </a:solidFill>
          <a:latin typeface="+mn-lt"/>
          <a:ea typeface="+mn-ea"/>
          <a:cs typeface="+mn-cs"/>
        </a:defRPr>
      </a:lvl4pPr>
      <a:lvl5pPr marL="1825508" algn="l" defTabSz="912754" rtl="0" eaLnBrk="1" latinLnBrk="0" hangingPunct="1">
        <a:defRPr sz="1797" kern="1200">
          <a:solidFill>
            <a:schemeClr val="tx1"/>
          </a:solidFill>
          <a:latin typeface="+mn-lt"/>
          <a:ea typeface="+mn-ea"/>
          <a:cs typeface="+mn-cs"/>
        </a:defRPr>
      </a:lvl5pPr>
      <a:lvl6pPr marL="2281885" algn="l" defTabSz="912754" rtl="0" eaLnBrk="1" latinLnBrk="0" hangingPunct="1">
        <a:defRPr sz="1797" kern="1200">
          <a:solidFill>
            <a:schemeClr val="tx1"/>
          </a:solidFill>
          <a:latin typeface="+mn-lt"/>
          <a:ea typeface="+mn-ea"/>
          <a:cs typeface="+mn-cs"/>
        </a:defRPr>
      </a:lvl6pPr>
      <a:lvl7pPr marL="2738262" algn="l" defTabSz="912754" rtl="0" eaLnBrk="1" latinLnBrk="0" hangingPunct="1">
        <a:defRPr sz="1797" kern="1200">
          <a:solidFill>
            <a:schemeClr val="tx1"/>
          </a:solidFill>
          <a:latin typeface="+mn-lt"/>
          <a:ea typeface="+mn-ea"/>
          <a:cs typeface="+mn-cs"/>
        </a:defRPr>
      </a:lvl7pPr>
      <a:lvl8pPr marL="3194639" algn="l" defTabSz="912754" rtl="0" eaLnBrk="1" latinLnBrk="0" hangingPunct="1">
        <a:defRPr sz="1797" kern="1200">
          <a:solidFill>
            <a:schemeClr val="tx1"/>
          </a:solidFill>
          <a:latin typeface="+mn-lt"/>
          <a:ea typeface="+mn-ea"/>
          <a:cs typeface="+mn-cs"/>
        </a:defRPr>
      </a:lvl8pPr>
      <a:lvl9pPr marL="3651016" algn="l" defTabSz="912754" rtl="0" eaLnBrk="1" latinLnBrk="0" hangingPunct="1">
        <a:defRPr sz="17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1.bin"/><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283968" y="0"/>
            <a:ext cx="4788626" cy="6858000"/>
          </a:xfrm>
        </p:spPr>
        <p:txBody>
          <a:bodyPr>
            <a:noAutofit/>
          </a:bodyPr>
          <a:lstStyle/>
          <a:p>
            <a:endParaRPr lang="en-US" altLang="zh-CN" b="1" dirty="0">
              <a:solidFill>
                <a:srgbClr val="002060"/>
              </a:solidFill>
            </a:endParaRPr>
          </a:p>
          <a:p>
            <a:endParaRPr lang="en-US" altLang="zh-CN" b="1" dirty="0">
              <a:solidFill>
                <a:srgbClr val="002060"/>
              </a:solidFill>
            </a:endParaRPr>
          </a:p>
          <a:p>
            <a:endParaRPr lang="en-US" altLang="zh-CN" b="1" dirty="0">
              <a:solidFill>
                <a:srgbClr val="002060"/>
              </a:solidFill>
            </a:endParaRPr>
          </a:p>
          <a:p>
            <a:endParaRPr lang="en-US" altLang="zh-CN" b="1" dirty="0">
              <a:solidFill>
                <a:srgbClr val="002060"/>
              </a:solidFill>
            </a:endParaRPr>
          </a:p>
          <a:p>
            <a:endParaRPr lang="en-US" altLang="zh-CN" b="1" dirty="0">
              <a:solidFill>
                <a:srgbClr val="002060"/>
              </a:solidFill>
            </a:endParaRPr>
          </a:p>
          <a:p>
            <a:pPr>
              <a:lnSpc>
                <a:spcPct val="150000"/>
              </a:lnSpc>
            </a:pPr>
            <a:r>
              <a:rPr lang="zh-CN" altLang="en-US" sz="2800" b="1" dirty="0">
                <a:solidFill>
                  <a:srgbClr val="002060"/>
                </a:solidFill>
                <a:ea typeface="黑体" panose="02010609060101010101" pitchFamily="49" charset="-122"/>
              </a:rPr>
              <a:t>第</a:t>
            </a:r>
            <a:r>
              <a:rPr lang="en-US" altLang="zh-CN" sz="2800" b="1" dirty="0">
                <a:solidFill>
                  <a:srgbClr val="002060"/>
                </a:solidFill>
                <a:ea typeface="黑体" panose="02010609060101010101" pitchFamily="49" charset="-122"/>
              </a:rPr>
              <a:t>1</a:t>
            </a:r>
            <a:r>
              <a:rPr lang="zh-CN" altLang="en-US" sz="2800" b="1" dirty="0">
                <a:solidFill>
                  <a:srgbClr val="002060"/>
                </a:solidFill>
                <a:ea typeface="黑体" panose="02010609060101010101" pitchFamily="49" charset="-122"/>
              </a:rPr>
              <a:t>章</a:t>
            </a:r>
            <a:endParaRPr lang="en-US" altLang="zh-CN" sz="2800" b="1" dirty="0">
              <a:solidFill>
                <a:srgbClr val="002060"/>
              </a:solidFill>
              <a:ea typeface="黑体" panose="02010609060101010101" pitchFamily="49" charset="-122"/>
            </a:endParaRPr>
          </a:p>
          <a:p>
            <a:pPr>
              <a:lnSpc>
                <a:spcPct val="150000"/>
              </a:lnSpc>
            </a:pPr>
            <a:r>
              <a:rPr lang="zh-CN" altLang="zh-CN" sz="2800" dirty="0">
                <a:solidFill>
                  <a:srgbClr val="002060"/>
                </a:solidFill>
                <a:ea typeface="黑体" panose="02010609060101010101" pitchFamily="49" charset="-122"/>
              </a:rPr>
              <a:t>计算机网络的基本概念</a:t>
            </a:r>
            <a:endParaRPr lang="en-US" altLang="zh-CN" sz="2800" b="1" dirty="0">
              <a:solidFill>
                <a:srgbClr val="002060"/>
              </a:solidFill>
              <a:ea typeface="黑体" panose="02010609060101010101" pitchFamily="49" charset="-122"/>
            </a:endParaRPr>
          </a:p>
          <a:p>
            <a:pPr>
              <a:spcBef>
                <a:spcPts val="1200"/>
              </a:spcBef>
            </a:pPr>
            <a:endParaRPr lang="en-US" altLang="zh-CN" sz="2000" b="1" dirty="0">
              <a:solidFill>
                <a:schemeClr val="bg2">
                  <a:lumMod val="10000"/>
                </a:schemeClr>
              </a:solidFill>
            </a:endParaRPr>
          </a:p>
          <a:p>
            <a:endParaRPr lang="zh-CN" altLang="en-US" b="1" dirty="0">
              <a:solidFill>
                <a:srgbClr val="002060"/>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6" name="标题 1">
            <a:extLst>
              <a:ext uri="{FF2B5EF4-FFF2-40B4-BE49-F238E27FC236}">
                <a16:creationId xmlns:a16="http://schemas.microsoft.com/office/drawing/2014/main" id="{26421B52-60C5-44D6-BC1A-E522205F0426}"/>
              </a:ext>
            </a:extLst>
          </p:cNvPr>
          <p:cNvSpPr txBox="1">
            <a:spLocks/>
          </p:cNvSpPr>
          <p:nvPr/>
        </p:nvSpPr>
        <p:spPr bwMode="auto">
          <a:xfrm>
            <a:off x="158530" y="152118"/>
            <a:ext cx="8826940" cy="766930"/>
          </a:xfrm>
          <a:prstGeom prst="rect">
            <a:avLst/>
          </a:prstGeom>
          <a:noFill/>
          <a:ln w="9525">
            <a:noFill/>
            <a:miter lim="800000"/>
            <a:headEnd/>
            <a:tailEnd/>
          </a:ln>
        </p:spPr>
        <p:txBody>
          <a:bodyPr vert="horz" wrap="square" lIns="91557" tIns="45781" rIns="91557" bIns="45781" numCol="1" anchor="ctr" anchorCtr="0" compatLnSpc="1">
            <a:prstTxWarp prst="textNoShape">
              <a:avLst/>
            </a:prstTxWarp>
            <a:normAutofit/>
          </a:bodyPr>
          <a:lstStyle>
            <a:lvl1pPr algn="l" defTabSz="914339" rtl="0" eaLnBrk="1" fontAlgn="base" hangingPunct="1">
              <a:spcBef>
                <a:spcPct val="0"/>
              </a:spcBef>
              <a:spcAft>
                <a:spcPct val="0"/>
              </a:spcAft>
              <a:defRPr sz="3594" u="sng">
                <a:solidFill>
                  <a:schemeClr val="accent2"/>
                </a:solidFill>
                <a:latin typeface="Times New Roman" panose="02020603050405020304" pitchFamily="18" charset="0"/>
                <a:ea typeface="黑体" panose="02010609060101010101" pitchFamily="49" charset="-122"/>
                <a:cs typeface="Times New Roman" panose="02020603050405020304" pitchFamily="18" charset="0"/>
              </a:defRPr>
            </a:lvl1pPr>
            <a:lvl2pPr algn="l" defTabSz="914339" rtl="0" eaLnBrk="1" fontAlgn="base" hangingPunct="1">
              <a:spcBef>
                <a:spcPct val="0"/>
              </a:spcBef>
              <a:spcAft>
                <a:spcPct val="0"/>
              </a:spcAft>
              <a:defRPr sz="3993" u="sng">
                <a:solidFill>
                  <a:schemeClr val="accent2"/>
                </a:solidFill>
                <a:latin typeface="Comic Sans MS" pitchFamily="66" charset="0"/>
              </a:defRPr>
            </a:lvl2pPr>
            <a:lvl3pPr algn="l" defTabSz="914339" rtl="0" eaLnBrk="1" fontAlgn="base" hangingPunct="1">
              <a:spcBef>
                <a:spcPct val="0"/>
              </a:spcBef>
              <a:spcAft>
                <a:spcPct val="0"/>
              </a:spcAft>
              <a:defRPr sz="3993" u="sng">
                <a:solidFill>
                  <a:schemeClr val="accent2"/>
                </a:solidFill>
                <a:latin typeface="Comic Sans MS" pitchFamily="66" charset="0"/>
              </a:defRPr>
            </a:lvl3pPr>
            <a:lvl4pPr algn="l" defTabSz="914339" rtl="0" eaLnBrk="1" fontAlgn="base" hangingPunct="1">
              <a:spcBef>
                <a:spcPct val="0"/>
              </a:spcBef>
              <a:spcAft>
                <a:spcPct val="0"/>
              </a:spcAft>
              <a:defRPr sz="3993" u="sng">
                <a:solidFill>
                  <a:schemeClr val="accent2"/>
                </a:solidFill>
                <a:latin typeface="Comic Sans MS" pitchFamily="66" charset="0"/>
              </a:defRPr>
            </a:lvl4pPr>
            <a:lvl5pPr algn="l" defTabSz="914339" rtl="0" eaLnBrk="1" fontAlgn="base" hangingPunct="1">
              <a:spcBef>
                <a:spcPct val="0"/>
              </a:spcBef>
              <a:spcAft>
                <a:spcPct val="0"/>
              </a:spcAft>
              <a:defRPr sz="3993" u="sng">
                <a:solidFill>
                  <a:schemeClr val="accent2"/>
                </a:solidFill>
                <a:latin typeface="Comic Sans MS" pitchFamily="66" charset="0"/>
              </a:defRPr>
            </a:lvl5pPr>
            <a:lvl6pPr marL="456377" algn="l" defTabSz="914339" rtl="0" eaLnBrk="1" fontAlgn="base" hangingPunct="1">
              <a:spcBef>
                <a:spcPct val="0"/>
              </a:spcBef>
              <a:spcAft>
                <a:spcPct val="0"/>
              </a:spcAft>
              <a:defRPr sz="3993" u="sng">
                <a:solidFill>
                  <a:schemeClr val="accent2"/>
                </a:solidFill>
                <a:latin typeface="Comic Sans MS" pitchFamily="66" charset="0"/>
              </a:defRPr>
            </a:lvl6pPr>
            <a:lvl7pPr marL="912754" algn="l" defTabSz="914339" rtl="0" eaLnBrk="1" fontAlgn="base" hangingPunct="1">
              <a:spcBef>
                <a:spcPct val="0"/>
              </a:spcBef>
              <a:spcAft>
                <a:spcPct val="0"/>
              </a:spcAft>
              <a:defRPr sz="3993" u="sng">
                <a:solidFill>
                  <a:schemeClr val="accent2"/>
                </a:solidFill>
                <a:latin typeface="Comic Sans MS" pitchFamily="66" charset="0"/>
              </a:defRPr>
            </a:lvl7pPr>
            <a:lvl8pPr marL="1369131" algn="l" defTabSz="914339" rtl="0" eaLnBrk="1" fontAlgn="base" hangingPunct="1">
              <a:spcBef>
                <a:spcPct val="0"/>
              </a:spcBef>
              <a:spcAft>
                <a:spcPct val="0"/>
              </a:spcAft>
              <a:defRPr sz="3993" u="sng">
                <a:solidFill>
                  <a:schemeClr val="accent2"/>
                </a:solidFill>
                <a:latin typeface="Comic Sans MS" pitchFamily="66" charset="0"/>
              </a:defRPr>
            </a:lvl8pPr>
            <a:lvl9pPr marL="1825508" algn="l" defTabSz="914339" rtl="0" eaLnBrk="1" fontAlgn="base" hangingPunct="1">
              <a:spcBef>
                <a:spcPct val="0"/>
              </a:spcBef>
              <a:spcAft>
                <a:spcPct val="0"/>
              </a:spcAft>
              <a:defRPr sz="3993" u="sng">
                <a:solidFill>
                  <a:schemeClr val="accent2"/>
                </a:solidFill>
                <a:latin typeface="Comic Sans MS" pitchFamily="66" charset="0"/>
              </a:defRPr>
            </a:lvl9pPr>
          </a:lstStyle>
          <a:p>
            <a:r>
              <a:rPr lang="zh-CN" altLang="en-US" u="none" kern="0" dirty="0"/>
              <a:t>计算机网络技术与应用</a:t>
            </a:r>
          </a:p>
        </p:txBody>
      </p:sp>
      <p:pic>
        <p:nvPicPr>
          <p:cNvPr id="7" name="图片 6">
            <a:extLst>
              <a:ext uri="{FF2B5EF4-FFF2-40B4-BE49-F238E27FC236}">
                <a16:creationId xmlns:a16="http://schemas.microsoft.com/office/drawing/2014/main" id="{8547EE3E-18E7-49F6-9841-9AC4BCADE8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530" y="1196752"/>
            <a:ext cx="3889341" cy="54371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39" y="50818"/>
            <a:ext cx="8229600" cy="939784"/>
          </a:xfrm>
        </p:spPr>
        <p:txBody>
          <a:bodyPr>
            <a:normAutofit/>
          </a:bodyPr>
          <a:lstStyle/>
          <a:p>
            <a:r>
              <a:rPr lang="zh-CN" altLang="en-US" u="none" dirty="0"/>
              <a:t>互联网络</a:t>
            </a:r>
          </a:p>
        </p:txBody>
      </p:sp>
      <p:sp>
        <p:nvSpPr>
          <p:cNvPr id="3" name="内容占位符 2"/>
          <p:cNvSpPr>
            <a:spLocks noGrp="1"/>
          </p:cNvSpPr>
          <p:nvPr>
            <p:ph sz="half" idx="1"/>
          </p:nvPr>
        </p:nvSpPr>
        <p:spPr>
          <a:xfrm>
            <a:off x="179512" y="990602"/>
            <a:ext cx="8856984" cy="5606750"/>
          </a:xfrm>
        </p:spPr>
        <p:txBody>
          <a:bodyPr>
            <a:normAutofit/>
          </a:bodyPr>
          <a:lstStyle/>
          <a:p>
            <a:pPr>
              <a:buClr>
                <a:srgbClr val="C00000"/>
              </a:buClr>
            </a:pPr>
            <a:r>
              <a:rPr lang="zh-CN" altLang="en-US" sz="2400" dirty="0"/>
              <a:t>互联网络</a:t>
            </a:r>
            <a:r>
              <a:rPr lang="en-US" altLang="zh-CN" sz="2400" dirty="0">
                <a:solidFill>
                  <a:srgbClr val="00B0F0"/>
                </a:solidFill>
              </a:rPr>
              <a:t>internetwork</a:t>
            </a:r>
            <a:r>
              <a:rPr lang="en-US" altLang="zh-CN" sz="2400" dirty="0"/>
              <a:t> -- </a:t>
            </a:r>
            <a:r>
              <a:rPr lang="zh-CN" altLang="en-US" sz="2400" dirty="0"/>
              <a:t>互联网</a:t>
            </a:r>
            <a:r>
              <a:rPr lang="en-US" altLang="zh-CN" sz="2400" dirty="0">
                <a:solidFill>
                  <a:srgbClr val="00B0F0"/>
                </a:solidFill>
              </a:rPr>
              <a:t>internet</a:t>
            </a:r>
          </a:p>
          <a:p>
            <a:pPr lvl="1">
              <a:buClr>
                <a:srgbClr val="C00000"/>
              </a:buClr>
            </a:pPr>
            <a:r>
              <a:rPr lang="zh-CN" altLang="en-US" sz="2400" dirty="0"/>
              <a:t>将物理网络相互联接而形成的计算机网络，是网络的网络</a:t>
            </a:r>
            <a:endParaRPr lang="en-US" altLang="zh-CN" sz="2400" dirty="0"/>
          </a:p>
          <a:p>
            <a:pPr lvl="1">
              <a:buClr>
                <a:srgbClr val="C00000"/>
              </a:buClr>
            </a:pPr>
            <a:r>
              <a:rPr lang="zh-CN" altLang="en-US" sz="2400" dirty="0"/>
              <a:t>屏蔽各物理网络的差异，为用户提供统一的、通用的服务</a:t>
            </a:r>
          </a:p>
        </p:txBody>
      </p:sp>
      <p:pic>
        <p:nvPicPr>
          <p:cNvPr id="1026" name="Picture 2"/>
          <p:cNvPicPr>
            <a:picLocks noChangeAspect="1" noChangeArrowheads="1"/>
          </p:cNvPicPr>
          <p:nvPr/>
        </p:nvPicPr>
        <p:blipFill>
          <a:blip r:embed="rId2" cstate="print"/>
          <a:srcRect/>
          <a:stretch>
            <a:fillRect/>
          </a:stretch>
        </p:blipFill>
        <p:spPr bwMode="auto">
          <a:xfrm>
            <a:off x="1921919" y="2564904"/>
            <a:ext cx="5300161" cy="369377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5869"/>
            <a:ext cx="8229600" cy="868346"/>
          </a:xfrm>
        </p:spPr>
        <p:txBody>
          <a:bodyPr>
            <a:noAutofit/>
          </a:bodyPr>
          <a:lstStyle/>
          <a:p>
            <a:r>
              <a:rPr lang="en-US" altLang="zh-CN" sz="5400" dirty="0"/>
              <a:t>Internet</a:t>
            </a:r>
            <a:endParaRPr lang="zh-CN" altLang="en-US" sz="5400" dirty="0"/>
          </a:p>
        </p:txBody>
      </p:sp>
      <p:sp>
        <p:nvSpPr>
          <p:cNvPr id="3" name="内容占位符 2"/>
          <p:cNvSpPr>
            <a:spLocks noGrp="1"/>
          </p:cNvSpPr>
          <p:nvPr>
            <p:ph idx="1"/>
          </p:nvPr>
        </p:nvSpPr>
        <p:spPr>
          <a:xfrm>
            <a:off x="251520" y="1052736"/>
            <a:ext cx="8643998" cy="5143536"/>
          </a:xfrm>
        </p:spPr>
        <p:txBody>
          <a:bodyPr>
            <a:noAutofit/>
          </a:bodyPr>
          <a:lstStyle/>
          <a:p>
            <a:pPr>
              <a:spcBef>
                <a:spcPts val="2400"/>
              </a:spcBef>
            </a:pPr>
            <a:r>
              <a:rPr lang="en-US" altLang="zh-CN" sz="2800" dirty="0"/>
              <a:t>Internet</a:t>
            </a:r>
            <a:r>
              <a:rPr lang="zh-CN" altLang="en-US" sz="2800" dirty="0"/>
              <a:t>：因特网，国际互联网</a:t>
            </a:r>
            <a:endParaRPr lang="en-US" altLang="zh-CN" sz="2800" dirty="0"/>
          </a:p>
          <a:p>
            <a:pPr>
              <a:spcBef>
                <a:spcPts val="1200"/>
              </a:spcBef>
            </a:pPr>
            <a:r>
              <a:rPr lang="zh-CN" altLang="en-US" sz="2800" dirty="0"/>
              <a:t>最大、最著名的全球互联网，由成千上万的、各种各样的物理网络相互联接而成</a:t>
            </a:r>
            <a:endParaRPr lang="en-US" altLang="zh-CN" sz="2800" dirty="0"/>
          </a:p>
          <a:p>
            <a:pPr>
              <a:spcBef>
                <a:spcPts val="1200"/>
              </a:spcBef>
            </a:pPr>
            <a:r>
              <a:rPr lang="zh-CN" altLang="en-US" sz="2800" dirty="0"/>
              <a:t>互联了遍及全世界的数千万计算机系统，拥有几亿用户</a:t>
            </a:r>
            <a:endParaRPr lang="en-US" altLang="zh-CN" sz="2800" dirty="0"/>
          </a:p>
          <a:p>
            <a:pPr>
              <a:spcBef>
                <a:spcPts val="1200"/>
              </a:spcBef>
            </a:pPr>
            <a:r>
              <a:rPr lang="zh-CN" altLang="en-US" sz="2800" dirty="0"/>
              <a:t>人们常说的“上网”上的就是</a:t>
            </a:r>
            <a:r>
              <a:rPr lang="en-US" altLang="zh-CN" sz="2800" dirty="0"/>
              <a:t>Internet</a:t>
            </a:r>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37307"/>
            <a:ext cx="8229600" cy="725470"/>
          </a:xfrm>
        </p:spPr>
        <p:txBody>
          <a:bodyPr>
            <a:normAutofit/>
          </a:bodyPr>
          <a:lstStyle/>
          <a:p>
            <a:r>
              <a:rPr lang="zh-CN" altLang="en-US" sz="3600" dirty="0"/>
              <a:t>线路交换：计算机网络通信方式之一</a:t>
            </a:r>
          </a:p>
        </p:txBody>
      </p:sp>
      <p:sp>
        <p:nvSpPr>
          <p:cNvPr id="3" name="内容占位符 2"/>
          <p:cNvSpPr>
            <a:spLocks noGrp="1"/>
          </p:cNvSpPr>
          <p:nvPr>
            <p:ph idx="1"/>
          </p:nvPr>
        </p:nvSpPr>
        <p:spPr>
          <a:xfrm>
            <a:off x="142844" y="1071546"/>
            <a:ext cx="8893652" cy="5357850"/>
          </a:xfrm>
        </p:spPr>
        <p:txBody>
          <a:bodyPr>
            <a:normAutofit/>
          </a:bodyPr>
          <a:lstStyle/>
          <a:p>
            <a:pPr>
              <a:spcBef>
                <a:spcPts val="1200"/>
              </a:spcBef>
            </a:pPr>
            <a:r>
              <a:rPr lang="zh-CN" altLang="en-US" sz="2800" dirty="0"/>
              <a:t>工作过程：在交换数据信息前，通过控制信息在两台主机之间建立一条实际的物理信道。本次通信“独占”该物理信道</a:t>
            </a:r>
          </a:p>
          <a:p>
            <a:pPr>
              <a:spcBef>
                <a:spcPts val="1200"/>
              </a:spcBef>
            </a:pPr>
            <a:r>
              <a:rPr lang="zh-CN" altLang="en-US" sz="2800" dirty="0"/>
              <a:t>优势：通信实时性强</a:t>
            </a:r>
            <a:endParaRPr lang="en-US" altLang="zh-CN" sz="2800" dirty="0"/>
          </a:p>
          <a:p>
            <a:pPr>
              <a:spcBef>
                <a:spcPts val="1200"/>
              </a:spcBef>
            </a:pPr>
            <a:r>
              <a:rPr lang="zh-CN" altLang="en-US" sz="2800" dirty="0"/>
              <a:t>劣势：不能充分利用信道带宽，通信成本高</a:t>
            </a:r>
          </a:p>
        </p:txBody>
      </p:sp>
      <p:pic>
        <p:nvPicPr>
          <p:cNvPr id="2050" name="Picture 2"/>
          <p:cNvPicPr>
            <a:picLocks noChangeAspect="1" noChangeArrowheads="1"/>
          </p:cNvPicPr>
          <p:nvPr/>
        </p:nvPicPr>
        <p:blipFill>
          <a:blip r:embed="rId2" cstate="print"/>
          <a:srcRect/>
          <a:stretch>
            <a:fillRect/>
          </a:stretch>
        </p:blipFill>
        <p:spPr bwMode="auto">
          <a:xfrm>
            <a:off x="214427" y="4005064"/>
            <a:ext cx="8715145" cy="257176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8229600" cy="725470"/>
          </a:xfrm>
        </p:spPr>
        <p:txBody>
          <a:bodyPr>
            <a:normAutofit/>
          </a:bodyPr>
          <a:lstStyle/>
          <a:p>
            <a:r>
              <a:rPr lang="zh-CN" altLang="en-US" sz="3600" dirty="0"/>
              <a:t>存储转发：计算机网络通信方式之二</a:t>
            </a:r>
          </a:p>
        </p:txBody>
      </p:sp>
      <p:sp>
        <p:nvSpPr>
          <p:cNvPr id="3" name="内容占位符 2"/>
          <p:cNvSpPr>
            <a:spLocks noGrp="1"/>
          </p:cNvSpPr>
          <p:nvPr>
            <p:ph idx="1"/>
          </p:nvPr>
        </p:nvSpPr>
        <p:spPr>
          <a:xfrm>
            <a:off x="142843" y="1071546"/>
            <a:ext cx="8858314" cy="5357850"/>
          </a:xfrm>
        </p:spPr>
        <p:txBody>
          <a:bodyPr>
            <a:normAutofit/>
          </a:bodyPr>
          <a:lstStyle/>
          <a:p>
            <a:pPr>
              <a:spcBef>
                <a:spcPts val="1200"/>
              </a:spcBef>
            </a:pPr>
            <a:r>
              <a:rPr lang="zh-CN" altLang="en-US" sz="2800" dirty="0"/>
              <a:t>工作过程：数据传输途中的通信结点接收整个数据。将数据短暂存储后选择合适的路径转发给下一结点</a:t>
            </a:r>
            <a:endParaRPr lang="en-US" altLang="zh-CN" sz="2800" dirty="0"/>
          </a:p>
          <a:p>
            <a:pPr>
              <a:spcBef>
                <a:spcPts val="1200"/>
              </a:spcBef>
            </a:pPr>
            <a:r>
              <a:rPr lang="zh-CN" altLang="en-US" sz="2800" dirty="0"/>
              <a:t>要求：需要在传输的数据中增加目的地址和源地址信息，以便中间结点进行路由选择</a:t>
            </a:r>
          </a:p>
        </p:txBody>
      </p:sp>
      <p:pic>
        <p:nvPicPr>
          <p:cNvPr id="3074" name="Picture 2"/>
          <p:cNvPicPr>
            <a:picLocks noChangeAspect="1" noChangeArrowheads="1"/>
          </p:cNvPicPr>
          <p:nvPr/>
        </p:nvPicPr>
        <p:blipFill>
          <a:blip r:embed="rId2" cstate="print"/>
          <a:srcRect/>
          <a:stretch>
            <a:fillRect/>
          </a:stretch>
        </p:blipFill>
        <p:spPr bwMode="auto">
          <a:xfrm>
            <a:off x="178562" y="3645024"/>
            <a:ext cx="8786875" cy="228601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8822214" cy="725470"/>
          </a:xfrm>
        </p:spPr>
        <p:txBody>
          <a:bodyPr>
            <a:noAutofit/>
          </a:bodyPr>
          <a:lstStyle/>
          <a:p>
            <a:r>
              <a:rPr lang="zh-CN" altLang="en-US" sz="3200" dirty="0"/>
              <a:t>分组交换：现代计算机网络的主要交换方式</a:t>
            </a:r>
          </a:p>
        </p:txBody>
      </p:sp>
      <p:sp>
        <p:nvSpPr>
          <p:cNvPr id="3" name="内容占位符 2"/>
          <p:cNvSpPr>
            <a:spLocks noGrp="1"/>
          </p:cNvSpPr>
          <p:nvPr>
            <p:ph idx="1"/>
          </p:nvPr>
        </p:nvSpPr>
        <p:spPr>
          <a:xfrm>
            <a:off x="179512" y="928670"/>
            <a:ext cx="8856984" cy="5572164"/>
          </a:xfrm>
        </p:spPr>
        <p:txBody>
          <a:bodyPr>
            <a:normAutofit/>
          </a:bodyPr>
          <a:lstStyle/>
          <a:p>
            <a:pPr>
              <a:lnSpc>
                <a:spcPct val="130000"/>
              </a:lnSpc>
              <a:spcBef>
                <a:spcPts val="1200"/>
              </a:spcBef>
            </a:pPr>
            <a:r>
              <a:rPr lang="zh-CN" altLang="en-US" sz="2400" dirty="0"/>
              <a:t>分组交换（包交换，</a:t>
            </a:r>
            <a:r>
              <a:rPr lang="en-US" altLang="zh-CN" sz="2400" dirty="0">
                <a:solidFill>
                  <a:srgbClr val="00B0F0"/>
                </a:solidFill>
              </a:rPr>
              <a:t>packet switch</a:t>
            </a:r>
            <a:r>
              <a:rPr lang="zh-CN" altLang="en-US" sz="2400" dirty="0"/>
              <a:t>）</a:t>
            </a:r>
            <a:endParaRPr lang="en-US" altLang="zh-CN" sz="2400" dirty="0"/>
          </a:p>
          <a:p>
            <a:pPr lvl="1">
              <a:lnSpc>
                <a:spcPct val="130000"/>
              </a:lnSpc>
              <a:spcBef>
                <a:spcPts val="0"/>
              </a:spcBef>
            </a:pPr>
            <a:r>
              <a:rPr lang="zh-CN" altLang="zh-CN" sz="2000" dirty="0"/>
              <a:t>将大块用户数据分割成多个小块</a:t>
            </a:r>
            <a:r>
              <a:rPr lang="zh-CN" altLang="en-US" sz="2000" dirty="0"/>
              <a:t>数据分别进行存储转发</a:t>
            </a:r>
            <a:endParaRPr lang="en-US" altLang="zh-CN" sz="2000" dirty="0"/>
          </a:p>
          <a:p>
            <a:pPr lvl="1">
              <a:lnSpc>
                <a:spcPct val="130000"/>
              </a:lnSpc>
              <a:spcBef>
                <a:spcPts val="0"/>
              </a:spcBef>
            </a:pPr>
            <a:r>
              <a:rPr lang="zh-CN" altLang="en-US" sz="2000" dirty="0"/>
              <a:t>本质是一种存储转发</a:t>
            </a:r>
            <a:endParaRPr lang="en-US" altLang="zh-CN" sz="2000" dirty="0"/>
          </a:p>
          <a:p>
            <a:pPr>
              <a:lnSpc>
                <a:spcPct val="130000"/>
              </a:lnSpc>
              <a:spcBef>
                <a:spcPts val="1200"/>
              </a:spcBef>
            </a:pPr>
            <a:r>
              <a:rPr lang="zh-CN" altLang="en-US" sz="2400" dirty="0"/>
              <a:t>分组（包，</a:t>
            </a:r>
            <a:r>
              <a:rPr lang="en-US" altLang="zh-CN" sz="2400" dirty="0">
                <a:solidFill>
                  <a:srgbClr val="00B0F0"/>
                </a:solidFill>
              </a:rPr>
              <a:t>packet</a:t>
            </a:r>
            <a:r>
              <a:rPr lang="zh-CN" altLang="en-US" sz="2400" dirty="0"/>
              <a:t>）</a:t>
            </a:r>
            <a:endParaRPr lang="en-US" altLang="zh-CN" sz="2400" dirty="0"/>
          </a:p>
          <a:p>
            <a:pPr lvl="1">
              <a:lnSpc>
                <a:spcPct val="130000"/>
              </a:lnSpc>
              <a:spcBef>
                <a:spcPts val="0"/>
              </a:spcBef>
            </a:pPr>
            <a:r>
              <a:rPr lang="zh-CN" altLang="en-US" sz="2000" dirty="0"/>
              <a:t>由分割后的小块数据与</a:t>
            </a:r>
            <a:r>
              <a:rPr lang="zh-CN" altLang="zh-CN" sz="2000" dirty="0"/>
              <a:t>目的地址、源地址等控制信息</a:t>
            </a:r>
            <a:r>
              <a:rPr lang="zh-CN" altLang="en-US" sz="2000" dirty="0"/>
              <a:t>组成</a:t>
            </a:r>
            <a:endParaRPr lang="en-US" altLang="zh-CN" sz="2000" dirty="0"/>
          </a:p>
          <a:p>
            <a:pPr lvl="1">
              <a:lnSpc>
                <a:spcPct val="130000"/>
              </a:lnSpc>
              <a:spcBef>
                <a:spcPts val="0"/>
              </a:spcBef>
            </a:pPr>
            <a:r>
              <a:rPr lang="zh-CN" altLang="en-US" sz="2000" dirty="0"/>
              <a:t>不同场景叫法：帧</a:t>
            </a:r>
            <a:r>
              <a:rPr lang="en-US" altLang="zh-CN" sz="2000" dirty="0"/>
              <a:t>-</a:t>
            </a:r>
            <a:r>
              <a:rPr lang="en-US" altLang="zh-CN" sz="2000" dirty="0">
                <a:solidFill>
                  <a:srgbClr val="00B0F0"/>
                </a:solidFill>
              </a:rPr>
              <a:t>frame</a:t>
            </a:r>
            <a:r>
              <a:rPr lang="zh-CN" altLang="en-US" sz="2000" dirty="0"/>
              <a:t>、</a:t>
            </a:r>
            <a:r>
              <a:rPr lang="en-US" altLang="zh-CN" sz="2000" dirty="0"/>
              <a:t>IP</a:t>
            </a:r>
            <a:r>
              <a:rPr lang="zh-CN" altLang="en-US" sz="2000" dirty="0"/>
              <a:t>数据包</a:t>
            </a:r>
            <a:r>
              <a:rPr lang="en-US" altLang="zh-CN" sz="2000" dirty="0"/>
              <a:t>-</a:t>
            </a:r>
            <a:r>
              <a:rPr lang="en-US" altLang="zh-CN" sz="2000" dirty="0">
                <a:solidFill>
                  <a:srgbClr val="00B0F0"/>
                </a:solidFill>
              </a:rPr>
              <a:t>IP packet</a:t>
            </a:r>
            <a:r>
              <a:rPr lang="zh-CN" altLang="en-US" sz="2000" dirty="0"/>
              <a:t>、</a:t>
            </a:r>
            <a:r>
              <a:rPr lang="en-US" altLang="zh-CN" sz="2000" dirty="0"/>
              <a:t>TCP</a:t>
            </a:r>
            <a:r>
              <a:rPr lang="zh-CN" altLang="en-US" sz="2000" dirty="0"/>
              <a:t>段</a:t>
            </a:r>
            <a:r>
              <a:rPr lang="en-US" altLang="zh-CN" sz="2000" dirty="0"/>
              <a:t>-</a:t>
            </a:r>
            <a:r>
              <a:rPr lang="en-US" altLang="zh-CN" sz="2000" dirty="0">
                <a:solidFill>
                  <a:srgbClr val="00B0F0"/>
                </a:solidFill>
              </a:rPr>
              <a:t>TCP segment</a:t>
            </a:r>
            <a:r>
              <a:rPr lang="zh-CN" altLang="en-US" sz="2000" dirty="0"/>
              <a:t>、</a:t>
            </a:r>
            <a:r>
              <a:rPr lang="en-US" altLang="zh-CN" sz="2000" dirty="0"/>
              <a:t>UDP</a:t>
            </a:r>
            <a:r>
              <a:rPr lang="zh-CN" altLang="en-US" sz="2000" dirty="0"/>
              <a:t>数据报</a:t>
            </a:r>
            <a:r>
              <a:rPr lang="en-US" altLang="zh-CN" sz="2000" dirty="0"/>
              <a:t>-</a:t>
            </a:r>
            <a:r>
              <a:rPr lang="en-US" altLang="zh-CN" sz="2000" dirty="0">
                <a:solidFill>
                  <a:srgbClr val="00B0F0"/>
                </a:solidFill>
              </a:rPr>
              <a:t>UDP datagram</a:t>
            </a:r>
          </a:p>
        </p:txBody>
      </p:sp>
      <p:pic>
        <p:nvPicPr>
          <p:cNvPr id="4" name="图片 3">
            <a:extLst>
              <a:ext uri="{FF2B5EF4-FFF2-40B4-BE49-F238E27FC236}">
                <a16:creationId xmlns:a16="http://schemas.microsoft.com/office/drawing/2014/main" id="{DAB688EC-72CB-4AD6-B8C6-8D0561633F25}"/>
              </a:ext>
            </a:extLst>
          </p:cNvPr>
          <p:cNvPicPr>
            <a:picLocks noChangeAspect="1"/>
          </p:cNvPicPr>
          <p:nvPr/>
        </p:nvPicPr>
        <p:blipFill>
          <a:blip r:embed="rId2"/>
          <a:stretch>
            <a:fillRect/>
          </a:stretch>
        </p:blipFill>
        <p:spPr>
          <a:xfrm>
            <a:off x="539552" y="4145917"/>
            <a:ext cx="7419670" cy="23762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88640"/>
            <a:ext cx="8229600" cy="597154"/>
          </a:xfrm>
        </p:spPr>
        <p:txBody>
          <a:bodyPr>
            <a:noAutofit/>
          </a:bodyPr>
          <a:lstStyle/>
          <a:p>
            <a:r>
              <a:rPr lang="zh-CN" altLang="en-US" dirty="0"/>
              <a:t>分组交换的特点</a:t>
            </a:r>
          </a:p>
        </p:txBody>
      </p:sp>
      <p:sp>
        <p:nvSpPr>
          <p:cNvPr id="3" name="内容占位符 2"/>
          <p:cNvSpPr>
            <a:spLocks noGrp="1"/>
          </p:cNvSpPr>
          <p:nvPr>
            <p:ph idx="1"/>
          </p:nvPr>
        </p:nvSpPr>
        <p:spPr>
          <a:xfrm>
            <a:off x="142844" y="1052736"/>
            <a:ext cx="8786874" cy="5448098"/>
          </a:xfrm>
        </p:spPr>
        <p:txBody>
          <a:bodyPr>
            <a:normAutofit/>
          </a:bodyPr>
          <a:lstStyle/>
          <a:p>
            <a:pPr>
              <a:spcBef>
                <a:spcPts val="1200"/>
              </a:spcBef>
            </a:pPr>
            <a:r>
              <a:rPr lang="zh-CN" altLang="en-US" dirty="0"/>
              <a:t>并发性高</a:t>
            </a:r>
          </a:p>
          <a:p>
            <a:pPr>
              <a:spcBef>
                <a:spcPts val="1200"/>
              </a:spcBef>
            </a:pPr>
            <a:r>
              <a:rPr lang="zh-CN" altLang="en-US" dirty="0"/>
              <a:t>出错后重传量小</a:t>
            </a:r>
          </a:p>
          <a:p>
            <a:pPr>
              <a:spcBef>
                <a:spcPts val="1200"/>
              </a:spcBef>
            </a:pPr>
            <a:r>
              <a:rPr lang="zh-CN" altLang="en-US" dirty="0"/>
              <a:t>缓存要求低</a:t>
            </a:r>
          </a:p>
          <a:p>
            <a:pPr>
              <a:spcBef>
                <a:spcPts val="1200"/>
              </a:spcBef>
            </a:pPr>
            <a:r>
              <a:rPr lang="zh-CN" altLang="en-US" dirty="0"/>
              <a:t>传输延迟小</a:t>
            </a:r>
          </a:p>
          <a:p>
            <a:pPr>
              <a:spcBef>
                <a:spcPts val="1200"/>
              </a:spcBef>
            </a:pPr>
            <a:endParaRPr lang="zh-CN" altLang="zh-CN" dirty="0"/>
          </a:p>
        </p:txBody>
      </p:sp>
      <p:pic>
        <p:nvPicPr>
          <p:cNvPr id="4" name="Picture 2"/>
          <p:cNvPicPr>
            <a:picLocks noChangeAspect="1" noChangeArrowheads="1"/>
          </p:cNvPicPr>
          <p:nvPr/>
        </p:nvPicPr>
        <p:blipFill>
          <a:blip r:embed="rId2" cstate="print"/>
          <a:srcRect/>
          <a:stretch>
            <a:fillRect/>
          </a:stretch>
        </p:blipFill>
        <p:spPr bwMode="auto">
          <a:xfrm>
            <a:off x="142843" y="3861048"/>
            <a:ext cx="8786875" cy="228601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88640"/>
            <a:ext cx="8229600" cy="654032"/>
          </a:xfrm>
        </p:spPr>
        <p:txBody>
          <a:bodyPr>
            <a:normAutofit/>
          </a:bodyPr>
          <a:lstStyle/>
          <a:p>
            <a:r>
              <a:rPr lang="zh-CN" altLang="en-US" dirty="0"/>
              <a:t>协议的基本概念</a:t>
            </a:r>
          </a:p>
        </p:txBody>
      </p:sp>
      <p:sp>
        <p:nvSpPr>
          <p:cNvPr id="3" name="内容占位符 2"/>
          <p:cNvSpPr>
            <a:spLocks noGrp="1"/>
          </p:cNvSpPr>
          <p:nvPr>
            <p:ph idx="1"/>
          </p:nvPr>
        </p:nvSpPr>
        <p:spPr>
          <a:xfrm>
            <a:off x="214282" y="1000108"/>
            <a:ext cx="8715436" cy="5572164"/>
          </a:xfrm>
        </p:spPr>
        <p:txBody>
          <a:bodyPr>
            <a:normAutofit/>
          </a:bodyPr>
          <a:lstStyle/>
          <a:p>
            <a:r>
              <a:rPr lang="zh-CN" altLang="en-US" dirty="0"/>
              <a:t>协议（</a:t>
            </a:r>
            <a:r>
              <a:rPr lang="en-US" altLang="zh-CN" dirty="0"/>
              <a:t>protocol</a:t>
            </a:r>
            <a:r>
              <a:rPr lang="zh-CN" altLang="en-US" dirty="0"/>
              <a:t>）：通信双方为了实现通信所进行的约定或所作的对话规则</a:t>
            </a:r>
            <a:endParaRPr lang="en-US" altLang="zh-CN" dirty="0"/>
          </a:p>
          <a:p>
            <a:pPr>
              <a:spcBef>
                <a:spcPts val="2400"/>
              </a:spcBef>
            </a:pPr>
            <a:r>
              <a:rPr lang="zh-CN" altLang="en-US" dirty="0"/>
              <a:t>网络协议的组成：</a:t>
            </a:r>
            <a:endParaRPr lang="en-US" altLang="zh-CN" dirty="0"/>
          </a:p>
          <a:p>
            <a:pPr lvl="1"/>
            <a:r>
              <a:rPr lang="zh-CN" altLang="en-US" dirty="0"/>
              <a:t>语义：做什么（如：每个字段代表的具体含义）</a:t>
            </a:r>
            <a:endParaRPr lang="en-US" altLang="zh-CN" dirty="0"/>
          </a:p>
          <a:p>
            <a:pPr lvl="1"/>
            <a:r>
              <a:rPr lang="zh-CN" altLang="en-US" dirty="0"/>
              <a:t>语法：怎么做（如：分组的长度、分几个字段）</a:t>
            </a:r>
            <a:endParaRPr lang="en-US" altLang="zh-CN" dirty="0"/>
          </a:p>
          <a:p>
            <a:pPr lvl="1"/>
            <a:r>
              <a:rPr lang="zh-CN" altLang="en-US" dirty="0"/>
              <a:t>定时关系：何时做（如：何时发送何种数据包）</a:t>
            </a:r>
          </a:p>
          <a:p>
            <a:pPr>
              <a:spcBef>
                <a:spcPts val="2400"/>
              </a:spcBef>
            </a:pPr>
            <a:r>
              <a:rPr lang="zh-CN" altLang="en-US" dirty="0"/>
              <a:t>计算机网络中存在多种协议</a:t>
            </a:r>
            <a:endParaRPr lang="en-US" altLang="zh-CN" dirty="0"/>
          </a:p>
          <a:p>
            <a:pPr lvl="1"/>
            <a:r>
              <a:rPr lang="zh-CN" altLang="en-US" dirty="0"/>
              <a:t>一种协议应处理另一种协议未处理过的通信问题</a:t>
            </a:r>
            <a:endParaRPr lang="en-US" altLang="zh-CN" dirty="0"/>
          </a:p>
          <a:p>
            <a:pPr lvl="1"/>
            <a:r>
              <a:rPr lang="zh-CN" altLang="en-US" dirty="0"/>
              <a:t>协议之间可以共享数据和信息</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88640"/>
            <a:ext cx="8229600" cy="654032"/>
          </a:xfrm>
        </p:spPr>
        <p:txBody>
          <a:bodyPr>
            <a:normAutofit/>
          </a:bodyPr>
          <a:lstStyle/>
          <a:p>
            <a:r>
              <a:rPr lang="zh-CN" altLang="en-US" dirty="0"/>
              <a:t>网络的层次结构</a:t>
            </a:r>
          </a:p>
        </p:txBody>
      </p:sp>
      <p:sp>
        <p:nvSpPr>
          <p:cNvPr id="3" name="内容占位符 2"/>
          <p:cNvSpPr>
            <a:spLocks noGrp="1"/>
          </p:cNvSpPr>
          <p:nvPr>
            <p:ph idx="1"/>
          </p:nvPr>
        </p:nvSpPr>
        <p:spPr>
          <a:xfrm>
            <a:off x="214282" y="1000108"/>
            <a:ext cx="8715436" cy="5572164"/>
          </a:xfrm>
        </p:spPr>
        <p:txBody>
          <a:bodyPr>
            <a:normAutofit/>
          </a:bodyPr>
          <a:lstStyle/>
          <a:p>
            <a:r>
              <a:rPr lang="zh-CN" altLang="en-US" dirty="0"/>
              <a:t>目的：将庞大的、复杂的计算机网络问题划分成若干较小的、简单的问题</a:t>
            </a:r>
            <a:r>
              <a:rPr lang="en-US" altLang="zh-CN" dirty="0"/>
              <a:t>——</a:t>
            </a:r>
            <a:r>
              <a:rPr lang="zh-CN" altLang="en-US" dirty="0"/>
              <a:t>分而治之</a:t>
            </a:r>
            <a:endParaRPr lang="en-US" altLang="zh-CN" dirty="0"/>
          </a:p>
          <a:p>
            <a:pPr>
              <a:spcBef>
                <a:spcPts val="1800"/>
              </a:spcBef>
            </a:pPr>
            <a:r>
              <a:rPr lang="zh-CN" altLang="en-US" dirty="0"/>
              <a:t>划分原则：层内功能内聚，层间耦合松散</a:t>
            </a:r>
          </a:p>
          <a:p>
            <a:pPr>
              <a:spcBef>
                <a:spcPts val="1800"/>
              </a:spcBef>
            </a:pPr>
            <a:r>
              <a:rPr lang="zh-CN" altLang="en-US" dirty="0"/>
              <a:t>优越性</a:t>
            </a:r>
          </a:p>
          <a:p>
            <a:pPr lvl="1"/>
            <a:r>
              <a:rPr lang="zh-CN" altLang="en-US" dirty="0"/>
              <a:t>各层之间相互独立：高层无需知道低层的实现方法</a:t>
            </a:r>
          </a:p>
          <a:p>
            <a:pPr lvl="1"/>
            <a:r>
              <a:rPr lang="zh-CN" altLang="en-US" dirty="0"/>
              <a:t>灵活性好：各层可采用最合适自己的实现技术</a:t>
            </a:r>
            <a:endParaRPr lang="en-US" altLang="zh-CN" dirty="0"/>
          </a:p>
          <a:p>
            <a:pPr lvl="1"/>
            <a:r>
              <a:rPr lang="zh-CN" altLang="en-US" dirty="0"/>
              <a:t>有利于新技术的采用：更改一层的实现方式不影响其他层</a:t>
            </a:r>
          </a:p>
          <a:p>
            <a:pPr lvl="1"/>
            <a:r>
              <a:rPr lang="zh-CN" altLang="en-US" dirty="0"/>
              <a:t>易于实现和维护</a:t>
            </a:r>
          </a:p>
          <a:p>
            <a:pPr lvl="1"/>
            <a:r>
              <a:rPr lang="zh-CN" altLang="en-US" dirty="0"/>
              <a:t>有利于网络标准化</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16632"/>
            <a:ext cx="8229600" cy="654032"/>
          </a:xfrm>
        </p:spPr>
        <p:txBody>
          <a:bodyPr>
            <a:normAutofit/>
          </a:bodyPr>
          <a:lstStyle/>
          <a:p>
            <a:r>
              <a:rPr lang="en-US" altLang="zh-CN" dirty="0"/>
              <a:t>ISO/OSI</a:t>
            </a:r>
            <a:r>
              <a:rPr lang="zh-CN" altLang="en-US" dirty="0"/>
              <a:t>参考模型</a:t>
            </a:r>
          </a:p>
        </p:txBody>
      </p:sp>
      <p:sp>
        <p:nvSpPr>
          <p:cNvPr id="3" name="内容占位符 2"/>
          <p:cNvSpPr>
            <a:spLocks noGrp="1"/>
          </p:cNvSpPr>
          <p:nvPr>
            <p:ph idx="1"/>
          </p:nvPr>
        </p:nvSpPr>
        <p:spPr>
          <a:xfrm>
            <a:off x="214282" y="1071546"/>
            <a:ext cx="4643470" cy="5429288"/>
          </a:xfrm>
        </p:spPr>
        <p:txBody>
          <a:bodyPr>
            <a:normAutofit fontScale="92500" lnSpcReduction="10000"/>
          </a:bodyPr>
          <a:lstStyle/>
          <a:p>
            <a:r>
              <a:rPr lang="zh-CN" altLang="en-US" dirty="0"/>
              <a:t>由国际标准化组织制定的网络层次结构模型</a:t>
            </a:r>
            <a:endParaRPr lang="en-US" altLang="zh-CN" dirty="0"/>
          </a:p>
          <a:p>
            <a:pPr>
              <a:spcBef>
                <a:spcPts val="1800"/>
              </a:spcBef>
            </a:pPr>
            <a:r>
              <a:rPr lang="zh-CN" altLang="en-US" dirty="0"/>
              <a:t>说明了信息的传输过程，各层具有的功能</a:t>
            </a:r>
            <a:endParaRPr lang="en-US" altLang="zh-CN" dirty="0"/>
          </a:p>
          <a:p>
            <a:pPr>
              <a:spcBef>
                <a:spcPts val="1800"/>
              </a:spcBef>
            </a:pPr>
            <a:r>
              <a:rPr lang="zh-CN" altLang="en-US" dirty="0"/>
              <a:t>将网络分为</a:t>
            </a:r>
            <a:r>
              <a:rPr lang="en-US" altLang="zh-CN" dirty="0"/>
              <a:t>7</a:t>
            </a:r>
            <a:r>
              <a:rPr lang="zh-CN" altLang="en-US" dirty="0"/>
              <a:t>层：物理层、数据链路层、网络层、传输层、会话层、表示层和应用层</a:t>
            </a:r>
            <a:endParaRPr lang="en-US" altLang="zh-CN" dirty="0"/>
          </a:p>
          <a:p>
            <a:pPr>
              <a:spcBef>
                <a:spcPts val="1800"/>
              </a:spcBef>
            </a:pPr>
            <a:r>
              <a:rPr lang="zh-CN" altLang="en-US" dirty="0"/>
              <a:t>网络的设计规划出一张蓝图（并非指一个现实的网络）</a:t>
            </a:r>
          </a:p>
        </p:txBody>
      </p:sp>
      <p:pic>
        <p:nvPicPr>
          <p:cNvPr id="1026" name="Picture 2"/>
          <p:cNvPicPr>
            <a:picLocks noChangeAspect="1" noChangeArrowheads="1"/>
          </p:cNvPicPr>
          <p:nvPr/>
        </p:nvPicPr>
        <p:blipFill>
          <a:blip r:embed="rId2" cstate="print"/>
          <a:srcRect/>
          <a:stretch>
            <a:fillRect/>
          </a:stretch>
        </p:blipFill>
        <p:spPr bwMode="auto">
          <a:xfrm>
            <a:off x="4929190" y="1071545"/>
            <a:ext cx="3929090" cy="5448939"/>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90498"/>
            <a:ext cx="8229600" cy="725470"/>
          </a:xfrm>
        </p:spPr>
        <p:txBody>
          <a:bodyPr>
            <a:normAutofit/>
          </a:bodyPr>
          <a:lstStyle/>
          <a:p>
            <a:r>
              <a:rPr lang="en-US" altLang="zh-CN" dirty="0"/>
              <a:t>ISO/OSI</a:t>
            </a:r>
            <a:r>
              <a:rPr lang="zh-CN" altLang="en-US" dirty="0"/>
              <a:t>参考模型</a:t>
            </a:r>
          </a:p>
        </p:txBody>
      </p:sp>
      <p:sp>
        <p:nvSpPr>
          <p:cNvPr id="3" name="内容占位符 2"/>
          <p:cNvSpPr>
            <a:spLocks noGrp="1"/>
          </p:cNvSpPr>
          <p:nvPr>
            <p:ph idx="1"/>
          </p:nvPr>
        </p:nvSpPr>
        <p:spPr>
          <a:xfrm>
            <a:off x="214282" y="1214422"/>
            <a:ext cx="8715436" cy="5286412"/>
          </a:xfrm>
        </p:spPr>
        <p:txBody>
          <a:bodyPr>
            <a:normAutofit/>
          </a:bodyPr>
          <a:lstStyle/>
          <a:p>
            <a:r>
              <a:rPr lang="zh-CN" altLang="en-US" dirty="0"/>
              <a:t>主机应实现全部七层功能</a:t>
            </a:r>
            <a:endParaRPr lang="en-US" altLang="zh-CN" dirty="0"/>
          </a:p>
          <a:p>
            <a:pPr>
              <a:spcBef>
                <a:spcPts val="2400"/>
              </a:spcBef>
            </a:pPr>
            <a:r>
              <a:rPr lang="zh-CN" altLang="en-US" dirty="0"/>
              <a:t>通信设备应实现下三层功能</a:t>
            </a:r>
            <a:endParaRPr lang="en-US" altLang="zh-CN" dirty="0"/>
          </a:p>
          <a:p>
            <a:pPr lvl="1"/>
            <a:r>
              <a:rPr lang="zh-CN" altLang="en-US" dirty="0"/>
              <a:t>路由器实现到网络层</a:t>
            </a:r>
            <a:endParaRPr lang="en-US" altLang="zh-CN" dirty="0"/>
          </a:p>
          <a:p>
            <a:pPr lvl="1"/>
            <a:r>
              <a:rPr lang="zh-CN" altLang="en-US" dirty="0"/>
              <a:t>交换机实现到链路层</a:t>
            </a:r>
            <a:endParaRPr lang="en-US" altLang="zh-CN" dirty="0"/>
          </a:p>
          <a:p>
            <a:pPr lvl="1"/>
            <a:r>
              <a:rPr lang="zh-CN" altLang="en-US" dirty="0"/>
              <a:t>集线器实现到物理层</a:t>
            </a:r>
            <a:endParaRPr lang="en-US" altLang="zh-CN" dirty="0"/>
          </a:p>
          <a:p>
            <a:pPr>
              <a:spcBef>
                <a:spcPts val="2400"/>
              </a:spcBef>
            </a:pPr>
            <a:r>
              <a:rPr lang="zh-CN" altLang="en-US" dirty="0"/>
              <a:t>同等层具有相同的功能</a:t>
            </a:r>
            <a:endParaRPr lang="en-US" altLang="zh-CN" dirty="0"/>
          </a:p>
          <a:p>
            <a:pPr>
              <a:spcBef>
                <a:spcPts val="2400"/>
              </a:spcBef>
            </a:pPr>
            <a:r>
              <a:rPr lang="zh-CN" altLang="en-US" dirty="0"/>
              <a:t>相邻层通过接口进行通信：上层使用下层提供的服务并向其上层提供服务</a:t>
            </a:r>
          </a:p>
        </p:txBody>
      </p:sp>
      <p:pic>
        <p:nvPicPr>
          <p:cNvPr id="2050" name="Picture 2"/>
          <p:cNvPicPr>
            <a:picLocks noChangeAspect="1" noChangeArrowheads="1"/>
          </p:cNvPicPr>
          <p:nvPr/>
        </p:nvPicPr>
        <p:blipFill>
          <a:blip r:embed="rId2" cstate="print"/>
          <a:srcRect/>
          <a:stretch>
            <a:fillRect/>
          </a:stretch>
        </p:blipFill>
        <p:spPr bwMode="auto">
          <a:xfrm>
            <a:off x="214282" y="1285860"/>
            <a:ext cx="8715436" cy="36433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认识计算机网络</a:t>
            </a:r>
          </a:p>
        </p:txBody>
      </p:sp>
      <p:sp>
        <p:nvSpPr>
          <p:cNvPr id="3" name="内容占位符 2"/>
          <p:cNvSpPr>
            <a:spLocks noGrp="1"/>
          </p:cNvSpPr>
          <p:nvPr>
            <p:ph idx="1"/>
          </p:nvPr>
        </p:nvSpPr>
        <p:spPr/>
        <p:txBody>
          <a:bodyPr>
            <a:normAutofit/>
          </a:bodyPr>
          <a:lstStyle/>
          <a:p>
            <a:pPr>
              <a:lnSpc>
                <a:spcPct val="150000"/>
              </a:lnSpc>
            </a:pPr>
            <a:r>
              <a:rPr lang="zh-CN" altLang="en-US" dirty="0"/>
              <a:t>计算机网络：利用通信线路将具有独立功能的计算机连接起来而形成的计算机集合，计算机之间借助于通信线路传递信息，共享软件、硬件和数据等资源</a:t>
            </a:r>
            <a:endParaRPr lang="en-US" altLang="zh-CN" dirty="0"/>
          </a:p>
          <a:p>
            <a:pPr>
              <a:lnSpc>
                <a:spcPct val="150000"/>
              </a:lnSpc>
              <a:spcBef>
                <a:spcPts val="1200"/>
              </a:spcBef>
            </a:pPr>
            <a:r>
              <a:rPr lang="zh-CN" altLang="en-US" dirty="0"/>
              <a:t>计算机网络：建立在通信网络基础之上，以资源共享和在线通信为目的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16632"/>
            <a:ext cx="8229600" cy="796908"/>
          </a:xfrm>
        </p:spPr>
        <p:txBody>
          <a:bodyPr>
            <a:normAutofit/>
          </a:bodyPr>
          <a:lstStyle/>
          <a:p>
            <a:r>
              <a:rPr lang="en-US" altLang="zh-CN" dirty="0"/>
              <a:t>OSI</a:t>
            </a:r>
            <a:r>
              <a:rPr lang="zh-CN" altLang="en-US" dirty="0"/>
              <a:t>各层的主要功能</a:t>
            </a:r>
          </a:p>
        </p:txBody>
      </p:sp>
      <p:sp>
        <p:nvSpPr>
          <p:cNvPr id="3" name="内容占位符 2"/>
          <p:cNvSpPr>
            <a:spLocks noGrp="1"/>
          </p:cNvSpPr>
          <p:nvPr>
            <p:ph idx="1"/>
          </p:nvPr>
        </p:nvSpPr>
        <p:spPr>
          <a:xfrm>
            <a:off x="142844" y="1214422"/>
            <a:ext cx="8858312" cy="5429288"/>
          </a:xfrm>
        </p:spPr>
        <p:txBody>
          <a:bodyPr>
            <a:normAutofit lnSpcReduction="10000"/>
          </a:bodyPr>
          <a:lstStyle/>
          <a:p>
            <a:pPr>
              <a:spcBef>
                <a:spcPts val="1800"/>
              </a:spcBef>
            </a:pPr>
            <a:r>
              <a:rPr lang="zh-CN" altLang="en-US" sz="2800" dirty="0"/>
              <a:t>物理层：利用物理传输介质透明地传送比特流</a:t>
            </a:r>
          </a:p>
          <a:p>
            <a:pPr>
              <a:spcBef>
                <a:spcPts val="1800"/>
              </a:spcBef>
            </a:pPr>
            <a:r>
              <a:rPr lang="zh-CN" altLang="en-US" sz="2800" dirty="0"/>
              <a:t>数据链路层：保证点到点可靠的数据传输</a:t>
            </a:r>
          </a:p>
          <a:p>
            <a:pPr>
              <a:spcBef>
                <a:spcPts val="1800"/>
              </a:spcBef>
            </a:pPr>
            <a:r>
              <a:rPr lang="zh-CN" altLang="en-US" sz="2800" dirty="0"/>
              <a:t>网络层：路由选择</a:t>
            </a:r>
          </a:p>
          <a:p>
            <a:pPr>
              <a:spcBef>
                <a:spcPts val="1800"/>
              </a:spcBef>
            </a:pPr>
            <a:r>
              <a:rPr lang="zh-CN" altLang="en-US" sz="2800" dirty="0"/>
              <a:t>传输层：提供可靠的端到端服务</a:t>
            </a:r>
            <a:endParaRPr lang="en-US" altLang="zh-CN" sz="2800" dirty="0"/>
          </a:p>
          <a:p>
            <a:pPr>
              <a:spcBef>
                <a:spcPts val="1800"/>
              </a:spcBef>
            </a:pPr>
            <a:r>
              <a:rPr lang="zh-CN" altLang="en-US" sz="2800" dirty="0"/>
              <a:t>会话层：建立、管理和终止应用程序进程之间的会话</a:t>
            </a:r>
          </a:p>
          <a:p>
            <a:pPr>
              <a:spcBef>
                <a:spcPts val="1800"/>
              </a:spcBef>
            </a:pPr>
            <a:r>
              <a:rPr lang="zh-CN" altLang="en-US" sz="2800" dirty="0"/>
              <a:t>表示层：保证一个系统应用层发出的信息能被另一个系统的应用层读出</a:t>
            </a:r>
          </a:p>
          <a:p>
            <a:pPr>
              <a:spcBef>
                <a:spcPts val="1800"/>
              </a:spcBef>
            </a:pPr>
            <a:r>
              <a:rPr lang="zh-CN" altLang="en-US" sz="2800" dirty="0"/>
              <a:t>应用层：为用户的应用程序提供网络服务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8530" y="116632"/>
            <a:ext cx="8229600" cy="796908"/>
          </a:xfrm>
        </p:spPr>
        <p:txBody>
          <a:bodyPr/>
          <a:lstStyle/>
          <a:p>
            <a:r>
              <a:rPr lang="zh-CN" altLang="en-US" dirty="0"/>
              <a:t>生活中的信息封装与对等层通信</a:t>
            </a:r>
          </a:p>
        </p:txBody>
      </p:sp>
      <p:sp>
        <p:nvSpPr>
          <p:cNvPr id="3" name="内容占位符 2"/>
          <p:cNvSpPr>
            <a:spLocks noGrp="1"/>
          </p:cNvSpPr>
          <p:nvPr>
            <p:ph idx="1"/>
          </p:nvPr>
        </p:nvSpPr>
        <p:spPr/>
        <p:txBody>
          <a:bodyPr/>
          <a:lstStyle/>
          <a:p>
            <a:endParaRPr lang="zh-CN" altLang="en-US" dirty="0"/>
          </a:p>
        </p:txBody>
      </p:sp>
      <p:sp>
        <p:nvSpPr>
          <p:cNvPr id="4" name="Rectangle 2">
            <a:extLst>
              <a:ext uri="{FF2B5EF4-FFF2-40B4-BE49-F238E27FC236}">
                <a16:creationId xmlns:a16="http://schemas.microsoft.com/office/drawing/2014/main" id="{642A1BE2-D8FB-4875-8E9D-A0C4FCAC7730}"/>
              </a:ext>
            </a:extLst>
          </p:cNvPr>
          <p:cNvSpPr>
            <a:spLocks noChangeArrowheads="1"/>
          </p:cNvSpPr>
          <p:nvPr/>
        </p:nvSpPr>
        <p:spPr bwMode="auto">
          <a:xfrm>
            <a:off x="1547664" y="2038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2BDDF406-F08A-41A0-BC42-FFBC7D21E7F2}"/>
              </a:ext>
            </a:extLst>
          </p:cNvPr>
          <p:cNvGraphicFramePr>
            <a:graphicFrameLocks noChangeAspect="1"/>
          </p:cNvGraphicFramePr>
          <p:nvPr>
            <p:extLst>
              <p:ext uri="{D42A27DB-BD31-4B8C-83A1-F6EECF244321}">
                <p14:modId xmlns:p14="http://schemas.microsoft.com/office/powerpoint/2010/main" val="266613331"/>
              </p:ext>
            </p:extLst>
          </p:nvPr>
        </p:nvGraphicFramePr>
        <p:xfrm>
          <a:off x="1043608" y="1916832"/>
          <a:ext cx="6840559" cy="4126949"/>
        </p:xfrm>
        <a:graphic>
          <a:graphicData uri="http://schemas.openxmlformats.org/presentationml/2006/ole">
            <mc:AlternateContent xmlns:mc="http://schemas.openxmlformats.org/markup-compatibility/2006">
              <mc:Choice xmlns:v="urn:schemas-microsoft-com:vml" Requires="v">
                <p:oleObj spid="_x0000_s3083" name="Visio" r:id="rId3" imgW="5781655" imgH="3467070" progId="Visio.Drawing.15">
                  <p:embed/>
                </p:oleObj>
              </mc:Choice>
              <mc:Fallback>
                <p:oleObj name="Visio" r:id="rId3" imgW="5781655" imgH="346707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916832"/>
                        <a:ext cx="6840559" cy="4126949"/>
                      </a:xfrm>
                      <a:prstGeom prst="rect">
                        <a:avLst/>
                      </a:prstGeom>
                      <a:noFill/>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269" y="60324"/>
            <a:ext cx="8229600" cy="939784"/>
          </a:xfrm>
        </p:spPr>
        <p:txBody>
          <a:bodyPr>
            <a:normAutofit/>
          </a:bodyPr>
          <a:lstStyle/>
          <a:p>
            <a:r>
              <a:rPr lang="zh-CN" altLang="en-US" sz="3600" dirty="0"/>
              <a:t>协议数据单元</a:t>
            </a:r>
          </a:p>
        </p:txBody>
      </p:sp>
      <p:sp>
        <p:nvSpPr>
          <p:cNvPr id="3" name="内容占位符 2"/>
          <p:cNvSpPr>
            <a:spLocks noGrp="1"/>
          </p:cNvSpPr>
          <p:nvPr>
            <p:ph idx="1"/>
          </p:nvPr>
        </p:nvSpPr>
        <p:spPr>
          <a:xfrm>
            <a:off x="97269" y="1124744"/>
            <a:ext cx="8867219" cy="5214974"/>
          </a:xfrm>
        </p:spPr>
        <p:txBody>
          <a:bodyPr>
            <a:normAutofit/>
          </a:bodyPr>
          <a:lstStyle/>
          <a:p>
            <a:pPr>
              <a:spcBef>
                <a:spcPts val="2400"/>
              </a:spcBef>
            </a:pPr>
            <a:r>
              <a:rPr lang="zh-CN" altLang="en-US" sz="2800" dirty="0"/>
              <a:t>对等层之间交换的信息单元。通常上层的协议数据单元封装在下层的协议数据单元中</a:t>
            </a:r>
            <a:endParaRPr lang="en-US" altLang="zh-CN" sz="2800" dirty="0"/>
          </a:p>
        </p:txBody>
      </p:sp>
      <p:pic>
        <p:nvPicPr>
          <p:cNvPr id="7" name="Picture 2">
            <a:extLst>
              <a:ext uri="{FF2B5EF4-FFF2-40B4-BE49-F238E27FC236}">
                <a16:creationId xmlns:a16="http://schemas.microsoft.com/office/drawing/2014/main" id="{70C5F9D8-241F-4F63-8417-A215438369AE}"/>
              </a:ext>
            </a:extLst>
          </p:cNvPr>
          <p:cNvPicPr>
            <a:picLocks noChangeAspect="1" noChangeArrowheads="1"/>
          </p:cNvPicPr>
          <p:nvPr/>
        </p:nvPicPr>
        <p:blipFill>
          <a:blip r:embed="rId2" cstate="print"/>
          <a:srcRect/>
          <a:stretch>
            <a:fillRect/>
          </a:stretch>
        </p:blipFill>
        <p:spPr bwMode="auto">
          <a:xfrm>
            <a:off x="971600" y="2348880"/>
            <a:ext cx="7104075" cy="423277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269" y="60324"/>
            <a:ext cx="8229600" cy="939784"/>
          </a:xfrm>
        </p:spPr>
        <p:txBody>
          <a:bodyPr>
            <a:normAutofit/>
          </a:bodyPr>
          <a:lstStyle/>
          <a:p>
            <a:r>
              <a:rPr lang="zh-CN" altLang="en-US" sz="3600" dirty="0"/>
              <a:t>虚通信</a:t>
            </a:r>
          </a:p>
        </p:txBody>
      </p:sp>
      <p:sp>
        <p:nvSpPr>
          <p:cNvPr id="3" name="内容占位符 2"/>
          <p:cNvSpPr>
            <a:spLocks noGrp="1"/>
          </p:cNvSpPr>
          <p:nvPr>
            <p:ph idx="1"/>
          </p:nvPr>
        </p:nvSpPr>
        <p:spPr>
          <a:xfrm>
            <a:off x="97269" y="1124744"/>
            <a:ext cx="8867219" cy="5214974"/>
          </a:xfrm>
        </p:spPr>
        <p:txBody>
          <a:bodyPr>
            <a:normAutofit/>
          </a:bodyPr>
          <a:lstStyle/>
          <a:p>
            <a:pPr>
              <a:spcBef>
                <a:spcPts val="2400"/>
              </a:spcBef>
            </a:pPr>
            <a:r>
              <a:rPr lang="zh-CN" altLang="en-US" sz="2800" dirty="0"/>
              <a:t>对等层之间的通信。通常需要借助于下层提供的服务完成</a:t>
            </a:r>
          </a:p>
        </p:txBody>
      </p:sp>
      <p:pic>
        <p:nvPicPr>
          <p:cNvPr id="5" name="Picture 2">
            <a:extLst>
              <a:ext uri="{FF2B5EF4-FFF2-40B4-BE49-F238E27FC236}">
                <a16:creationId xmlns:a16="http://schemas.microsoft.com/office/drawing/2014/main" id="{F63CBE07-8F42-40C1-A307-BA2166135C65}"/>
              </a:ext>
            </a:extLst>
          </p:cNvPr>
          <p:cNvPicPr>
            <a:picLocks noChangeAspect="1" noChangeArrowheads="1"/>
          </p:cNvPicPr>
          <p:nvPr/>
        </p:nvPicPr>
        <p:blipFill>
          <a:blip r:embed="rId2" cstate="print"/>
          <a:srcRect/>
          <a:stretch>
            <a:fillRect/>
          </a:stretch>
        </p:blipFill>
        <p:spPr bwMode="auto">
          <a:xfrm>
            <a:off x="211095" y="2348880"/>
            <a:ext cx="8796102" cy="3677059"/>
          </a:xfrm>
          <a:prstGeom prst="rect">
            <a:avLst/>
          </a:prstGeom>
          <a:noFill/>
          <a:ln w="9525">
            <a:noFill/>
            <a:miter lim="800000"/>
            <a:headEnd/>
            <a:tailEnd/>
          </a:ln>
        </p:spPr>
      </p:pic>
    </p:spTree>
    <p:extLst>
      <p:ext uri="{BB962C8B-B14F-4D97-AF65-F5344CB8AC3E}">
        <p14:creationId xmlns:p14="http://schemas.microsoft.com/office/powerpoint/2010/main" val="765448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269" y="60324"/>
            <a:ext cx="8229600" cy="939784"/>
          </a:xfrm>
        </p:spPr>
        <p:txBody>
          <a:bodyPr>
            <a:normAutofit/>
          </a:bodyPr>
          <a:lstStyle/>
          <a:p>
            <a:r>
              <a:rPr lang="zh-CN" altLang="en-US" sz="3600" dirty="0"/>
              <a:t>封装和解封装</a:t>
            </a:r>
          </a:p>
        </p:txBody>
      </p:sp>
      <p:sp>
        <p:nvSpPr>
          <p:cNvPr id="3" name="内容占位符 2"/>
          <p:cNvSpPr>
            <a:spLocks noGrp="1"/>
          </p:cNvSpPr>
          <p:nvPr>
            <p:ph idx="1"/>
          </p:nvPr>
        </p:nvSpPr>
        <p:spPr>
          <a:xfrm>
            <a:off x="97269" y="1000108"/>
            <a:ext cx="8867219" cy="5339610"/>
          </a:xfrm>
        </p:spPr>
        <p:txBody>
          <a:bodyPr>
            <a:normAutofit/>
          </a:bodyPr>
          <a:lstStyle/>
          <a:p>
            <a:pPr>
              <a:spcBef>
                <a:spcPts val="2400"/>
              </a:spcBef>
            </a:pPr>
            <a:r>
              <a:rPr lang="zh-CN" altLang="en-US" sz="2400" dirty="0"/>
              <a:t>封装：发送方在数据头部（和尾部）加入特定的协议头（和协议尾）的过程</a:t>
            </a:r>
          </a:p>
          <a:p>
            <a:pPr>
              <a:spcBef>
                <a:spcPts val="600"/>
              </a:spcBef>
            </a:pPr>
            <a:r>
              <a:rPr lang="zh-CN" altLang="en-US" sz="2400" dirty="0"/>
              <a:t>解封装：接收方将增加的数据头部（和尾部）去除的过程</a:t>
            </a:r>
            <a:endParaRPr lang="en-US" altLang="zh-CN" sz="2400" dirty="0"/>
          </a:p>
          <a:p>
            <a:pPr>
              <a:spcBef>
                <a:spcPts val="600"/>
              </a:spcBef>
            </a:pPr>
            <a:r>
              <a:rPr lang="zh-CN" altLang="en-US" sz="2400" dirty="0"/>
              <a:t>对等层通信：对等层可相互理解和认识对方信息的具体含义</a:t>
            </a:r>
          </a:p>
          <a:p>
            <a:pPr>
              <a:spcBef>
                <a:spcPts val="600"/>
              </a:spcBef>
            </a:pPr>
            <a:endParaRPr lang="zh-CN" altLang="en-US" sz="2400" dirty="0"/>
          </a:p>
        </p:txBody>
      </p:sp>
      <p:sp>
        <p:nvSpPr>
          <p:cNvPr id="4" name="Rectangle 4">
            <a:extLst>
              <a:ext uri="{FF2B5EF4-FFF2-40B4-BE49-F238E27FC236}">
                <a16:creationId xmlns:a16="http://schemas.microsoft.com/office/drawing/2014/main" id="{D27D4027-FD31-4958-9F5E-F29376EEDEB0}"/>
              </a:ext>
            </a:extLst>
          </p:cNvPr>
          <p:cNvSpPr>
            <a:spLocks noChangeArrowheads="1"/>
          </p:cNvSpPr>
          <p:nvPr/>
        </p:nvSpPr>
        <p:spPr bwMode="auto">
          <a:xfrm>
            <a:off x="251520"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7BACCB87-5C08-4075-9F45-99BAD3C07FA3}"/>
              </a:ext>
            </a:extLst>
          </p:cNvPr>
          <p:cNvGraphicFramePr>
            <a:graphicFrameLocks noChangeAspect="1"/>
          </p:cNvGraphicFramePr>
          <p:nvPr>
            <p:extLst>
              <p:ext uri="{D42A27DB-BD31-4B8C-83A1-F6EECF244321}">
                <p14:modId xmlns:p14="http://schemas.microsoft.com/office/powerpoint/2010/main" val="1347185786"/>
              </p:ext>
            </p:extLst>
          </p:nvPr>
        </p:nvGraphicFramePr>
        <p:xfrm>
          <a:off x="31720" y="3547060"/>
          <a:ext cx="3960440" cy="2389356"/>
        </p:xfrm>
        <a:graphic>
          <a:graphicData uri="http://schemas.openxmlformats.org/presentationml/2006/ole">
            <mc:AlternateContent xmlns:mc="http://schemas.openxmlformats.org/markup-compatibility/2006">
              <mc:Choice xmlns:v="urn:schemas-microsoft-com:vml" Requires="v">
                <p:oleObj spid="_x0000_s4117" name="Visio" r:id="rId3" imgW="5781655" imgH="3467070" progId="Visio.Drawing.15">
                  <p:embed/>
                </p:oleObj>
              </mc:Choice>
              <mc:Fallback>
                <p:oleObj name="Visio" r:id="rId3" imgW="5781655" imgH="346707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20" y="3547060"/>
                        <a:ext cx="3960440" cy="2389356"/>
                      </a:xfrm>
                      <a:prstGeom prst="rect">
                        <a:avLst/>
                      </a:prstGeom>
                      <a:noFill/>
                    </p:spPr>
                  </p:pic>
                </p:oleObj>
              </mc:Fallback>
            </mc:AlternateContent>
          </a:graphicData>
        </a:graphic>
      </p:graphicFrame>
      <p:sp>
        <p:nvSpPr>
          <p:cNvPr id="9" name="Rectangle 6">
            <a:extLst>
              <a:ext uri="{FF2B5EF4-FFF2-40B4-BE49-F238E27FC236}">
                <a16:creationId xmlns:a16="http://schemas.microsoft.com/office/drawing/2014/main" id="{C6186ACD-A384-48FE-A8C5-793D5B290551}"/>
              </a:ext>
            </a:extLst>
          </p:cNvPr>
          <p:cNvSpPr>
            <a:spLocks noChangeArrowheads="1"/>
          </p:cNvSpPr>
          <p:nvPr/>
        </p:nvSpPr>
        <p:spPr bwMode="auto">
          <a:xfrm>
            <a:off x="4277683" y="32129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FA0547B1-DE32-415F-AAFB-3D7774CA3736}"/>
              </a:ext>
            </a:extLst>
          </p:cNvPr>
          <p:cNvGraphicFramePr>
            <a:graphicFrameLocks noChangeAspect="1"/>
          </p:cNvGraphicFramePr>
          <p:nvPr>
            <p:extLst>
              <p:ext uri="{D42A27DB-BD31-4B8C-83A1-F6EECF244321}">
                <p14:modId xmlns:p14="http://schemas.microsoft.com/office/powerpoint/2010/main" val="207386309"/>
              </p:ext>
            </p:extLst>
          </p:nvPr>
        </p:nvGraphicFramePr>
        <p:xfrm>
          <a:off x="3708381" y="3212298"/>
          <a:ext cx="5354331" cy="3105221"/>
        </p:xfrm>
        <a:graphic>
          <a:graphicData uri="http://schemas.openxmlformats.org/presentationml/2006/ole">
            <mc:AlternateContent xmlns:mc="http://schemas.openxmlformats.org/markup-compatibility/2006">
              <mc:Choice xmlns:v="urn:schemas-microsoft-com:vml" Requires="v">
                <p:oleObj spid="_x0000_s4118" name="Visio" r:id="rId5" imgW="7228615" imgH="4187757" progId="Visio.Drawing.11">
                  <p:embed/>
                </p:oleObj>
              </mc:Choice>
              <mc:Fallback>
                <p:oleObj name="Visio" r:id="rId5" imgW="7228615" imgH="4187757"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381" y="3212298"/>
                        <a:ext cx="5354331" cy="3105221"/>
                      </a:xfrm>
                      <a:prstGeom prst="rect">
                        <a:avLst/>
                      </a:prstGeom>
                      <a:noFill/>
                    </p:spPr>
                  </p:pic>
                </p:oleObj>
              </mc:Fallback>
            </mc:AlternateContent>
          </a:graphicData>
        </a:graphic>
      </p:graphicFrame>
    </p:spTree>
    <p:extLst>
      <p:ext uri="{BB962C8B-B14F-4D97-AF65-F5344CB8AC3E}">
        <p14:creationId xmlns:p14="http://schemas.microsoft.com/office/powerpoint/2010/main" val="3679936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25470"/>
          </a:xfrm>
        </p:spPr>
        <p:txBody>
          <a:bodyPr>
            <a:normAutofit/>
          </a:bodyPr>
          <a:lstStyle/>
          <a:p>
            <a:r>
              <a:rPr lang="en-US" altLang="zh-CN" dirty="0"/>
              <a:t>OSI</a:t>
            </a:r>
            <a:r>
              <a:rPr lang="zh-CN" altLang="zh-CN" dirty="0"/>
              <a:t>中数据的传递与流动</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928662" y="1214446"/>
            <a:ext cx="7484278" cy="535782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64623"/>
            <a:ext cx="8229600" cy="725470"/>
          </a:xfrm>
        </p:spPr>
        <p:txBody>
          <a:bodyPr>
            <a:normAutofit/>
          </a:bodyPr>
          <a:lstStyle/>
          <a:p>
            <a:r>
              <a:rPr lang="en-US" altLang="zh-CN" u="none" dirty="0"/>
              <a:t>TCP/IP</a:t>
            </a:r>
            <a:r>
              <a:rPr lang="zh-CN" altLang="en-US" u="none" dirty="0"/>
              <a:t>体系结构</a:t>
            </a:r>
          </a:p>
        </p:txBody>
      </p:sp>
      <p:sp>
        <p:nvSpPr>
          <p:cNvPr id="3" name="内容占位符 2"/>
          <p:cNvSpPr>
            <a:spLocks noGrp="1"/>
          </p:cNvSpPr>
          <p:nvPr>
            <p:ph sz="half" idx="1"/>
          </p:nvPr>
        </p:nvSpPr>
        <p:spPr>
          <a:xfrm>
            <a:off x="214282" y="1142984"/>
            <a:ext cx="5509846" cy="5357850"/>
          </a:xfrm>
        </p:spPr>
        <p:txBody>
          <a:bodyPr>
            <a:noAutofit/>
          </a:bodyPr>
          <a:lstStyle/>
          <a:p>
            <a:pPr>
              <a:spcBef>
                <a:spcPts val="1200"/>
              </a:spcBef>
              <a:buClr>
                <a:srgbClr val="C00000"/>
              </a:buClr>
            </a:pPr>
            <a:r>
              <a:rPr lang="en-US" altLang="zh-CN" sz="2800" dirty="0"/>
              <a:t>TCP/IP</a:t>
            </a:r>
            <a:r>
              <a:rPr lang="zh-CN" altLang="en-US" sz="2800" dirty="0"/>
              <a:t>体系结构是目前最流行的网络体系结构</a:t>
            </a:r>
            <a:endParaRPr lang="en-US" altLang="zh-CN" sz="2800" dirty="0"/>
          </a:p>
          <a:p>
            <a:pPr>
              <a:spcBef>
                <a:spcPts val="1200"/>
              </a:spcBef>
              <a:buClr>
                <a:srgbClr val="C00000"/>
              </a:buClr>
            </a:pPr>
            <a:r>
              <a:rPr lang="en-US" altLang="zh-CN" sz="2800" dirty="0"/>
              <a:t>TCP/IP</a:t>
            </a:r>
            <a:r>
              <a:rPr lang="zh-CN" altLang="en-US" sz="2800" dirty="0"/>
              <a:t>标准为</a:t>
            </a:r>
            <a:r>
              <a:rPr lang="zh-CN" altLang="zh-CN" sz="2800" dirty="0"/>
              <a:t>工业标准或“事实标准”</a:t>
            </a:r>
            <a:endParaRPr lang="en-US" altLang="zh-CN" sz="2800" dirty="0"/>
          </a:p>
          <a:p>
            <a:pPr>
              <a:spcBef>
                <a:spcPts val="1200"/>
              </a:spcBef>
              <a:buClr>
                <a:srgbClr val="C00000"/>
              </a:buClr>
            </a:pPr>
            <a:r>
              <a:rPr lang="en-US" altLang="zh-CN" sz="2800" dirty="0"/>
              <a:t>TCP/IP</a:t>
            </a:r>
            <a:r>
              <a:rPr lang="zh-CN" altLang="en-US" sz="2800" dirty="0"/>
              <a:t>体系结构的层次划分</a:t>
            </a:r>
            <a:endParaRPr lang="en-US" altLang="zh-CN" sz="2800" dirty="0"/>
          </a:p>
          <a:p>
            <a:pPr lvl="1">
              <a:buClr>
                <a:srgbClr val="C00000"/>
              </a:buClr>
            </a:pPr>
            <a:r>
              <a:rPr lang="zh-CN" altLang="en-US" dirty="0"/>
              <a:t>应用层</a:t>
            </a:r>
            <a:endParaRPr lang="en-US" altLang="zh-CN" dirty="0"/>
          </a:p>
          <a:p>
            <a:pPr lvl="1">
              <a:buClr>
                <a:srgbClr val="C00000"/>
              </a:buClr>
            </a:pPr>
            <a:r>
              <a:rPr lang="zh-CN" altLang="en-US" dirty="0"/>
              <a:t>传输层</a:t>
            </a:r>
            <a:endParaRPr lang="en-US" altLang="zh-CN" dirty="0"/>
          </a:p>
          <a:p>
            <a:pPr lvl="1">
              <a:buClr>
                <a:srgbClr val="C00000"/>
              </a:buClr>
            </a:pPr>
            <a:r>
              <a:rPr lang="zh-CN" altLang="en-US" dirty="0"/>
              <a:t>互联层</a:t>
            </a:r>
            <a:endParaRPr lang="en-US" altLang="zh-CN" dirty="0"/>
          </a:p>
          <a:p>
            <a:pPr lvl="1">
              <a:buClr>
                <a:srgbClr val="C00000"/>
              </a:buClr>
            </a:pPr>
            <a:r>
              <a:rPr lang="zh-CN" altLang="en-US" dirty="0"/>
              <a:t>主机</a:t>
            </a:r>
            <a:r>
              <a:rPr lang="en-US" altLang="zh-CN" dirty="0"/>
              <a:t>-</a:t>
            </a:r>
            <a:r>
              <a:rPr lang="zh-CN" altLang="en-US" dirty="0"/>
              <a:t>网络层</a:t>
            </a:r>
          </a:p>
        </p:txBody>
      </p:sp>
      <p:pic>
        <p:nvPicPr>
          <p:cNvPr id="4098" name="Picture 2"/>
          <p:cNvPicPr>
            <a:picLocks noChangeAspect="1" noChangeArrowheads="1"/>
          </p:cNvPicPr>
          <p:nvPr/>
        </p:nvPicPr>
        <p:blipFill>
          <a:blip r:embed="rId3" cstate="print"/>
          <a:srcRect/>
          <a:stretch>
            <a:fillRect/>
          </a:stretch>
        </p:blipFill>
        <p:spPr bwMode="auto">
          <a:xfrm>
            <a:off x="6228184" y="1631047"/>
            <a:ext cx="2317176" cy="4185571"/>
          </a:xfrm>
          <a:prstGeom prst="rect">
            <a:avLst/>
          </a:prstGeom>
          <a:noFill/>
          <a:ln w="9525">
            <a:noFill/>
            <a:miter lim="800000"/>
            <a:headEnd/>
            <a:tailEnd/>
          </a:ln>
        </p:spPr>
      </p:pic>
      <p:sp>
        <p:nvSpPr>
          <p:cNvPr id="6" name="圆角矩形 5"/>
          <p:cNvSpPr/>
          <p:nvPr/>
        </p:nvSpPr>
        <p:spPr>
          <a:xfrm>
            <a:off x="6228184" y="5015228"/>
            <a:ext cx="2317176" cy="785818"/>
          </a:xfrm>
          <a:prstGeom prst="roundRect">
            <a:avLst/>
          </a:prstGeom>
          <a:solidFill>
            <a:srgbClr val="C00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5496" y="98751"/>
            <a:ext cx="8229600" cy="796908"/>
          </a:xfrm>
        </p:spPr>
        <p:txBody>
          <a:bodyPr>
            <a:noAutofit/>
          </a:bodyPr>
          <a:lstStyle/>
          <a:p>
            <a:r>
              <a:rPr lang="en-US" altLang="zh-CN" sz="3200" dirty="0"/>
              <a:t>TCP/IP</a:t>
            </a:r>
            <a:r>
              <a:rPr lang="zh-CN" altLang="zh-CN" sz="3200" dirty="0"/>
              <a:t>体系结构与</a:t>
            </a:r>
            <a:r>
              <a:rPr lang="en-US" altLang="zh-CN" sz="3200" dirty="0"/>
              <a:t>OSI</a:t>
            </a:r>
            <a:r>
              <a:rPr lang="zh-CN" altLang="zh-CN" sz="3200" dirty="0"/>
              <a:t>参考模型的对应关系</a:t>
            </a:r>
            <a:endParaRPr lang="zh-CN" altLang="en-US" sz="3200" dirty="0"/>
          </a:p>
        </p:txBody>
      </p:sp>
      <p:sp>
        <p:nvSpPr>
          <p:cNvPr id="6" name="内容占位符 5"/>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2285984" y="1029288"/>
            <a:ext cx="4572032" cy="571213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8229600" cy="654032"/>
          </a:xfrm>
        </p:spPr>
        <p:txBody>
          <a:bodyPr>
            <a:normAutofit/>
          </a:bodyPr>
          <a:lstStyle/>
          <a:p>
            <a:r>
              <a:rPr lang="en-US" altLang="zh-CN" dirty="0"/>
              <a:t>TCP/IP</a:t>
            </a:r>
            <a:r>
              <a:rPr lang="zh-CN" altLang="zh-CN" dirty="0"/>
              <a:t>体系结构中各层的功能</a:t>
            </a:r>
            <a:endParaRPr lang="zh-CN" altLang="en-US" dirty="0"/>
          </a:p>
        </p:txBody>
      </p:sp>
      <p:sp>
        <p:nvSpPr>
          <p:cNvPr id="3" name="内容占位符 2"/>
          <p:cNvSpPr>
            <a:spLocks noGrp="1"/>
          </p:cNvSpPr>
          <p:nvPr>
            <p:ph idx="1"/>
          </p:nvPr>
        </p:nvSpPr>
        <p:spPr>
          <a:xfrm>
            <a:off x="214282" y="1071546"/>
            <a:ext cx="8715436" cy="5500726"/>
          </a:xfrm>
        </p:spPr>
        <p:txBody>
          <a:bodyPr>
            <a:normAutofit/>
          </a:bodyPr>
          <a:lstStyle/>
          <a:p>
            <a:r>
              <a:rPr lang="zh-CN" altLang="en-US" sz="2400" dirty="0"/>
              <a:t>主机</a:t>
            </a:r>
            <a:r>
              <a:rPr lang="en-US" altLang="zh-CN" sz="2400" dirty="0"/>
              <a:t>-</a:t>
            </a:r>
            <a:r>
              <a:rPr lang="zh-CN" altLang="en-US" sz="2400" dirty="0"/>
              <a:t>网络层：负责通过网络发送和接收</a:t>
            </a:r>
            <a:r>
              <a:rPr lang="en-US" altLang="zh-CN" sz="2400" dirty="0"/>
              <a:t>IP</a:t>
            </a:r>
            <a:r>
              <a:rPr lang="zh-CN" altLang="en-US" sz="2400" dirty="0"/>
              <a:t>数据报</a:t>
            </a:r>
          </a:p>
          <a:p>
            <a:pPr>
              <a:spcBef>
                <a:spcPts val="1200"/>
              </a:spcBef>
            </a:pPr>
            <a:r>
              <a:rPr lang="zh-CN" altLang="en-US" sz="2400" dirty="0"/>
              <a:t>互联层：路由选择</a:t>
            </a:r>
          </a:p>
          <a:p>
            <a:pPr>
              <a:spcBef>
                <a:spcPts val="1200"/>
              </a:spcBef>
            </a:pPr>
            <a:r>
              <a:rPr lang="zh-CN" altLang="en-US" sz="2400" dirty="0"/>
              <a:t>传输层：负责应用进程之间的端</a:t>
            </a:r>
            <a:r>
              <a:rPr lang="en-US" altLang="zh-CN" sz="2400" dirty="0"/>
              <a:t>—</a:t>
            </a:r>
            <a:r>
              <a:rPr lang="zh-CN" altLang="en-US" sz="2400" dirty="0"/>
              <a:t>端通信</a:t>
            </a:r>
          </a:p>
          <a:p>
            <a:pPr lvl="1">
              <a:spcBef>
                <a:spcPts val="600"/>
              </a:spcBef>
            </a:pPr>
            <a:r>
              <a:rPr lang="zh-CN" altLang="en-US" sz="2000" dirty="0"/>
              <a:t>传输控制协议（</a:t>
            </a:r>
            <a:r>
              <a:rPr lang="en-US" altLang="zh-CN" sz="2000" dirty="0"/>
              <a:t>TCP</a:t>
            </a:r>
            <a:r>
              <a:rPr lang="zh-CN" altLang="en-US" sz="2000" dirty="0"/>
              <a:t>，</a:t>
            </a:r>
            <a:r>
              <a:rPr lang="en-US" altLang="zh-CN" sz="2000" dirty="0"/>
              <a:t>transport control protocol</a:t>
            </a:r>
            <a:r>
              <a:rPr lang="zh-CN" altLang="en-US" sz="2000" dirty="0"/>
              <a:t>）</a:t>
            </a:r>
            <a:endParaRPr lang="en-US" altLang="zh-CN" sz="2000" dirty="0"/>
          </a:p>
          <a:p>
            <a:pPr lvl="1">
              <a:spcBef>
                <a:spcPts val="600"/>
              </a:spcBef>
            </a:pPr>
            <a:r>
              <a:rPr lang="zh-CN" altLang="en-US" sz="2000" dirty="0"/>
              <a:t>用户数据报协议（</a:t>
            </a:r>
            <a:r>
              <a:rPr lang="en-US" altLang="zh-CN" sz="2000" dirty="0"/>
              <a:t>UDP</a:t>
            </a:r>
            <a:r>
              <a:rPr lang="zh-CN" altLang="en-US" sz="2000" dirty="0"/>
              <a:t>，</a:t>
            </a:r>
            <a:r>
              <a:rPr lang="en-US" altLang="zh-CN" sz="2000" dirty="0"/>
              <a:t>user datagram protocol</a:t>
            </a:r>
            <a:r>
              <a:rPr lang="zh-CN" altLang="en-US" sz="2000" dirty="0"/>
              <a:t>）</a:t>
            </a:r>
            <a:endParaRPr lang="en-US" altLang="zh-CN" sz="2000" dirty="0"/>
          </a:p>
          <a:p>
            <a:pPr>
              <a:spcBef>
                <a:spcPts val="1200"/>
              </a:spcBef>
            </a:pPr>
            <a:r>
              <a:rPr lang="zh-CN" altLang="en-US" sz="2400" dirty="0"/>
              <a:t>应用层：高层协议</a:t>
            </a:r>
          </a:p>
          <a:p>
            <a:pPr lvl="1">
              <a:spcBef>
                <a:spcPts val="600"/>
              </a:spcBef>
            </a:pPr>
            <a:r>
              <a:rPr lang="zh-CN" altLang="en-US" sz="2000" dirty="0"/>
              <a:t>文件传输协议</a:t>
            </a:r>
            <a:r>
              <a:rPr lang="en-US" altLang="zh-CN" sz="2000" dirty="0"/>
              <a:t>FTP</a:t>
            </a:r>
            <a:endParaRPr lang="zh-CN" altLang="en-US" sz="2000" dirty="0"/>
          </a:p>
          <a:p>
            <a:pPr lvl="1">
              <a:spcBef>
                <a:spcPts val="600"/>
              </a:spcBef>
            </a:pPr>
            <a:r>
              <a:rPr lang="zh-CN" altLang="en-US" sz="2000" dirty="0"/>
              <a:t>简单邮件传输协议</a:t>
            </a:r>
            <a:r>
              <a:rPr lang="en-US" altLang="zh-CN" sz="2000" dirty="0"/>
              <a:t>SMTP</a:t>
            </a:r>
            <a:endParaRPr lang="zh-CN" altLang="en-US" sz="2000" dirty="0"/>
          </a:p>
          <a:p>
            <a:pPr lvl="1">
              <a:spcBef>
                <a:spcPts val="600"/>
              </a:spcBef>
            </a:pPr>
            <a:r>
              <a:rPr lang="zh-CN" altLang="en-US" sz="2000" dirty="0"/>
              <a:t>域名系统</a:t>
            </a:r>
            <a:r>
              <a:rPr lang="en-US" altLang="zh-CN" sz="2000" dirty="0"/>
              <a:t>DNS</a:t>
            </a:r>
            <a:endParaRPr lang="zh-CN" altLang="en-US" sz="2000" dirty="0"/>
          </a:p>
          <a:p>
            <a:pPr lvl="1">
              <a:spcBef>
                <a:spcPts val="600"/>
              </a:spcBef>
            </a:pPr>
            <a:r>
              <a:rPr lang="zh-CN" altLang="en-US" sz="2000" dirty="0"/>
              <a:t>超文本传输协议</a:t>
            </a:r>
            <a:r>
              <a:rPr lang="en-US" altLang="zh-CN" sz="2000" dirty="0"/>
              <a:t>HTTP</a:t>
            </a:r>
            <a:endParaRPr lang="zh-CN" altLang="en-US" sz="2000" dirty="0"/>
          </a:p>
          <a:p>
            <a:pPr lvl="1">
              <a:spcBef>
                <a:spcPts val="600"/>
              </a:spcBef>
            </a:pPr>
            <a:r>
              <a:rPr lang="en-US" altLang="zh-CN" sz="2000" dirty="0" err="1"/>
              <a:t>BitTorrent</a:t>
            </a: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31762"/>
            <a:ext cx="8229600" cy="654032"/>
          </a:xfrm>
        </p:spPr>
        <p:txBody>
          <a:bodyPr>
            <a:normAutofit/>
          </a:bodyPr>
          <a:lstStyle/>
          <a:p>
            <a:r>
              <a:rPr lang="en-US" altLang="zh-CN" dirty="0"/>
              <a:t>TCP/IP</a:t>
            </a:r>
            <a:r>
              <a:rPr lang="zh-CN" altLang="zh-CN" dirty="0"/>
              <a:t>协议栈</a:t>
            </a:r>
            <a:endParaRPr lang="zh-CN" altLang="en-US" dirty="0"/>
          </a:p>
        </p:txBody>
      </p:sp>
      <p:sp>
        <p:nvSpPr>
          <p:cNvPr id="3" name="内容占位符 2"/>
          <p:cNvSpPr>
            <a:spLocks noGrp="1"/>
          </p:cNvSpPr>
          <p:nvPr>
            <p:ph idx="1"/>
          </p:nvPr>
        </p:nvSpPr>
        <p:spPr>
          <a:xfrm>
            <a:off x="178563" y="980728"/>
            <a:ext cx="8786874" cy="5500726"/>
          </a:xfrm>
        </p:spPr>
        <p:txBody>
          <a:bodyPr/>
          <a:lstStyle/>
          <a:p>
            <a:r>
              <a:rPr lang="zh-CN" altLang="zh-CN" dirty="0"/>
              <a:t>协议栈</a:t>
            </a:r>
            <a:r>
              <a:rPr lang="zh-CN" altLang="en-US" dirty="0"/>
              <a:t>：协议</a:t>
            </a:r>
            <a:r>
              <a:rPr lang="zh-CN" altLang="zh-CN" dirty="0"/>
              <a:t>从上至下相互依赖</a:t>
            </a:r>
            <a:r>
              <a:rPr lang="zh-CN" altLang="en-US" dirty="0"/>
              <a:t>关系</a:t>
            </a:r>
          </a:p>
        </p:txBody>
      </p:sp>
      <p:pic>
        <p:nvPicPr>
          <p:cNvPr id="6146" name="Picture 2"/>
          <p:cNvPicPr>
            <a:picLocks noChangeAspect="1" noChangeArrowheads="1"/>
          </p:cNvPicPr>
          <p:nvPr/>
        </p:nvPicPr>
        <p:blipFill>
          <a:blip r:embed="rId2" cstate="print"/>
          <a:srcRect/>
          <a:stretch>
            <a:fillRect/>
          </a:stretch>
        </p:blipFill>
        <p:spPr bwMode="auto">
          <a:xfrm>
            <a:off x="1535885" y="1648296"/>
            <a:ext cx="6072230" cy="499368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a:t>
            </a:r>
            <a:r>
              <a:rPr lang="en-US" altLang="zh-CN" dirty="0"/>
              <a:t>--</a:t>
            </a:r>
            <a:r>
              <a:rPr lang="zh-CN" altLang="en-US" dirty="0"/>
              <a:t>示意图</a:t>
            </a:r>
          </a:p>
        </p:txBody>
      </p:sp>
      <p:sp>
        <p:nvSpPr>
          <p:cNvPr id="3" name="内容占位符 2"/>
          <p:cNvSpPr>
            <a:spLocks noGrp="1"/>
          </p:cNvSpPr>
          <p:nvPr>
            <p:ph idx="1"/>
          </p:nvPr>
        </p:nvSpPr>
        <p:spPr/>
        <p:txBody>
          <a:bodyPr/>
          <a:lstStyle/>
          <a:p>
            <a:endParaRPr lang="zh-CN" altLang="en-US" dirty="0"/>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31CD04C0-C5A7-4391-A3C0-BC8239AF23B9}"/>
              </a:ext>
            </a:extLst>
          </p:cNvPr>
          <p:cNvSpPr>
            <a:spLocks noChangeArrowheads="1"/>
          </p:cNvSpPr>
          <p:nvPr/>
        </p:nvSpPr>
        <p:spPr bwMode="auto">
          <a:xfrm>
            <a:off x="1979712" y="16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F767EB1B-2949-4575-B3A3-1B1018E904AE}"/>
              </a:ext>
            </a:extLst>
          </p:cNvPr>
          <p:cNvGraphicFramePr>
            <a:graphicFrameLocks noChangeAspect="1"/>
          </p:cNvGraphicFramePr>
          <p:nvPr>
            <p:extLst>
              <p:ext uri="{D42A27DB-BD31-4B8C-83A1-F6EECF244321}">
                <p14:modId xmlns:p14="http://schemas.microsoft.com/office/powerpoint/2010/main" val="4132568433"/>
              </p:ext>
            </p:extLst>
          </p:nvPr>
        </p:nvGraphicFramePr>
        <p:xfrm>
          <a:off x="1403648" y="1196752"/>
          <a:ext cx="6061992" cy="4680518"/>
        </p:xfrm>
        <a:graphic>
          <a:graphicData uri="http://schemas.openxmlformats.org/presentationml/2006/ole">
            <mc:AlternateContent xmlns:mc="http://schemas.openxmlformats.org/markup-compatibility/2006">
              <mc:Choice xmlns:v="urn:schemas-microsoft-com:vml" Requires="v">
                <p:oleObj spid="_x0000_s1036" name="Visio" r:id="rId3" imgW="4200429" imgH="3248059" progId="Visio.Drawing.15">
                  <p:embed/>
                </p:oleObj>
              </mc:Choice>
              <mc:Fallback>
                <p:oleObj name="Visio" r:id="rId3" imgW="4200429" imgH="324805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196752"/>
                        <a:ext cx="6061992" cy="4680518"/>
                      </a:xfrm>
                      <a:prstGeom prst="rect">
                        <a:avLst/>
                      </a:prstGeom>
                      <a:noFill/>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计算机网络的组成部件</a:t>
            </a:r>
          </a:p>
        </p:txBody>
      </p:sp>
      <p:sp>
        <p:nvSpPr>
          <p:cNvPr id="3" name="内容占位符 2"/>
          <p:cNvSpPr>
            <a:spLocks noGrp="1"/>
          </p:cNvSpPr>
          <p:nvPr>
            <p:ph idx="1"/>
          </p:nvPr>
        </p:nvSpPr>
        <p:spPr/>
        <p:txBody>
          <a:bodyPr>
            <a:normAutofit/>
          </a:bodyPr>
          <a:lstStyle/>
          <a:p>
            <a:pPr>
              <a:lnSpc>
                <a:spcPct val="150000"/>
              </a:lnSpc>
            </a:pPr>
            <a:r>
              <a:rPr lang="zh-CN" altLang="en-US" dirty="0"/>
              <a:t>主机</a:t>
            </a:r>
            <a:endParaRPr lang="en-US" altLang="zh-CN" dirty="0"/>
          </a:p>
          <a:p>
            <a:pPr>
              <a:lnSpc>
                <a:spcPct val="150000"/>
              </a:lnSpc>
            </a:pPr>
            <a:r>
              <a:rPr lang="zh-CN" altLang="en-US" dirty="0"/>
              <a:t>通信设备</a:t>
            </a:r>
            <a:endParaRPr lang="en-US" altLang="zh-CN" dirty="0"/>
          </a:p>
          <a:p>
            <a:pPr>
              <a:lnSpc>
                <a:spcPct val="150000"/>
              </a:lnSpc>
            </a:pPr>
            <a:r>
              <a:rPr lang="zh-CN" altLang="en-US" dirty="0"/>
              <a:t>传输介质</a:t>
            </a:r>
            <a:endParaRPr lang="en-US" altLang="zh-CN" dirty="0"/>
          </a:p>
          <a:p>
            <a:pPr>
              <a:spcBef>
                <a:spcPts val="3000"/>
              </a:spcBef>
              <a:buNone/>
            </a:pPr>
            <a:endParaRPr lang="zh-CN" altLang="en-US" sz="3600" dirty="0"/>
          </a:p>
        </p:txBody>
      </p:sp>
      <p:graphicFrame>
        <p:nvGraphicFramePr>
          <p:cNvPr id="4" name="对象 3">
            <a:extLst>
              <a:ext uri="{FF2B5EF4-FFF2-40B4-BE49-F238E27FC236}">
                <a16:creationId xmlns:a16="http://schemas.microsoft.com/office/drawing/2014/main" id="{AB509C27-81B3-4B18-979E-FF6805152347}"/>
              </a:ext>
            </a:extLst>
          </p:cNvPr>
          <p:cNvGraphicFramePr>
            <a:graphicFrameLocks noChangeAspect="1"/>
          </p:cNvGraphicFramePr>
          <p:nvPr>
            <p:extLst>
              <p:ext uri="{D42A27DB-BD31-4B8C-83A1-F6EECF244321}">
                <p14:modId xmlns:p14="http://schemas.microsoft.com/office/powerpoint/2010/main" val="384550105"/>
              </p:ext>
            </p:extLst>
          </p:nvPr>
        </p:nvGraphicFramePr>
        <p:xfrm>
          <a:off x="2555776" y="1412776"/>
          <a:ext cx="6061992" cy="4680518"/>
        </p:xfrm>
        <a:graphic>
          <a:graphicData uri="http://schemas.openxmlformats.org/presentationml/2006/ole">
            <mc:AlternateContent xmlns:mc="http://schemas.openxmlformats.org/markup-compatibility/2006">
              <mc:Choice xmlns:v="urn:schemas-microsoft-com:vml" Requires="v">
                <p:oleObj spid="_x0000_s2059" name="Visio" r:id="rId3" imgW="4200429" imgH="3248059" progId="Visio.Drawing.15">
                  <p:embed/>
                </p:oleObj>
              </mc:Choice>
              <mc:Fallback>
                <p:oleObj name="Visio" r:id="rId3" imgW="4200429" imgH="3248059" progId="Visio.Drawing.15">
                  <p:embed/>
                  <p:pic>
                    <p:nvPicPr>
                      <p:cNvPr id="5" name="对象 4">
                        <a:extLst>
                          <a:ext uri="{FF2B5EF4-FFF2-40B4-BE49-F238E27FC236}">
                            <a16:creationId xmlns:a16="http://schemas.microsoft.com/office/drawing/2014/main" id="{F767EB1B-2949-4575-B3A3-1B1018E904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412776"/>
                        <a:ext cx="6061992" cy="4680518"/>
                      </a:xfrm>
                      <a:prstGeom prst="rect">
                        <a:avLst/>
                      </a:prstGeom>
                      <a:noFill/>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229600" cy="868346"/>
          </a:xfrm>
        </p:spPr>
        <p:txBody>
          <a:bodyPr>
            <a:normAutofit/>
          </a:bodyPr>
          <a:lstStyle/>
          <a:p>
            <a:r>
              <a:rPr lang="zh-CN" altLang="en-US" dirty="0"/>
              <a:t>计算机网络的组成部件</a:t>
            </a:r>
            <a:r>
              <a:rPr lang="en-US" altLang="zh-CN" dirty="0"/>
              <a:t>--</a:t>
            </a:r>
            <a:r>
              <a:rPr lang="zh-CN" altLang="en-US" dirty="0"/>
              <a:t>主机</a:t>
            </a:r>
          </a:p>
        </p:txBody>
      </p:sp>
      <p:sp>
        <p:nvSpPr>
          <p:cNvPr id="3" name="内容占位符 2"/>
          <p:cNvSpPr>
            <a:spLocks noGrp="1"/>
          </p:cNvSpPr>
          <p:nvPr>
            <p:ph idx="1"/>
          </p:nvPr>
        </p:nvSpPr>
        <p:spPr>
          <a:xfrm>
            <a:off x="179512" y="1124744"/>
            <a:ext cx="8856984" cy="5544616"/>
          </a:xfrm>
        </p:spPr>
        <p:txBody>
          <a:bodyPr>
            <a:normAutofit lnSpcReduction="10000"/>
          </a:bodyPr>
          <a:lstStyle/>
          <a:p>
            <a:r>
              <a:rPr lang="zh-CN" altLang="en-US" dirty="0"/>
              <a:t>主机：信息资源和网络服务的载体，是对终端处理设备的统称</a:t>
            </a:r>
            <a:endParaRPr lang="en-US" altLang="zh-CN" dirty="0"/>
          </a:p>
          <a:p>
            <a:pPr>
              <a:spcBef>
                <a:spcPts val="1800"/>
              </a:spcBef>
            </a:pPr>
            <a:r>
              <a:rPr lang="zh-CN" altLang="en-US" dirty="0"/>
              <a:t>客户</a:t>
            </a:r>
            <a:r>
              <a:rPr lang="en-US" altLang="zh-CN" dirty="0"/>
              <a:t>-</a:t>
            </a:r>
            <a:r>
              <a:rPr lang="zh-CN" altLang="en-US" dirty="0"/>
              <a:t>服务器模式</a:t>
            </a:r>
            <a:endParaRPr lang="en-US" altLang="zh-CN" dirty="0"/>
          </a:p>
          <a:p>
            <a:pPr lvl="1"/>
            <a:r>
              <a:rPr lang="zh-CN" altLang="en-US" dirty="0"/>
              <a:t>服务器：网络服务和网络资源的提供者</a:t>
            </a:r>
            <a:endParaRPr lang="en-US" altLang="zh-CN" dirty="0"/>
          </a:p>
          <a:p>
            <a:pPr lvl="1"/>
            <a:r>
              <a:rPr lang="zh-CN" altLang="en-US" dirty="0"/>
              <a:t>客户机：网络服务和网络资源的使用者</a:t>
            </a:r>
            <a:endParaRPr lang="en-US" altLang="zh-CN" dirty="0"/>
          </a:p>
          <a:p>
            <a:pPr>
              <a:spcBef>
                <a:spcPts val="1800"/>
              </a:spcBef>
            </a:pPr>
            <a:r>
              <a:rPr lang="zh-CN" altLang="en-US" dirty="0"/>
              <a:t>对等计算模式</a:t>
            </a:r>
            <a:endParaRPr lang="en-US" altLang="zh-CN" dirty="0"/>
          </a:p>
          <a:p>
            <a:pPr lvl="1">
              <a:lnSpc>
                <a:spcPct val="130000"/>
              </a:lnSpc>
            </a:pPr>
            <a:r>
              <a:rPr lang="zh-CN" altLang="en-US" dirty="0"/>
              <a:t>主机之间地位平等</a:t>
            </a:r>
            <a:endParaRPr lang="en-US" altLang="zh-CN" dirty="0"/>
          </a:p>
          <a:p>
            <a:pPr lvl="1"/>
            <a:r>
              <a:rPr lang="zh-CN" altLang="en-US" dirty="0"/>
              <a:t>一台主机既是网络资源的提供者又是网络资源的提供者</a:t>
            </a:r>
            <a:endParaRPr lang="en-US" altLang="zh-CN" dirty="0"/>
          </a:p>
          <a:p>
            <a:pPr>
              <a:spcBef>
                <a:spcPts val="1800"/>
              </a:spcBef>
            </a:pPr>
            <a:r>
              <a:rPr lang="zh-CN" altLang="en-US" dirty="0"/>
              <a:t>例：大型机、小型机、</a:t>
            </a:r>
            <a:r>
              <a:rPr lang="en-US" altLang="zh-CN" dirty="0"/>
              <a:t>PC</a:t>
            </a:r>
            <a:r>
              <a:rPr lang="zh-CN" altLang="en-US" dirty="0"/>
              <a:t>机、平板电脑、智能电话等终端设备</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229600" cy="939784"/>
          </a:xfrm>
        </p:spPr>
        <p:txBody>
          <a:bodyPr>
            <a:normAutofit/>
          </a:bodyPr>
          <a:lstStyle/>
          <a:p>
            <a:r>
              <a:rPr lang="zh-CN" altLang="en-US" dirty="0"/>
              <a:t>计算机网络的组成部件</a:t>
            </a:r>
            <a:r>
              <a:rPr lang="en-US" altLang="zh-CN" dirty="0"/>
              <a:t>--</a:t>
            </a:r>
            <a:r>
              <a:rPr lang="zh-CN" altLang="en-US" dirty="0"/>
              <a:t>通信设备</a:t>
            </a:r>
          </a:p>
        </p:txBody>
      </p:sp>
      <p:sp>
        <p:nvSpPr>
          <p:cNvPr id="3" name="内容占位符 2"/>
          <p:cNvSpPr>
            <a:spLocks noGrp="1"/>
          </p:cNvSpPr>
          <p:nvPr>
            <p:ph idx="1"/>
          </p:nvPr>
        </p:nvSpPr>
        <p:spPr>
          <a:xfrm>
            <a:off x="251520" y="1052736"/>
            <a:ext cx="8553870" cy="5472608"/>
          </a:xfrm>
        </p:spPr>
        <p:txBody>
          <a:bodyPr>
            <a:normAutofit/>
          </a:bodyPr>
          <a:lstStyle/>
          <a:p>
            <a:r>
              <a:rPr lang="zh-CN" altLang="en-US" dirty="0"/>
              <a:t>通信设备</a:t>
            </a:r>
            <a:endParaRPr lang="en-US" altLang="zh-CN" dirty="0"/>
          </a:p>
          <a:p>
            <a:pPr lvl="1"/>
            <a:r>
              <a:rPr lang="zh-CN" altLang="en-US" dirty="0"/>
              <a:t>接收源主机或其他通信设备传入的数据，在对数据进行处理后转发给下一通信设备或目的主机</a:t>
            </a:r>
            <a:endParaRPr lang="en-US" altLang="zh-CN" dirty="0"/>
          </a:p>
          <a:p>
            <a:pPr lvl="1">
              <a:spcBef>
                <a:spcPts val="600"/>
              </a:spcBef>
            </a:pPr>
            <a:r>
              <a:rPr lang="zh-CN" altLang="en-US" dirty="0"/>
              <a:t>位于计算机网络路径的交叉口，指挥数据按照正确的路径前进</a:t>
            </a:r>
            <a:endParaRPr lang="en-US" altLang="zh-CN" dirty="0"/>
          </a:p>
          <a:p>
            <a:pPr>
              <a:spcBef>
                <a:spcPts val="1800"/>
              </a:spcBef>
            </a:pPr>
            <a:r>
              <a:rPr lang="zh-CN" altLang="en-US" dirty="0"/>
              <a:t>功能：差错校验、路由选择、数据投递等</a:t>
            </a:r>
            <a:endParaRPr lang="en-US" altLang="zh-CN" dirty="0"/>
          </a:p>
          <a:p>
            <a:pPr>
              <a:spcBef>
                <a:spcPts val="1800"/>
              </a:spcBef>
            </a:pPr>
            <a:r>
              <a:rPr lang="zh-CN" altLang="en-US" dirty="0"/>
              <a:t>例：集线器、交换机、路由器等</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8229600" cy="796908"/>
          </a:xfrm>
        </p:spPr>
        <p:txBody>
          <a:bodyPr>
            <a:normAutofit/>
          </a:bodyPr>
          <a:lstStyle/>
          <a:p>
            <a:r>
              <a:rPr lang="zh-CN" altLang="en-US" dirty="0"/>
              <a:t>计算机网络的组成部件</a:t>
            </a:r>
            <a:r>
              <a:rPr lang="en-US" altLang="zh-CN" dirty="0"/>
              <a:t>----</a:t>
            </a:r>
            <a:r>
              <a:rPr lang="zh-CN" altLang="en-US" dirty="0"/>
              <a:t>传输介质</a:t>
            </a:r>
          </a:p>
        </p:txBody>
      </p:sp>
      <p:sp>
        <p:nvSpPr>
          <p:cNvPr id="3" name="内容占位符 2"/>
          <p:cNvSpPr>
            <a:spLocks noGrp="1"/>
          </p:cNvSpPr>
          <p:nvPr>
            <p:ph idx="1"/>
          </p:nvPr>
        </p:nvSpPr>
        <p:spPr>
          <a:xfrm>
            <a:off x="287524" y="1052736"/>
            <a:ext cx="8568952" cy="5286412"/>
          </a:xfrm>
        </p:spPr>
        <p:txBody>
          <a:bodyPr>
            <a:normAutofit/>
          </a:bodyPr>
          <a:lstStyle/>
          <a:p>
            <a:r>
              <a:rPr lang="zh-CN" altLang="en-US" dirty="0"/>
              <a:t>传输介质：互联主机和通信设备，通信设备和通信设备</a:t>
            </a:r>
            <a:endParaRPr lang="en-US" altLang="zh-CN" dirty="0"/>
          </a:p>
          <a:p>
            <a:pPr>
              <a:spcBef>
                <a:spcPts val="1800"/>
              </a:spcBef>
            </a:pPr>
            <a:r>
              <a:rPr lang="zh-CN" altLang="en-US" dirty="0"/>
              <a:t>传输介质不同，传输特性不同，传输距离和传输速度相差很大</a:t>
            </a:r>
            <a:endParaRPr lang="en-US" altLang="zh-CN" dirty="0"/>
          </a:p>
          <a:p>
            <a:pPr>
              <a:spcBef>
                <a:spcPts val="1800"/>
              </a:spcBef>
            </a:pPr>
            <a:r>
              <a:rPr lang="zh-CN" altLang="en-US" dirty="0"/>
              <a:t>链路：传输介质在主机和通信设备之间（或通信设备和通信设备之间）形成的数据传输信道</a:t>
            </a:r>
            <a:endParaRPr lang="en-US" altLang="zh-CN" dirty="0"/>
          </a:p>
          <a:p>
            <a:pPr>
              <a:spcBef>
                <a:spcPts val="1800"/>
              </a:spcBef>
            </a:pPr>
            <a:r>
              <a:rPr lang="zh-CN" altLang="en-US" dirty="0"/>
              <a:t>分类：有线，无线</a:t>
            </a:r>
            <a:endParaRPr lang="en-US" altLang="zh-CN" dirty="0"/>
          </a:p>
          <a:p>
            <a:pPr lvl="1"/>
            <a:r>
              <a:rPr lang="zh-CN" altLang="en-US" dirty="0"/>
              <a:t>有线：非屏蔽双绞线、屏蔽双绞线、光纤、同轴电缆</a:t>
            </a:r>
            <a:endParaRPr lang="en-US" altLang="zh-CN" dirty="0"/>
          </a:p>
          <a:p>
            <a:pPr lvl="1"/>
            <a:r>
              <a:rPr lang="zh-CN" altLang="en-US" dirty="0"/>
              <a:t>无线：短波信道、微波信道、红外信道、卫星信道</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229600" cy="796908"/>
          </a:xfrm>
        </p:spPr>
        <p:txBody>
          <a:bodyPr>
            <a:normAutofit/>
          </a:bodyPr>
          <a:lstStyle/>
          <a:p>
            <a:r>
              <a:rPr lang="zh-CN" altLang="en-US" dirty="0"/>
              <a:t>物理网络</a:t>
            </a:r>
          </a:p>
        </p:txBody>
      </p:sp>
      <p:sp>
        <p:nvSpPr>
          <p:cNvPr id="3" name="内容占位符 2"/>
          <p:cNvSpPr>
            <a:spLocks noGrp="1"/>
          </p:cNvSpPr>
          <p:nvPr>
            <p:ph idx="1"/>
          </p:nvPr>
        </p:nvSpPr>
        <p:spPr>
          <a:xfrm>
            <a:off x="214282" y="1071546"/>
            <a:ext cx="8715436" cy="5572164"/>
          </a:xfrm>
        </p:spPr>
        <p:txBody>
          <a:bodyPr>
            <a:normAutofit/>
          </a:bodyPr>
          <a:lstStyle/>
          <a:p>
            <a:r>
              <a:rPr lang="zh-CN" altLang="en-US" dirty="0"/>
              <a:t>物理网络：在一种物理网络中，连网主机和通信设备通常遵循共同的网络协议和行动准则。它们拥有的相同的地址形式、使用相同的数据格式、运行相同的路由选择算法、采用相同的差错处理方式</a:t>
            </a:r>
            <a:r>
              <a:rPr lang="en-US" altLang="zh-CN" dirty="0"/>
              <a:t>……</a:t>
            </a:r>
          </a:p>
          <a:p>
            <a:pPr>
              <a:spcBef>
                <a:spcPts val="1800"/>
              </a:spcBef>
            </a:pPr>
            <a:r>
              <a:rPr lang="zh-CN" altLang="en-US" dirty="0"/>
              <a:t>按覆盖的地理范围分类</a:t>
            </a:r>
            <a:endParaRPr lang="en-US" altLang="zh-CN" dirty="0"/>
          </a:p>
          <a:p>
            <a:pPr lvl="1"/>
            <a:r>
              <a:rPr lang="zh-CN" altLang="en-US" dirty="0"/>
              <a:t>广域网（</a:t>
            </a:r>
            <a:r>
              <a:rPr lang="en-US" altLang="zh-CN" dirty="0"/>
              <a:t>WAN</a:t>
            </a:r>
            <a:r>
              <a:rPr lang="zh-CN" altLang="en-US" dirty="0"/>
              <a:t>，</a:t>
            </a:r>
            <a:r>
              <a:rPr lang="en-US" altLang="zh-CN" dirty="0"/>
              <a:t>Wide Area Network</a:t>
            </a:r>
            <a:r>
              <a:rPr lang="zh-CN" altLang="en-US" dirty="0"/>
              <a:t>）</a:t>
            </a:r>
            <a:endParaRPr lang="en-US" altLang="zh-CN" dirty="0"/>
          </a:p>
          <a:p>
            <a:pPr lvl="1"/>
            <a:r>
              <a:rPr lang="zh-CN" altLang="en-US" dirty="0"/>
              <a:t>城域网（</a:t>
            </a:r>
            <a:r>
              <a:rPr lang="en-US" altLang="zh-CN" dirty="0"/>
              <a:t>MAN</a:t>
            </a:r>
            <a:r>
              <a:rPr lang="zh-CN" altLang="en-US" dirty="0"/>
              <a:t>，</a:t>
            </a:r>
            <a:r>
              <a:rPr lang="en-US" altLang="zh-CN" dirty="0"/>
              <a:t>Metropolitan Area Network</a:t>
            </a:r>
            <a:r>
              <a:rPr lang="zh-CN" altLang="en-US" dirty="0"/>
              <a:t>）</a:t>
            </a:r>
            <a:endParaRPr lang="en-US" altLang="zh-CN" dirty="0"/>
          </a:p>
          <a:p>
            <a:pPr lvl="1"/>
            <a:r>
              <a:rPr lang="zh-CN" altLang="en-US" dirty="0"/>
              <a:t>局域网（</a:t>
            </a:r>
            <a:r>
              <a:rPr lang="en-US" altLang="zh-CN" dirty="0"/>
              <a:t>LAN</a:t>
            </a:r>
            <a:r>
              <a:rPr lang="zh-CN" altLang="en-US" dirty="0"/>
              <a:t>，</a:t>
            </a:r>
            <a:r>
              <a:rPr lang="en-US" altLang="zh-CN" dirty="0"/>
              <a:t>Local Area Network</a:t>
            </a:r>
            <a:r>
              <a:rPr lang="zh-CN" alt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229600" cy="725470"/>
          </a:xfrm>
        </p:spPr>
        <p:txBody>
          <a:bodyPr>
            <a:normAutofit/>
          </a:bodyPr>
          <a:lstStyle/>
          <a:p>
            <a:r>
              <a:rPr lang="zh-CN" altLang="en-US" dirty="0"/>
              <a:t>广域网、城域网、局域网</a:t>
            </a:r>
          </a:p>
        </p:txBody>
      </p:sp>
      <p:sp>
        <p:nvSpPr>
          <p:cNvPr id="3" name="内容占位符 2"/>
          <p:cNvSpPr>
            <a:spLocks noGrp="1"/>
          </p:cNvSpPr>
          <p:nvPr>
            <p:ph idx="1"/>
          </p:nvPr>
        </p:nvSpPr>
        <p:spPr>
          <a:xfrm>
            <a:off x="214282" y="1052736"/>
            <a:ext cx="8715436" cy="5590974"/>
          </a:xfrm>
        </p:spPr>
        <p:txBody>
          <a:bodyPr>
            <a:normAutofit lnSpcReduction="10000"/>
          </a:bodyPr>
          <a:lstStyle/>
          <a:p>
            <a:r>
              <a:rPr lang="zh-CN" altLang="en-US" dirty="0"/>
              <a:t>广域网：覆盖的地理范围从几十公里到几千公里</a:t>
            </a:r>
            <a:endParaRPr lang="en-US" altLang="zh-CN" dirty="0"/>
          </a:p>
          <a:p>
            <a:pPr lvl="1"/>
            <a:r>
              <a:rPr lang="zh-CN" altLang="en-US" dirty="0"/>
              <a:t>通常利用公用网络（如公用数据网、公用电话网、卫星通信网等）进行组建</a:t>
            </a:r>
            <a:endParaRPr lang="en-US" altLang="zh-CN" dirty="0"/>
          </a:p>
          <a:p>
            <a:pPr lvl="1"/>
            <a:r>
              <a:rPr lang="zh-CN" altLang="en-US" dirty="0"/>
              <a:t>如：</a:t>
            </a:r>
            <a:r>
              <a:rPr lang="en-US" altLang="zh-CN" dirty="0"/>
              <a:t>ATM</a:t>
            </a:r>
            <a:r>
              <a:rPr lang="zh-CN" altLang="en-US" dirty="0"/>
              <a:t>、帧中继、</a:t>
            </a:r>
            <a:r>
              <a:rPr lang="en-US" altLang="zh-CN" dirty="0"/>
              <a:t>DDN</a:t>
            </a:r>
            <a:r>
              <a:rPr lang="zh-CN" altLang="en-US" dirty="0"/>
              <a:t>。</a:t>
            </a:r>
          </a:p>
          <a:p>
            <a:pPr>
              <a:spcBef>
                <a:spcPts val="1800"/>
              </a:spcBef>
            </a:pPr>
            <a:r>
              <a:rPr lang="zh-CN" altLang="en-US" dirty="0"/>
              <a:t>城域网：覆盖的地理范围为几十公里</a:t>
            </a:r>
            <a:endParaRPr lang="en-US" altLang="zh-CN" dirty="0"/>
          </a:p>
          <a:p>
            <a:pPr lvl="1"/>
            <a:r>
              <a:rPr lang="zh-CN" altLang="en-US" dirty="0"/>
              <a:t>如：</a:t>
            </a:r>
            <a:r>
              <a:rPr lang="en-US" altLang="zh-CN" dirty="0"/>
              <a:t>FDDI</a:t>
            </a:r>
            <a:r>
              <a:rPr lang="zh-CN" altLang="en-US" dirty="0"/>
              <a:t>、交换式以太网</a:t>
            </a:r>
          </a:p>
          <a:p>
            <a:pPr>
              <a:spcBef>
                <a:spcPts val="1800"/>
              </a:spcBef>
            </a:pPr>
            <a:r>
              <a:rPr lang="zh-CN" altLang="en-US" dirty="0"/>
              <a:t>局域网：覆盖有限的地理范围</a:t>
            </a:r>
            <a:endParaRPr lang="en-US" altLang="zh-CN" dirty="0"/>
          </a:p>
          <a:p>
            <a:pPr lvl="1"/>
            <a:r>
              <a:rPr lang="zh-CN" altLang="en-US" dirty="0"/>
              <a:t>要求：传输速率高（</a:t>
            </a:r>
            <a:r>
              <a:rPr lang="en-US" altLang="zh-CN" dirty="0"/>
              <a:t>10Mbps~10Gbps</a:t>
            </a:r>
            <a:r>
              <a:rPr lang="zh-CN" altLang="en-US" dirty="0"/>
              <a:t>）、误码率低（低于</a:t>
            </a:r>
            <a:r>
              <a:rPr lang="en-US" altLang="zh-CN" dirty="0"/>
              <a:t>10</a:t>
            </a:r>
            <a:r>
              <a:rPr lang="en-US" altLang="zh-CN" baseline="30000" dirty="0"/>
              <a:t>-8</a:t>
            </a:r>
            <a:r>
              <a:rPr lang="zh-CN" altLang="en-US" dirty="0"/>
              <a:t>）</a:t>
            </a:r>
            <a:endParaRPr lang="en-US" altLang="zh-CN" dirty="0"/>
          </a:p>
          <a:p>
            <a:pPr lvl="1"/>
            <a:r>
              <a:rPr lang="zh-CN" altLang="en-US" dirty="0"/>
              <a:t>通常由一个单位或组织建设和拥有，易于维护和管理</a:t>
            </a:r>
            <a:endParaRPr lang="en-US" altLang="zh-CN" dirty="0"/>
          </a:p>
          <a:p>
            <a:pPr lvl="1"/>
            <a:r>
              <a:rPr lang="zh-CN" altLang="en-US" dirty="0"/>
              <a:t>如：以太网、令牌环网、令牌总线网</a:t>
            </a:r>
          </a:p>
        </p:txBody>
      </p:sp>
    </p:spTree>
  </p:cSld>
  <p:clrMapOvr>
    <a:masterClrMapping/>
  </p:clrMapOvr>
</p:sld>
</file>

<file path=ppt/theme/theme1.xml><?xml version="1.0" encoding="utf-8"?>
<a:theme xmlns:a="http://schemas.openxmlformats.org/drawingml/2006/main" name="1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6章-V4.pptx" id="{9A5225A9-F2A7-4324-A747-695895C3F1EA}" vid="{F6D2FF79-4CFB-4044-8FC3-732D351161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第16章-V4</Template>
  <TotalTime>532</TotalTime>
  <Words>1415</Words>
  <Application>Microsoft Office PowerPoint</Application>
  <PresentationFormat>全屏显示(4:3)</PresentationFormat>
  <Paragraphs>155</Paragraphs>
  <Slides>29</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8" baseType="lpstr">
      <vt:lpstr>ZapfDingbats</vt:lpstr>
      <vt:lpstr>黑体</vt:lpstr>
      <vt:lpstr>宋体</vt:lpstr>
      <vt:lpstr>微软雅黑</vt:lpstr>
      <vt:lpstr>Calibri</vt:lpstr>
      <vt:lpstr>Comic Sans MS</vt:lpstr>
      <vt:lpstr>Times New Roman</vt:lpstr>
      <vt:lpstr>1_Kurose</vt:lpstr>
      <vt:lpstr>Visio</vt:lpstr>
      <vt:lpstr>PowerPoint 演示文稿</vt:lpstr>
      <vt:lpstr>认识计算机网络</vt:lpstr>
      <vt:lpstr>计算机网络--示意图</vt:lpstr>
      <vt:lpstr>计算机网络的组成部件</vt:lpstr>
      <vt:lpstr>计算机网络的组成部件--主机</vt:lpstr>
      <vt:lpstr>计算机网络的组成部件--通信设备</vt:lpstr>
      <vt:lpstr>计算机网络的组成部件----传输介质</vt:lpstr>
      <vt:lpstr>物理网络</vt:lpstr>
      <vt:lpstr>广域网、城域网、局域网</vt:lpstr>
      <vt:lpstr>互联网络</vt:lpstr>
      <vt:lpstr>Internet</vt:lpstr>
      <vt:lpstr>线路交换：计算机网络通信方式之一</vt:lpstr>
      <vt:lpstr>存储转发：计算机网络通信方式之二</vt:lpstr>
      <vt:lpstr>分组交换：现代计算机网络的主要交换方式</vt:lpstr>
      <vt:lpstr>分组交换的特点</vt:lpstr>
      <vt:lpstr>协议的基本概念</vt:lpstr>
      <vt:lpstr>网络的层次结构</vt:lpstr>
      <vt:lpstr>ISO/OSI参考模型</vt:lpstr>
      <vt:lpstr>ISO/OSI参考模型</vt:lpstr>
      <vt:lpstr>OSI各层的主要功能</vt:lpstr>
      <vt:lpstr>生活中的信息封装与对等层通信</vt:lpstr>
      <vt:lpstr>协议数据单元</vt:lpstr>
      <vt:lpstr>虚通信</vt:lpstr>
      <vt:lpstr>封装和解封装</vt:lpstr>
      <vt:lpstr>OSI中数据的传递与流动</vt:lpstr>
      <vt:lpstr>TCP/IP体系结构</vt:lpstr>
      <vt:lpstr>TCP/IP体系结构与OSI参考模型的对应关系</vt:lpstr>
      <vt:lpstr>TCP/IP体系结构中各层的功能</vt:lpstr>
      <vt:lpstr>TCP/IP协议栈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计算机网络技术与应用</dc:title>
  <dc:creator>Johnny</dc:creator>
  <cp:lastModifiedBy>Johnny</cp:lastModifiedBy>
  <cp:revision>67</cp:revision>
  <dcterms:created xsi:type="dcterms:W3CDTF">2010-07-03T00:30:44Z</dcterms:created>
  <dcterms:modified xsi:type="dcterms:W3CDTF">2023-10-06T01:01:36Z</dcterms:modified>
</cp:coreProperties>
</file>