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5DB0F-84C8-4DC6-9733-D6D70BE6A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70E7B7-B79A-4D5D-B620-77929E4FE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DEEF6-94E2-4A43-A37F-F5C06B3B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88FE-76B9-4993-9C32-6811B9421AF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EA8F7-747A-4B0E-9009-ADBB227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04275-DB60-4DC0-AD9A-3D0C6395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7C0A-ABAC-44EA-92D8-76F2F646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63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1D779-6B1F-49EA-8961-DF0DF140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FAC9DA-1DDD-49E1-A5C6-98773AED4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64A1F-324F-4F30-9594-692E2169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88FE-76B9-4993-9C32-6811B9421AF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9173D-89F6-4902-833C-21CA9E84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6995B-3FFF-4026-A01A-B31178D5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7C0A-ABAC-44EA-92D8-76F2F646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1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684D59-D1EB-4C5D-9A2C-13DC0C9F2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47F43-1F2C-448D-916C-6FF976F76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EF378-E0FD-4E1E-8FA7-D8168973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88FE-76B9-4993-9C32-6811B9421AF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C5A02-4F51-4920-B8A0-7372FE17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598D2-96A0-48FB-BE96-EAAABF2A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7C0A-ABAC-44EA-92D8-76F2F646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2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4FCD8-DC92-435F-8509-2962864D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65D50-8E22-4D08-8AF4-90D768988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B72C9-1568-4EE5-B9DD-C76611BB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88FE-76B9-4993-9C32-6811B9421AF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E84CD-FBA9-481D-B7FB-29DA369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1F4F1-4A4E-4A5E-A68F-5D1B387C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7C0A-ABAC-44EA-92D8-76F2F646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4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4B76A-A4F8-4DB7-9E2D-6CB0FE15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4CFEC-C477-41C5-B5BF-F892656D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9FD14-2A55-4990-956B-541426D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88FE-76B9-4993-9C32-6811B9421AF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1436E-EDB9-4006-A9ED-F3539C98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20445-D450-4E0F-8AD0-BD26D981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7C0A-ABAC-44EA-92D8-76F2F646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2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87F26-C270-4554-A141-FE480D6A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86A7-01CA-4EFC-B1CE-6B762F38C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EC0E0D-3E2F-46DB-9E62-207F046EC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B3DFC-72CB-415B-A981-D819D5B7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88FE-76B9-4993-9C32-6811B9421AF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F2C832-A66E-4709-A432-D9CCE340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1ECBDF-EDEC-444D-855E-1BBAA3FB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7C0A-ABAC-44EA-92D8-76F2F646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73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83294-B6A9-46D4-A756-3B1FAA48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268774-7A63-4CC2-B76A-40439EAA8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44A986-EC1C-4AB2-BCF2-90A699291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DDF6D4-6D9C-4FA1-9898-03ADB5E4B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60872B-9FDD-4CBB-A6A3-EAE12DAC8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99E68E-32D3-48E1-B45F-1F3E1DBA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88FE-76B9-4993-9C32-6811B9421AF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4654CF-73D9-4A74-AB28-64C2E7D6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C0738C-E305-4BB1-B6F2-73E24630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7C0A-ABAC-44EA-92D8-76F2F646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64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9C250-1C13-4C1F-A5D4-9C1DB5ED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10C21E-C769-4095-906F-DDB3F1CD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88FE-76B9-4993-9C32-6811B9421AF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C2426E-9E65-4E28-AD1C-DD4D0A28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34FC33-40DA-4F5A-8BBF-6BC501EB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7C0A-ABAC-44EA-92D8-76F2F646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54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C181F-C5EA-4B05-92C4-87DCEC24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88FE-76B9-4993-9C32-6811B9421AF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D86E11-52B4-4F1D-8C84-8FAF9FCE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1155C2-6C4B-4DB8-95BC-23881FEA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7C0A-ABAC-44EA-92D8-76F2F646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1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AFE0F-E091-4F44-B80D-573DBB55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B3FE6-F3AC-49AA-A076-20BEF766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819152-C5A9-4A2C-B855-4D20B62A7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9F44C2-282D-4909-BCFA-4945411D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88FE-76B9-4993-9C32-6811B9421AF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F2B24-C961-4DA6-AA2E-11045A48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FAC3FC-FD58-45C5-A5F6-736C8A55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7C0A-ABAC-44EA-92D8-76F2F646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7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56A32-D68D-4734-B3F4-F3AD5377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B252B2-9726-4C70-A988-CA06FF88B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23642-B6DE-4DDA-800F-657110041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4A795E-1EBD-425A-AF57-E3929DAB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88FE-76B9-4993-9C32-6811B9421AF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B80FD-49CE-4B28-BDF1-E6FDE386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A1B7FA-75A1-4CCF-97BB-32CDC3CB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A7C0A-ABAC-44EA-92D8-76F2F646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5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4E696A-823A-40C6-8C8A-742F4191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3AE59-BF28-444E-B7A9-E8185D6C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75621-DE2A-495A-8AEF-CEE03F685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88FE-76B9-4993-9C32-6811B9421AF5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F2F61-CCCC-4013-ACA3-3A4D45F4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9CF69-EA60-4528-9808-74A7E9118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A7C0A-ABAC-44EA-92D8-76F2F6462C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8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qiankund@Nankai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D0C13-DDA0-40D4-A310-A743CCF44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组成原理实验课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85DF1C-D73D-4717-AE93-6DAA93E44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董前琨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qiankund@nankai.edu.cn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40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AFE30-B0DB-41B1-98FA-2EDC6B75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课程基础 </a:t>
            </a:r>
            <a:r>
              <a:rPr lang="en-US" altLang="zh-CN" dirty="0"/>
              <a:t>Verilog</a:t>
            </a:r>
            <a:r>
              <a:rPr lang="zh-CN" altLang="en-US" dirty="0"/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D4265-4FBA-491C-9006-0D79E1127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4938" cy="4351338"/>
          </a:xfrm>
        </p:spPr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课程资料</a:t>
            </a:r>
            <a:endParaRPr lang="en-US" altLang="zh-CN" dirty="0"/>
          </a:p>
          <a:p>
            <a:r>
              <a:rPr lang="zh-CN" altLang="en-US" dirty="0"/>
              <a:t>链接：</a:t>
            </a:r>
            <a:r>
              <a:rPr lang="en-US" altLang="zh-CN" dirty="0"/>
              <a:t>https://pan.baidu.com/s/1eCg1_Xcf9QwUCUbk2zCaDQ </a:t>
            </a:r>
            <a:r>
              <a:rPr lang="zh-CN" altLang="en-US" dirty="0"/>
              <a:t>提取码：</a:t>
            </a:r>
            <a:r>
              <a:rPr lang="en-US" altLang="zh-CN" dirty="0"/>
              <a:t>l78z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CA1357-E2EE-4067-A6AE-4B1BF1D4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47" y="1825625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5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ADA5C-E54E-4EF3-A39C-2EF45930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C57AE-DBCA-4B0F-B067-DC5B97C4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实验课程资料</a:t>
            </a:r>
            <a:endParaRPr lang="en-US" altLang="zh-CN" dirty="0"/>
          </a:p>
          <a:p>
            <a:r>
              <a:rPr lang="zh-CN" altLang="en-US" dirty="0"/>
              <a:t>链接：</a:t>
            </a:r>
            <a:r>
              <a:rPr lang="en-US" altLang="zh-CN" dirty="0"/>
              <a:t>https://pan.baidu.com/s/10stXSx1tV9o41A7O19tgnA </a:t>
            </a:r>
            <a:r>
              <a:rPr lang="zh-CN" altLang="en-US" dirty="0"/>
              <a:t>提取码：</a:t>
            </a:r>
            <a:r>
              <a:rPr lang="en-US" altLang="zh-CN" dirty="0"/>
              <a:t>l78z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实验平台 </a:t>
            </a:r>
            <a:r>
              <a:rPr lang="en-US" altLang="zh-CN" dirty="0" err="1"/>
              <a:t>vivado</a:t>
            </a:r>
            <a:endParaRPr lang="en-US" altLang="zh-CN" dirty="0"/>
          </a:p>
          <a:p>
            <a:r>
              <a:rPr lang="zh-CN" altLang="en-US" dirty="0"/>
              <a:t>实验教室 </a:t>
            </a:r>
            <a:r>
              <a:rPr lang="en-US" altLang="zh-CN" dirty="0"/>
              <a:t>A306 A308</a:t>
            </a:r>
            <a:r>
              <a:rPr lang="zh-CN" altLang="en-US" dirty="0"/>
              <a:t> </a:t>
            </a:r>
            <a:r>
              <a:rPr lang="en-US" altLang="zh-CN" dirty="0"/>
              <a:t>A303 304</a:t>
            </a:r>
          </a:p>
          <a:p>
            <a:r>
              <a:rPr lang="zh-CN" altLang="en-US" dirty="0"/>
              <a:t>实验指导手册：</a:t>
            </a:r>
            <a:endParaRPr lang="en-US" altLang="zh-CN" dirty="0"/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设计与体系结构实验指导手册（教师版）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AEACA0-1A4F-41D3-9412-F7769E357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269" y="3362238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3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C500167-129C-4897-BF90-C5F19E57AFE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实验安排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A496411-810C-49D0-BE67-6B0BC051700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实验一 加法器</a:t>
            </a:r>
            <a:endParaRPr lang="en-US" altLang="zh-CN"/>
          </a:p>
          <a:p>
            <a:r>
              <a:rPr lang="zh-CN" altLang="en-US"/>
              <a:t>实验二 乘法器</a:t>
            </a:r>
            <a:endParaRPr lang="en-US" altLang="zh-CN"/>
          </a:p>
          <a:p>
            <a:r>
              <a:rPr lang="zh-CN" altLang="en-US"/>
              <a:t>实验三 存储器</a:t>
            </a:r>
            <a:endParaRPr lang="en-US" altLang="zh-CN"/>
          </a:p>
          <a:p>
            <a:r>
              <a:rPr lang="zh-CN" altLang="en-US"/>
              <a:t>实验四 </a:t>
            </a:r>
            <a:r>
              <a:rPr lang="en-US" altLang="zh-CN"/>
              <a:t>ALU</a:t>
            </a:r>
            <a:r>
              <a:rPr lang="zh-CN" altLang="en-US"/>
              <a:t>运算器</a:t>
            </a:r>
            <a:endParaRPr lang="en-US" altLang="zh-CN"/>
          </a:p>
          <a:p>
            <a:r>
              <a:rPr lang="zh-CN" altLang="en-US"/>
              <a:t>实验五 简单</a:t>
            </a:r>
            <a:r>
              <a:rPr lang="en-US" altLang="zh-CN"/>
              <a:t>CPU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56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组成原理第一次实验课</Template>
  <TotalTime>94</TotalTime>
  <Words>103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组成原理实验课</vt:lpstr>
      <vt:lpstr>课程基础 Verilog语言</vt:lpstr>
      <vt:lpstr>实验内容介绍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组成原理第一次实验课</dc:title>
  <dc:creator>QianKun Dong</dc:creator>
  <cp:lastModifiedBy>QianKun Dong</cp:lastModifiedBy>
  <cp:revision>4</cp:revision>
  <dcterms:created xsi:type="dcterms:W3CDTF">2023-02-27T05:50:43Z</dcterms:created>
  <dcterms:modified xsi:type="dcterms:W3CDTF">2023-02-28T13:00:26Z</dcterms:modified>
</cp:coreProperties>
</file>