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1"/>
  </p:sldMasterIdLst>
  <p:notesMasterIdLst>
    <p:notesMasterId r:id="rId40"/>
  </p:notesMasterIdLst>
  <p:handoutMasterIdLst>
    <p:handoutMasterId r:id="rId41"/>
  </p:handoutMasterIdLst>
  <p:sldIdLst>
    <p:sldId id="9228" r:id="rId2"/>
    <p:sldId id="9234" r:id="rId3"/>
    <p:sldId id="9535" r:id="rId4"/>
    <p:sldId id="9536" r:id="rId5"/>
    <p:sldId id="9230" r:id="rId6"/>
    <p:sldId id="9537" r:id="rId7"/>
    <p:sldId id="9232" r:id="rId8"/>
    <p:sldId id="9233" r:id="rId9"/>
    <p:sldId id="9538" r:id="rId10"/>
    <p:sldId id="9539" r:id="rId11"/>
    <p:sldId id="9555" r:id="rId12"/>
    <p:sldId id="9305" r:id="rId13"/>
    <p:sldId id="9540" r:id="rId14"/>
    <p:sldId id="9541" r:id="rId15"/>
    <p:sldId id="9542" r:id="rId16"/>
    <p:sldId id="9543" r:id="rId17"/>
    <p:sldId id="9544" r:id="rId18"/>
    <p:sldId id="9545" r:id="rId19"/>
    <p:sldId id="9546" r:id="rId20"/>
    <p:sldId id="9235" r:id="rId21"/>
    <p:sldId id="9556" r:id="rId22"/>
    <p:sldId id="9318" r:id="rId23"/>
    <p:sldId id="9217" r:id="rId24"/>
    <p:sldId id="9229" r:id="rId25"/>
    <p:sldId id="9547" r:id="rId26"/>
    <p:sldId id="9548" r:id="rId27"/>
    <p:sldId id="9549" r:id="rId28"/>
    <p:sldId id="9550" r:id="rId29"/>
    <p:sldId id="9551" r:id="rId30"/>
    <p:sldId id="9552" r:id="rId31"/>
    <p:sldId id="9236" r:id="rId32"/>
    <p:sldId id="9237" r:id="rId33"/>
    <p:sldId id="9450" r:id="rId34"/>
    <p:sldId id="9226" r:id="rId35"/>
    <p:sldId id="9222" r:id="rId36"/>
    <p:sldId id="9553" r:id="rId37"/>
    <p:sldId id="9231" r:id="rId38"/>
    <p:sldId id="9554" r:id="rId39"/>
  </p:sldIdLst>
  <p:sldSz cx="12858750" cy="7232650"/>
  <p:notesSz cx="6858000" cy="9144000"/>
  <p:custDataLst>
    <p:tags r:id="rId42"/>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A3"/>
    <a:srgbClr val="1092F1"/>
    <a:srgbClr val="007DFA"/>
    <a:srgbClr val="969696"/>
    <a:srgbClr val="2278F4"/>
    <a:srgbClr val="000000"/>
    <a:srgbClr val="FF3B5E"/>
    <a:srgbClr val="18A6FF"/>
    <a:srgbClr val="F2F2F2"/>
    <a:srgbClr val="4B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33" autoAdjust="0"/>
    <p:restoredTop sz="89695" autoAdjust="0"/>
  </p:normalViewPr>
  <p:slideViewPr>
    <p:cSldViewPr>
      <p:cViewPr varScale="1">
        <p:scale>
          <a:sx n="60" d="100"/>
          <a:sy n="60" d="100"/>
        </p:scale>
        <p:origin x="801" y="45"/>
      </p:cViewPr>
      <p:guideLst>
        <p:guide orient="horz" pos="328"/>
        <p:guide pos="4050"/>
        <p:guide pos="557"/>
        <p:guide orient="horz" pos="4183"/>
        <p:guide pos="7497"/>
        <p:guide pos="6908"/>
      </p:guideLst>
    </p:cSldViewPr>
  </p:slideViewPr>
  <p:outlineViewPr>
    <p:cViewPr>
      <p:scale>
        <a:sx n="100" d="100"/>
        <a:sy n="100" d="100"/>
      </p:scale>
      <p:origin x="0" y="0"/>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7" d="100"/>
          <a:sy n="67" d="100"/>
        </p:scale>
        <p:origin x="283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2020/5/9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2020/5/9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71290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4227049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3756446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916601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2050947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3140944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2257775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727194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1088364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27228040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3285771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2378327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8191645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42270499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41047822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35088578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10971639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6277891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4822601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19949003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30</a:t>
            </a:fld>
            <a:endParaRPr lang="zh-CN" altLang="en-US"/>
          </a:p>
        </p:txBody>
      </p:sp>
    </p:spTree>
    <p:extLst>
      <p:ext uri="{BB962C8B-B14F-4D97-AF65-F5344CB8AC3E}">
        <p14:creationId xmlns:p14="http://schemas.microsoft.com/office/powerpoint/2010/main" val="42060578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3110729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40859171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32</a:t>
            </a:fld>
            <a:endParaRPr lang="zh-CN" altLang="en-US"/>
          </a:p>
        </p:txBody>
      </p:sp>
    </p:spTree>
    <p:extLst>
      <p:ext uri="{BB962C8B-B14F-4D97-AF65-F5344CB8AC3E}">
        <p14:creationId xmlns:p14="http://schemas.microsoft.com/office/powerpoint/2010/main" val="42726203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33</a:t>
            </a:fld>
            <a:endParaRPr lang="zh-CN" altLang="en-US"/>
          </a:p>
        </p:txBody>
      </p:sp>
    </p:spTree>
    <p:extLst>
      <p:ext uri="{BB962C8B-B14F-4D97-AF65-F5344CB8AC3E}">
        <p14:creationId xmlns:p14="http://schemas.microsoft.com/office/powerpoint/2010/main" val="39434081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34</a:t>
            </a:fld>
            <a:endParaRPr lang="zh-CN" altLang="en-US"/>
          </a:p>
        </p:txBody>
      </p:sp>
    </p:spTree>
    <p:extLst>
      <p:ext uri="{BB962C8B-B14F-4D97-AF65-F5344CB8AC3E}">
        <p14:creationId xmlns:p14="http://schemas.microsoft.com/office/powerpoint/2010/main" val="29050531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35</a:t>
            </a:fld>
            <a:endParaRPr lang="zh-CN" altLang="en-US"/>
          </a:p>
        </p:txBody>
      </p:sp>
    </p:spTree>
    <p:extLst>
      <p:ext uri="{BB962C8B-B14F-4D97-AF65-F5344CB8AC3E}">
        <p14:creationId xmlns:p14="http://schemas.microsoft.com/office/powerpoint/2010/main" val="4709580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val="40013176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37</a:t>
            </a:fld>
            <a:endParaRPr lang="zh-CN" altLang="en-US"/>
          </a:p>
        </p:txBody>
      </p:sp>
    </p:spTree>
    <p:extLst>
      <p:ext uri="{BB962C8B-B14F-4D97-AF65-F5344CB8AC3E}">
        <p14:creationId xmlns:p14="http://schemas.microsoft.com/office/powerpoint/2010/main" val="11171067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38</a:t>
            </a:fld>
            <a:endParaRPr lang="zh-CN" altLang="en-US"/>
          </a:p>
        </p:txBody>
      </p:sp>
    </p:spTree>
    <p:extLst>
      <p:ext uri="{BB962C8B-B14F-4D97-AF65-F5344CB8AC3E}">
        <p14:creationId xmlns:p14="http://schemas.microsoft.com/office/powerpoint/2010/main" val="3876575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2325283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1738423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2741096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1391110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4006176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9670440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xmlns="" id="{6B58CA9C-A61B-4218-B89C-765C4AE4CBCF}"/>
              </a:ext>
            </a:extLst>
          </p:cNvPr>
          <p:cNvGrpSpPr/>
          <p:nvPr userDrawn="1"/>
        </p:nvGrpSpPr>
        <p:grpSpPr>
          <a:xfrm>
            <a:off x="-1" y="0"/>
            <a:ext cx="12858243" cy="7232650"/>
            <a:chOff x="-1" y="0"/>
            <a:chExt cx="11520489" cy="6480175"/>
          </a:xfrm>
        </p:grpSpPr>
        <p:sp>
          <p:nvSpPr>
            <p:cNvPr id="16" name="矩形 15">
              <a:extLst>
                <a:ext uri="{FF2B5EF4-FFF2-40B4-BE49-F238E27FC236}">
                  <a16:creationId xmlns:a16="http://schemas.microsoft.com/office/drawing/2014/main" xmlns="" id="{EAE98536-CFB6-41B1-A838-44066568C945}"/>
                </a:ext>
              </a:extLst>
            </p:cNvPr>
            <p:cNvSpPr/>
            <p:nvPr userDrawn="1"/>
          </p:nvSpPr>
          <p:spPr>
            <a:xfrm>
              <a:off x="71612" y="71736"/>
              <a:ext cx="11377264" cy="6336703"/>
            </a:xfrm>
            <a:prstGeom prst="rect">
              <a:avLst/>
            </a:prstGeom>
            <a:noFill/>
            <a:ln w="25400" cap="flat" cmpd="sng" algn="ctr">
              <a:solidFill>
                <a:sysClr val="window" lastClr="FFFFFF">
                  <a:lumMod val="65000"/>
                </a:sysClr>
              </a:solid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任意多边形: 形状 16">
              <a:extLst>
                <a:ext uri="{FF2B5EF4-FFF2-40B4-BE49-F238E27FC236}">
                  <a16:creationId xmlns:a16="http://schemas.microsoft.com/office/drawing/2014/main" xmlns="" id="{DBBE4815-B6B0-4394-BC94-8AAD066B124D}"/>
                </a:ext>
              </a:extLst>
            </p:cNvPr>
            <p:cNvSpPr/>
            <p:nvPr userDrawn="1"/>
          </p:nvSpPr>
          <p:spPr>
            <a:xfrm rot="16200000" flipH="1">
              <a:off x="275597" y="-275598"/>
              <a:ext cx="1403883" cy="1955080"/>
            </a:xfrm>
            <a:custGeom>
              <a:avLst/>
              <a:gdLst>
                <a:gd name="connsiteX0" fmla="*/ 0 w 1403883"/>
                <a:gd name="connsiteY0" fmla="*/ 1573594 h 1955080"/>
                <a:gd name="connsiteX1" fmla="*/ 0 w 1403883"/>
                <a:gd name="connsiteY1" fmla="*/ 1955080 h 1955080"/>
                <a:gd name="connsiteX2" fmla="*/ 95371 w 1403883"/>
                <a:gd name="connsiteY2" fmla="*/ 1859708 h 1955080"/>
                <a:gd name="connsiteX3" fmla="*/ 95371 w 1403883"/>
                <a:gd name="connsiteY3" fmla="*/ 1716691 h 1955080"/>
                <a:gd name="connsiteX4" fmla="*/ 95371 w 1403883"/>
                <a:gd name="connsiteY4" fmla="*/ 1716691 h 1955080"/>
                <a:gd name="connsiteX5" fmla="*/ 95371 w 1403883"/>
                <a:gd name="connsiteY5" fmla="*/ 95372 h 1955080"/>
                <a:gd name="connsiteX6" fmla="*/ 1138962 w 1403883"/>
                <a:gd name="connsiteY6" fmla="*/ 95372 h 1955080"/>
                <a:gd name="connsiteX7" fmla="*/ 1138962 w 1403883"/>
                <a:gd name="connsiteY7" fmla="*/ 95371 h 1955080"/>
                <a:gd name="connsiteX8" fmla="*/ 1308511 w 1403883"/>
                <a:gd name="connsiteY8" fmla="*/ 95371 h 1955080"/>
                <a:gd name="connsiteX9" fmla="*/ 1403883 w 1403883"/>
                <a:gd name="connsiteY9" fmla="*/ 0 h 1955080"/>
                <a:gd name="connsiteX10" fmla="*/ 1022396 w 1403883"/>
                <a:gd name="connsiteY10" fmla="*/ 0 h 1955080"/>
                <a:gd name="connsiteX11" fmla="*/ 1022395 w 1403883"/>
                <a:gd name="connsiteY11" fmla="*/ 1 h 1955080"/>
                <a:gd name="connsiteX12" fmla="*/ 1 w 1403883"/>
                <a:gd name="connsiteY12" fmla="*/ 1 h 1955080"/>
                <a:gd name="connsiteX13" fmla="*/ 1 w 1403883"/>
                <a:gd name="connsiteY13" fmla="*/ 47686 h 1955080"/>
                <a:gd name="connsiteX14" fmla="*/ 0 w 1403883"/>
                <a:gd name="connsiteY14" fmla="*/ 47686 h 1955080"/>
                <a:gd name="connsiteX15" fmla="*/ 0 w 1403883"/>
                <a:gd name="connsiteY15" fmla="*/ 1573594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0" y="1573594"/>
                  </a:moveTo>
                  <a:lnTo>
                    <a:pt x="0" y="1955080"/>
                  </a:lnTo>
                  <a:lnTo>
                    <a:pt x="95371" y="1859708"/>
                  </a:lnTo>
                  <a:lnTo>
                    <a:pt x="95371" y="1716691"/>
                  </a:lnTo>
                  <a:lnTo>
                    <a:pt x="95371" y="1716691"/>
                  </a:lnTo>
                  <a:lnTo>
                    <a:pt x="95371" y="95372"/>
                  </a:lnTo>
                  <a:lnTo>
                    <a:pt x="1138962" y="95372"/>
                  </a:lnTo>
                  <a:lnTo>
                    <a:pt x="1138962" y="95371"/>
                  </a:lnTo>
                  <a:lnTo>
                    <a:pt x="1308511" y="95371"/>
                  </a:lnTo>
                  <a:lnTo>
                    <a:pt x="1403883" y="0"/>
                  </a:lnTo>
                  <a:lnTo>
                    <a:pt x="1022396" y="0"/>
                  </a:lnTo>
                  <a:lnTo>
                    <a:pt x="1022395" y="1"/>
                  </a:lnTo>
                  <a:lnTo>
                    <a:pt x="1" y="1"/>
                  </a:lnTo>
                  <a:lnTo>
                    <a:pt x="1" y="47686"/>
                  </a:lnTo>
                  <a:lnTo>
                    <a:pt x="0" y="47686"/>
                  </a:lnTo>
                  <a:lnTo>
                    <a:pt x="0" y="1573594"/>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8" name="任意多边形: 形状 17">
              <a:extLst>
                <a:ext uri="{FF2B5EF4-FFF2-40B4-BE49-F238E27FC236}">
                  <a16:creationId xmlns:a16="http://schemas.microsoft.com/office/drawing/2014/main" xmlns="" id="{47B1F7C7-679E-4D38-A62B-40F1A8E86F21}"/>
                </a:ext>
              </a:extLst>
            </p:cNvPr>
            <p:cNvSpPr/>
            <p:nvPr userDrawn="1"/>
          </p:nvSpPr>
          <p:spPr>
            <a:xfrm rot="16200000">
              <a:off x="9843121" y="4802808"/>
              <a:ext cx="1403883" cy="1950851"/>
            </a:xfrm>
            <a:custGeom>
              <a:avLst/>
              <a:gdLst>
                <a:gd name="connsiteX0" fmla="*/ 1403883 w 1403883"/>
                <a:gd name="connsiteY0" fmla="*/ 1950851 h 1950851"/>
                <a:gd name="connsiteX1" fmla="*/ 1022396 w 1403883"/>
                <a:gd name="connsiteY1" fmla="*/ 1950851 h 1950851"/>
                <a:gd name="connsiteX2" fmla="*/ 1022395 w 1403883"/>
                <a:gd name="connsiteY2" fmla="*/ 1950850 h 1950851"/>
                <a:gd name="connsiteX3" fmla="*/ 1 w 1403883"/>
                <a:gd name="connsiteY3" fmla="*/ 1950850 h 1950851"/>
                <a:gd name="connsiteX4" fmla="*/ 1 w 1403883"/>
                <a:gd name="connsiteY4" fmla="*/ 1903165 h 1950851"/>
                <a:gd name="connsiteX5" fmla="*/ 0 w 1403883"/>
                <a:gd name="connsiteY5" fmla="*/ 1903165 h 1950851"/>
                <a:gd name="connsiteX6" fmla="*/ 0 w 1403883"/>
                <a:gd name="connsiteY6" fmla="*/ 381486 h 1950851"/>
                <a:gd name="connsiteX7" fmla="*/ 0 w 1403883"/>
                <a:gd name="connsiteY7" fmla="*/ 234161 h 1950851"/>
                <a:gd name="connsiteX8" fmla="*/ 0 w 1403883"/>
                <a:gd name="connsiteY8" fmla="*/ 0 h 1950851"/>
                <a:gd name="connsiteX9" fmla="*/ 95371 w 1403883"/>
                <a:gd name="connsiteY9" fmla="*/ 95372 h 1950851"/>
                <a:gd name="connsiteX10" fmla="*/ 95371 w 1403883"/>
                <a:gd name="connsiteY10" fmla="*/ 234161 h 1950851"/>
                <a:gd name="connsiteX11" fmla="*/ 95371 w 1403883"/>
                <a:gd name="connsiteY11" fmla="*/ 476858 h 1950851"/>
                <a:gd name="connsiteX12" fmla="*/ 95371 w 1403883"/>
                <a:gd name="connsiteY12" fmla="*/ 1855479 h 1950851"/>
                <a:gd name="connsiteX13" fmla="*/ 1138962 w 1403883"/>
                <a:gd name="connsiteY13" fmla="*/ 1855479 h 1950851"/>
                <a:gd name="connsiteX14" fmla="*/ 1138962 w 1403883"/>
                <a:gd name="connsiteY14" fmla="*/ 1855480 h 1950851"/>
                <a:gd name="connsiteX15" fmla="*/ 1308511 w 1403883"/>
                <a:gd name="connsiteY15" fmla="*/ 1855480 h 195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0851">
                  <a:moveTo>
                    <a:pt x="1403883" y="1950851"/>
                  </a:moveTo>
                  <a:lnTo>
                    <a:pt x="1022396" y="1950851"/>
                  </a:lnTo>
                  <a:lnTo>
                    <a:pt x="1022395" y="1950850"/>
                  </a:lnTo>
                  <a:lnTo>
                    <a:pt x="1" y="1950850"/>
                  </a:lnTo>
                  <a:lnTo>
                    <a:pt x="1" y="1903165"/>
                  </a:lnTo>
                  <a:lnTo>
                    <a:pt x="0" y="1903165"/>
                  </a:lnTo>
                  <a:lnTo>
                    <a:pt x="0" y="381486"/>
                  </a:lnTo>
                  <a:lnTo>
                    <a:pt x="0" y="234161"/>
                  </a:lnTo>
                  <a:lnTo>
                    <a:pt x="0" y="0"/>
                  </a:lnTo>
                  <a:lnTo>
                    <a:pt x="95371" y="95372"/>
                  </a:lnTo>
                  <a:lnTo>
                    <a:pt x="95371" y="234161"/>
                  </a:lnTo>
                  <a:lnTo>
                    <a:pt x="95371" y="476858"/>
                  </a:lnTo>
                  <a:lnTo>
                    <a:pt x="95371" y="1855479"/>
                  </a:lnTo>
                  <a:lnTo>
                    <a:pt x="1138962" y="1855479"/>
                  </a:lnTo>
                  <a:lnTo>
                    <a:pt x="1138962" y="1855480"/>
                  </a:lnTo>
                  <a:lnTo>
                    <a:pt x="1308511" y="1855480"/>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9" name="任意多边形: 形状 18">
              <a:extLst>
                <a:ext uri="{FF2B5EF4-FFF2-40B4-BE49-F238E27FC236}">
                  <a16:creationId xmlns:a16="http://schemas.microsoft.com/office/drawing/2014/main" xmlns="" id="{63C32D3D-90D7-4CB2-BA03-C77D89B0E7E4}"/>
                </a:ext>
              </a:extLst>
            </p:cNvPr>
            <p:cNvSpPr/>
            <p:nvPr userDrawn="1"/>
          </p:nvSpPr>
          <p:spPr>
            <a:xfrm rot="5400000">
              <a:off x="9840777" y="-275599"/>
              <a:ext cx="1403883" cy="1955081"/>
            </a:xfrm>
            <a:custGeom>
              <a:avLst/>
              <a:gdLst>
                <a:gd name="connsiteX0" fmla="*/ 0 w 1403883"/>
                <a:gd name="connsiteY0" fmla="*/ 1716692 h 1955081"/>
                <a:gd name="connsiteX1" fmla="*/ 0 w 1403883"/>
                <a:gd name="connsiteY1" fmla="*/ 47687 h 1955081"/>
                <a:gd name="connsiteX2" fmla="*/ 1 w 1403883"/>
                <a:gd name="connsiteY2" fmla="*/ 47687 h 1955081"/>
                <a:gd name="connsiteX3" fmla="*/ 1 w 1403883"/>
                <a:gd name="connsiteY3" fmla="*/ 0 h 1955081"/>
                <a:gd name="connsiteX4" fmla="*/ 1138962 w 1403883"/>
                <a:gd name="connsiteY4" fmla="*/ 0 h 1955081"/>
                <a:gd name="connsiteX5" fmla="*/ 1138962 w 1403883"/>
                <a:gd name="connsiteY5" fmla="*/ 1 h 1955081"/>
                <a:gd name="connsiteX6" fmla="*/ 1403883 w 1403883"/>
                <a:gd name="connsiteY6" fmla="*/ 1 h 1955081"/>
                <a:gd name="connsiteX7" fmla="*/ 1308511 w 1403883"/>
                <a:gd name="connsiteY7" fmla="*/ 95372 h 1955081"/>
                <a:gd name="connsiteX8" fmla="*/ 927024 w 1403883"/>
                <a:gd name="connsiteY8" fmla="*/ 95372 h 1955081"/>
                <a:gd name="connsiteX9" fmla="*/ 927025 w 1403883"/>
                <a:gd name="connsiteY9" fmla="*/ 95371 h 1955081"/>
                <a:gd name="connsiteX10" fmla="*/ 95371 w 1403883"/>
                <a:gd name="connsiteY10" fmla="*/ 95371 h 1955081"/>
                <a:gd name="connsiteX11" fmla="*/ 95371 w 1403883"/>
                <a:gd name="connsiteY11" fmla="*/ 1478223 h 1955081"/>
                <a:gd name="connsiteX12" fmla="*/ 95371 w 1403883"/>
                <a:gd name="connsiteY12" fmla="*/ 1478223 h 1955081"/>
                <a:gd name="connsiteX13" fmla="*/ 95371 w 1403883"/>
                <a:gd name="connsiteY13" fmla="*/ 1859709 h 1955081"/>
                <a:gd name="connsiteX14" fmla="*/ 0 w 1403883"/>
                <a:gd name="connsiteY14" fmla="*/ 1955081 h 1955081"/>
                <a:gd name="connsiteX15" fmla="*/ 0 w 1403883"/>
                <a:gd name="connsiteY15" fmla="*/ 1716692 h 195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1">
                  <a:moveTo>
                    <a:pt x="0" y="1716692"/>
                  </a:moveTo>
                  <a:lnTo>
                    <a:pt x="0" y="47687"/>
                  </a:lnTo>
                  <a:lnTo>
                    <a:pt x="1" y="47687"/>
                  </a:lnTo>
                  <a:lnTo>
                    <a:pt x="1" y="0"/>
                  </a:lnTo>
                  <a:lnTo>
                    <a:pt x="1138962" y="0"/>
                  </a:lnTo>
                  <a:lnTo>
                    <a:pt x="1138962" y="1"/>
                  </a:lnTo>
                  <a:lnTo>
                    <a:pt x="1403883" y="1"/>
                  </a:lnTo>
                  <a:lnTo>
                    <a:pt x="1308511" y="95372"/>
                  </a:lnTo>
                  <a:lnTo>
                    <a:pt x="927024" y="95372"/>
                  </a:lnTo>
                  <a:lnTo>
                    <a:pt x="927025" y="95371"/>
                  </a:lnTo>
                  <a:lnTo>
                    <a:pt x="95371" y="95371"/>
                  </a:lnTo>
                  <a:lnTo>
                    <a:pt x="95371" y="1478223"/>
                  </a:lnTo>
                  <a:lnTo>
                    <a:pt x="95371" y="1478223"/>
                  </a:lnTo>
                  <a:lnTo>
                    <a:pt x="95371" y="1859709"/>
                  </a:lnTo>
                  <a:lnTo>
                    <a:pt x="0" y="1955081"/>
                  </a:lnTo>
                  <a:lnTo>
                    <a:pt x="0" y="1716692"/>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0" name="任意多边形: 形状 19">
              <a:extLst>
                <a:ext uri="{FF2B5EF4-FFF2-40B4-BE49-F238E27FC236}">
                  <a16:creationId xmlns:a16="http://schemas.microsoft.com/office/drawing/2014/main" xmlns="" id="{3F697906-39C1-47C3-ADE4-53420E13B68E}"/>
                </a:ext>
              </a:extLst>
            </p:cNvPr>
            <p:cNvSpPr/>
            <p:nvPr userDrawn="1"/>
          </p:nvSpPr>
          <p:spPr>
            <a:xfrm rot="16200000">
              <a:off x="275598" y="4800693"/>
              <a:ext cx="1403883" cy="1955080"/>
            </a:xfrm>
            <a:custGeom>
              <a:avLst/>
              <a:gdLst>
                <a:gd name="connsiteX0" fmla="*/ 1403883 w 1403883"/>
                <a:gd name="connsiteY0" fmla="*/ 1 h 1955080"/>
                <a:gd name="connsiteX1" fmla="*/ 1308511 w 1403883"/>
                <a:gd name="connsiteY1" fmla="*/ 95372 h 1955080"/>
                <a:gd name="connsiteX2" fmla="*/ 927024 w 1403883"/>
                <a:gd name="connsiteY2" fmla="*/ 95372 h 1955080"/>
                <a:gd name="connsiteX3" fmla="*/ 927025 w 1403883"/>
                <a:gd name="connsiteY3" fmla="*/ 95371 h 1955080"/>
                <a:gd name="connsiteX4" fmla="*/ 95371 w 1403883"/>
                <a:gd name="connsiteY4" fmla="*/ 95371 h 1955080"/>
                <a:gd name="connsiteX5" fmla="*/ 95371 w 1403883"/>
                <a:gd name="connsiteY5" fmla="*/ 1478222 h 1955080"/>
                <a:gd name="connsiteX6" fmla="*/ 95371 w 1403883"/>
                <a:gd name="connsiteY6" fmla="*/ 1716691 h 1955080"/>
                <a:gd name="connsiteX7" fmla="*/ 95371 w 1403883"/>
                <a:gd name="connsiteY7" fmla="*/ 1859708 h 1955080"/>
                <a:gd name="connsiteX8" fmla="*/ 0 w 1403883"/>
                <a:gd name="connsiteY8" fmla="*/ 1955080 h 1955080"/>
                <a:gd name="connsiteX9" fmla="*/ 0 w 1403883"/>
                <a:gd name="connsiteY9" fmla="*/ 1716691 h 1955080"/>
                <a:gd name="connsiteX10" fmla="*/ 0 w 1403883"/>
                <a:gd name="connsiteY10" fmla="*/ 1573594 h 1955080"/>
                <a:gd name="connsiteX11" fmla="*/ 0 w 1403883"/>
                <a:gd name="connsiteY11" fmla="*/ 47686 h 1955080"/>
                <a:gd name="connsiteX12" fmla="*/ 1 w 1403883"/>
                <a:gd name="connsiteY12" fmla="*/ 47686 h 1955080"/>
                <a:gd name="connsiteX13" fmla="*/ 1 w 1403883"/>
                <a:gd name="connsiteY13" fmla="*/ 0 h 1955080"/>
                <a:gd name="connsiteX14" fmla="*/ 1138962 w 1403883"/>
                <a:gd name="connsiteY14" fmla="*/ 0 h 1955080"/>
                <a:gd name="connsiteX15" fmla="*/ 1138962 w 1403883"/>
                <a:gd name="connsiteY15" fmla="*/ 1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1403883" y="1"/>
                  </a:moveTo>
                  <a:lnTo>
                    <a:pt x="1308511" y="95372"/>
                  </a:lnTo>
                  <a:lnTo>
                    <a:pt x="927024" y="95372"/>
                  </a:lnTo>
                  <a:lnTo>
                    <a:pt x="927025" y="95371"/>
                  </a:lnTo>
                  <a:lnTo>
                    <a:pt x="95371" y="95371"/>
                  </a:lnTo>
                  <a:lnTo>
                    <a:pt x="95371" y="1478222"/>
                  </a:lnTo>
                  <a:lnTo>
                    <a:pt x="95371" y="1716691"/>
                  </a:lnTo>
                  <a:lnTo>
                    <a:pt x="95371" y="1859708"/>
                  </a:lnTo>
                  <a:lnTo>
                    <a:pt x="0" y="1955080"/>
                  </a:lnTo>
                  <a:lnTo>
                    <a:pt x="0" y="1716691"/>
                  </a:lnTo>
                  <a:lnTo>
                    <a:pt x="0" y="1573594"/>
                  </a:lnTo>
                  <a:lnTo>
                    <a:pt x="0" y="47686"/>
                  </a:lnTo>
                  <a:lnTo>
                    <a:pt x="1" y="47686"/>
                  </a:lnTo>
                  <a:lnTo>
                    <a:pt x="1" y="0"/>
                  </a:lnTo>
                  <a:lnTo>
                    <a:pt x="1138962" y="0"/>
                  </a:lnTo>
                  <a:lnTo>
                    <a:pt x="1138962" y="1"/>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pic>
        <p:nvPicPr>
          <p:cNvPr id="4" name="图片 3">
            <a:extLst>
              <a:ext uri="{FF2B5EF4-FFF2-40B4-BE49-F238E27FC236}">
                <a16:creationId xmlns:a16="http://schemas.microsoft.com/office/drawing/2014/main" xmlns="" id="{85F87891-8299-4375-87F6-4940389DCE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819" y="0"/>
            <a:ext cx="11875110" cy="7232650"/>
          </a:xfrm>
          <a:prstGeom prst="rect">
            <a:avLst/>
          </a:prstGeom>
        </p:spPr>
      </p:pic>
    </p:spTree>
    <p:extLst>
      <p:ext uri="{BB962C8B-B14F-4D97-AF65-F5344CB8AC3E}">
        <p14:creationId xmlns:p14="http://schemas.microsoft.com/office/powerpoint/2010/main" val="202711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1AD2B354-15D3-4C8A-85D2-33CEBD4C936C}"/>
              </a:ext>
            </a:extLst>
          </p:cNvPr>
          <p:cNvSpPr>
            <a:spLocks noGrp="1"/>
          </p:cNvSpPr>
          <p:nvPr>
            <p:ph type="dt" sz="half" idx="10"/>
          </p:nvPr>
        </p:nvSpPr>
        <p:spPr/>
        <p:txBody>
          <a:bodyPr/>
          <a:lstStyle/>
          <a:p>
            <a:fld id="{32BF82D2-7A68-459D-A996-9BDDA2518FA4}" type="datetimeFigureOut">
              <a:rPr lang="zh-CN" altLang="en-US" smtClean="0"/>
              <a:t>2020/5/9</a:t>
            </a:fld>
            <a:endParaRPr lang="zh-CN" altLang="en-US"/>
          </a:p>
        </p:txBody>
      </p:sp>
      <p:sp>
        <p:nvSpPr>
          <p:cNvPr id="3" name="页脚占位符 2">
            <a:extLst>
              <a:ext uri="{FF2B5EF4-FFF2-40B4-BE49-F238E27FC236}">
                <a16:creationId xmlns:a16="http://schemas.microsoft.com/office/drawing/2014/main" xmlns="" id="{4C5F0C88-FD5F-4486-9D89-3C4F82CAA17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C7E7975B-E11E-4432-97B8-B813496B2D4D}"/>
              </a:ext>
            </a:extLst>
          </p:cNvPr>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802390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6">
                <a:solidFill>
                  <a:schemeClr val="tx1">
                    <a:tint val="75000"/>
                  </a:schemeClr>
                </a:solidFill>
              </a:defRPr>
            </a:lvl1pPr>
          </a:lstStyle>
          <a:p>
            <a:fld id="{32BF82D2-7A68-459D-A996-9BDDA2518FA4}" type="datetimeFigureOut">
              <a:rPr lang="zh-CN" altLang="en-US" smtClean="0"/>
              <a:t>2020/5/9</a:t>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872" r:id="rId1"/>
    <p:sldLayoutId id="2147483873"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Layout" Target="../slideLayouts/slideLayout2.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image" Target="../media/image7.tmp"/><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slideLayout" Target="../slideLayouts/slideLayout2.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tags" Target="../tags/tag35.xml"/><Relationship Id="rId2" Type="http://schemas.openxmlformats.org/officeDocument/2006/relationships/tags" Target="../tags/tag20.xml"/><Relationship Id="rId16" Type="http://schemas.openxmlformats.org/officeDocument/2006/relationships/tags" Target="../tags/tag34.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5" Type="http://schemas.openxmlformats.org/officeDocument/2006/relationships/tags" Target="../tags/tag33.xml"/><Relationship Id="rId10" Type="http://schemas.openxmlformats.org/officeDocument/2006/relationships/tags" Target="../tags/tag28.xml"/><Relationship Id="rId19" Type="http://schemas.openxmlformats.org/officeDocument/2006/relationships/image" Target="../media/image7.tmp"/><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30755" y="34486"/>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1964879" y="880021"/>
            <a:ext cx="10657184" cy="4647426"/>
          </a:xfrm>
          <a:prstGeom prst="rect">
            <a:avLst/>
          </a:prstGeom>
        </p:spPr>
        <p:txBody>
          <a:bodyPr wrap="square">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第九章   </a:t>
            </a:r>
            <a:r>
              <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安全基础</a:t>
            </a:r>
            <a:endPar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基础</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HTTP</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会话管理</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知识点三：</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编程环境</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知识点四：</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JavaScript</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实践</a:t>
            </a:r>
            <a:endParaRPr lang="zh-CN" altLang="en-US" sz="4400" dirty="0"/>
          </a:p>
          <a:p>
            <a:endParaRPr lang="zh-CN" altLang="en-US" sz="4400" dirty="0"/>
          </a:p>
        </p:txBody>
      </p:sp>
    </p:spTree>
    <p:extLst>
      <p:ext uri="{BB962C8B-B14F-4D97-AF65-F5344CB8AC3E}">
        <p14:creationId xmlns:p14="http://schemas.microsoft.com/office/powerpoint/2010/main" val="29377052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5202512" y="837929"/>
            <a:ext cx="2453727" cy="474140"/>
            <a:chOff x="5202512" y="837929"/>
            <a:chExt cx="2453727"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721489" y="837929"/>
              <a:ext cx="1415772"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示例如下</a:t>
              </a:r>
            </a:p>
          </p:txBody>
        </p:sp>
      </p:grpSp>
      <p:sp>
        <p:nvSpPr>
          <p:cNvPr id="2" name="矩形 1">
            <a:extLst>
              <a:ext uri="{FF2B5EF4-FFF2-40B4-BE49-F238E27FC236}">
                <a16:creationId xmlns:a16="http://schemas.microsoft.com/office/drawing/2014/main" xmlns="" id="{8ABC1AD7-7ECC-49C3-9E20-F15EC6F94678}"/>
              </a:ext>
            </a:extLst>
          </p:cNvPr>
          <p:cNvSpPr/>
          <p:nvPr/>
        </p:nvSpPr>
        <p:spPr>
          <a:xfrm>
            <a:off x="2252911" y="1240061"/>
            <a:ext cx="6429375" cy="5565947"/>
          </a:xfrm>
          <a:prstGeom prst="rect">
            <a:avLst/>
          </a:prstGeom>
        </p:spPr>
        <p:txBody>
          <a:bodyPr>
            <a:spAutoFit/>
          </a:bodyPr>
          <a:lstStyle/>
          <a:p>
            <a:pPr algn="just">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&lt;html&gt;  </a:t>
            </a:r>
            <a:endPar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&lt;head&gt;  </a:t>
            </a:r>
            <a:endPar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&lt;title&gt;</a:t>
            </a:r>
            <a:r>
              <a:rPr lang="en-US" altLang="zh-CN" sz="2400" kern="100" dirty="0" err="1">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rPr>
              <a:t>简单示例</a:t>
            </a: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&lt;/title&gt;  </a:t>
            </a:r>
            <a:endPar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&lt;/head&gt;  </a:t>
            </a:r>
            <a:endPar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&lt;body&gt;  </a:t>
            </a:r>
            <a:endPar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&lt;script language="</a:t>
            </a:r>
            <a:r>
              <a:rPr lang="en-US" altLang="zh-CN" sz="2400" kern="100" dirty="0" err="1">
                <a:latin typeface="Times New Roman" panose="02020603050405020304" pitchFamily="18" charset="0"/>
                <a:ea typeface="微软雅黑" panose="020B0503020204020204" pitchFamily="34" charset="-122"/>
                <a:cs typeface="Times New Roman" panose="02020603050405020304" pitchFamily="18" charset="0"/>
              </a:rPr>
              <a:t>javascript</a:t>
            </a: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"&gt;    </a:t>
            </a:r>
            <a:endPar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alert("</a:t>
            </a:r>
            <a:r>
              <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rPr>
              <a:t>第一个</a:t>
            </a:r>
            <a:r>
              <a:rPr lang="en-US" altLang="zh-CN" sz="2400" kern="100" dirty="0" err="1">
                <a:latin typeface="Times New Roman" panose="02020603050405020304" pitchFamily="18" charset="0"/>
                <a:ea typeface="微软雅黑" panose="020B0503020204020204" pitchFamily="34" charset="-122"/>
                <a:cs typeface="Times New Roman" panose="02020603050405020304" pitchFamily="18" charset="0"/>
              </a:rPr>
              <a:t>javascript</a:t>
            </a: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&lt;/script&gt;   </a:t>
            </a:r>
            <a:endPar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&lt;/body&gt;  </a:t>
            </a:r>
            <a:endPar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&lt;/html&gt;</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7" name="图片 26">
            <a:extLst>
              <a:ext uri="{FF2B5EF4-FFF2-40B4-BE49-F238E27FC236}">
                <a16:creationId xmlns:a16="http://schemas.microsoft.com/office/drawing/2014/main" xmlns="" id="{96BF99CD-A089-48CC-BFD2-3EB17F7572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999039">
            <a:off x="8124476" y="3972072"/>
            <a:ext cx="2673277" cy="2673277"/>
          </a:xfrm>
          <a:prstGeom prst="rect">
            <a:avLst/>
          </a:prstGeom>
        </p:spPr>
      </p:pic>
    </p:spTree>
    <p:extLst>
      <p:ext uri="{BB962C8B-B14F-4D97-AF65-F5344CB8AC3E}">
        <p14:creationId xmlns:p14="http://schemas.microsoft.com/office/powerpoint/2010/main" val="2404982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2" presetClass="entr" presetSubtype="2" decel="60000"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1+#ppt_w/2"/>
                                          </p:val>
                                        </p:tav>
                                        <p:tav tm="100000">
                                          <p:val>
                                            <p:strVal val="#ppt_x"/>
                                          </p:val>
                                        </p:tav>
                                      </p:tavLst>
                                    </p:anim>
                                    <p:anim calcmode="lin" valueType="num">
                                      <p:cBhvr additive="base">
                                        <p:cTn id="16"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94885830-899E-4A82-98D3-F48ECBC1B07B}"/>
              </a:ext>
            </a:extLst>
          </p:cNvPr>
          <p:cNvSpPr txBox="1"/>
          <p:nvPr>
            <p:custDataLst>
              <p:tags r:id="rId2"/>
            </p:custDataLst>
          </p:nvPr>
        </p:nvSpPr>
        <p:spPr>
          <a:xfrm>
            <a:off x="1285875" y="635000"/>
            <a:ext cx="10287000" cy="2260203"/>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统一资源标示符是指</a:t>
            </a:r>
          </a:p>
        </p:txBody>
      </p:sp>
      <p:sp>
        <p:nvSpPr>
          <p:cNvPr id="5" name="文本框 4">
            <a:extLst>
              <a:ext uri="{FF2B5EF4-FFF2-40B4-BE49-F238E27FC236}">
                <a16:creationId xmlns:a16="http://schemas.microsoft.com/office/drawing/2014/main" xmlns="" id="{F2CC1788-711B-4F73-B857-0ECFA69859F5}"/>
              </a:ext>
            </a:extLst>
          </p:cNvPr>
          <p:cNvSpPr txBox="1"/>
          <p:nvPr>
            <p:custDataLst>
              <p:tags r:id="rId3"/>
            </p:custDataLst>
          </p:nvPr>
        </p:nvSpPr>
        <p:spPr>
          <a:xfrm>
            <a:off x="2571750" y="2938264"/>
            <a:ext cx="9001125" cy="678061"/>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HTTP</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xmlns="" id="{A12479A1-5662-40D5-9237-85E3AF12D437}"/>
              </a:ext>
            </a:extLst>
          </p:cNvPr>
          <p:cNvSpPr txBox="1"/>
          <p:nvPr>
            <p:custDataLst>
              <p:tags r:id="rId4"/>
            </p:custDataLst>
          </p:nvPr>
        </p:nvSpPr>
        <p:spPr>
          <a:xfrm>
            <a:off x="2571750" y="3842345"/>
            <a:ext cx="9001125" cy="678061"/>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HTML</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xmlns="" id="{B5D4579B-0CCE-4A3B-A098-7EED25AA1E5B}"/>
              </a:ext>
            </a:extLst>
          </p:cNvPr>
          <p:cNvSpPr txBox="1"/>
          <p:nvPr>
            <p:custDataLst>
              <p:tags r:id="rId5"/>
            </p:custDataLst>
          </p:nvPr>
        </p:nvSpPr>
        <p:spPr>
          <a:xfrm>
            <a:off x="2571750" y="4746427"/>
            <a:ext cx="9001125" cy="678061"/>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URL</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xmlns="" id="{4AE133CB-3616-4308-8649-C3A396E344C5}"/>
              </a:ext>
            </a:extLst>
          </p:cNvPr>
          <p:cNvSpPr txBox="1"/>
          <p:nvPr>
            <p:custDataLst>
              <p:tags r:id="rId6"/>
            </p:custDataLst>
          </p:nvPr>
        </p:nvSpPr>
        <p:spPr>
          <a:xfrm>
            <a:off x="2571750" y="5650508"/>
            <a:ext cx="9001125" cy="678061"/>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BODY</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xmlns="" id="{F704DD3D-5487-4935-87F4-856041A90441}"/>
              </a:ext>
            </a:extLst>
          </p:cNvPr>
          <p:cNvSpPr>
            <a:spLocks noChangeAspect="1"/>
          </p:cNvSpPr>
          <p:nvPr>
            <p:custDataLst>
              <p:tags r:id="rId7"/>
            </p:custDataLst>
          </p:nvPr>
        </p:nvSpPr>
        <p:spPr>
          <a:xfrm>
            <a:off x="1657588" y="3006070"/>
            <a:ext cx="542449" cy="542449"/>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xmlns="" id="{05A467E9-7CBF-44C6-9212-47D2A8E9449E}"/>
              </a:ext>
            </a:extLst>
          </p:cNvPr>
          <p:cNvSpPr>
            <a:spLocks noChangeAspect="1"/>
          </p:cNvSpPr>
          <p:nvPr>
            <p:custDataLst>
              <p:tags r:id="rId8"/>
            </p:custDataLst>
          </p:nvPr>
        </p:nvSpPr>
        <p:spPr>
          <a:xfrm>
            <a:off x="1657588" y="3910151"/>
            <a:ext cx="542449" cy="542449"/>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xmlns="" id="{BDC3C067-5A0A-4196-B027-4DC1677CEE70}"/>
              </a:ext>
            </a:extLst>
          </p:cNvPr>
          <p:cNvSpPr>
            <a:spLocks noChangeAspect="1"/>
          </p:cNvSpPr>
          <p:nvPr>
            <p:custDataLst>
              <p:tags r:id="rId9"/>
            </p:custDataLst>
          </p:nvPr>
        </p:nvSpPr>
        <p:spPr>
          <a:xfrm>
            <a:off x="1657588" y="4814233"/>
            <a:ext cx="542449" cy="542448"/>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xmlns="" id="{88D6C902-2455-4002-8C79-F277F534FF5B}"/>
              </a:ext>
            </a:extLst>
          </p:cNvPr>
          <p:cNvSpPr>
            <a:spLocks noChangeAspect="1"/>
          </p:cNvSpPr>
          <p:nvPr>
            <p:custDataLst>
              <p:tags r:id="rId10"/>
            </p:custDataLst>
          </p:nvPr>
        </p:nvSpPr>
        <p:spPr>
          <a:xfrm>
            <a:off x="1657588" y="5718314"/>
            <a:ext cx="542449" cy="542448"/>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xmlns="" id="{985E7DC4-5D0D-49F5-8968-3F26147CAEFB}"/>
              </a:ext>
            </a:extLst>
          </p:cNvPr>
          <p:cNvSpPr/>
          <p:nvPr>
            <p:custDataLst>
              <p:tags r:id="rId11"/>
            </p:custDataLst>
          </p:nvPr>
        </p:nvSpPr>
        <p:spPr>
          <a:xfrm>
            <a:off x="9403080" y="6554589"/>
            <a:ext cx="1627347" cy="433959"/>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xmlns="" id="{D6656CA5-9C23-42F7-9DD7-14E98E7128AC}"/>
              </a:ext>
            </a:extLst>
          </p:cNvPr>
          <p:cNvGrpSpPr/>
          <p:nvPr>
            <p:custDataLst>
              <p:tags r:id="rId12"/>
            </p:custDataLst>
          </p:nvPr>
        </p:nvGrpSpPr>
        <p:grpSpPr>
          <a:xfrm>
            <a:off x="0" y="0"/>
            <a:ext cx="12858750" cy="635000"/>
            <a:chOff x="0" y="0"/>
            <a:chExt cx="12858750" cy="635000"/>
          </a:xfrm>
        </p:grpSpPr>
        <p:sp>
          <p:nvSpPr>
            <p:cNvPr id="14" name="TitleBackground">
              <a:extLst>
                <a:ext uri="{FF2B5EF4-FFF2-40B4-BE49-F238E27FC236}">
                  <a16:creationId xmlns:a16="http://schemas.microsoft.com/office/drawing/2014/main" xmlns="" id="{630274D6-9E21-404D-93D6-F31E6FF6A1F2}"/>
                </a:ext>
              </a:extLst>
            </p:cNvPr>
            <p:cNvSpPr/>
            <p:nvPr>
              <p:custDataLst>
                <p:tags r:id="rId14"/>
              </p:custDataLst>
            </p:nvPr>
          </p:nvSpPr>
          <p:spPr>
            <a:xfrm>
              <a:off x="0" y="0"/>
              <a:ext cx="1285875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xmlns="" id="{E49BA253-B2CA-4E8B-8EC6-6DD6FD9C17B4}"/>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xmlns="" id="{226CE565-15E4-46B6-A0AE-9E5CC023FE1F}"/>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xmlns="" id="{62F5D2E4-AFF2-48FF-8538-F8A2A69D3FC9}"/>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xmlns="" id="{19667FAC-3D19-46C1-875F-9EF6295E98E8}"/>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1309350" y="63500"/>
            <a:ext cx="1422400" cy="508000"/>
          </a:xfrm>
          <a:prstGeom prst="rect">
            <a:avLst/>
          </a:prstGeom>
        </p:spPr>
      </p:pic>
    </p:spTree>
    <p:custDataLst>
      <p:tags r:id="rId1"/>
    </p:custDataLst>
    <p:extLst>
      <p:ext uri="{BB962C8B-B14F-4D97-AF65-F5344CB8AC3E}">
        <p14:creationId xmlns:p14="http://schemas.microsoft.com/office/powerpoint/2010/main" val="4025222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2468935" y="3200826"/>
            <a:ext cx="8639372" cy="830997"/>
          </a:xfrm>
          <a:prstGeom prst="rect">
            <a:avLst/>
          </a:prstGeom>
        </p:spPr>
        <p:txBody>
          <a:bodyPr wrap="square">
            <a:spAutoFit/>
          </a:bodyPr>
          <a:lstStyle/>
          <a:p>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a:t>
            </a:r>
            <a:r>
              <a:rPr lang="en-US" altLang="zh-CN"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HTTP</a:t>
            </a:r>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会话管理</a:t>
            </a:r>
          </a:p>
        </p:txBody>
      </p:sp>
    </p:spTree>
    <p:extLst>
      <p:ext uri="{BB962C8B-B14F-4D97-AF65-F5344CB8AC3E}">
        <p14:creationId xmlns:p14="http://schemas.microsoft.com/office/powerpoint/2010/main" val="72760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a:extLst>
              <a:ext uri="{FF2B5EF4-FFF2-40B4-BE49-F238E27FC236}">
                <a16:creationId xmlns:a16="http://schemas.microsoft.com/office/drawing/2014/main" xmlns="" id="{47212BF5-DE94-4EFF-BE44-A0024A986A94}"/>
              </a:ext>
            </a:extLst>
          </p:cNvPr>
          <p:cNvSpPr txBox="1"/>
          <p:nvPr/>
        </p:nvSpPr>
        <p:spPr>
          <a:xfrm>
            <a:off x="1172792" y="3540861"/>
            <a:ext cx="4709294" cy="1933879"/>
          </a:xfrm>
          <a:prstGeom prst="rect">
            <a:avLst/>
          </a:prstGeom>
          <a:noFill/>
        </p:spPr>
        <p:txBody>
          <a:bodyPr wrap="square" lIns="86376" tIns="43188" rIns="86376" bIns="43188" rtlCol="0">
            <a:spAutoFit/>
          </a:bodyPr>
          <a:lstStyle/>
          <a:p>
            <a:pPr algn="ju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在计算机术语中，</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会话是指一个终端用户与交互系统进行通讯的过程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，比如从输入账户密码进入操作系统到退出操作系统就是一个会话过程。</a:t>
            </a:r>
          </a:p>
        </p:txBody>
      </p:sp>
      <p:sp>
        <p:nvSpPr>
          <p:cNvPr id="50" name="文本框 49">
            <a:extLst>
              <a:ext uri="{FF2B5EF4-FFF2-40B4-BE49-F238E27FC236}">
                <a16:creationId xmlns:a16="http://schemas.microsoft.com/office/drawing/2014/main" xmlns="" id="{3EE2251C-F49A-4B5C-B67A-8C8013C4A330}"/>
              </a:ext>
            </a:extLst>
          </p:cNvPr>
          <p:cNvSpPr txBox="1"/>
          <p:nvPr/>
        </p:nvSpPr>
        <p:spPr>
          <a:xfrm>
            <a:off x="6429375" y="3540861"/>
            <a:ext cx="5400600" cy="3041875"/>
          </a:xfrm>
          <a:prstGeom prst="rect">
            <a:avLst/>
          </a:prstGeom>
          <a:noFill/>
        </p:spPr>
        <p:txBody>
          <a:bodyPr wrap="square" lIns="86376" tIns="43188" rIns="86376" bIns="43188" rtlCol="0">
            <a:spAutoFit/>
          </a:bodyPr>
          <a:lstStyle/>
          <a:p>
            <a:pPr>
              <a:defRPr/>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会话较多用于网络上，</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TCP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的三次握手就创建了一个会话，</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TCP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关闭连接就是关闭会话。用平述的语言可以解释为：你拔打你女友的电话号码，你女友接听，然后一翻“亲爱的”，直到任何一方挂掉电话，这个过程就是一个会话。你挑逗一只小狗，它跟你互动，也是会话；它不鸟你，那就不形成会话。 </a:t>
            </a:r>
          </a:p>
        </p:txBody>
      </p:sp>
      <p:grpSp>
        <p:nvGrpSpPr>
          <p:cNvPr id="51" name="组合 50">
            <a:extLst>
              <a:ext uri="{FF2B5EF4-FFF2-40B4-BE49-F238E27FC236}">
                <a16:creationId xmlns:a16="http://schemas.microsoft.com/office/drawing/2014/main" xmlns="" id="{4EC74E0C-6277-4333-8228-999F38A3BD30}"/>
              </a:ext>
            </a:extLst>
          </p:cNvPr>
          <p:cNvGrpSpPr/>
          <p:nvPr/>
        </p:nvGrpSpPr>
        <p:grpSpPr>
          <a:xfrm>
            <a:off x="2881598" y="1744117"/>
            <a:ext cx="1622946" cy="1622946"/>
            <a:chOff x="2972788" y="1960141"/>
            <a:chExt cx="1622946" cy="1622946"/>
          </a:xfrm>
        </p:grpSpPr>
        <p:grpSp>
          <p:nvGrpSpPr>
            <p:cNvPr id="52" name="组合 51">
              <a:extLst>
                <a:ext uri="{FF2B5EF4-FFF2-40B4-BE49-F238E27FC236}">
                  <a16:creationId xmlns:a16="http://schemas.microsoft.com/office/drawing/2014/main" xmlns="" id="{1BD68BD8-33FF-451F-B44E-1D1C48AC6F20}"/>
                </a:ext>
              </a:extLst>
            </p:cNvPr>
            <p:cNvGrpSpPr/>
            <p:nvPr/>
          </p:nvGrpSpPr>
          <p:grpSpPr>
            <a:xfrm>
              <a:off x="2972788" y="1960141"/>
              <a:ext cx="1622946" cy="1622946"/>
              <a:chOff x="2716147" y="2106202"/>
              <a:chExt cx="1622946" cy="1622946"/>
            </a:xfrm>
          </p:grpSpPr>
          <p:sp>
            <p:nvSpPr>
              <p:cNvPr id="54" name="is1ide-Oval 8">
                <a:extLst>
                  <a:ext uri="{FF2B5EF4-FFF2-40B4-BE49-F238E27FC236}">
                    <a16:creationId xmlns:a16="http://schemas.microsoft.com/office/drawing/2014/main" xmlns="" id="{F30EE322-7051-49E2-8BA4-32C7A5F63400}"/>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55" name="is1ide-Oval 8">
                <a:extLst>
                  <a:ext uri="{FF2B5EF4-FFF2-40B4-BE49-F238E27FC236}">
                    <a16:creationId xmlns:a16="http://schemas.microsoft.com/office/drawing/2014/main" xmlns="" id="{FEFBEE26-1199-4F2B-8BCA-DB9B5CFFCA65}"/>
                  </a:ext>
                </a:extLst>
              </p:cNvPr>
              <p:cNvSpPr/>
              <p:nvPr/>
            </p:nvSpPr>
            <p:spPr>
              <a:xfrm>
                <a:off x="2828972" y="2219027"/>
                <a:ext cx="1397296" cy="1397296"/>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grpSp>
        <p:sp>
          <p:nvSpPr>
            <p:cNvPr id="53" name="KSO_Shape">
              <a:extLst>
                <a:ext uri="{FF2B5EF4-FFF2-40B4-BE49-F238E27FC236}">
                  <a16:creationId xmlns:a16="http://schemas.microsoft.com/office/drawing/2014/main" xmlns="" id="{8F05D315-51BC-4B74-A452-B79687DA640C}"/>
                </a:ext>
              </a:extLst>
            </p:cNvPr>
            <p:cNvSpPr>
              <a:spLocks/>
            </p:cNvSpPr>
            <p:nvPr/>
          </p:nvSpPr>
          <p:spPr bwMode="auto">
            <a:xfrm>
              <a:off x="3562231" y="2409614"/>
              <a:ext cx="444053" cy="724000"/>
            </a:xfrm>
            <a:custGeom>
              <a:avLst/>
              <a:gdLst>
                <a:gd name="T0" fmla="*/ 454852 w 3085"/>
                <a:gd name="T1" fmla="*/ 674490 h 5033"/>
                <a:gd name="T2" fmla="*/ 367366 w 3085"/>
                <a:gd name="T3" fmla="*/ 534445 h 5033"/>
                <a:gd name="T4" fmla="*/ 234811 w 3085"/>
                <a:gd name="T5" fmla="*/ 639290 h 5033"/>
                <a:gd name="T6" fmla="*/ 142780 w 3085"/>
                <a:gd name="T7" fmla="*/ 819078 h 5033"/>
                <a:gd name="T8" fmla="*/ 103393 w 3085"/>
                <a:gd name="T9" fmla="*/ 1068889 h 5033"/>
                <a:gd name="T10" fmla="*/ 124980 w 3085"/>
                <a:gd name="T11" fmla="*/ 1264953 h 5033"/>
                <a:gd name="T12" fmla="*/ 202998 w 3085"/>
                <a:gd name="T13" fmla="*/ 1305453 h 5033"/>
                <a:gd name="T14" fmla="*/ 458261 w 3085"/>
                <a:gd name="T15" fmla="*/ 1220290 h 5033"/>
                <a:gd name="T16" fmla="*/ 413192 w 3085"/>
                <a:gd name="T17" fmla="*/ 956853 h 5033"/>
                <a:gd name="T18" fmla="*/ 555594 w 3085"/>
                <a:gd name="T19" fmla="*/ 1014764 h 5033"/>
                <a:gd name="T20" fmla="*/ 562411 w 3085"/>
                <a:gd name="T21" fmla="*/ 1226725 h 5033"/>
                <a:gd name="T22" fmla="*/ 803281 w 3085"/>
                <a:gd name="T23" fmla="*/ 1306967 h 5033"/>
                <a:gd name="T24" fmla="*/ 869180 w 3085"/>
                <a:gd name="T25" fmla="*/ 1233159 h 5033"/>
                <a:gd name="T26" fmla="*/ 875997 w 3085"/>
                <a:gd name="T27" fmla="*/ 1003787 h 5033"/>
                <a:gd name="T28" fmla="*/ 823733 w 3085"/>
                <a:gd name="T29" fmla="*/ 769873 h 5033"/>
                <a:gd name="T30" fmla="*/ 720719 w 3085"/>
                <a:gd name="T31" fmla="*/ 607496 h 5033"/>
                <a:gd name="T32" fmla="*/ 580968 w 3085"/>
                <a:gd name="T33" fmla="*/ 521197 h 5033"/>
                <a:gd name="T34" fmla="*/ 545747 w 3085"/>
                <a:gd name="T35" fmla="*/ 701742 h 5033"/>
                <a:gd name="T36" fmla="*/ 442733 w 3085"/>
                <a:gd name="T37" fmla="*/ 971993 h 5033"/>
                <a:gd name="T38" fmla="*/ 515448 w 3085"/>
                <a:gd name="T39" fmla="*/ 995460 h 5033"/>
                <a:gd name="T40" fmla="*/ 541202 w 3085"/>
                <a:gd name="T41" fmla="*/ 769873 h 5033"/>
                <a:gd name="T42" fmla="*/ 471137 w 3085"/>
                <a:gd name="T43" fmla="*/ 740728 h 5033"/>
                <a:gd name="T44" fmla="*/ 442354 w 3085"/>
                <a:gd name="T45" fmla="*/ 769873 h 5033"/>
                <a:gd name="T46" fmla="*/ 874104 w 3085"/>
                <a:gd name="T47" fmla="*/ 339516 h 5033"/>
                <a:gd name="T48" fmla="*/ 1086949 w 3085"/>
                <a:gd name="T49" fmla="*/ 289175 h 5033"/>
                <a:gd name="T50" fmla="*/ 1168375 w 3085"/>
                <a:gd name="T51" fmla="*/ 82892 h 5033"/>
                <a:gd name="T52" fmla="*/ 1117247 w 3085"/>
                <a:gd name="T53" fmla="*/ 757 h 5033"/>
                <a:gd name="T54" fmla="*/ 1055514 w 3085"/>
                <a:gd name="T55" fmla="*/ 46934 h 5033"/>
                <a:gd name="T56" fmla="*/ 1030897 w 3085"/>
                <a:gd name="T57" fmla="*/ 188494 h 5033"/>
                <a:gd name="T58" fmla="*/ 933564 w 3085"/>
                <a:gd name="T59" fmla="*/ 234293 h 5033"/>
                <a:gd name="T60" fmla="*/ 711629 w 3085"/>
                <a:gd name="T61" fmla="*/ 200985 h 5033"/>
                <a:gd name="T62" fmla="*/ 523780 w 3085"/>
                <a:gd name="T63" fmla="*/ 277442 h 5033"/>
                <a:gd name="T64" fmla="*/ 415843 w 3085"/>
                <a:gd name="T65" fmla="*/ 430357 h 5033"/>
                <a:gd name="T66" fmla="*/ 234432 w 3085"/>
                <a:gd name="T67" fmla="*/ 518548 h 5033"/>
                <a:gd name="T68" fmla="*/ 95439 w 3085"/>
                <a:gd name="T69" fmla="*/ 702121 h 5033"/>
                <a:gd name="T70" fmla="*/ 14392 w 3085"/>
                <a:gd name="T71" fmla="*/ 975021 h 5033"/>
                <a:gd name="T72" fmla="*/ 5681 w 3085"/>
                <a:gd name="T73" fmla="*/ 1303182 h 5033"/>
                <a:gd name="T74" fmla="*/ 77639 w 3085"/>
                <a:gd name="T75" fmla="*/ 1601820 h 5033"/>
                <a:gd name="T76" fmla="*/ 216632 w 3085"/>
                <a:gd name="T77" fmla="*/ 1800155 h 5033"/>
                <a:gd name="T78" fmla="*/ 404860 w 3085"/>
                <a:gd name="T79" fmla="*/ 1895537 h 5033"/>
                <a:gd name="T80" fmla="*/ 602935 w 3085"/>
                <a:gd name="T81" fmla="*/ 1889860 h 5033"/>
                <a:gd name="T82" fmla="*/ 785860 w 3085"/>
                <a:gd name="T83" fmla="*/ 1781987 h 5033"/>
                <a:gd name="T84" fmla="*/ 918036 w 3085"/>
                <a:gd name="T85" fmla="*/ 1571918 h 5033"/>
                <a:gd name="T86" fmla="*/ 980905 w 3085"/>
                <a:gd name="T87" fmla="*/ 1261547 h 5033"/>
                <a:gd name="T88" fmla="*/ 965377 w 3085"/>
                <a:gd name="T89" fmla="*/ 947769 h 5033"/>
                <a:gd name="T90" fmla="*/ 883193 w 3085"/>
                <a:gd name="T91" fmla="*/ 691901 h 5033"/>
                <a:gd name="T92" fmla="*/ 748745 w 3085"/>
                <a:gd name="T93" fmla="*/ 518169 h 5033"/>
                <a:gd name="T94" fmla="*/ 575666 w 3085"/>
                <a:gd name="T95" fmla="*/ 431871 h 5033"/>
                <a:gd name="T96" fmla="*/ 633611 w 3085"/>
                <a:gd name="T97" fmla="*/ 326647 h 5033"/>
                <a:gd name="T98" fmla="*/ 920308 w 3085"/>
                <a:gd name="T99" fmla="*/ 1231645 h 5033"/>
                <a:gd name="T100" fmla="*/ 856682 w 3085"/>
                <a:gd name="T101" fmla="*/ 1355415 h 5033"/>
                <a:gd name="T102" fmla="*/ 660501 w 3085"/>
                <a:gd name="T103" fmla="*/ 1299018 h 5033"/>
                <a:gd name="T104" fmla="*/ 458261 w 3085"/>
                <a:gd name="T105" fmla="*/ 1261547 h 5033"/>
                <a:gd name="T106" fmla="*/ 192772 w 3085"/>
                <a:gd name="T107" fmla="*/ 1351630 h 5033"/>
                <a:gd name="T108" fmla="*/ 92410 w 3085"/>
                <a:gd name="T109" fmla="*/ 1329299 h 5033"/>
                <a:gd name="T110" fmla="*/ 58703 w 3085"/>
                <a:gd name="T111" fmla="*/ 1130964 h 5033"/>
                <a:gd name="T112" fmla="*/ 96954 w 3085"/>
                <a:gd name="T113" fmla="*/ 833840 h 5033"/>
                <a:gd name="T114" fmla="*/ 200726 w 3085"/>
                <a:gd name="T115" fmla="*/ 620743 h 5033"/>
                <a:gd name="T116" fmla="*/ 352974 w 3085"/>
                <a:gd name="T117" fmla="*/ 497730 h 5033"/>
                <a:gd name="T118" fmla="*/ 524917 w 3085"/>
                <a:gd name="T119" fmla="*/ 470478 h 5033"/>
                <a:gd name="T120" fmla="*/ 698374 w 3085"/>
                <a:gd name="T121" fmla="*/ 537094 h 5033"/>
                <a:gd name="T122" fmla="*/ 832444 w 3085"/>
                <a:gd name="T123" fmla="*/ 697957 h 5033"/>
                <a:gd name="T124" fmla="*/ 911219 w 3085"/>
                <a:gd name="T125" fmla="*/ 946633 h 503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85" h="5033">
                  <a:moveTo>
                    <a:pt x="1073" y="2299"/>
                  </a:moveTo>
                  <a:lnTo>
                    <a:pt x="1073" y="2299"/>
                  </a:lnTo>
                  <a:lnTo>
                    <a:pt x="1073" y="2250"/>
                  </a:lnTo>
                  <a:lnTo>
                    <a:pt x="1076" y="2203"/>
                  </a:lnTo>
                  <a:lnTo>
                    <a:pt x="1079" y="2156"/>
                  </a:lnTo>
                  <a:lnTo>
                    <a:pt x="1085" y="2113"/>
                  </a:lnTo>
                  <a:lnTo>
                    <a:pt x="1091" y="2069"/>
                  </a:lnTo>
                  <a:lnTo>
                    <a:pt x="1099" y="2028"/>
                  </a:lnTo>
                  <a:lnTo>
                    <a:pt x="1108" y="1988"/>
                  </a:lnTo>
                  <a:lnTo>
                    <a:pt x="1118" y="1952"/>
                  </a:lnTo>
                  <a:lnTo>
                    <a:pt x="1130" y="1917"/>
                  </a:lnTo>
                  <a:lnTo>
                    <a:pt x="1142" y="1884"/>
                  </a:lnTo>
                  <a:lnTo>
                    <a:pt x="1156" y="1854"/>
                  </a:lnTo>
                  <a:lnTo>
                    <a:pt x="1170" y="1826"/>
                  </a:lnTo>
                  <a:lnTo>
                    <a:pt x="1186" y="1802"/>
                  </a:lnTo>
                  <a:lnTo>
                    <a:pt x="1193" y="1792"/>
                  </a:lnTo>
                  <a:lnTo>
                    <a:pt x="1201" y="1782"/>
                  </a:lnTo>
                  <a:lnTo>
                    <a:pt x="1209" y="1771"/>
                  </a:lnTo>
                  <a:lnTo>
                    <a:pt x="1218" y="1763"/>
                  </a:lnTo>
                  <a:lnTo>
                    <a:pt x="1226" y="1755"/>
                  </a:lnTo>
                  <a:lnTo>
                    <a:pt x="1236" y="1748"/>
                  </a:lnTo>
                  <a:lnTo>
                    <a:pt x="1236" y="1346"/>
                  </a:lnTo>
                  <a:lnTo>
                    <a:pt x="1210" y="1348"/>
                  </a:lnTo>
                  <a:lnTo>
                    <a:pt x="1186" y="1351"/>
                  </a:lnTo>
                  <a:lnTo>
                    <a:pt x="1160" y="1355"/>
                  </a:lnTo>
                  <a:lnTo>
                    <a:pt x="1136" y="1360"/>
                  </a:lnTo>
                  <a:lnTo>
                    <a:pt x="1111" y="1365"/>
                  </a:lnTo>
                  <a:lnTo>
                    <a:pt x="1087" y="1371"/>
                  </a:lnTo>
                  <a:lnTo>
                    <a:pt x="1063" y="1377"/>
                  </a:lnTo>
                  <a:lnTo>
                    <a:pt x="1040" y="1385"/>
                  </a:lnTo>
                  <a:lnTo>
                    <a:pt x="1017" y="1394"/>
                  </a:lnTo>
                  <a:lnTo>
                    <a:pt x="993" y="1403"/>
                  </a:lnTo>
                  <a:lnTo>
                    <a:pt x="970" y="1412"/>
                  </a:lnTo>
                  <a:lnTo>
                    <a:pt x="947" y="1423"/>
                  </a:lnTo>
                  <a:lnTo>
                    <a:pt x="924" y="1434"/>
                  </a:lnTo>
                  <a:lnTo>
                    <a:pt x="901" y="1446"/>
                  </a:lnTo>
                  <a:lnTo>
                    <a:pt x="880" y="1459"/>
                  </a:lnTo>
                  <a:lnTo>
                    <a:pt x="858" y="1472"/>
                  </a:lnTo>
                  <a:lnTo>
                    <a:pt x="836" y="1486"/>
                  </a:lnTo>
                  <a:lnTo>
                    <a:pt x="816" y="1501"/>
                  </a:lnTo>
                  <a:lnTo>
                    <a:pt x="795" y="1517"/>
                  </a:lnTo>
                  <a:lnTo>
                    <a:pt x="774" y="1533"/>
                  </a:lnTo>
                  <a:lnTo>
                    <a:pt x="754" y="1550"/>
                  </a:lnTo>
                  <a:lnTo>
                    <a:pt x="733" y="1568"/>
                  </a:lnTo>
                  <a:lnTo>
                    <a:pt x="714" y="1586"/>
                  </a:lnTo>
                  <a:lnTo>
                    <a:pt x="695" y="1605"/>
                  </a:lnTo>
                  <a:lnTo>
                    <a:pt x="675" y="1625"/>
                  </a:lnTo>
                  <a:lnTo>
                    <a:pt x="657" y="1645"/>
                  </a:lnTo>
                  <a:lnTo>
                    <a:pt x="639" y="1666"/>
                  </a:lnTo>
                  <a:lnTo>
                    <a:pt x="620" y="1689"/>
                  </a:lnTo>
                  <a:lnTo>
                    <a:pt x="603" y="1711"/>
                  </a:lnTo>
                  <a:lnTo>
                    <a:pt x="586" y="1735"/>
                  </a:lnTo>
                  <a:lnTo>
                    <a:pt x="568" y="1758"/>
                  </a:lnTo>
                  <a:lnTo>
                    <a:pt x="552" y="1783"/>
                  </a:lnTo>
                  <a:lnTo>
                    <a:pt x="536" y="1808"/>
                  </a:lnTo>
                  <a:lnTo>
                    <a:pt x="520" y="1835"/>
                  </a:lnTo>
                  <a:lnTo>
                    <a:pt x="505" y="1861"/>
                  </a:lnTo>
                  <a:lnTo>
                    <a:pt x="490" y="1889"/>
                  </a:lnTo>
                  <a:lnTo>
                    <a:pt x="476" y="1916"/>
                  </a:lnTo>
                  <a:lnTo>
                    <a:pt x="462" y="1945"/>
                  </a:lnTo>
                  <a:lnTo>
                    <a:pt x="448" y="1974"/>
                  </a:lnTo>
                  <a:lnTo>
                    <a:pt x="435" y="2004"/>
                  </a:lnTo>
                  <a:lnTo>
                    <a:pt x="423" y="2034"/>
                  </a:lnTo>
                  <a:lnTo>
                    <a:pt x="410" y="2066"/>
                  </a:lnTo>
                  <a:lnTo>
                    <a:pt x="398" y="2097"/>
                  </a:lnTo>
                  <a:lnTo>
                    <a:pt x="387" y="2130"/>
                  </a:lnTo>
                  <a:lnTo>
                    <a:pt x="377" y="2164"/>
                  </a:lnTo>
                  <a:lnTo>
                    <a:pt x="367" y="2197"/>
                  </a:lnTo>
                  <a:lnTo>
                    <a:pt x="356" y="2232"/>
                  </a:lnTo>
                  <a:lnTo>
                    <a:pt x="347" y="2267"/>
                  </a:lnTo>
                  <a:lnTo>
                    <a:pt x="338" y="2303"/>
                  </a:lnTo>
                  <a:lnTo>
                    <a:pt x="330" y="2339"/>
                  </a:lnTo>
                  <a:lnTo>
                    <a:pt x="322" y="2376"/>
                  </a:lnTo>
                  <a:lnTo>
                    <a:pt x="315" y="2414"/>
                  </a:lnTo>
                  <a:lnTo>
                    <a:pt x="309" y="2452"/>
                  </a:lnTo>
                  <a:lnTo>
                    <a:pt x="302" y="2491"/>
                  </a:lnTo>
                  <a:lnTo>
                    <a:pt x="296" y="2530"/>
                  </a:lnTo>
                  <a:lnTo>
                    <a:pt x="291" y="2570"/>
                  </a:lnTo>
                  <a:lnTo>
                    <a:pt x="287" y="2611"/>
                  </a:lnTo>
                  <a:lnTo>
                    <a:pt x="283" y="2652"/>
                  </a:lnTo>
                  <a:lnTo>
                    <a:pt x="280" y="2694"/>
                  </a:lnTo>
                  <a:lnTo>
                    <a:pt x="277" y="2737"/>
                  </a:lnTo>
                  <a:lnTo>
                    <a:pt x="275" y="2780"/>
                  </a:lnTo>
                  <a:lnTo>
                    <a:pt x="273" y="2824"/>
                  </a:lnTo>
                  <a:lnTo>
                    <a:pt x="273" y="2868"/>
                  </a:lnTo>
                  <a:lnTo>
                    <a:pt x="272" y="2913"/>
                  </a:lnTo>
                  <a:lnTo>
                    <a:pt x="273" y="2957"/>
                  </a:lnTo>
                  <a:lnTo>
                    <a:pt x="273" y="2999"/>
                  </a:lnTo>
                  <a:lnTo>
                    <a:pt x="275" y="3039"/>
                  </a:lnTo>
                  <a:lnTo>
                    <a:pt x="277" y="3076"/>
                  </a:lnTo>
                  <a:lnTo>
                    <a:pt x="280" y="3111"/>
                  </a:lnTo>
                  <a:lnTo>
                    <a:pt x="283" y="3144"/>
                  </a:lnTo>
                  <a:lnTo>
                    <a:pt x="287" y="3176"/>
                  </a:lnTo>
                  <a:lnTo>
                    <a:pt x="291" y="3205"/>
                  </a:lnTo>
                  <a:lnTo>
                    <a:pt x="296" y="3232"/>
                  </a:lnTo>
                  <a:lnTo>
                    <a:pt x="302" y="3258"/>
                  </a:lnTo>
                  <a:lnTo>
                    <a:pt x="309" y="3282"/>
                  </a:lnTo>
                  <a:lnTo>
                    <a:pt x="315" y="3303"/>
                  </a:lnTo>
                  <a:lnTo>
                    <a:pt x="322" y="3324"/>
                  </a:lnTo>
                  <a:lnTo>
                    <a:pt x="330" y="3342"/>
                  </a:lnTo>
                  <a:lnTo>
                    <a:pt x="338" y="3359"/>
                  </a:lnTo>
                  <a:lnTo>
                    <a:pt x="347" y="3375"/>
                  </a:lnTo>
                  <a:lnTo>
                    <a:pt x="356" y="3388"/>
                  </a:lnTo>
                  <a:lnTo>
                    <a:pt x="367" y="3400"/>
                  </a:lnTo>
                  <a:lnTo>
                    <a:pt x="377" y="3411"/>
                  </a:lnTo>
                  <a:lnTo>
                    <a:pt x="387" y="3422"/>
                  </a:lnTo>
                  <a:lnTo>
                    <a:pt x="398" y="3430"/>
                  </a:lnTo>
                  <a:lnTo>
                    <a:pt x="410" y="3436"/>
                  </a:lnTo>
                  <a:lnTo>
                    <a:pt x="423" y="3442"/>
                  </a:lnTo>
                  <a:lnTo>
                    <a:pt x="435" y="3447"/>
                  </a:lnTo>
                  <a:lnTo>
                    <a:pt x="448" y="3450"/>
                  </a:lnTo>
                  <a:lnTo>
                    <a:pt x="461" y="3452"/>
                  </a:lnTo>
                  <a:lnTo>
                    <a:pt x="476" y="3453"/>
                  </a:lnTo>
                  <a:lnTo>
                    <a:pt x="490" y="3454"/>
                  </a:lnTo>
                  <a:lnTo>
                    <a:pt x="505" y="3453"/>
                  </a:lnTo>
                  <a:lnTo>
                    <a:pt x="520" y="3452"/>
                  </a:lnTo>
                  <a:lnTo>
                    <a:pt x="536" y="3449"/>
                  </a:lnTo>
                  <a:lnTo>
                    <a:pt x="552" y="3446"/>
                  </a:lnTo>
                  <a:lnTo>
                    <a:pt x="586" y="3438"/>
                  </a:lnTo>
                  <a:lnTo>
                    <a:pt x="620" y="3427"/>
                  </a:lnTo>
                  <a:lnTo>
                    <a:pt x="657" y="3413"/>
                  </a:lnTo>
                  <a:lnTo>
                    <a:pt x="695" y="3398"/>
                  </a:lnTo>
                  <a:lnTo>
                    <a:pt x="774" y="3364"/>
                  </a:lnTo>
                  <a:lnTo>
                    <a:pt x="858" y="3328"/>
                  </a:lnTo>
                  <a:lnTo>
                    <a:pt x="901" y="3310"/>
                  </a:lnTo>
                  <a:lnTo>
                    <a:pt x="946" y="3292"/>
                  </a:lnTo>
                  <a:lnTo>
                    <a:pt x="993" y="3276"/>
                  </a:lnTo>
                  <a:lnTo>
                    <a:pt x="1040" y="3261"/>
                  </a:lnTo>
                  <a:lnTo>
                    <a:pt x="1087" y="3247"/>
                  </a:lnTo>
                  <a:lnTo>
                    <a:pt x="1111" y="3241"/>
                  </a:lnTo>
                  <a:lnTo>
                    <a:pt x="1136" y="3236"/>
                  </a:lnTo>
                  <a:lnTo>
                    <a:pt x="1160" y="3231"/>
                  </a:lnTo>
                  <a:lnTo>
                    <a:pt x="1185" y="3227"/>
                  </a:lnTo>
                  <a:lnTo>
                    <a:pt x="1210" y="3224"/>
                  </a:lnTo>
                  <a:lnTo>
                    <a:pt x="1236" y="3221"/>
                  </a:lnTo>
                  <a:lnTo>
                    <a:pt x="1236" y="2849"/>
                  </a:lnTo>
                  <a:lnTo>
                    <a:pt x="1226" y="2842"/>
                  </a:lnTo>
                  <a:lnTo>
                    <a:pt x="1218" y="2835"/>
                  </a:lnTo>
                  <a:lnTo>
                    <a:pt x="1209" y="2826"/>
                  </a:lnTo>
                  <a:lnTo>
                    <a:pt x="1201" y="2816"/>
                  </a:lnTo>
                  <a:lnTo>
                    <a:pt x="1193" y="2806"/>
                  </a:lnTo>
                  <a:lnTo>
                    <a:pt x="1186" y="2795"/>
                  </a:lnTo>
                  <a:lnTo>
                    <a:pt x="1170" y="2771"/>
                  </a:lnTo>
                  <a:lnTo>
                    <a:pt x="1156" y="2743"/>
                  </a:lnTo>
                  <a:lnTo>
                    <a:pt x="1142" y="2714"/>
                  </a:lnTo>
                  <a:lnTo>
                    <a:pt x="1130" y="2681"/>
                  </a:lnTo>
                  <a:lnTo>
                    <a:pt x="1118" y="2646"/>
                  </a:lnTo>
                  <a:lnTo>
                    <a:pt x="1108" y="2609"/>
                  </a:lnTo>
                  <a:lnTo>
                    <a:pt x="1099" y="2569"/>
                  </a:lnTo>
                  <a:lnTo>
                    <a:pt x="1091" y="2528"/>
                  </a:lnTo>
                  <a:lnTo>
                    <a:pt x="1085" y="2485"/>
                  </a:lnTo>
                  <a:lnTo>
                    <a:pt x="1079" y="2441"/>
                  </a:lnTo>
                  <a:lnTo>
                    <a:pt x="1076" y="2395"/>
                  </a:lnTo>
                  <a:lnTo>
                    <a:pt x="1073" y="2347"/>
                  </a:lnTo>
                  <a:lnTo>
                    <a:pt x="1073" y="2299"/>
                  </a:lnTo>
                  <a:close/>
                  <a:moveTo>
                    <a:pt x="1525" y="2299"/>
                  </a:moveTo>
                  <a:lnTo>
                    <a:pt x="1525" y="2299"/>
                  </a:lnTo>
                  <a:lnTo>
                    <a:pt x="1524" y="2347"/>
                  </a:lnTo>
                  <a:lnTo>
                    <a:pt x="1522" y="2395"/>
                  </a:lnTo>
                  <a:lnTo>
                    <a:pt x="1518" y="2441"/>
                  </a:lnTo>
                  <a:lnTo>
                    <a:pt x="1513" y="2485"/>
                  </a:lnTo>
                  <a:lnTo>
                    <a:pt x="1506" y="2528"/>
                  </a:lnTo>
                  <a:lnTo>
                    <a:pt x="1498" y="2569"/>
                  </a:lnTo>
                  <a:lnTo>
                    <a:pt x="1489" y="2609"/>
                  </a:lnTo>
                  <a:lnTo>
                    <a:pt x="1479" y="2646"/>
                  </a:lnTo>
                  <a:lnTo>
                    <a:pt x="1467" y="2681"/>
                  </a:lnTo>
                  <a:lnTo>
                    <a:pt x="1455" y="2714"/>
                  </a:lnTo>
                  <a:lnTo>
                    <a:pt x="1441" y="2743"/>
                  </a:lnTo>
                  <a:lnTo>
                    <a:pt x="1427" y="2771"/>
                  </a:lnTo>
                  <a:lnTo>
                    <a:pt x="1412" y="2795"/>
                  </a:lnTo>
                  <a:lnTo>
                    <a:pt x="1404" y="2806"/>
                  </a:lnTo>
                  <a:lnTo>
                    <a:pt x="1396" y="2816"/>
                  </a:lnTo>
                  <a:lnTo>
                    <a:pt x="1387" y="2826"/>
                  </a:lnTo>
                  <a:lnTo>
                    <a:pt x="1379" y="2835"/>
                  </a:lnTo>
                  <a:lnTo>
                    <a:pt x="1370" y="2842"/>
                  </a:lnTo>
                  <a:lnTo>
                    <a:pt x="1362" y="2849"/>
                  </a:lnTo>
                  <a:lnTo>
                    <a:pt x="1362" y="3221"/>
                  </a:lnTo>
                  <a:lnTo>
                    <a:pt x="1387" y="3224"/>
                  </a:lnTo>
                  <a:lnTo>
                    <a:pt x="1412" y="3227"/>
                  </a:lnTo>
                  <a:lnTo>
                    <a:pt x="1436" y="3231"/>
                  </a:lnTo>
                  <a:lnTo>
                    <a:pt x="1461" y="3236"/>
                  </a:lnTo>
                  <a:lnTo>
                    <a:pt x="1485" y="3241"/>
                  </a:lnTo>
                  <a:lnTo>
                    <a:pt x="1510" y="3247"/>
                  </a:lnTo>
                  <a:lnTo>
                    <a:pt x="1558" y="3261"/>
                  </a:lnTo>
                  <a:lnTo>
                    <a:pt x="1604" y="3276"/>
                  </a:lnTo>
                  <a:lnTo>
                    <a:pt x="1650" y="3292"/>
                  </a:lnTo>
                  <a:lnTo>
                    <a:pt x="1695" y="3310"/>
                  </a:lnTo>
                  <a:lnTo>
                    <a:pt x="1739" y="3328"/>
                  </a:lnTo>
                  <a:lnTo>
                    <a:pt x="1823" y="3364"/>
                  </a:lnTo>
                  <a:lnTo>
                    <a:pt x="1903" y="3398"/>
                  </a:lnTo>
                  <a:lnTo>
                    <a:pt x="1941" y="3413"/>
                  </a:lnTo>
                  <a:lnTo>
                    <a:pt x="1976" y="3427"/>
                  </a:lnTo>
                  <a:lnTo>
                    <a:pt x="2012" y="3438"/>
                  </a:lnTo>
                  <a:lnTo>
                    <a:pt x="2044" y="3446"/>
                  </a:lnTo>
                  <a:lnTo>
                    <a:pt x="2061" y="3449"/>
                  </a:lnTo>
                  <a:lnTo>
                    <a:pt x="2076" y="3452"/>
                  </a:lnTo>
                  <a:lnTo>
                    <a:pt x="2091" y="3453"/>
                  </a:lnTo>
                  <a:lnTo>
                    <a:pt x="2107" y="3454"/>
                  </a:lnTo>
                  <a:lnTo>
                    <a:pt x="2121" y="3453"/>
                  </a:lnTo>
                  <a:lnTo>
                    <a:pt x="2135" y="3452"/>
                  </a:lnTo>
                  <a:lnTo>
                    <a:pt x="2148" y="3450"/>
                  </a:lnTo>
                  <a:lnTo>
                    <a:pt x="2162" y="3447"/>
                  </a:lnTo>
                  <a:lnTo>
                    <a:pt x="2175" y="3442"/>
                  </a:lnTo>
                  <a:lnTo>
                    <a:pt x="2186" y="3436"/>
                  </a:lnTo>
                  <a:lnTo>
                    <a:pt x="2198" y="3430"/>
                  </a:lnTo>
                  <a:lnTo>
                    <a:pt x="2209" y="3422"/>
                  </a:lnTo>
                  <a:lnTo>
                    <a:pt x="2221" y="3411"/>
                  </a:lnTo>
                  <a:lnTo>
                    <a:pt x="2231" y="3400"/>
                  </a:lnTo>
                  <a:lnTo>
                    <a:pt x="2240" y="3388"/>
                  </a:lnTo>
                  <a:lnTo>
                    <a:pt x="2250" y="3375"/>
                  </a:lnTo>
                  <a:lnTo>
                    <a:pt x="2258" y="3359"/>
                  </a:lnTo>
                  <a:lnTo>
                    <a:pt x="2267" y="3342"/>
                  </a:lnTo>
                  <a:lnTo>
                    <a:pt x="2275" y="3324"/>
                  </a:lnTo>
                  <a:lnTo>
                    <a:pt x="2282" y="3303"/>
                  </a:lnTo>
                  <a:lnTo>
                    <a:pt x="2289" y="3282"/>
                  </a:lnTo>
                  <a:lnTo>
                    <a:pt x="2295" y="3258"/>
                  </a:lnTo>
                  <a:lnTo>
                    <a:pt x="2300" y="3232"/>
                  </a:lnTo>
                  <a:lnTo>
                    <a:pt x="2305" y="3205"/>
                  </a:lnTo>
                  <a:lnTo>
                    <a:pt x="2309" y="3176"/>
                  </a:lnTo>
                  <a:lnTo>
                    <a:pt x="2313" y="3144"/>
                  </a:lnTo>
                  <a:lnTo>
                    <a:pt x="2317" y="3111"/>
                  </a:lnTo>
                  <a:lnTo>
                    <a:pt x="2320" y="3076"/>
                  </a:lnTo>
                  <a:lnTo>
                    <a:pt x="2322" y="3039"/>
                  </a:lnTo>
                  <a:lnTo>
                    <a:pt x="2324" y="2999"/>
                  </a:lnTo>
                  <a:lnTo>
                    <a:pt x="2325" y="2957"/>
                  </a:lnTo>
                  <a:lnTo>
                    <a:pt x="2325" y="2913"/>
                  </a:lnTo>
                  <a:lnTo>
                    <a:pt x="2325" y="2868"/>
                  </a:lnTo>
                  <a:lnTo>
                    <a:pt x="2324" y="2824"/>
                  </a:lnTo>
                  <a:lnTo>
                    <a:pt x="2322" y="2780"/>
                  </a:lnTo>
                  <a:lnTo>
                    <a:pt x="2320" y="2737"/>
                  </a:lnTo>
                  <a:lnTo>
                    <a:pt x="2317" y="2694"/>
                  </a:lnTo>
                  <a:lnTo>
                    <a:pt x="2313" y="2652"/>
                  </a:lnTo>
                  <a:lnTo>
                    <a:pt x="2309" y="2611"/>
                  </a:lnTo>
                  <a:lnTo>
                    <a:pt x="2305" y="2570"/>
                  </a:lnTo>
                  <a:lnTo>
                    <a:pt x="2300" y="2530"/>
                  </a:lnTo>
                  <a:lnTo>
                    <a:pt x="2295" y="2491"/>
                  </a:lnTo>
                  <a:lnTo>
                    <a:pt x="2289" y="2452"/>
                  </a:lnTo>
                  <a:lnTo>
                    <a:pt x="2282" y="2414"/>
                  </a:lnTo>
                  <a:lnTo>
                    <a:pt x="2275" y="2376"/>
                  </a:lnTo>
                  <a:lnTo>
                    <a:pt x="2267" y="2339"/>
                  </a:lnTo>
                  <a:lnTo>
                    <a:pt x="2258" y="2303"/>
                  </a:lnTo>
                  <a:lnTo>
                    <a:pt x="2250" y="2267"/>
                  </a:lnTo>
                  <a:lnTo>
                    <a:pt x="2240" y="2232"/>
                  </a:lnTo>
                  <a:lnTo>
                    <a:pt x="2231" y="2197"/>
                  </a:lnTo>
                  <a:lnTo>
                    <a:pt x="2221" y="2164"/>
                  </a:lnTo>
                  <a:lnTo>
                    <a:pt x="2209" y="2130"/>
                  </a:lnTo>
                  <a:lnTo>
                    <a:pt x="2198" y="2097"/>
                  </a:lnTo>
                  <a:lnTo>
                    <a:pt x="2186" y="2066"/>
                  </a:lnTo>
                  <a:lnTo>
                    <a:pt x="2175" y="2034"/>
                  </a:lnTo>
                  <a:lnTo>
                    <a:pt x="2162" y="2004"/>
                  </a:lnTo>
                  <a:lnTo>
                    <a:pt x="2148" y="1974"/>
                  </a:lnTo>
                  <a:lnTo>
                    <a:pt x="2135" y="1945"/>
                  </a:lnTo>
                  <a:lnTo>
                    <a:pt x="2121" y="1916"/>
                  </a:lnTo>
                  <a:lnTo>
                    <a:pt x="2107" y="1889"/>
                  </a:lnTo>
                  <a:lnTo>
                    <a:pt x="2091" y="1861"/>
                  </a:lnTo>
                  <a:lnTo>
                    <a:pt x="2076" y="1835"/>
                  </a:lnTo>
                  <a:lnTo>
                    <a:pt x="2061" y="1808"/>
                  </a:lnTo>
                  <a:lnTo>
                    <a:pt x="2044" y="1783"/>
                  </a:lnTo>
                  <a:lnTo>
                    <a:pt x="2028" y="1758"/>
                  </a:lnTo>
                  <a:lnTo>
                    <a:pt x="2012" y="1735"/>
                  </a:lnTo>
                  <a:lnTo>
                    <a:pt x="1995" y="1711"/>
                  </a:lnTo>
                  <a:lnTo>
                    <a:pt x="1976" y="1689"/>
                  </a:lnTo>
                  <a:lnTo>
                    <a:pt x="1959" y="1666"/>
                  </a:lnTo>
                  <a:lnTo>
                    <a:pt x="1941" y="1645"/>
                  </a:lnTo>
                  <a:lnTo>
                    <a:pt x="1921" y="1625"/>
                  </a:lnTo>
                  <a:lnTo>
                    <a:pt x="1903" y="1605"/>
                  </a:lnTo>
                  <a:lnTo>
                    <a:pt x="1884" y="1586"/>
                  </a:lnTo>
                  <a:lnTo>
                    <a:pt x="1863" y="1568"/>
                  </a:lnTo>
                  <a:lnTo>
                    <a:pt x="1844" y="1550"/>
                  </a:lnTo>
                  <a:lnTo>
                    <a:pt x="1823" y="1533"/>
                  </a:lnTo>
                  <a:lnTo>
                    <a:pt x="1803" y="1517"/>
                  </a:lnTo>
                  <a:lnTo>
                    <a:pt x="1782" y="1501"/>
                  </a:lnTo>
                  <a:lnTo>
                    <a:pt x="1760" y="1486"/>
                  </a:lnTo>
                  <a:lnTo>
                    <a:pt x="1739" y="1472"/>
                  </a:lnTo>
                  <a:lnTo>
                    <a:pt x="1717" y="1459"/>
                  </a:lnTo>
                  <a:lnTo>
                    <a:pt x="1695" y="1446"/>
                  </a:lnTo>
                  <a:lnTo>
                    <a:pt x="1673" y="1434"/>
                  </a:lnTo>
                  <a:lnTo>
                    <a:pt x="1650" y="1423"/>
                  </a:lnTo>
                  <a:lnTo>
                    <a:pt x="1628" y="1412"/>
                  </a:lnTo>
                  <a:lnTo>
                    <a:pt x="1604" y="1403"/>
                  </a:lnTo>
                  <a:lnTo>
                    <a:pt x="1581" y="1394"/>
                  </a:lnTo>
                  <a:lnTo>
                    <a:pt x="1558" y="1385"/>
                  </a:lnTo>
                  <a:lnTo>
                    <a:pt x="1534" y="1377"/>
                  </a:lnTo>
                  <a:lnTo>
                    <a:pt x="1510" y="1371"/>
                  </a:lnTo>
                  <a:lnTo>
                    <a:pt x="1485" y="1365"/>
                  </a:lnTo>
                  <a:lnTo>
                    <a:pt x="1461" y="1360"/>
                  </a:lnTo>
                  <a:lnTo>
                    <a:pt x="1436" y="1355"/>
                  </a:lnTo>
                  <a:lnTo>
                    <a:pt x="1412" y="1351"/>
                  </a:lnTo>
                  <a:lnTo>
                    <a:pt x="1387" y="1348"/>
                  </a:lnTo>
                  <a:lnTo>
                    <a:pt x="1362" y="1346"/>
                  </a:lnTo>
                  <a:lnTo>
                    <a:pt x="1362" y="1748"/>
                  </a:lnTo>
                  <a:lnTo>
                    <a:pt x="1370" y="1755"/>
                  </a:lnTo>
                  <a:lnTo>
                    <a:pt x="1379" y="1763"/>
                  </a:lnTo>
                  <a:lnTo>
                    <a:pt x="1387" y="1771"/>
                  </a:lnTo>
                  <a:lnTo>
                    <a:pt x="1396" y="1782"/>
                  </a:lnTo>
                  <a:lnTo>
                    <a:pt x="1404" y="1792"/>
                  </a:lnTo>
                  <a:lnTo>
                    <a:pt x="1412" y="1802"/>
                  </a:lnTo>
                  <a:lnTo>
                    <a:pt x="1427" y="1826"/>
                  </a:lnTo>
                  <a:lnTo>
                    <a:pt x="1441" y="1854"/>
                  </a:lnTo>
                  <a:lnTo>
                    <a:pt x="1455" y="1884"/>
                  </a:lnTo>
                  <a:lnTo>
                    <a:pt x="1467" y="1917"/>
                  </a:lnTo>
                  <a:lnTo>
                    <a:pt x="1479" y="1952"/>
                  </a:lnTo>
                  <a:lnTo>
                    <a:pt x="1489" y="1988"/>
                  </a:lnTo>
                  <a:lnTo>
                    <a:pt x="1498" y="2028"/>
                  </a:lnTo>
                  <a:lnTo>
                    <a:pt x="1506" y="2069"/>
                  </a:lnTo>
                  <a:lnTo>
                    <a:pt x="1513" y="2113"/>
                  </a:lnTo>
                  <a:lnTo>
                    <a:pt x="1518" y="2156"/>
                  </a:lnTo>
                  <a:lnTo>
                    <a:pt x="1522" y="2203"/>
                  </a:lnTo>
                  <a:lnTo>
                    <a:pt x="1524" y="2250"/>
                  </a:lnTo>
                  <a:lnTo>
                    <a:pt x="1525" y="2299"/>
                  </a:lnTo>
                  <a:close/>
                  <a:moveTo>
                    <a:pt x="1168" y="2034"/>
                  </a:moveTo>
                  <a:lnTo>
                    <a:pt x="1168" y="2553"/>
                  </a:lnTo>
                  <a:lnTo>
                    <a:pt x="1168" y="2561"/>
                  </a:lnTo>
                  <a:lnTo>
                    <a:pt x="1169" y="2568"/>
                  </a:lnTo>
                  <a:lnTo>
                    <a:pt x="1171" y="2575"/>
                  </a:lnTo>
                  <a:lnTo>
                    <a:pt x="1173" y="2583"/>
                  </a:lnTo>
                  <a:lnTo>
                    <a:pt x="1178" y="2589"/>
                  </a:lnTo>
                  <a:lnTo>
                    <a:pt x="1181" y="2595"/>
                  </a:lnTo>
                  <a:lnTo>
                    <a:pt x="1185" y="2602"/>
                  </a:lnTo>
                  <a:lnTo>
                    <a:pt x="1190" y="2608"/>
                  </a:lnTo>
                  <a:lnTo>
                    <a:pt x="1196" y="2613"/>
                  </a:lnTo>
                  <a:lnTo>
                    <a:pt x="1201" y="2617"/>
                  </a:lnTo>
                  <a:lnTo>
                    <a:pt x="1207" y="2621"/>
                  </a:lnTo>
                  <a:lnTo>
                    <a:pt x="1214" y="2624"/>
                  </a:lnTo>
                  <a:lnTo>
                    <a:pt x="1221" y="2627"/>
                  </a:lnTo>
                  <a:lnTo>
                    <a:pt x="1228" y="2629"/>
                  </a:lnTo>
                  <a:lnTo>
                    <a:pt x="1236" y="2630"/>
                  </a:lnTo>
                  <a:lnTo>
                    <a:pt x="1244" y="2630"/>
                  </a:lnTo>
                  <a:lnTo>
                    <a:pt x="1354" y="2630"/>
                  </a:lnTo>
                  <a:lnTo>
                    <a:pt x="1361" y="2630"/>
                  </a:lnTo>
                  <a:lnTo>
                    <a:pt x="1369" y="2629"/>
                  </a:lnTo>
                  <a:lnTo>
                    <a:pt x="1376" y="2627"/>
                  </a:lnTo>
                  <a:lnTo>
                    <a:pt x="1383" y="2624"/>
                  </a:lnTo>
                  <a:lnTo>
                    <a:pt x="1389" y="2621"/>
                  </a:lnTo>
                  <a:lnTo>
                    <a:pt x="1396" y="2617"/>
                  </a:lnTo>
                  <a:lnTo>
                    <a:pt x="1402" y="2613"/>
                  </a:lnTo>
                  <a:lnTo>
                    <a:pt x="1407" y="2608"/>
                  </a:lnTo>
                  <a:lnTo>
                    <a:pt x="1412" y="2602"/>
                  </a:lnTo>
                  <a:lnTo>
                    <a:pt x="1416" y="2595"/>
                  </a:lnTo>
                  <a:lnTo>
                    <a:pt x="1420" y="2589"/>
                  </a:lnTo>
                  <a:lnTo>
                    <a:pt x="1423" y="2583"/>
                  </a:lnTo>
                  <a:lnTo>
                    <a:pt x="1426" y="2575"/>
                  </a:lnTo>
                  <a:lnTo>
                    <a:pt x="1427" y="2568"/>
                  </a:lnTo>
                  <a:lnTo>
                    <a:pt x="1428" y="2561"/>
                  </a:lnTo>
                  <a:lnTo>
                    <a:pt x="1429" y="2553"/>
                  </a:lnTo>
                  <a:lnTo>
                    <a:pt x="1429" y="2034"/>
                  </a:lnTo>
                  <a:lnTo>
                    <a:pt x="1428" y="2027"/>
                  </a:lnTo>
                  <a:lnTo>
                    <a:pt x="1427" y="2019"/>
                  </a:lnTo>
                  <a:lnTo>
                    <a:pt x="1426" y="2012"/>
                  </a:lnTo>
                  <a:lnTo>
                    <a:pt x="1423" y="2005"/>
                  </a:lnTo>
                  <a:lnTo>
                    <a:pt x="1420" y="1998"/>
                  </a:lnTo>
                  <a:lnTo>
                    <a:pt x="1416" y="1991"/>
                  </a:lnTo>
                  <a:lnTo>
                    <a:pt x="1412" y="1985"/>
                  </a:lnTo>
                  <a:lnTo>
                    <a:pt x="1407" y="1979"/>
                  </a:lnTo>
                  <a:lnTo>
                    <a:pt x="1402" y="1974"/>
                  </a:lnTo>
                  <a:lnTo>
                    <a:pt x="1396" y="1970"/>
                  </a:lnTo>
                  <a:lnTo>
                    <a:pt x="1389" y="1966"/>
                  </a:lnTo>
                  <a:lnTo>
                    <a:pt x="1383" y="1963"/>
                  </a:lnTo>
                  <a:lnTo>
                    <a:pt x="1376" y="1960"/>
                  </a:lnTo>
                  <a:lnTo>
                    <a:pt x="1369" y="1959"/>
                  </a:lnTo>
                  <a:lnTo>
                    <a:pt x="1361" y="1957"/>
                  </a:lnTo>
                  <a:lnTo>
                    <a:pt x="1354" y="1957"/>
                  </a:lnTo>
                  <a:lnTo>
                    <a:pt x="1244" y="1957"/>
                  </a:lnTo>
                  <a:lnTo>
                    <a:pt x="1236" y="1957"/>
                  </a:lnTo>
                  <a:lnTo>
                    <a:pt x="1228" y="1959"/>
                  </a:lnTo>
                  <a:lnTo>
                    <a:pt x="1221" y="1960"/>
                  </a:lnTo>
                  <a:lnTo>
                    <a:pt x="1214" y="1963"/>
                  </a:lnTo>
                  <a:lnTo>
                    <a:pt x="1207" y="1966"/>
                  </a:lnTo>
                  <a:lnTo>
                    <a:pt x="1201" y="1970"/>
                  </a:lnTo>
                  <a:lnTo>
                    <a:pt x="1196" y="1974"/>
                  </a:lnTo>
                  <a:lnTo>
                    <a:pt x="1190" y="1979"/>
                  </a:lnTo>
                  <a:lnTo>
                    <a:pt x="1185" y="1985"/>
                  </a:lnTo>
                  <a:lnTo>
                    <a:pt x="1181" y="1991"/>
                  </a:lnTo>
                  <a:lnTo>
                    <a:pt x="1178" y="1998"/>
                  </a:lnTo>
                  <a:lnTo>
                    <a:pt x="1173" y="2005"/>
                  </a:lnTo>
                  <a:lnTo>
                    <a:pt x="1171" y="2012"/>
                  </a:lnTo>
                  <a:lnTo>
                    <a:pt x="1169" y="2019"/>
                  </a:lnTo>
                  <a:lnTo>
                    <a:pt x="1168" y="2027"/>
                  </a:lnTo>
                  <a:lnTo>
                    <a:pt x="1168" y="2034"/>
                  </a:lnTo>
                  <a:close/>
                  <a:moveTo>
                    <a:pt x="1789" y="827"/>
                  </a:moveTo>
                  <a:lnTo>
                    <a:pt x="1789" y="827"/>
                  </a:lnTo>
                  <a:lnTo>
                    <a:pt x="1809" y="825"/>
                  </a:lnTo>
                  <a:lnTo>
                    <a:pt x="1828" y="824"/>
                  </a:lnTo>
                  <a:lnTo>
                    <a:pt x="1849" y="823"/>
                  </a:lnTo>
                  <a:lnTo>
                    <a:pt x="1869" y="823"/>
                  </a:lnTo>
                  <a:lnTo>
                    <a:pt x="1909" y="825"/>
                  </a:lnTo>
                  <a:lnTo>
                    <a:pt x="1950" y="828"/>
                  </a:lnTo>
                  <a:lnTo>
                    <a:pt x="1989" y="833"/>
                  </a:lnTo>
                  <a:lnTo>
                    <a:pt x="2029" y="840"/>
                  </a:lnTo>
                  <a:lnTo>
                    <a:pt x="2069" y="848"/>
                  </a:lnTo>
                  <a:lnTo>
                    <a:pt x="2109" y="856"/>
                  </a:lnTo>
                  <a:lnTo>
                    <a:pt x="2188" y="873"/>
                  </a:lnTo>
                  <a:lnTo>
                    <a:pt x="2229" y="882"/>
                  </a:lnTo>
                  <a:lnTo>
                    <a:pt x="2269" y="890"/>
                  </a:lnTo>
                  <a:lnTo>
                    <a:pt x="2308" y="897"/>
                  </a:lnTo>
                  <a:lnTo>
                    <a:pt x="2348" y="904"/>
                  </a:lnTo>
                  <a:lnTo>
                    <a:pt x="2389" y="908"/>
                  </a:lnTo>
                  <a:lnTo>
                    <a:pt x="2429" y="911"/>
                  </a:lnTo>
                  <a:lnTo>
                    <a:pt x="2470" y="911"/>
                  </a:lnTo>
                  <a:lnTo>
                    <a:pt x="2511" y="910"/>
                  </a:lnTo>
                  <a:lnTo>
                    <a:pt x="2550" y="906"/>
                  </a:lnTo>
                  <a:lnTo>
                    <a:pt x="2588" y="901"/>
                  </a:lnTo>
                  <a:lnTo>
                    <a:pt x="2625" y="892"/>
                  </a:lnTo>
                  <a:lnTo>
                    <a:pt x="2660" y="882"/>
                  </a:lnTo>
                  <a:lnTo>
                    <a:pt x="2694" y="871"/>
                  </a:lnTo>
                  <a:lnTo>
                    <a:pt x="2727" y="857"/>
                  </a:lnTo>
                  <a:lnTo>
                    <a:pt x="2758" y="841"/>
                  </a:lnTo>
                  <a:lnTo>
                    <a:pt x="2788" y="824"/>
                  </a:lnTo>
                  <a:lnTo>
                    <a:pt x="2817" y="806"/>
                  </a:lnTo>
                  <a:lnTo>
                    <a:pt x="2844" y="785"/>
                  </a:lnTo>
                  <a:lnTo>
                    <a:pt x="2870" y="764"/>
                  </a:lnTo>
                  <a:lnTo>
                    <a:pt x="2894" y="741"/>
                  </a:lnTo>
                  <a:lnTo>
                    <a:pt x="2916" y="715"/>
                  </a:lnTo>
                  <a:lnTo>
                    <a:pt x="2938" y="690"/>
                  </a:lnTo>
                  <a:lnTo>
                    <a:pt x="2958" y="662"/>
                  </a:lnTo>
                  <a:lnTo>
                    <a:pt x="2977" y="634"/>
                  </a:lnTo>
                  <a:lnTo>
                    <a:pt x="2994" y="603"/>
                  </a:lnTo>
                  <a:lnTo>
                    <a:pt x="3010" y="573"/>
                  </a:lnTo>
                  <a:lnTo>
                    <a:pt x="3024" y="541"/>
                  </a:lnTo>
                  <a:lnTo>
                    <a:pt x="3037" y="508"/>
                  </a:lnTo>
                  <a:lnTo>
                    <a:pt x="3048" y="475"/>
                  </a:lnTo>
                  <a:lnTo>
                    <a:pt x="3058" y="440"/>
                  </a:lnTo>
                  <a:lnTo>
                    <a:pt x="3066" y="404"/>
                  </a:lnTo>
                  <a:lnTo>
                    <a:pt x="3073" y="369"/>
                  </a:lnTo>
                  <a:lnTo>
                    <a:pt x="3078" y="332"/>
                  </a:lnTo>
                  <a:lnTo>
                    <a:pt x="3083" y="294"/>
                  </a:lnTo>
                  <a:lnTo>
                    <a:pt x="3085" y="257"/>
                  </a:lnTo>
                  <a:lnTo>
                    <a:pt x="3085" y="219"/>
                  </a:lnTo>
                  <a:lnTo>
                    <a:pt x="3084" y="180"/>
                  </a:lnTo>
                  <a:lnTo>
                    <a:pt x="3082" y="142"/>
                  </a:lnTo>
                  <a:lnTo>
                    <a:pt x="3079" y="124"/>
                  </a:lnTo>
                  <a:lnTo>
                    <a:pt x="3075" y="109"/>
                  </a:lnTo>
                  <a:lnTo>
                    <a:pt x="3070" y="94"/>
                  </a:lnTo>
                  <a:lnTo>
                    <a:pt x="3063" y="80"/>
                  </a:lnTo>
                  <a:lnTo>
                    <a:pt x="3056" y="67"/>
                  </a:lnTo>
                  <a:lnTo>
                    <a:pt x="3047" y="56"/>
                  </a:lnTo>
                  <a:lnTo>
                    <a:pt x="3038" y="45"/>
                  </a:lnTo>
                  <a:lnTo>
                    <a:pt x="3026" y="36"/>
                  </a:lnTo>
                  <a:lnTo>
                    <a:pt x="3015" y="28"/>
                  </a:lnTo>
                  <a:lnTo>
                    <a:pt x="3003" y="20"/>
                  </a:lnTo>
                  <a:lnTo>
                    <a:pt x="2991" y="14"/>
                  </a:lnTo>
                  <a:lnTo>
                    <a:pt x="2978" y="9"/>
                  </a:lnTo>
                  <a:lnTo>
                    <a:pt x="2964" y="5"/>
                  </a:lnTo>
                  <a:lnTo>
                    <a:pt x="2950" y="2"/>
                  </a:lnTo>
                  <a:lnTo>
                    <a:pt x="2937" y="1"/>
                  </a:lnTo>
                  <a:lnTo>
                    <a:pt x="2923" y="0"/>
                  </a:lnTo>
                  <a:lnTo>
                    <a:pt x="2909" y="1"/>
                  </a:lnTo>
                  <a:lnTo>
                    <a:pt x="2895" y="2"/>
                  </a:lnTo>
                  <a:lnTo>
                    <a:pt x="2882" y="5"/>
                  </a:lnTo>
                  <a:lnTo>
                    <a:pt x="2870" y="9"/>
                  </a:lnTo>
                  <a:lnTo>
                    <a:pt x="2857" y="14"/>
                  </a:lnTo>
                  <a:lnTo>
                    <a:pt x="2845" y="20"/>
                  </a:lnTo>
                  <a:lnTo>
                    <a:pt x="2835" y="28"/>
                  </a:lnTo>
                  <a:lnTo>
                    <a:pt x="2825" y="36"/>
                  </a:lnTo>
                  <a:lnTo>
                    <a:pt x="2816" y="45"/>
                  </a:lnTo>
                  <a:lnTo>
                    <a:pt x="2807" y="55"/>
                  </a:lnTo>
                  <a:lnTo>
                    <a:pt x="2800" y="67"/>
                  </a:lnTo>
                  <a:lnTo>
                    <a:pt x="2795" y="80"/>
                  </a:lnTo>
                  <a:lnTo>
                    <a:pt x="2791" y="94"/>
                  </a:lnTo>
                  <a:lnTo>
                    <a:pt x="2788" y="108"/>
                  </a:lnTo>
                  <a:lnTo>
                    <a:pt x="2787" y="124"/>
                  </a:lnTo>
                  <a:lnTo>
                    <a:pt x="2787" y="142"/>
                  </a:lnTo>
                  <a:lnTo>
                    <a:pt x="2790" y="179"/>
                  </a:lnTo>
                  <a:lnTo>
                    <a:pt x="2791" y="217"/>
                  </a:lnTo>
                  <a:lnTo>
                    <a:pt x="2791" y="255"/>
                  </a:lnTo>
                  <a:lnTo>
                    <a:pt x="2790" y="291"/>
                  </a:lnTo>
                  <a:lnTo>
                    <a:pt x="2786" y="326"/>
                  </a:lnTo>
                  <a:lnTo>
                    <a:pt x="2780" y="361"/>
                  </a:lnTo>
                  <a:lnTo>
                    <a:pt x="2777" y="378"/>
                  </a:lnTo>
                  <a:lnTo>
                    <a:pt x="2773" y="394"/>
                  </a:lnTo>
                  <a:lnTo>
                    <a:pt x="2768" y="411"/>
                  </a:lnTo>
                  <a:lnTo>
                    <a:pt x="2762" y="426"/>
                  </a:lnTo>
                  <a:lnTo>
                    <a:pt x="2756" y="441"/>
                  </a:lnTo>
                  <a:lnTo>
                    <a:pt x="2748" y="456"/>
                  </a:lnTo>
                  <a:lnTo>
                    <a:pt x="2740" y="471"/>
                  </a:lnTo>
                  <a:lnTo>
                    <a:pt x="2732" y="484"/>
                  </a:lnTo>
                  <a:lnTo>
                    <a:pt x="2722" y="498"/>
                  </a:lnTo>
                  <a:lnTo>
                    <a:pt x="2712" y="510"/>
                  </a:lnTo>
                  <a:lnTo>
                    <a:pt x="2701" y="523"/>
                  </a:lnTo>
                  <a:lnTo>
                    <a:pt x="2689" y="535"/>
                  </a:lnTo>
                  <a:lnTo>
                    <a:pt x="2676" y="546"/>
                  </a:lnTo>
                  <a:lnTo>
                    <a:pt x="2662" y="556"/>
                  </a:lnTo>
                  <a:lnTo>
                    <a:pt x="2648" y="566"/>
                  </a:lnTo>
                  <a:lnTo>
                    <a:pt x="2631" y="576"/>
                  </a:lnTo>
                  <a:lnTo>
                    <a:pt x="2615" y="584"/>
                  </a:lnTo>
                  <a:lnTo>
                    <a:pt x="2597" y="592"/>
                  </a:lnTo>
                  <a:lnTo>
                    <a:pt x="2577" y="598"/>
                  </a:lnTo>
                  <a:lnTo>
                    <a:pt x="2558" y="605"/>
                  </a:lnTo>
                  <a:lnTo>
                    <a:pt x="2540" y="609"/>
                  </a:lnTo>
                  <a:lnTo>
                    <a:pt x="2521" y="613"/>
                  </a:lnTo>
                  <a:lnTo>
                    <a:pt x="2503" y="616"/>
                  </a:lnTo>
                  <a:lnTo>
                    <a:pt x="2485" y="618"/>
                  </a:lnTo>
                  <a:lnTo>
                    <a:pt x="2465" y="619"/>
                  </a:lnTo>
                  <a:lnTo>
                    <a:pt x="2447" y="620"/>
                  </a:lnTo>
                  <a:lnTo>
                    <a:pt x="2427" y="620"/>
                  </a:lnTo>
                  <a:lnTo>
                    <a:pt x="2409" y="620"/>
                  </a:lnTo>
                  <a:lnTo>
                    <a:pt x="2370" y="617"/>
                  </a:lnTo>
                  <a:lnTo>
                    <a:pt x="2333" y="613"/>
                  </a:lnTo>
                  <a:lnTo>
                    <a:pt x="2294" y="607"/>
                  </a:lnTo>
                  <a:lnTo>
                    <a:pt x="2255" y="600"/>
                  </a:lnTo>
                  <a:lnTo>
                    <a:pt x="2217" y="592"/>
                  </a:lnTo>
                  <a:lnTo>
                    <a:pt x="2179" y="583"/>
                  </a:lnTo>
                  <a:lnTo>
                    <a:pt x="2103" y="565"/>
                  </a:lnTo>
                  <a:lnTo>
                    <a:pt x="2065" y="556"/>
                  </a:lnTo>
                  <a:lnTo>
                    <a:pt x="2027" y="549"/>
                  </a:lnTo>
                  <a:lnTo>
                    <a:pt x="1990" y="542"/>
                  </a:lnTo>
                  <a:lnTo>
                    <a:pt x="1955" y="537"/>
                  </a:lnTo>
                  <a:lnTo>
                    <a:pt x="1916" y="533"/>
                  </a:lnTo>
                  <a:lnTo>
                    <a:pt x="1879" y="531"/>
                  </a:lnTo>
                  <a:lnTo>
                    <a:pt x="1843" y="530"/>
                  </a:lnTo>
                  <a:lnTo>
                    <a:pt x="1807" y="532"/>
                  </a:lnTo>
                  <a:lnTo>
                    <a:pt x="1772" y="534"/>
                  </a:lnTo>
                  <a:lnTo>
                    <a:pt x="1739" y="539"/>
                  </a:lnTo>
                  <a:lnTo>
                    <a:pt x="1706" y="545"/>
                  </a:lnTo>
                  <a:lnTo>
                    <a:pt x="1674" y="553"/>
                  </a:lnTo>
                  <a:lnTo>
                    <a:pt x="1643" y="562"/>
                  </a:lnTo>
                  <a:lnTo>
                    <a:pt x="1613" y="574"/>
                  </a:lnTo>
                  <a:lnTo>
                    <a:pt x="1584" y="586"/>
                  </a:lnTo>
                  <a:lnTo>
                    <a:pt x="1555" y="599"/>
                  </a:lnTo>
                  <a:lnTo>
                    <a:pt x="1528" y="614"/>
                  </a:lnTo>
                  <a:lnTo>
                    <a:pt x="1501" y="631"/>
                  </a:lnTo>
                  <a:lnTo>
                    <a:pt x="1476" y="649"/>
                  </a:lnTo>
                  <a:lnTo>
                    <a:pt x="1452" y="668"/>
                  </a:lnTo>
                  <a:lnTo>
                    <a:pt x="1428" y="689"/>
                  </a:lnTo>
                  <a:lnTo>
                    <a:pt x="1405" y="710"/>
                  </a:lnTo>
                  <a:lnTo>
                    <a:pt x="1383" y="733"/>
                  </a:lnTo>
                  <a:lnTo>
                    <a:pt x="1363" y="757"/>
                  </a:lnTo>
                  <a:lnTo>
                    <a:pt x="1343" y="782"/>
                  </a:lnTo>
                  <a:lnTo>
                    <a:pt x="1324" y="809"/>
                  </a:lnTo>
                  <a:lnTo>
                    <a:pt x="1306" y="835"/>
                  </a:lnTo>
                  <a:lnTo>
                    <a:pt x="1290" y="864"/>
                  </a:lnTo>
                  <a:lnTo>
                    <a:pt x="1273" y="893"/>
                  </a:lnTo>
                  <a:lnTo>
                    <a:pt x="1259" y="924"/>
                  </a:lnTo>
                  <a:lnTo>
                    <a:pt x="1245" y="955"/>
                  </a:lnTo>
                  <a:lnTo>
                    <a:pt x="1233" y="987"/>
                  </a:lnTo>
                  <a:lnTo>
                    <a:pt x="1220" y="1020"/>
                  </a:lnTo>
                  <a:lnTo>
                    <a:pt x="1209" y="1053"/>
                  </a:lnTo>
                  <a:lnTo>
                    <a:pt x="1200" y="1088"/>
                  </a:lnTo>
                  <a:lnTo>
                    <a:pt x="1191" y="1123"/>
                  </a:lnTo>
                  <a:lnTo>
                    <a:pt x="1160" y="1127"/>
                  </a:lnTo>
                  <a:lnTo>
                    <a:pt x="1129" y="1132"/>
                  </a:lnTo>
                  <a:lnTo>
                    <a:pt x="1098" y="1137"/>
                  </a:lnTo>
                  <a:lnTo>
                    <a:pt x="1068" y="1143"/>
                  </a:lnTo>
                  <a:lnTo>
                    <a:pt x="1038" y="1151"/>
                  </a:lnTo>
                  <a:lnTo>
                    <a:pt x="1007" y="1159"/>
                  </a:lnTo>
                  <a:lnTo>
                    <a:pt x="978" y="1168"/>
                  </a:lnTo>
                  <a:lnTo>
                    <a:pt x="948" y="1179"/>
                  </a:lnTo>
                  <a:lnTo>
                    <a:pt x="920" y="1190"/>
                  </a:lnTo>
                  <a:lnTo>
                    <a:pt x="890" y="1201"/>
                  </a:lnTo>
                  <a:lnTo>
                    <a:pt x="862" y="1214"/>
                  </a:lnTo>
                  <a:lnTo>
                    <a:pt x="833" y="1229"/>
                  </a:lnTo>
                  <a:lnTo>
                    <a:pt x="806" y="1243"/>
                  </a:lnTo>
                  <a:lnTo>
                    <a:pt x="778" y="1258"/>
                  </a:lnTo>
                  <a:lnTo>
                    <a:pt x="751" y="1274"/>
                  </a:lnTo>
                  <a:lnTo>
                    <a:pt x="724" y="1292"/>
                  </a:lnTo>
                  <a:lnTo>
                    <a:pt x="697" y="1310"/>
                  </a:lnTo>
                  <a:lnTo>
                    <a:pt x="671" y="1329"/>
                  </a:lnTo>
                  <a:lnTo>
                    <a:pt x="645" y="1350"/>
                  </a:lnTo>
                  <a:lnTo>
                    <a:pt x="619" y="1370"/>
                  </a:lnTo>
                  <a:lnTo>
                    <a:pt x="595" y="1391"/>
                  </a:lnTo>
                  <a:lnTo>
                    <a:pt x="569" y="1415"/>
                  </a:lnTo>
                  <a:lnTo>
                    <a:pt x="545" y="1438"/>
                  </a:lnTo>
                  <a:lnTo>
                    <a:pt x="521" y="1463"/>
                  </a:lnTo>
                  <a:lnTo>
                    <a:pt x="498" y="1487"/>
                  </a:lnTo>
                  <a:lnTo>
                    <a:pt x="475" y="1514"/>
                  </a:lnTo>
                  <a:lnTo>
                    <a:pt x="452" y="1540"/>
                  </a:lnTo>
                  <a:lnTo>
                    <a:pt x="430" y="1568"/>
                  </a:lnTo>
                  <a:lnTo>
                    <a:pt x="408" y="1596"/>
                  </a:lnTo>
                  <a:lnTo>
                    <a:pt x="387" y="1626"/>
                  </a:lnTo>
                  <a:lnTo>
                    <a:pt x="366" y="1656"/>
                  </a:lnTo>
                  <a:lnTo>
                    <a:pt x="345" y="1688"/>
                  </a:lnTo>
                  <a:lnTo>
                    <a:pt x="326" y="1719"/>
                  </a:lnTo>
                  <a:lnTo>
                    <a:pt x="307" y="1752"/>
                  </a:lnTo>
                  <a:lnTo>
                    <a:pt x="287" y="1786"/>
                  </a:lnTo>
                  <a:lnTo>
                    <a:pt x="269" y="1820"/>
                  </a:lnTo>
                  <a:lnTo>
                    <a:pt x="252" y="1855"/>
                  </a:lnTo>
                  <a:lnTo>
                    <a:pt x="234" y="1892"/>
                  </a:lnTo>
                  <a:lnTo>
                    <a:pt x="218" y="1928"/>
                  </a:lnTo>
                  <a:lnTo>
                    <a:pt x="202" y="1966"/>
                  </a:lnTo>
                  <a:lnTo>
                    <a:pt x="185" y="2005"/>
                  </a:lnTo>
                  <a:lnTo>
                    <a:pt x="171" y="2043"/>
                  </a:lnTo>
                  <a:lnTo>
                    <a:pt x="156" y="2083"/>
                  </a:lnTo>
                  <a:lnTo>
                    <a:pt x="143" y="2124"/>
                  </a:lnTo>
                  <a:lnTo>
                    <a:pt x="129" y="2166"/>
                  </a:lnTo>
                  <a:lnTo>
                    <a:pt x="116" y="2208"/>
                  </a:lnTo>
                  <a:lnTo>
                    <a:pt x="104" y="2251"/>
                  </a:lnTo>
                  <a:lnTo>
                    <a:pt x="93" y="2296"/>
                  </a:lnTo>
                  <a:lnTo>
                    <a:pt x="81" y="2340"/>
                  </a:lnTo>
                  <a:lnTo>
                    <a:pt x="71" y="2386"/>
                  </a:lnTo>
                  <a:lnTo>
                    <a:pt x="62" y="2432"/>
                  </a:lnTo>
                  <a:lnTo>
                    <a:pt x="53" y="2479"/>
                  </a:lnTo>
                  <a:lnTo>
                    <a:pt x="45" y="2527"/>
                  </a:lnTo>
                  <a:lnTo>
                    <a:pt x="38" y="2576"/>
                  </a:lnTo>
                  <a:lnTo>
                    <a:pt x="30" y="2625"/>
                  </a:lnTo>
                  <a:lnTo>
                    <a:pt x="24" y="2675"/>
                  </a:lnTo>
                  <a:lnTo>
                    <a:pt x="18" y="2726"/>
                  </a:lnTo>
                  <a:lnTo>
                    <a:pt x="14" y="2778"/>
                  </a:lnTo>
                  <a:lnTo>
                    <a:pt x="10" y="2830"/>
                  </a:lnTo>
                  <a:lnTo>
                    <a:pt x="6" y="2883"/>
                  </a:lnTo>
                  <a:lnTo>
                    <a:pt x="4" y="2937"/>
                  </a:lnTo>
                  <a:lnTo>
                    <a:pt x="2" y="2992"/>
                  </a:lnTo>
                  <a:lnTo>
                    <a:pt x="1" y="3047"/>
                  </a:lnTo>
                  <a:lnTo>
                    <a:pt x="0" y="3103"/>
                  </a:lnTo>
                  <a:lnTo>
                    <a:pt x="1" y="3162"/>
                  </a:lnTo>
                  <a:lnTo>
                    <a:pt x="2" y="3220"/>
                  </a:lnTo>
                  <a:lnTo>
                    <a:pt x="4" y="3277"/>
                  </a:lnTo>
                  <a:lnTo>
                    <a:pt x="7" y="3333"/>
                  </a:lnTo>
                  <a:lnTo>
                    <a:pt x="11" y="3389"/>
                  </a:lnTo>
                  <a:lnTo>
                    <a:pt x="15" y="3443"/>
                  </a:lnTo>
                  <a:lnTo>
                    <a:pt x="20" y="3497"/>
                  </a:lnTo>
                  <a:lnTo>
                    <a:pt x="26" y="3550"/>
                  </a:lnTo>
                  <a:lnTo>
                    <a:pt x="34" y="3602"/>
                  </a:lnTo>
                  <a:lnTo>
                    <a:pt x="41" y="3653"/>
                  </a:lnTo>
                  <a:lnTo>
                    <a:pt x="50" y="3703"/>
                  </a:lnTo>
                  <a:lnTo>
                    <a:pt x="59" y="3752"/>
                  </a:lnTo>
                  <a:lnTo>
                    <a:pt x="68" y="3799"/>
                  </a:lnTo>
                  <a:lnTo>
                    <a:pt x="79" y="3847"/>
                  </a:lnTo>
                  <a:lnTo>
                    <a:pt x="91" y="3893"/>
                  </a:lnTo>
                  <a:lnTo>
                    <a:pt x="102" y="3939"/>
                  </a:lnTo>
                  <a:lnTo>
                    <a:pt x="115" y="3984"/>
                  </a:lnTo>
                  <a:lnTo>
                    <a:pt x="128" y="4028"/>
                  </a:lnTo>
                  <a:lnTo>
                    <a:pt x="143" y="4070"/>
                  </a:lnTo>
                  <a:lnTo>
                    <a:pt x="157" y="4112"/>
                  </a:lnTo>
                  <a:lnTo>
                    <a:pt x="172" y="4153"/>
                  </a:lnTo>
                  <a:lnTo>
                    <a:pt x="188" y="4193"/>
                  </a:lnTo>
                  <a:lnTo>
                    <a:pt x="205" y="4232"/>
                  </a:lnTo>
                  <a:lnTo>
                    <a:pt x="222" y="4270"/>
                  </a:lnTo>
                  <a:lnTo>
                    <a:pt x="239" y="4308"/>
                  </a:lnTo>
                  <a:lnTo>
                    <a:pt x="258" y="4344"/>
                  </a:lnTo>
                  <a:lnTo>
                    <a:pt x="277" y="4379"/>
                  </a:lnTo>
                  <a:lnTo>
                    <a:pt x="296" y="4414"/>
                  </a:lnTo>
                  <a:lnTo>
                    <a:pt x="317" y="4447"/>
                  </a:lnTo>
                  <a:lnTo>
                    <a:pt x="337" y="4480"/>
                  </a:lnTo>
                  <a:lnTo>
                    <a:pt x="359" y="4512"/>
                  </a:lnTo>
                  <a:lnTo>
                    <a:pt x="381" y="4543"/>
                  </a:lnTo>
                  <a:lnTo>
                    <a:pt x="402" y="4573"/>
                  </a:lnTo>
                  <a:lnTo>
                    <a:pt x="426" y="4602"/>
                  </a:lnTo>
                  <a:lnTo>
                    <a:pt x="449" y="4630"/>
                  </a:lnTo>
                  <a:lnTo>
                    <a:pt x="473" y="4657"/>
                  </a:lnTo>
                  <a:lnTo>
                    <a:pt x="497" y="4684"/>
                  </a:lnTo>
                  <a:lnTo>
                    <a:pt x="521" y="4708"/>
                  </a:lnTo>
                  <a:lnTo>
                    <a:pt x="547" y="4732"/>
                  </a:lnTo>
                  <a:lnTo>
                    <a:pt x="572" y="4756"/>
                  </a:lnTo>
                  <a:lnTo>
                    <a:pt x="599" y="4778"/>
                  </a:lnTo>
                  <a:lnTo>
                    <a:pt x="625" y="4800"/>
                  </a:lnTo>
                  <a:lnTo>
                    <a:pt x="652" y="4821"/>
                  </a:lnTo>
                  <a:lnTo>
                    <a:pt x="679" y="4840"/>
                  </a:lnTo>
                  <a:lnTo>
                    <a:pt x="708" y="4859"/>
                  </a:lnTo>
                  <a:lnTo>
                    <a:pt x="735" y="4876"/>
                  </a:lnTo>
                  <a:lnTo>
                    <a:pt x="764" y="4893"/>
                  </a:lnTo>
                  <a:lnTo>
                    <a:pt x="793" y="4910"/>
                  </a:lnTo>
                  <a:lnTo>
                    <a:pt x="822" y="4924"/>
                  </a:lnTo>
                  <a:lnTo>
                    <a:pt x="853" y="4938"/>
                  </a:lnTo>
                  <a:lnTo>
                    <a:pt x="882" y="4951"/>
                  </a:lnTo>
                  <a:lnTo>
                    <a:pt x="913" y="4963"/>
                  </a:lnTo>
                  <a:lnTo>
                    <a:pt x="943" y="4974"/>
                  </a:lnTo>
                  <a:lnTo>
                    <a:pt x="974" y="4984"/>
                  </a:lnTo>
                  <a:lnTo>
                    <a:pt x="1005" y="4993"/>
                  </a:lnTo>
                  <a:lnTo>
                    <a:pt x="1037" y="5001"/>
                  </a:lnTo>
                  <a:lnTo>
                    <a:pt x="1069" y="5008"/>
                  </a:lnTo>
                  <a:lnTo>
                    <a:pt x="1101" y="5015"/>
                  </a:lnTo>
                  <a:lnTo>
                    <a:pt x="1133" y="5021"/>
                  </a:lnTo>
                  <a:lnTo>
                    <a:pt x="1165" y="5025"/>
                  </a:lnTo>
                  <a:lnTo>
                    <a:pt x="1199" y="5028"/>
                  </a:lnTo>
                  <a:lnTo>
                    <a:pt x="1232" y="5031"/>
                  </a:lnTo>
                  <a:lnTo>
                    <a:pt x="1265" y="5032"/>
                  </a:lnTo>
                  <a:lnTo>
                    <a:pt x="1299" y="5033"/>
                  </a:lnTo>
                  <a:lnTo>
                    <a:pt x="1332" y="5032"/>
                  </a:lnTo>
                  <a:lnTo>
                    <a:pt x="1365" y="5031"/>
                  </a:lnTo>
                  <a:lnTo>
                    <a:pt x="1399" y="5028"/>
                  </a:lnTo>
                  <a:lnTo>
                    <a:pt x="1431" y="5025"/>
                  </a:lnTo>
                  <a:lnTo>
                    <a:pt x="1464" y="5021"/>
                  </a:lnTo>
                  <a:lnTo>
                    <a:pt x="1496" y="5015"/>
                  </a:lnTo>
                  <a:lnTo>
                    <a:pt x="1528" y="5008"/>
                  </a:lnTo>
                  <a:lnTo>
                    <a:pt x="1561" y="5001"/>
                  </a:lnTo>
                  <a:lnTo>
                    <a:pt x="1592" y="4993"/>
                  </a:lnTo>
                  <a:lnTo>
                    <a:pt x="1623" y="4984"/>
                  </a:lnTo>
                  <a:lnTo>
                    <a:pt x="1654" y="4974"/>
                  </a:lnTo>
                  <a:lnTo>
                    <a:pt x="1685" y="4963"/>
                  </a:lnTo>
                  <a:lnTo>
                    <a:pt x="1715" y="4951"/>
                  </a:lnTo>
                  <a:lnTo>
                    <a:pt x="1745" y="4938"/>
                  </a:lnTo>
                  <a:lnTo>
                    <a:pt x="1775" y="4924"/>
                  </a:lnTo>
                  <a:lnTo>
                    <a:pt x="1804" y="4910"/>
                  </a:lnTo>
                  <a:lnTo>
                    <a:pt x="1833" y="4893"/>
                  </a:lnTo>
                  <a:lnTo>
                    <a:pt x="1861" y="4876"/>
                  </a:lnTo>
                  <a:lnTo>
                    <a:pt x="1890" y="4859"/>
                  </a:lnTo>
                  <a:lnTo>
                    <a:pt x="1917" y="4840"/>
                  </a:lnTo>
                  <a:lnTo>
                    <a:pt x="1945" y="4821"/>
                  </a:lnTo>
                  <a:lnTo>
                    <a:pt x="1972" y="4800"/>
                  </a:lnTo>
                  <a:lnTo>
                    <a:pt x="1999" y="4778"/>
                  </a:lnTo>
                  <a:lnTo>
                    <a:pt x="2024" y="4756"/>
                  </a:lnTo>
                  <a:lnTo>
                    <a:pt x="2051" y="4732"/>
                  </a:lnTo>
                  <a:lnTo>
                    <a:pt x="2075" y="4708"/>
                  </a:lnTo>
                  <a:lnTo>
                    <a:pt x="2100" y="4684"/>
                  </a:lnTo>
                  <a:lnTo>
                    <a:pt x="2124" y="4657"/>
                  </a:lnTo>
                  <a:lnTo>
                    <a:pt x="2148" y="4630"/>
                  </a:lnTo>
                  <a:lnTo>
                    <a:pt x="2172" y="4602"/>
                  </a:lnTo>
                  <a:lnTo>
                    <a:pt x="2194" y="4573"/>
                  </a:lnTo>
                  <a:lnTo>
                    <a:pt x="2217" y="4543"/>
                  </a:lnTo>
                  <a:lnTo>
                    <a:pt x="2238" y="4512"/>
                  </a:lnTo>
                  <a:lnTo>
                    <a:pt x="2259" y="4480"/>
                  </a:lnTo>
                  <a:lnTo>
                    <a:pt x="2280" y="4447"/>
                  </a:lnTo>
                  <a:lnTo>
                    <a:pt x="2300" y="4414"/>
                  </a:lnTo>
                  <a:lnTo>
                    <a:pt x="2320" y="4379"/>
                  </a:lnTo>
                  <a:lnTo>
                    <a:pt x="2339" y="4344"/>
                  </a:lnTo>
                  <a:lnTo>
                    <a:pt x="2357" y="4308"/>
                  </a:lnTo>
                  <a:lnTo>
                    <a:pt x="2376" y="4270"/>
                  </a:lnTo>
                  <a:lnTo>
                    <a:pt x="2392" y="4232"/>
                  </a:lnTo>
                  <a:lnTo>
                    <a:pt x="2409" y="4193"/>
                  </a:lnTo>
                  <a:lnTo>
                    <a:pt x="2424" y="4153"/>
                  </a:lnTo>
                  <a:lnTo>
                    <a:pt x="2440" y="4112"/>
                  </a:lnTo>
                  <a:lnTo>
                    <a:pt x="2455" y="4070"/>
                  </a:lnTo>
                  <a:lnTo>
                    <a:pt x="2468" y="4028"/>
                  </a:lnTo>
                  <a:lnTo>
                    <a:pt x="2483" y="3984"/>
                  </a:lnTo>
                  <a:lnTo>
                    <a:pt x="2495" y="3939"/>
                  </a:lnTo>
                  <a:lnTo>
                    <a:pt x="2507" y="3893"/>
                  </a:lnTo>
                  <a:lnTo>
                    <a:pt x="2518" y="3847"/>
                  </a:lnTo>
                  <a:lnTo>
                    <a:pt x="2528" y="3799"/>
                  </a:lnTo>
                  <a:lnTo>
                    <a:pt x="2539" y="3752"/>
                  </a:lnTo>
                  <a:lnTo>
                    <a:pt x="2548" y="3703"/>
                  </a:lnTo>
                  <a:lnTo>
                    <a:pt x="2556" y="3653"/>
                  </a:lnTo>
                  <a:lnTo>
                    <a:pt x="2564" y="3602"/>
                  </a:lnTo>
                  <a:lnTo>
                    <a:pt x="2570" y="3550"/>
                  </a:lnTo>
                  <a:lnTo>
                    <a:pt x="2576" y="3497"/>
                  </a:lnTo>
                  <a:lnTo>
                    <a:pt x="2581" y="3443"/>
                  </a:lnTo>
                  <a:lnTo>
                    <a:pt x="2586" y="3389"/>
                  </a:lnTo>
                  <a:lnTo>
                    <a:pt x="2590" y="3333"/>
                  </a:lnTo>
                  <a:lnTo>
                    <a:pt x="2593" y="3277"/>
                  </a:lnTo>
                  <a:lnTo>
                    <a:pt x="2595" y="3220"/>
                  </a:lnTo>
                  <a:lnTo>
                    <a:pt x="2597" y="3162"/>
                  </a:lnTo>
                  <a:lnTo>
                    <a:pt x="2597" y="3103"/>
                  </a:lnTo>
                  <a:lnTo>
                    <a:pt x="2597" y="3049"/>
                  </a:lnTo>
                  <a:lnTo>
                    <a:pt x="2596" y="2996"/>
                  </a:lnTo>
                  <a:lnTo>
                    <a:pt x="2594" y="2944"/>
                  </a:lnTo>
                  <a:lnTo>
                    <a:pt x="2592" y="2892"/>
                  </a:lnTo>
                  <a:lnTo>
                    <a:pt x="2588" y="2841"/>
                  </a:lnTo>
                  <a:lnTo>
                    <a:pt x="2584" y="2791"/>
                  </a:lnTo>
                  <a:lnTo>
                    <a:pt x="2580" y="2741"/>
                  </a:lnTo>
                  <a:lnTo>
                    <a:pt x="2575" y="2692"/>
                  </a:lnTo>
                  <a:lnTo>
                    <a:pt x="2569" y="2644"/>
                  </a:lnTo>
                  <a:lnTo>
                    <a:pt x="2563" y="2596"/>
                  </a:lnTo>
                  <a:lnTo>
                    <a:pt x="2556" y="2550"/>
                  </a:lnTo>
                  <a:lnTo>
                    <a:pt x="2549" y="2504"/>
                  </a:lnTo>
                  <a:lnTo>
                    <a:pt x="2541" y="2458"/>
                  </a:lnTo>
                  <a:lnTo>
                    <a:pt x="2531" y="2413"/>
                  </a:lnTo>
                  <a:lnTo>
                    <a:pt x="2522" y="2369"/>
                  </a:lnTo>
                  <a:lnTo>
                    <a:pt x="2512" y="2326"/>
                  </a:lnTo>
                  <a:lnTo>
                    <a:pt x="2502" y="2284"/>
                  </a:lnTo>
                  <a:lnTo>
                    <a:pt x="2491" y="2241"/>
                  </a:lnTo>
                  <a:lnTo>
                    <a:pt x="2478" y="2200"/>
                  </a:lnTo>
                  <a:lnTo>
                    <a:pt x="2466" y="2159"/>
                  </a:lnTo>
                  <a:lnTo>
                    <a:pt x="2453" y="2120"/>
                  </a:lnTo>
                  <a:lnTo>
                    <a:pt x="2440" y="2081"/>
                  </a:lnTo>
                  <a:lnTo>
                    <a:pt x="2426" y="2042"/>
                  </a:lnTo>
                  <a:lnTo>
                    <a:pt x="2412" y="2005"/>
                  </a:lnTo>
                  <a:lnTo>
                    <a:pt x="2397" y="1968"/>
                  </a:lnTo>
                  <a:lnTo>
                    <a:pt x="2382" y="1932"/>
                  </a:lnTo>
                  <a:lnTo>
                    <a:pt x="2365" y="1897"/>
                  </a:lnTo>
                  <a:lnTo>
                    <a:pt x="2349" y="1862"/>
                  </a:lnTo>
                  <a:lnTo>
                    <a:pt x="2332" y="1828"/>
                  </a:lnTo>
                  <a:lnTo>
                    <a:pt x="2314" y="1795"/>
                  </a:lnTo>
                  <a:lnTo>
                    <a:pt x="2297" y="1762"/>
                  </a:lnTo>
                  <a:lnTo>
                    <a:pt x="2279" y="1731"/>
                  </a:lnTo>
                  <a:lnTo>
                    <a:pt x="2259" y="1700"/>
                  </a:lnTo>
                  <a:lnTo>
                    <a:pt x="2240" y="1671"/>
                  </a:lnTo>
                  <a:lnTo>
                    <a:pt x="2221" y="1641"/>
                  </a:lnTo>
                  <a:lnTo>
                    <a:pt x="2200" y="1613"/>
                  </a:lnTo>
                  <a:lnTo>
                    <a:pt x="2180" y="1584"/>
                  </a:lnTo>
                  <a:lnTo>
                    <a:pt x="2159" y="1558"/>
                  </a:lnTo>
                  <a:lnTo>
                    <a:pt x="2137" y="1531"/>
                  </a:lnTo>
                  <a:lnTo>
                    <a:pt x="2116" y="1506"/>
                  </a:lnTo>
                  <a:lnTo>
                    <a:pt x="2093" y="1481"/>
                  </a:lnTo>
                  <a:lnTo>
                    <a:pt x="2071" y="1457"/>
                  </a:lnTo>
                  <a:lnTo>
                    <a:pt x="2048" y="1434"/>
                  </a:lnTo>
                  <a:lnTo>
                    <a:pt x="2024" y="1412"/>
                  </a:lnTo>
                  <a:lnTo>
                    <a:pt x="2001" y="1390"/>
                  </a:lnTo>
                  <a:lnTo>
                    <a:pt x="1977" y="1369"/>
                  </a:lnTo>
                  <a:lnTo>
                    <a:pt x="1953" y="1350"/>
                  </a:lnTo>
                  <a:lnTo>
                    <a:pt x="1927" y="1330"/>
                  </a:lnTo>
                  <a:lnTo>
                    <a:pt x="1903" y="1312"/>
                  </a:lnTo>
                  <a:lnTo>
                    <a:pt x="1877" y="1295"/>
                  </a:lnTo>
                  <a:lnTo>
                    <a:pt x="1851" y="1277"/>
                  </a:lnTo>
                  <a:lnTo>
                    <a:pt x="1825" y="1261"/>
                  </a:lnTo>
                  <a:lnTo>
                    <a:pt x="1799" y="1247"/>
                  </a:lnTo>
                  <a:lnTo>
                    <a:pt x="1772" y="1233"/>
                  </a:lnTo>
                  <a:lnTo>
                    <a:pt x="1745" y="1218"/>
                  </a:lnTo>
                  <a:lnTo>
                    <a:pt x="1717" y="1206"/>
                  </a:lnTo>
                  <a:lnTo>
                    <a:pt x="1690" y="1194"/>
                  </a:lnTo>
                  <a:lnTo>
                    <a:pt x="1662" y="1184"/>
                  </a:lnTo>
                  <a:lnTo>
                    <a:pt x="1635" y="1174"/>
                  </a:lnTo>
                  <a:lnTo>
                    <a:pt x="1606" y="1164"/>
                  </a:lnTo>
                  <a:lnTo>
                    <a:pt x="1578" y="1155"/>
                  </a:lnTo>
                  <a:lnTo>
                    <a:pt x="1549" y="1148"/>
                  </a:lnTo>
                  <a:lnTo>
                    <a:pt x="1520" y="1141"/>
                  </a:lnTo>
                  <a:lnTo>
                    <a:pt x="1490" y="1135"/>
                  </a:lnTo>
                  <a:lnTo>
                    <a:pt x="1499" y="1106"/>
                  </a:lnTo>
                  <a:lnTo>
                    <a:pt x="1509" y="1079"/>
                  </a:lnTo>
                  <a:lnTo>
                    <a:pt x="1519" y="1051"/>
                  </a:lnTo>
                  <a:lnTo>
                    <a:pt x="1530" y="1026"/>
                  </a:lnTo>
                  <a:lnTo>
                    <a:pt x="1543" y="1000"/>
                  </a:lnTo>
                  <a:lnTo>
                    <a:pt x="1557" y="976"/>
                  </a:lnTo>
                  <a:lnTo>
                    <a:pt x="1572" y="953"/>
                  </a:lnTo>
                  <a:lnTo>
                    <a:pt x="1589" y="932"/>
                  </a:lnTo>
                  <a:lnTo>
                    <a:pt x="1607" y="912"/>
                  </a:lnTo>
                  <a:lnTo>
                    <a:pt x="1618" y="903"/>
                  </a:lnTo>
                  <a:lnTo>
                    <a:pt x="1628" y="893"/>
                  </a:lnTo>
                  <a:lnTo>
                    <a:pt x="1638" y="885"/>
                  </a:lnTo>
                  <a:lnTo>
                    <a:pt x="1649" y="877"/>
                  </a:lnTo>
                  <a:lnTo>
                    <a:pt x="1660" y="870"/>
                  </a:lnTo>
                  <a:lnTo>
                    <a:pt x="1673" y="863"/>
                  </a:lnTo>
                  <a:lnTo>
                    <a:pt x="1686" y="857"/>
                  </a:lnTo>
                  <a:lnTo>
                    <a:pt x="1698" y="851"/>
                  </a:lnTo>
                  <a:lnTo>
                    <a:pt x="1712" y="845"/>
                  </a:lnTo>
                  <a:lnTo>
                    <a:pt x="1727" y="840"/>
                  </a:lnTo>
                  <a:lnTo>
                    <a:pt x="1741" y="836"/>
                  </a:lnTo>
                  <a:lnTo>
                    <a:pt x="1756" y="832"/>
                  </a:lnTo>
                  <a:lnTo>
                    <a:pt x="1772" y="829"/>
                  </a:lnTo>
                  <a:lnTo>
                    <a:pt x="1789" y="827"/>
                  </a:lnTo>
                  <a:close/>
                  <a:moveTo>
                    <a:pt x="2443" y="2988"/>
                  </a:moveTo>
                  <a:lnTo>
                    <a:pt x="2443" y="2988"/>
                  </a:lnTo>
                  <a:lnTo>
                    <a:pt x="2442" y="3039"/>
                  </a:lnTo>
                  <a:lnTo>
                    <a:pt x="2441" y="3087"/>
                  </a:lnTo>
                  <a:lnTo>
                    <a:pt x="2439" y="3132"/>
                  </a:lnTo>
                  <a:lnTo>
                    <a:pt x="2437" y="3175"/>
                  </a:lnTo>
                  <a:lnTo>
                    <a:pt x="2434" y="3216"/>
                  </a:lnTo>
                  <a:lnTo>
                    <a:pt x="2430" y="3254"/>
                  </a:lnTo>
                  <a:lnTo>
                    <a:pt x="2424" y="3289"/>
                  </a:lnTo>
                  <a:lnTo>
                    <a:pt x="2419" y="3323"/>
                  </a:lnTo>
                  <a:lnTo>
                    <a:pt x="2413" y="3354"/>
                  </a:lnTo>
                  <a:lnTo>
                    <a:pt x="2406" y="3383"/>
                  </a:lnTo>
                  <a:lnTo>
                    <a:pt x="2399" y="3409"/>
                  </a:lnTo>
                  <a:lnTo>
                    <a:pt x="2391" y="3434"/>
                  </a:lnTo>
                  <a:lnTo>
                    <a:pt x="2383" y="3456"/>
                  </a:lnTo>
                  <a:lnTo>
                    <a:pt x="2374" y="3477"/>
                  </a:lnTo>
                  <a:lnTo>
                    <a:pt x="2363" y="3495"/>
                  </a:lnTo>
                  <a:lnTo>
                    <a:pt x="2352" y="3512"/>
                  </a:lnTo>
                  <a:lnTo>
                    <a:pt x="2341" y="3526"/>
                  </a:lnTo>
                  <a:lnTo>
                    <a:pt x="2330" y="3540"/>
                  </a:lnTo>
                  <a:lnTo>
                    <a:pt x="2317" y="3552"/>
                  </a:lnTo>
                  <a:lnTo>
                    <a:pt x="2304" y="3561"/>
                  </a:lnTo>
                  <a:lnTo>
                    <a:pt x="2291" y="3569"/>
                  </a:lnTo>
                  <a:lnTo>
                    <a:pt x="2277" y="3576"/>
                  </a:lnTo>
                  <a:lnTo>
                    <a:pt x="2262" y="3581"/>
                  </a:lnTo>
                  <a:lnTo>
                    <a:pt x="2247" y="3585"/>
                  </a:lnTo>
                  <a:lnTo>
                    <a:pt x="2232" y="3589"/>
                  </a:lnTo>
                  <a:lnTo>
                    <a:pt x="2216" y="3591"/>
                  </a:lnTo>
                  <a:lnTo>
                    <a:pt x="2198" y="3591"/>
                  </a:lnTo>
                  <a:lnTo>
                    <a:pt x="2181" y="3590"/>
                  </a:lnTo>
                  <a:lnTo>
                    <a:pt x="2164" y="3588"/>
                  </a:lnTo>
                  <a:lnTo>
                    <a:pt x="2145" y="3584"/>
                  </a:lnTo>
                  <a:lnTo>
                    <a:pt x="2127" y="3581"/>
                  </a:lnTo>
                  <a:lnTo>
                    <a:pt x="2108" y="3576"/>
                  </a:lnTo>
                  <a:lnTo>
                    <a:pt x="2087" y="3571"/>
                  </a:lnTo>
                  <a:lnTo>
                    <a:pt x="2068" y="3564"/>
                  </a:lnTo>
                  <a:lnTo>
                    <a:pt x="2026" y="3550"/>
                  </a:lnTo>
                  <a:lnTo>
                    <a:pt x="1983" y="3534"/>
                  </a:lnTo>
                  <a:lnTo>
                    <a:pt x="1939" y="3514"/>
                  </a:lnTo>
                  <a:lnTo>
                    <a:pt x="1844" y="3473"/>
                  </a:lnTo>
                  <a:lnTo>
                    <a:pt x="1795" y="3452"/>
                  </a:lnTo>
                  <a:lnTo>
                    <a:pt x="1744" y="3432"/>
                  </a:lnTo>
                  <a:lnTo>
                    <a:pt x="1692" y="3411"/>
                  </a:lnTo>
                  <a:lnTo>
                    <a:pt x="1639" y="3392"/>
                  </a:lnTo>
                  <a:lnTo>
                    <a:pt x="1584" y="3375"/>
                  </a:lnTo>
                  <a:lnTo>
                    <a:pt x="1557" y="3367"/>
                  </a:lnTo>
                  <a:lnTo>
                    <a:pt x="1529" y="3358"/>
                  </a:lnTo>
                  <a:lnTo>
                    <a:pt x="1500" y="3352"/>
                  </a:lnTo>
                  <a:lnTo>
                    <a:pt x="1473" y="3346"/>
                  </a:lnTo>
                  <a:lnTo>
                    <a:pt x="1444" y="3341"/>
                  </a:lnTo>
                  <a:lnTo>
                    <a:pt x="1416" y="3336"/>
                  </a:lnTo>
                  <a:lnTo>
                    <a:pt x="1386" y="3333"/>
                  </a:lnTo>
                  <a:lnTo>
                    <a:pt x="1358" y="3330"/>
                  </a:lnTo>
                  <a:lnTo>
                    <a:pt x="1328" y="3328"/>
                  </a:lnTo>
                  <a:lnTo>
                    <a:pt x="1299" y="3328"/>
                  </a:lnTo>
                  <a:lnTo>
                    <a:pt x="1269" y="3328"/>
                  </a:lnTo>
                  <a:lnTo>
                    <a:pt x="1240" y="3330"/>
                  </a:lnTo>
                  <a:lnTo>
                    <a:pt x="1210" y="3333"/>
                  </a:lnTo>
                  <a:lnTo>
                    <a:pt x="1182" y="3336"/>
                  </a:lnTo>
                  <a:lnTo>
                    <a:pt x="1153" y="3341"/>
                  </a:lnTo>
                  <a:lnTo>
                    <a:pt x="1125" y="3346"/>
                  </a:lnTo>
                  <a:lnTo>
                    <a:pt x="1096" y="3352"/>
                  </a:lnTo>
                  <a:lnTo>
                    <a:pt x="1068" y="3358"/>
                  </a:lnTo>
                  <a:lnTo>
                    <a:pt x="1040" y="3367"/>
                  </a:lnTo>
                  <a:lnTo>
                    <a:pt x="1013" y="3375"/>
                  </a:lnTo>
                  <a:lnTo>
                    <a:pt x="959" y="3392"/>
                  </a:lnTo>
                  <a:lnTo>
                    <a:pt x="906" y="3411"/>
                  </a:lnTo>
                  <a:lnTo>
                    <a:pt x="854" y="3432"/>
                  </a:lnTo>
                  <a:lnTo>
                    <a:pt x="803" y="3452"/>
                  </a:lnTo>
                  <a:lnTo>
                    <a:pt x="753" y="3473"/>
                  </a:lnTo>
                  <a:lnTo>
                    <a:pt x="659" y="3514"/>
                  </a:lnTo>
                  <a:lnTo>
                    <a:pt x="614" y="3534"/>
                  </a:lnTo>
                  <a:lnTo>
                    <a:pt x="570" y="3550"/>
                  </a:lnTo>
                  <a:lnTo>
                    <a:pt x="530" y="3564"/>
                  </a:lnTo>
                  <a:lnTo>
                    <a:pt x="509" y="3571"/>
                  </a:lnTo>
                  <a:lnTo>
                    <a:pt x="490" y="3576"/>
                  </a:lnTo>
                  <a:lnTo>
                    <a:pt x="471" y="3581"/>
                  </a:lnTo>
                  <a:lnTo>
                    <a:pt x="452" y="3584"/>
                  </a:lnTo>
                  <a:lnTo>
                    <a:pt x="434" y="3588"/>
                  </a:lnTo>
                  <a:lnTo>
                    <a:pt x="416" y="3590"/>
                  </a:lnTo>
                  <a:lnTo>
                    <a:pt x="398" y="3591"/>
                  </a:lnTo>
                  <a:lnTo>
                    <a:pt x="382" y="3591"/>
                  </a:lnTo>
                  <a:lnTo>
                    <a:pt x="366" y="3589"/>
                  </a:lnTo>
                  <a:lnTo>
                    <a:pt x="350" y="3585"/>
                  </a:lnTo>
                  <a:lnTo>
                    <a:pt x="335" y="3581"/>
                  </a:lnTo>
                  <a:lnTo>
                    <a:pt x="320" y="3576"/>
                  </a:lnTo>
                  <a:lnTo>
                    <a:pt x="307" y="3569"/>
                  </a:lnTo>
                  <a:lnTo>
                    <a:pt x="292" y="3561"/>
                  </a:lnTo>
                  <a:lnTo>
                    <a:pt x="280" y="3552"/>
                  </a:lnTo>
                  <a:lnTo>
                    <a:pt x="268" y="3540"/>
                  </a:lnTo>
                  <a:lnTo>
                    <a:pt x="256" y="3526"/>
                  </a:lnTo>
                  <a:lnTo>
                    <a:pt x="244" y="3512"/>
                  </a:lnTo>
                  <a:lnTo>
                    <a:pt x="234" y="3495"/>
                  </a:lnTo>
                  <a:lnTo>
                    <a:pt x="224" y="3477"/>
                  </a:lnTo>
                  <a:lnTo>
                    <a:pt x="215" y="3456"/>
                  </a:lnTo>
                  <a:lnTo>
                    <a:pt x="206" y="3434"/>
                  </a:lnTo>
                  <a:lnTo>
                    <a:pt x="198" y="3409"/>
                  </a:lnTo>
                  <a:lnTo>
                    <a:pt x="190" y="3383"/>
                  </a:lnTo>
                  <a:lnTo>
                    <a:pt x="184" y="3354"/>
                  </a:lnTo>
                  <a:lnTo>
                    <a:pt x="178" y="3323"/>
                  </a:lnTo>
                  <a:lnTo>
                    <a:pt x="172" y="3289"/>
                  </a:lnTo>
                  <a:lnTo>
                    <a:pt x="168" y="3254"/>
                  </a:lnTo>
                  <a:lnTo>
                    <a:pt x="164" y="3216"/>
                  </a:lnTo>
                  <a:lnTo>
                    <a:pt x="161" y="3175"/>
                  </a:lnTo>
                  <a:lnTo>
                    <a:pt x="158" y="3132"/>
                  </a:lnTo>
                  <a:lnTo>
                    <a:pt x="156" y="3087"/>
                  </a:lnTo>
                  <a:lnTo>
                    <a:pt x="155" y="3039"/>
                  </a:lnTo>
                  <a:lnTo>
                    <a:pt x="155" y="2988"/>
                  </a:lnTo>
                  <a:lnTo>
                    <a:pt x="155" y="2936"/>
                  </a:lnTo>
                  <a:lnTo>
                    <a:pt x="156" y="2885"/>
                  </a:lnTo>
                  <a:lnTo>
                    <a:pt x="158" y="2834"/>
                  </a:lnTo>
                  <a:lnTo>
                    <a:pt x="161" y="2784"/>
                  </a:lnTo>
                  <a:lnTo>
                    <a:pt x="164" y="2735"/>
                  </a:lnTo>
                  <a:lnTo>
                    <a:pt x="168" y="2686"/>
                  </a:lnTo>
                  <a:lnTo>
                    <a:pt x="172" y="2639"/>
                  </a:lnTo>
                  <a:lnTo>
                    <a:pt x="178" y="2592"/>
                  </a:lnTo>
                  <a:lnTo>
                    <a:pt x="184" y="2546"/>
                  </a:lnTo>
                  <a:lnTo>
                    <a:pt x="190" y="2501"/>
                  </a:lnTo>
                  <a:lnTo>
                    <a:pt x="198" y="2456"/>
                  </a:lnTo>
                  <a:lnTo>
                    <a:pt x="206" y="2412"/>
                  </a:lnTo>
                  <a:lnTo>
                    <a:pt x="215" y="2368"/>
                  </a:lnTo>
                  <a:lnTo>
                    <a:pt x="224" y="2326"/>
                  </a:lnTo>
                  <a:lnTo>
                    <a:pt x="234" y="2284"/>
                  </a:lnTo>
                  <a:lnTo>
                    <a:pt x="244" y="2243"/>
                  </a:lnTo>
                  <a:lnTo>
                    <a:pt x="256" y="2203"/>
                  </a:lnTo>
                  <a:lnTo>
                    <a:pt x="268" y="2164"/>
                  </a:lnTo>
                  <a:lnTo>
                    <a:pt x="280" y="2125"/>
                  </a:lnTo>
                  <a:lnTo>
                    <a:pt x="292" y="2087"/>
                  </a:lnTo>
                  <a:lnTo>
                    <a:pt x="307" y="2051"/>
                  </a:lnTo>
                  <a:lnTo>
                    <a:pt x="320" y="2014"/>
                  </a:lnTo>
                  <a:lnTo>
                    <a:pt x="335" y="1978"/>
                  </a:lnTo>
                  <a:lnTo>
                    <a:pt x="350" y="1944"/>
                  </a:lnTo>
                  <a:lnTo>
                    <a:pt x="366" y="1910"/>
                  </a:lnTo>
                  <a:lnTo>
                    <a:pt x="382" y="1876"/>
                  </a:lnTo>
                  <a:lnTo>
                    <a:pt x="398" y="1844"/>
                  </a:lnTo>
                  <a:lnTo>
                    <a:pt x="416" y="1812"/>
                  </a:lnTo>
                  <a:lnTo>
                    <a:pt x="434" y="1782"/>
                  </a:lnTo>
                  <a:lnTo>
                    <a:pt x="452" y="1752"/>
                  </a:lnTo>
                  <a:lnTo>
                    <a:pt x="471" y="1723"/>
                  </a:lnTo>
                  <a:lnTo>
                    <a:pt x="490" y="1694"/>
                  </a:lnTo>
                  <a:lnTo>
                    <a:pt x="509" y="1666"/>
                  </a:lnTo>
                  <a:lnTo>
                    <a:pt x="530" y="1640"/>
                  </a:lnTo>
                  <a:lnTo>
                    <a:pt x="550" y="1615"/>
                  </a:lnTo>
                  <a:lnTo>
                    <a:pt x="570" y="1589"/>
                  </a:lnTo>
                  <a:lnTo>
                    <a:pt x="592" y="1565"/>
                  </a:lnTo>
                  <a:lnTo>
                    <a:pt x="614" y="1541"/>
                  </a:lnTo>
                  <a:lnTo>
                    <a:pt x="637" y="1519"/>
                  </a:lnTo>
                  <a:lnTo>
                    <a:pt x="659" y="1497"/>
                  </a:lnTo>
                  <a:lnTo>
                    <a:pt x="681" y="1476"/>
                  </a:lnTo>
                  <a:lnTo>
                    <a:pt x="705" y="1457"/>
                  </a:lnTo>
                  <a:lnTo>
                    <a:pt x="729" y="1437"/>
                  </a:lnTo>
                  <a:lnTo>
                    <a:pt x="753" y="1419"/>
                  </a:lnTo>
                  <a:lnTo>
                    <a:pt x="778" y="1402"/>
                  </a:lnTo>
                  <a:lnTo>
                    <a:pt x="803" y="1385"/>
                  </a:lnTo>
                  <a:lnTo>
                    <a:pt x="828" y="1369"/>
                  </a:lnTo>
                  <a:lnTo>
                    <a:pt x="854" y="1355"/>
                  </a:lnTo>
                  <a:lnTo>
                    <a:pt x="879" y="1341"/>
                  </a:lnTo>
                  <a:lnTo>
                    <a:pt x="906" y="1327"/>
                  </a:lnTo>
                  <a:lnTo>
                    <a:pt x="932" y="1315"/>
                  </a:lnTo>
                  <a:lnTo>
                    <a:pt x="959" y="1304"/>
                  </a:lnTo>
                  <a:lnTo>
                    <a:pt x="985" y="1294"/>
                  </a:lnTo>
                  <a:lnTo>
                    <a:pt x="1013" y="1284"/>
                  </a:lnTo>
                  <a:lnTo>
                    <a:pt x="1040" y="1275"/>
                  </a:lnTo>
                  <a:lnTo>
                    <a:pt x="1068" y="1267"/>
                  </a:lnTo>
                  <a:lnTo>
                    <a:pt x="1096" y="1261"/>
                  </a:lnTo>
                  <a:lnTo>
                    <a:pt x="1125" y="1255"/>
                  </a:lnTo>
                  <a:lnTo>
                    <a:pt x="1153" y="1250"/>
                  </a:lnTo>
                  <a:lnTo>
                    <a:pt x="1182" y="1246"/>
                  </a:lnTo>
                  <a:lnTo>
                    <a:pt x="1210" y="1243"/>
                  </a:lnTo>
                  <a:lnTo>
                    <a:pt x="1240" y="1240"/>
                  </a:lnTo>
                  <a:lnTo>
                    <a:pt x="1269" y="1239"/>
                  </a:lnTo>
                  <a:lnTo>
                    <a:pt x="1299" y="1238"/>
                  </a:lnTo>
                  <a:lnTo>
                    <a:pt x="1328" y="1239"/>
                  </a:lnTo>
                  <a:lnTo>
                    <a:pt x="1358" y="1240"/>
                  </a:lnTo>
                  <a:lnTo>
                    <a:pt x="1386" y="1243"/>
                  </a:lnTo>
                  <a:lnTo>
                    <a:pt x="1416" y="1246"/>
                  </a:lnTo>
                  <a:lnTo>
                    <a:pt x="1444" y="1250"/>
                  </a:lnTo>
                  <a:lnTo>
                    <a:pt x="1473" y="1255"/>
                  </a:lnTo>
                  <a:lnTo>
                    <a:pt x="1500" y="1261"/>
                  </a:lnTo>
                  <a:lnTo>
                    <a:pt x="1529" y="1267"/>
                  </a:lnTo>
                  <a:lnTo>
                    <a:pt x="1557" y="1275"/>
                  </a:lnTo>
                  <a:lnTo>
                    <a:pt x="1584" y="1284"/>
                  </a:lnTo>
                  <a:lnTo>
                    <a:pt x="1612" y="1294"/>
                  </a:lnTo>
                  <a:lnTo>
                    <a:pt x="1639" y="1304"/>
                  </a:lnTo>
                  <a:lnTo>
                    <a:pt x="1666" y="1315"/>
                  </a:lnTo>
                  <a:lnTo>
                    <a:pt x="1692" y="1327"/>
                  </a:lnTo>
                  <a:lnTo>
                    <a:pt x="1717" y="1341"/>
                  </a:lnTo>
                  <a:lnTo>
                    <a:pt x="1744" y="1355"/>
                  </a:lnTo>
                  <a:lnTo>
                    <a:pt x="1769" y="1369"/>
                  </a:lnTo>
                  <a:lnTo>
                    <a:pt x="1795" y="1385"/>
                  </a:lnTo>
                  <a:lnTo>
                    <a:pt x="1819" y="1402"/>
                  </a:lnTo>
                  <a:lnTo>
                    <a:pt x="1844" y="1419"/>
                  </a:lnTo>
                  <a:lnTo>
                    <a:pt x="1868" y="1437"/>
                  </a:lnTo>
                  <a:lnTo>
                    <a:pt x="1892" y="1457"/>
                  </a:lnTo>
                  <a:lnTo>
                    <a:pt x="1915" y="1476"/>
                  </a:lnTo>
                  <a:lnTo>
                    <a:pt x="1939" y="1497"/>
                  </a:lnTo>
                  <a:lnTo>
                    <a:pt x="1961" y="1519"/>
                  </a:lnTo>
                  <a:lnTo>
                    <a:pt x="1983" y="1541"/>
                  </a:lnTo>
                  <a:lnTo>
                    <a:pt x="2005" y="1565"/>
                  </a:lnTo>
                  <a:lnTo>
                    <a:pt x="2026" y="1589"/>
                  </a:lnTo>
                  <a:lnTo>
                    <a:pt x="2048" y="1615"/>
                  </a:lnTo>
                  <a:lnTo>
                    <a:pt x="2068" y="1640"/>
                  </a:lnTo>
                  <a:lnTo>
                    <a:pt x="2087" y="1666"/>
                  </a:lnTo>
                  <a:lnTo>
                    <a:pt x="2108" y="1694"/>
                  </a:lnTo>
                  <a:lnTo>
                    <a:pt x="2127" y="1723"/>
                  </a:lnTo>
                  <a:lnTo>
                    <a:pt x="2145" y="1752"/>
                  </a:lnTo>
                  <a:lnTo>
                    <a:pt x="2164" y="1782"/>
                  </a:lnTo>
                  <a:lnTo>
                    <a:pt x="2181" y="1812"/>
                  </a:lnTo>
                  <a:lnTo>
                    <a:pt x="2198" y="1844"/>
                  </a:lnTo>
                  <a:lnTo>
                    <a:pt x="2216" y="1876"/>
                  </a:lnTo>
                  <a:lnTo>
                    <a:pt x="2232" y="1910"/>
                  </a:lnTo>
                  <a:lnTo>
                    <a:pt x="2247" y="1944"/>
                  </a:lnTo>
                  <a:lnTo>
                    <a:pt x="2262" y="1978"/>
                  </a:lnTo>
                  <a:lnTo>
                    <a:pt x="2277" y="2014"/>
                  </a:lnTo>
                  <a:lnTo>
                    <a:pt x="2291" y="2051"/>
                  </a:lnTo>
                  <a:lnTo>
                    <a:pt x="2304" y="2087"/>
                  </a:lnTo>
                  <a:lnTo>
                    <a:pt x="2317" y="2125"/>
                  </a:lnTo>
                  <a:lnTo>
                    <a:pt x="2330" y="2164"/>
                  </a:lnTo>
                  <a:lnTo>
                    <a:pt x="2341" y="2203"/>
                  </a:lnTo>
                  <a:lnTo>
                    <a:pt x="2352" y="2243"/>
                  </a:lnTo>
                  <a:lnTo>
                    <a:pt x="2363" y="2284"/>
                  </a:lnTo>
                  <a:lnTo>
                    <a:pt x="2374" y="2326"/>
                  </a:lnTo>
                  <a:lnTo>
                    <a:pt x="2383" y="2368"/>
                  </a:lnTo>
                  <a:lnTo>
                    <a:pt x="2391" y="2412"/>
                  </a:lnTo>
                  <a:lnTo>
                    <a:pt x="2399" y="2456"/>
                  </a:lnTo>
                  <a:lnTo>
                    <a:pt x="2406" y="2501"/>
                  </a:lnTo>
                  <a:lnTo>
                    <a:pt x="2413" y="2546"/>
                  </a:lnTo>
                  <a:lnTo>
                    <a:pt x="2419" y="2592"/>
                  </a:lnTo>
                  <a:lnTo>
                    <a:pt x="2424" y="2639"/>
                  </a:lnTo>
                  <a:lnTo>
                    <a:pt x="2430" y="2686"/>
                  </a:lnTo>
                  <a:lnTo>
                    <a:pt x="2434" y="2735"/>
                  </a:lnTo>
                  <a:lnTo>
                    <a:pt x="2437" y="2784"/>
                  </a:lnTo>
                  <a:lnTo>
                    <a:pt x="2439" y="2834"/>
                  </a:lnTo>
                  <a:lnTo>
                    <a:pt x="2441" y="2885"/>
                  </a:lnTo>
                  <a:lnTo>
                    <a:pt x="2442" y="2936"/>
                  </a:lnTo>
                  <a:lnTo>
                    <a:pt x="2443" y="2988"/>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nvGrpSpPr>
          <p:cNvPr id="56" name="组合 55">
            <a:extLst>
              <a:ext uri="{FF2B5EF4-FFF2-40B4-BE49-F238E27FC236}">
                <a16:creationId xmlns:a16="http://schemas.microsoft.com/office/drawing/2014/main" xmlns="" id="{701F2D68-2DDB-458E-A3A1-7ECDBFC51370}"/>
              </a:ext>
            </a:extLst>
          </p:cNvPr>
          <p:cNvGrpSpPr/>
          <p:nvPr/>
        </p:nvGrpSpPr>
        <p:grpSpPr>
          <a:xfrm>
            <a:off x="8171828" y="1744117"/>
            <a:ext cx="1622946" cy="1622946"/>
            <a:chOff x="8263018" y="1960141"/>
            <a:chExt cx="1622946" cy="1622946"/>
          </a:xfrm>
        </p:grpSpPr>
        <p:grpSp>
          <p:nvGrpSpPr>
            <p:cNvPr id="57" name="组合 56">
              <a:extLst>
                <a:ext uri="{FF2B5EF4-FFF2-40B4-BE49-F238E27FC236}">
                  <a16:creationId xmlns:a16="http://schemas.microsoft.com/office/drawing/2014/main" xmlns="" id="{868F4095-79AA-4109-B416-B68DE9CD0681}"/>
                </a:ext>
              </a:extLst>
            </p:cNvPr>
            <p:cNvGrpSpPr/>
            <p:nvPr/>
          </p:nvGrpSpPr>
          <p:grpSpPr>
            <a:xfrm>
              <a:off x="8263018" y="1960141"/>
              <a:ext cx="1622946" cy="1622946"/>
              <a:chOff x="2716147" y="2106202"/>
              <a:chExt cx="1622946" cy="1622946"/>
            </a:xfrm>
          </p:grpSpPr>
          <p:sp>
            <p:nvSpPr>
              <p:cNvPr id="59" name="is1ide-Oval 8">
                <a:extLst>
                  <a:ext uri="{FF2B5EF4-FFF2-40B4-BE49-F238E27FC236}">
                    <a16:creationId xmlns:a16="http://schemas.microsoft.com/office/drawing/2014/main" xmlns="" id="{50BE63F9-DCE4-4403-BBCA-F89B87665110}"/>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60" name="is1ide-Oval 8">
                <a:extLst>
                  <a:ext uri="{FF2B5EF4-FFF2-40B4-BE49-F238E27FC236}">
                    <a16:creationId xmlns:a16="http://schemas.microsoft.com/office/drawing/2014/main" xmlns="" id="{A9C242BE-D76D-486B-99E9-C93496759C6F}"/>
                  </a:ext>
                </a:extLst>
              </p:cNvPr>
              <p:cNvSpPr/>
              <p:nvPr/>
            </p:nvSpPr>
            <p:spPr>
              <a:xfrm>
                <a:off x="2828972" y="2219027"/>
                <a:ext cx="1397296" cy="1397296"/>
              </a:xfrm>
              <a:prstGeom prst="ellipse">
                <a:avLst/>
              </a:prstGeom>
              <a:solidFill>
                <a:srgbClr val="1092F1"/>
              </a:solidFill>
              <a:ln w="12700" cap="flat">
                <a:solidFill>
                  <a:srgbClr val="1092F1"/>
                </a:solidFill>
                <a:miter lim="400000"/>
              </a:ln>
              <a:effectLst/>
            </p:spPr>
            <p:txBody>
              <a:bodyPr wrap="none" lIns="0" tIns="0" rIns="0" bIns="0" anchor="ctr">
                <a:normAutofit/>
              </a:bodyPr>
              <a:lstStyle/>
              <a:p>
                <a:pPr algn="ctr"/>
                <a:endParaRPr lang="zh-CN" altLang="en-US" sz="1600" dirty="0">
                  <a:solidFill>
                    <a:schemeClr val="bg1"/>
                  </a:solidFill>
                </a:endParaRPr>
              </a:p>
            </p:txBody>
          </p:sp>
        </p:grpSp>
        <p:sp>
          <p:nvSpPr>
            <p:cNvPr id="58" name="KSO_Shape">
              <a:extLst>
                <a:ext uri="{FF2B5EF4-FFF2-40B4-BE49-F238E27FC236}">
                  <a16:creationId xmlns:a16="http://schemas.microsoft.com/office/drawing/2014/main" xmlns="" id="{1439FD18-5AD4-43DD-A95F-1AC689A971E2}"/>
                </a:ext>
              </a:extLst>
            </p:cNvPr>
            <p:cNvSpPr>
              <a:spLocks/>
            </p:cNvSpPr>
            <p:nvPr/>
          </p:nvSpPr>
          <p:spPr bwMode="auto">
            <a:xfrm>
              <a:off x="8783026" y="2523386"/>
              <a:ext cx="582923" cy="496456"/>
            </a:xfrm>
            <a:custGeom>
              <a:avLst/>
              <a:gdLst/>
              <a:ahLst/>
              <a:cxnLst/>
              <a:rect l="0" t="0" r="r" b="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chemeClr val="bg1"/>
            </a:solidFill>
            <a:ln>
              <a:noFill/>
            </a:ln>
            <a:extLst/>
          </p:spPr>
          <p:txBody>
            <a:bodyPr bIns="396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grpSp>
      <p:grpSp>
        <p:nvGrpSpPr>
          <p:cNvPr id="61" name="组合 60">
            <a:extLst>
              <a:ext uri="{FF2B5EF4-FFF2-40B4-BE49-F238E27FC236}">
                <a16:creationId xmlns:a16="http://schemas.microsoft.com/office/drawing/2014/main" xmlns="" id="{9672F916-9EB7-4B9D-9BD2-478ED4BF1131}"/>
              </a:ext>
            </a:extLst>
          </p:cNvPr>
          <p:cNvGrpSpPr/>
          <p:nvPr/>
        </p:nvGrpSpPr>
        <p:grpSpPr>
          <a:xfrm>
            <a:off x="4367029" y="837929"/>
            <a:ext cx="4124697" cy="474140"/>
            <a:chOff x="5202512" y="837929"/>
            <a:chExt cx="2453727" cy="474140"/>
          </a:xfrm>
        </p:grpSpPr>
        <p:cxnSp>
          <p:nvCxnSpPr>
            <p:cNvPr id="62" name="íślíḋè-Straight Connector 13">
              <a:extLst>
                <a:ext uri="{FF2B5EF4-FFF2-40B4-BE49-F238E27FC236}">
                  <a16:creationId xmlns:a16="http://schemas.microsoft.com/office/drawing/2014/main" xmlns="" id="{C68637D6-6026-4BD5-81C6-5161908C2A01}"/>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63" name="矩形 62">
              <a:extLst>
                <a:ext uri="{FF2B5EF4-FFF2-40B4-BE49-F238E27FC236}">
                  <a16:creationId xmlns:a16="http://schemas.microsoft.com/office/drawing/2014/main" xmlns="" id="{2BFA6800-3A90-40A4-8019-BE59AAFCEF9B}"/>
                </a:ext>
              </a:extLst>
            </p:cNvPr>
            <p:cNvSpPr/>
            <p:nvPr/>
          </p:nvSpPr>
          <p:spPr>
            <a:xfrm>
              <a:off x="5774667" y="837929"/>
              <a:ext cx="1309414" cy="461665"/>
            </a:xfrm>
            <a:prstGeom prst="rect">
              <a:avLst/>
            </a:prstGeom>
          </p:spPr>
          <p:txBody>
            <a:bodyPr wrap="non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会话管理</a:t>
              </a:r>
            </a:p>
          </p:txBody>
        </p:sp>
      </p:grpSp>
    </p:spTree>
    <p:extLst>
      <p:ext uri="{BB962C8B-B14F-4D97-AF65-F5344CB8AC3E}">
        <p14:creationId xmlns:p14="http://schemas.microsoft.com/office/powerpoint/2010/main" val="1110215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p:cTn id="11" dur="500" fill="hold"/>
                                        <p:tgtEl>
                                          <p:spTgt spid="51"/>
                                        </p:tgtEl>
                                        <p:attrNameLst>
                                          <p:attrName>ppt_w</p:attrName>
                                        </p:attrNameLst>
                                      </p:cBhvr>
                                      <p:tavLst>
                                        <p:tav tm="0">
                                          <p:val>
                                            <p:fltVal val="0"/>
                                          </p:val>
                                        </p:tav>
                                        <p:tav tm="100000">
                                          <p:val>
                                            <p:strVal val="#ppt_w"/>
                                          </p:val>
                                        </p:tav>
                                      </p:tavLst>
                                    </p:anim>
                                    <p:anim calcmode="lin" valueType="num">
                                      <p:cBhvr>
                                        <p:cTn id="12" dur="500" fill="hold"/>
                                        <p:tgtEl>
                                          <p:spTgt spid="51"/>
                                        </p:tgtEl>
                                        <p:attrNameLst>
                                          <p:attrName>ppt_h</p:attrName>
                                        </p:attrNameLst>
                                      </p:cBhvr>
                                      <p:tavLst>
                                        <p:tav tm="0">
                                          <p:val>
                                            <p:fltVal val="0"/>
                                          </p:val>
                                        </p:tav>
                                        <p:tav tm="100000">
                                          <p:val>
                                            <p:strVal val="#ppt_h"/>
                                          </p:val>
                                        </p:tav>
                                      </p:tavLst>
                                    </p:anim>
                                    <p:anim calcmode="lin" valueType="num">
                                      <p:cBhvr>
                                        <p:cTn id="13" dur="500" fill="hold"/>
                                        <p:tgtEl>
                                          <p:spTgt spid="51"/>
                                        </p:tgtEl>
                                        <p:attrNameLst>
                                          <p:attrName>style.rotation</p:attrName>
                                        </p:attrNameLst>
                                      </p:cBhvr>
                                      <p:tavLst>
                                        <p:tav tm="0">
                                          <p:val>
                                            <p:fltVal val="360"/>
                                          </p:val>
                                        </p:tav>
                                        <p:tav tm="100000">
                                          <p:val>
                                            <p:fltVal val="0"/>
                                          </p:val>
                                        </p:tav>
                                      </p:tavLst>
                                    </p:anim>
                                    <p:animEffect transition="in" filter="fade">
                                      <p:cBhvr>
                                        <p:cTn id="14" dur="500"/>
                                        <p:tgtEl>
                                          <p:spTgt spid="5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childTnLst>
                          </p:cTn>
                        </p:par>
                        <p:par>
                          <p:cTn id="19" fill="hold">
                            <p:stCondLst>
                              <p:cond delay="1500"/>
                            </p:stCondLst>
                            <p:childTnLst>
                              <p:par>
                                <p:cTn id="20" presetID="49" presetClass="entr" presetSubtype="0" decel="100000" fill="hold" nodeType="afterEffect">
                                  <p:stCondLst>
                                    <p:cond delay="0"/>
                                  </p:stCondLst>
                                  <p:childTnLst>
                                    <p:set>
                                      <p:cBhvr>
                                        <p:cTn id="21" dur="1" fill="hold">
                                          <p:stCondLst>
                                            <p:cond delay="0"/>
                                          </p:stCondLst>
                                        </p:cTn>
                                        <p:tgtEl>
                                          <p:spTgt spid="56"/>
                                        </p:tgtEl>
                                        <p:attrNameLst>
                                          <p:attrName>style.visibility</p:attrName>
                                        </p:attrNameLst>
                                      </p:cBhvr>
                                      <p:to>
                                        <p:strVal val="visible"/>
                                      </p:to>
                                    </p:set>
                                    <p:anim calcmode="lin" valueType="num">
                                      <p:cBhvr>
                                        <p:cTn id="22" dur="500" fill="hold"/>
                                        <p:tgtEl>
                                          <p:spTgt spid="56"/>
                                        </p:tgtEl>
                                        <p:attrNameLst>
                                          <p:attrName>ppt_w</p:attrName>
                                        </p:attrNameLst>
                                      </p:cBhvr>
                                      <p:tavLst>
                                        <p:tav tm="0">
                                          <p:val>
                                            <p:fltVal val="0"/>
                                          </p:val>
                                        </p:tav>
                                        <p:tav tm="100000">
                                          <p:val>
                                            <p:strVal val="#ppt_w"/>
                                          </p:val>
                                        </p:tav>
                                      </p:tavLst>
                                    </p:anim>
                                    <p:anim calcmode="lin" valueType="num">
                                      <p:cBhvr>
                                        <p:cTn id="23" dur="500" fill="hold"/>
                                        <p:tgtEl>
                                          <p:spTgt spid="56"/>
                                        </p:tgtEl>
                                        <p:attrNameLst>
                                          <p:attrName>ppt_h</p:attrName>
                                        </p:attrNameLst>
                                      </p:cBhvr>
                                      <p:tavLst>
                                        <p:tav tm="0">
                                          <p:val>
                                            <p:fltVal val="0"/>
                                          </p:val>
                                        </p:tav>
                                        <p:tav tm="100000">
                                          <p:val>
                                            <p:strVal val="#ppt_h"/>
                                          </p:val>
                                        </p:tav>
                                      </p:tavLst>
                                    </p:anim>
                                    <p:anim calcmode="lin" valueType="num">
                                      <p:cBhvr>
                                        <p:cTn id="24" dur="500" fill="hold"/>
                                        <p:tgtEl>
                                          <p:spTgt spid="56"/>
                                        </p:tgtEl>
                                        <p:attrNameLst>
                                          <p:attrName>style.rotation</p:attrName>
                                        </p:attrNameLst>
                                      </p:cBhvr>
                                      <p:tavLst>
                                        <p:tav tm="0">
                                          <p:val>
                                            <p:fltVal val="360"/>
                                          </p:val>
                                        </p:tav>
                                        <p:tav tm="100000">
                                          <p:val>
                                            <p:fltVal val="0"/>
                                          </p:val>
                                        </p:tav>
                                      </p:tavLst>
                                    </p:anim>
                                    <p:animEffect transition="in" filter="fade">
                                      <p:cBhvr>
                                        <p:cTn id="25" dur="500"/>
                                        <p:tgtEl>
                                          <p:spTgt spid="56"/>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1100781" y="1540012"/>
            <a:ext cx="10657184" cy="1480806"/>
          </a:xfrm>
          <a:prstGeom prst="rect">
            <a:avLst/>
          </a:prstGeom>
          <a:noFill/>
        </p:spPr>
        <p:txBody>
          <a:bodyPr wrap="square" lIns="86376" tIns="43188" rIns="86376" bIns="43188" rtlCol="0">
            <a:spAutoFit/>
          </a:bodyPr>
          <a:lstStyle/>
          <a:p>
            <a:pPr algn="just">
              <a:lnSpc>
                <a:spcPct val="13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无状态是指，当浏览器发送请求给服务器的时候，服务器响应，但是当同一个浏览器再发送请求给服务器的时候，他不知道你就是刚才那个浏览器。简单地说，就是服务器不会去记得你，所以是无状态协议。</a:t>
            </a:r>
          </a:p>
        </p:txBody>
      </p:sp>
      <p:sp>
        <p:nvSpPr>
          <p:cNvPr id="4" name="矩形: 圆角 3">
            <a:extLst>
              <a:ext uri="{FF2B5EF4-FFF2-40B4-BE49-F238E27FC236}">
                <a16:creationId xmlns:a16="http://schemas.microsoft.com/office/drawing/2014/main" xmlns="" id="{AC0F91AE-3150-4A4F-BE5C-5BD47F5BEB70}"/>
              </a:ext>
            </a:extLst>
          </p:cNvPr>
          <p:cNvSpPr/>
          <p:nvPr/>
        </p:nvSpPr>
        <p:spPr>
          <a:xfrm>
            <a:off x="6501383" y="3840239"/>
            <a:ext cx="4397811" cy="1344658"/>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本质是，</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是短连接的</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，请求响应后，断开了</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TCP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连接，下一次连接与上一次无关。</a:t>
            </a:r>
          </a:p>
        </p:txBody>
      </p:sp>
      <p:grpSp>
        <p:nvGrpSpPr>
          <p:cNvPr id="24" name="组合 23">
            <a:extLst>
              <a:ext uri="{FF2B5EF4-FFF2-40B4-BE49-F238E27FC236}">
                <a16:creationId xmlns:a16="http://schemas.microsoft.com/office/drawing/2014/main" xmlns="" id="{87DEBF00-3189-49B4-953D-96EDDD4B5A54}"/>
              </a:ext>
            </a:extLst>
          </p:cNvPr>
          <p:cNvGrpSpPr/>
          <p:nvPr/>
        </p:nvGrpSpPr>
        <p:grpSpPr>
          <a:xfrm>
            <a:off x="4097710" y="837929"/>
            <a:ext cx="4663327" cy="474140"/>
            <a:chOff x="5042298" y="837929"/>
            <a:chExt cx="2774151" cy="474140"/>
          </a:xfrm>
        </p:grpSpPr>
        <p:cxnSp>
          <p:nvCxnSpPr>
            <p:cNvPr id="25" name="íślíḋè-Straight Connector 13">
              <a:extLst>
                <a:ext uri="{FF2B5EF4-FFF2-40B4-BE49-F238E27FC236}">
                  <a16:creationId xmlns:a16="http://schemas.microsoft.com/office/drawing/2014/main" xmlns="" id="{83A94D99-9012-429D-B013-44E6F5D3C063}"/>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xmlns="" id="{3B56B7F7-A9D4-4494-BBBF-263D5A16C69B}"/>
                </a:ext>
              </a:extLst>
            </p:cNvPr>
            <p:cNvSpPr/>
            <p:nvPr/>
          </p:nvSpPr>
          <p:spPr>
            <a:xfrm>
              <a:off x="5042298" y="837929"/>
              <a:ext cx="2774151" cy="461665"/>
            </a:xfrm>
            <a:prstGeom prst="rect">
              <a:avLst/>
            </a:prstGeom>
          </p:spPr>
          <p:txBody>
            <a:bodyPr wrap="non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协议属于</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无状态的通信协议</a:t>
              </a:r>
            </a:p>
          </p:txBody>
        </p:sp>
      </p:grpSp>
      <p:grpSp>
        <p:nvGrpSpPr>
          <p:cNvPr id="5" name="组合 4">
            <a:extLst>
              <a:ext uri="{FF2B5EF4-FFF2-40B4-BE49-F238E27FC236}">
                <a16:creationId xmlns:a16="http://schemas.microsoft.com/office/drawing/2014/main" xmlns="" id="{949D0252-A3E4-4A4C-8F4F-A8D207D07264}"/>
              </a:ext>
            </a:extLst>
          </p:cNvPr>
          <p:cNvGrpSpPr/>
          <p:nvPr/>
        </p:nvGrpSpPr>
        <p:grpSpPr>
          <a:xfrm>
            <a:off x="2540943" y="3591030"/>
            <a:ext cx="2867871" cy="2560260"/>
            <a:chOff x="2409376" y="2856265"/>
            <a:chExt cx="3376667" cy="3376664"/>
          </a:xfrm>
        </p:grpSpPr>
        <p:grpSp>
          <p:nvGrpSpPr>
            <p:cNvPr id="3" name="组合 2">
              <a:extLst>
                <a:ext uri="{FF2B5EF4-FFF2-40B4-BE49-F238E27FC236}">
                  <a16:creationId xmlns:a16="http://schemas.microsoft.com/office/drawing/2014/main" xmlns="" id="{7805053A-AACD-4B5A-858A-F41755159678}"/>
                </a:ext>
              </a:extLst>
            </p:cNvPr>
            <p:cNvGrpSpPr/>
            <p:nvPr/>
          </p:nvGrpSpPr>
          <p:grpSpPr>
            <a:xfrm>
              <a:off x="2409376" y="2856265"/>
              <a:ext cx="3376667" cy="3376664"/>
              <a:chOff x="4678381" y="2801439"/>
              <a:chExt cx="3024897" cy="3024896"/>
            </a:xfrm>
            <a:effectLst>
              <a:outerShdw blurRad="50800" dist="38100" dir="2700000" algn="tl" rotWithShape="0">
                <a:prstClr val="black">
                  <a:alpha val="20000"/>
                </a:prstClr>
              </a:outerShdw>
            </a:effectLst>
          </p:grpSpPr>
          <p:sp>
            <p:nvSpPr>
              <p:cNvPr id="37" name="ïṧḷïḓê-Straight Connector 4">
                <a:extLst>
                  <a:ext uri="{FF2B5EF4-FFF2-40B4-BE49-F238E27FC236}">
                    <a16:creationId xmlns:a16="http://schemas.microsoft.com/office/drawing/2014/main" xmlns="" id="{38F9B062-BF5D-4E02-AFE0-F66DE8077428}"/>
                  </a:ext>
                </a:extLst>
              </p:cNvPr>
              <p:cNvSpPr/>
              <p:nvPr/>
            </p:nvSpPr>
            <p:spPr>
              <a:xfrm flipH="1" flipV="1">
                <a:off x="5408338" y="3532214"/>
                <a:ext cx="389824" cy="389823"/>
              </a:xfrm>
              <a:prstGeom prst="line">
                <a:avLst/>
              </a:prstGeom>
              <a:ln w="12700">
                <a:solidFill>
                  <a:schemeClr val="bg1">
                    <a:lumMod val="50000"/>
                  </a:schemeClr>
                </a:solidFill>
                <a:miter lim="400000"/>
              </a:ln>
            </p:spPr>
            <p:txBody>
              <a:bodyPr anchor="ctr"/>
              <a:lstStyle/>
              <a:p>
                <a:pPr algn="ctr"/>
                <a:endParaRPr/>
              </a:p>
            </p:txBody>
          </p:sp>
          <p:sp>
            <p:nvSpPr>
              <p:cNvPr id="38" name="ïṧḷïḓê-Straight Connector 5">
                <a:extLst>
                  <a:ext uri="{FF2B5EF4-FFF2-40B4-BE49-F238E27FC236}">
                    <a16:creationId xmlns:a16="http://schemas.microsoft.com/office/drawing/2014/main" xmlns="" id="{77E63C9A-55C1-4E50-98D1-BF63B91B4883}"/>
                  </a:ext>
                </a:extLst>
              </p:cNvPr>
              <p:cNvSpPr/>
              <p:nvPr/>
            </p:nvSpPr>
            <p:spPr>
              <a:xfrm flipV="1">
                <a:off x="6583496" y="3531395"/>
                <a:ext cx="389824" cy="389823"/>
              </a:xfrm>
              <a:prstGeom prst="line">
                <a:avLst/>
              </a:prstGeom>
              <a:ln w="12700">
                <a:solidFill>
                  <a:schemeClr val="bg1">
                    <a:lumMod val="50000"/>
                  </a:schemeClr>
                </a:solidFill>
                <a:miter lim="400000"/>
              </a:ln>
            </p:spPr>
            <p:txBody>
              <a:bodyPr anchor="ctr"/>
              <a:lstStyle/>
              <a:p>
                <a:pPr algn="ctr"/>
                <a:endParaRPr/>
              </a:p>
            </p:txBody>
          </p:sp>
          <p:sp>
            <p:nvSpPr>
              <p:cNvPr id="39" name="i$liḋe-Straight Connector 6">
                <a:extLst>
                  <a:ext uri="{FF2B5EF4-FFF2-40B4-BE49-F238E27FC236}">
                    <a16:creationId xmlns:a16="http://schemas.microsoft.com/office/drawing/2014/main" xmlns="" id="{27A4BA7A-E460-45BB-AF20-6BD231FB6006}"/>
                  </a:ext>
                </a:extLst>
              </p:cNvPr>
              <p:cNvSpPr/>
              <p:nvPr/>
            </p:nvSpPr>
            <p:spPr>
              <a:xfrm>
                <a:off x="6584314" y="4706553"/>
                <a:ext cx="389824" cy="389823"/>
              </a:xfrm>
              <a:prstGeom prst="line">
                <a:avLst/>
              </a:prstGeom>
              <a:ln w="12700">
                <a:solidFill>
                  <a:schemeClr val="bg1">
                    <a:lumMod val="50000"/>
                  </a:schemeClr>
                </a:solidFill>
                <a:miter lim="400000"/>
              </a:ln>
            </p:spPr>
            <p:txBody>
              <a:bodyPr anchor="ctr"/>
              <a:lstStyle/>
              <a:p>
                <a:pPr algn="ctr"/>
                <a:endParaRPr/>
              </a:p>
            </p:txBody>
          </p:sp>
          <p:sp>
            <p:nvSpPr>
              <p:cNvPr id="40" name="i$liḋe-Straight Connector 7">
                <a:extLst>
                  <a:ext uri="{FF2B5EF4-FFF2-40B4-BE49-F238E27FC236}">
                    <a16:creationId xmlns:a16="http://schemas.microsoft.com/office/drawing/2014/main" xmlns="" id="{49C783AF-81EF-418B-9FB8-DFC60BF1CF4B}"/>
                  </a:ext>
                </a:extLst>
              </p:cNvPr>
              <p:cNvSpPr/>
              <p:nvPr/>
            </p:nvSpPr>
            <p:spPr>
              <a:xfrm flipH="1">
                <a:off x="5409157" y="4707371"/>
                <a:ext cx="389824" cy="389823"/>
              </a:xfrm>
              <a:prstGeom prst="line">
                <a:avLst/>
              </a:prstGeom>
              <a:ln w="12700">
                <a:solidFill>
                  <a:schemeClr val="bg1">
                    <a:lumMod val="50000"/>
                  </a:schemeClr>
                </a:solidFill>
                <a:miter lim="400000"/>
              </a:ln>
            </p:spPr>
            <p:txBody>
              <a:bodyPr anchor="ctr"/>
              <a:lstStyle/>
              <a:p>
                <a:pPr algn="ctr"/>
                <a:endParaRPr/>
              </a:p>
            </p:txBody>
          </p:sp>
          <p:sp>
            <p:nvSpPr>
              <p:cNvPr id="69" name="i$liḋe-Freeform: Shape 21">
                <a:extLst>
                  <a:ext uri="{FF2B5EF4-FFF2-40B4-BE49-F238E27FC236}">
                    <a16:creationId xmlns:a16="http://schemas.microsoft.com/office/drawing/2014/main" xmlns="" id="{201749AA-5AD2-46D3-A336-94728C25DE4E}"/>
                  </a:ext>
                </a:extLst>
              </p:cNvPr>
              <p:cNvSpPr/>
              <p:nvPr/>
            </p:nvSpPr>
            <p:spPr>
              <a:xfrm rot="18900000">
                <a:off x="4678381" y="2801439"/>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67" name="i$liḋe-Freeform: Shape 26">
                <a:extLst>
                  <a:ext uri="{FF2B5EF4-FFF2-40B4-BE49-F238E27FC236}">
                    <a16:creationId xmlns:a16="http://schemas.microsoft.com/office/drawing/2014/main" xmlns="" id="{1EF42C3C-A0DB-40CD-A502-092D1B9477D2}"/>
                  </a:ext>
                </a:extLst>
              </p:cNvPr>
              <p:cNvSpPr/>
              <p:nvPr/>
            </p:nvSpPr>
            <p:spPr>
              <a:xfrm rot="18900000">
                <a:off x="6769536" y="2801439"/>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63" name="i$liḋe-Freeform: Shape 29">
                <a:extLst>
                  <a:ext uri="{FF2B5EF4-FFF2-40B4-BE49-F238E27FC236}">
                    <a16:creationId xmlns:a16="http://schemas.microsoft.com/office/drawing/2014/main" xmlns="" id="{9883ED2E-1980-4C7E-9135-9805F7AD8C89}"/>
                  </a:ext>
                </a:extLst>
              </p:cNvPr>
              <p:cNvSpPr/>
              <p:nvPr/>
            </p:nvSpPr>
            <p:spPr>
              <a:xfrm rot="18900000">
                <a:off x="6769536" y="4892593"/>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61" name="i$liḋe-Freeform: Shape 32">
                <a:extLst>
                  <a:ext uri="{FF2B5EF4-FFF2-40B4-BE49-F238E27FC236}">
                    <a16:creationId xmlns:a16="http://schemas.microsoft.com/office/drawing/2014/main" xmlns="" id="{16C05AE3-4CEB-41E8-85D1-D7D269AE531F}"/>
                  </a:ext>
                </a:extLst>
              </p:cNvPr>
              <p:cNvSpPr/>
              <p:nvPr/>
            </p:nvSpPr>
            <p:spPr>
              <a:xfrm rot="18900000">
                <a:off x="4678382" y="4892593"/>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46" name="i$liḋe-Freeform: Shape 35">
                <a:extLst>
                  <a:ext uri="{FF2B5EF4-FFF2-40B4-BE49-F238E27FC236}">
                    <a16:creationId xmlns:a16="http://schemas.microsoft.com/office/drawing/2014/main" xmlns="" id="{5778C95C-0157-4F1E-BD60-916E97DC2103}"/>
                  </a:ext>
                </a:extLst>
              </p:cNvPr>
              <p:cNvSpPr/>
              <p:nvPr/>
            </p:nvSpPr>
            <p:spPr>
              <a:xfrm rot="18900000">
                <a:off x="5489243" y="3612299"/>
                <a:ext cx="1403177" cy="1403175"/>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FFC000"/>
              </a:solidFill>
              <a:ln w="12700" cap="flat">
                <a:noFill/>
                <a:miter lim="400000"/>
              </a:ln>
              <a:effectLst/>
            </p:spPr>
            <p:txBody>
              <a:bodyPr anchor="ctr"/>
              <a:lstStyle/>
              <a:p>
                <a:pPr algn="ctr"/>
                <a:endParaRPr dirty="0"/>
              </a:p>
            </p:txBody>
          </p:sp>
        </p:grpSp>
        <p:sp>
          <p:nvSpPr>
            <p:cNvPr id="27" name="KSO_Shape">
              <a:extLst>
                <a:ext uri="{FF2B5EF4-FFF2-40B4-BE49-F238E27FC236}">
                  <a16:creationId xmlns:a16="http://schemas.microsoft.com/office/drawing/2014/main" xmlns="" id="{9501F591-8787-4579-9E67-B8ED32649970}"/>
                </a:ext>
              </a:extLst>
            </p:cNvPr>
            <p:cNvSpPr/>
            <p:nvPr/>
          </p:nvSpPr>
          <p:spPr>
            <a:xfrm>
              <a:off x="3711418" y="4174400"/>
              <a:ext cx="772584" cy="740393"/>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spTree>
    <p:extLst>
      <p:ext uri="{BB962C8B-B14F-4D97-AF65-F5344CB8AC3E}">
        <p14:creationId xmlns:p14="http://schemas.microsoft.com/office/powerpoint/2010/main" val="328278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1943275" y="837929"/>
            <a:ext cx="8972201" cy="474140"/>
            <a:chOff x="1943275" y="837929"/>
            <a:chExt cx="8972201"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1943275" y="837929"/>
              <a:ext cx="8972201"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为了识别不同的请求是否来自同一客户，需要引用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会话机制</a:t>
              </a:r>
            </a:p>
          </p:txBody>
        </p:sp>
      </p:grpSp>
      <p:sp>
        <p:nvSpPr>
          <p:cNvPr id="98" name="矩形 97">
            <a:extLst>
              <a:ext uri="{FF2B5EF4-FFF2-40B4-BE49-F238E27FC236}">
                <a16:creationId xmlns:a16="http://schemas.microsoft.com/office/drawing/2014/main" xmlns="" id="{B6043767-DC6B-4254-9127-2CD5CBDB1CF9}"/>
              </a:ext>
            </a:extLst>
          </p:cNvPr>
          <p:cNvSpPr/>
          <p:nvPr/>
        </p:nvSpPr>
        <p:spPr>
          <a:xfrm>
            <a:off x="1350468" y="4519266"/>
            <a:ext cx="10099988" cy="961289"/>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即</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多次</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连接间维护用户与同一用户发出的不同请求之间关联的情况称为维护一个会话（</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。通过会话管理对会话进行创建、信息存储、关闭等。</a:t>
            </a:r>
          </a:p>
        </p:txBody>
      </p:sp>
      <p:grpSp>
        <p:nvGrpSpPr>
          <p:cNvPr id="24" name="组合 23">
            <a:extLst>
              <a:ext uri="{FF2B5EF4-FFF2-40B4-BE49-F238E27FC236}">
                <a16:creationId xmlns:a16="http://schemas.microsoft.com/office/drawing/2014/main" xmlns="" id="{953A14B8-6F53-4009-934B-087E2B79BC41}"/>
              </a:ext>
            </a:extLst>
          </p:cNvPr>
          <p:cNvGrpSpPr/>
          <p:nvPr/>
        </p:nvGrpSpPr>
        <p:grpSpPr>
          <a:xfrm>
            <a:off x="3065406" y="2027711"/>
            <a:ext cx="2023640" cy="1804638"/>
            <a:chOff x="3189015" y="1672109"/>
            <a:chExt cx="1776423" cy="1584176"/>
          </a:xfrm>
          <a:effectLst>
            <a:outerShdw blurRad="50800" dist="38100" dir="2700000" algn="tl" rotWithShape="0">
              <a:prstClr val="black">
                <a:alpha val="20000"/>
              </a:prstClr>
            </a:outerShdw>
          </a:effectLst>
        </p:grpSpPr>
        <p:sp>
          <p:nvSpPr>
            <p:cNvPr id="25" name="íṡľíḍè-Rectangle 17">
              <a:extLst>
                <a:ext uri="{FF2B5EF4-FFF2-40B4-BE49-F238E27FC236}">
                  <a16:creationId xmlns:a16="http://schemas.microsoft.com/office/drawing/2014/main" xmlns="" id="{AD82B430-F085-4186-A6DA-58C0E0D264A8}"/>
                </a:ext>
              </a:extLst>
            </p:cNvPr>
            <p:cNvSpPr/>
            <p:nvPr/>
          </p:nvSpPr>
          <p:spPr>
            <a:xfrm>
              <a:off x="3189015" y="1672109"/>
              <a:ext cx="1776423" cy="1584176"/>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grpSp>
          <p:nvGrpSpPr>
            <p:cNvPr id="26" name="Group 28">
              <a:extLst>
                <a:ext uri="{FF2B5EF4-FFF2-40B4-BE49-F238E27FC236}">
                  <a16:creationId xmlns:a16="http://schemas.microsoft.com/office/drawing/2014/main" xmlns="" id="{FE4FE35A-98A5-4C49-8161-EE6F774873AC}"/>
                </a:ext>
              </a:extLst>
            </p:cNvPr>
            <p:cNvGrpSpPr/>
            <p:nvPr/>
          </p:nvGrpSpPr>
          <p:grpSpPr>
            <a:xfrm>
              <a:off x="3820444" y="2161877"/>
              <a:ext cx="513562" cy="525502"/>
              <a:chOff x="2308225" y="3046128"/>
              <a:chExt cx="273050" cy="279400"/>
            </a:xfrm>
            <a:solidFill>
              <a:schemeClr val="bg1"/>
            </a:solidFill>
          </p:grpSpPr>
          <p:sp>
            <p:nvSpPr>
              <p:cNvPr id="27" name="Freeform: Shape 29">
                <a:extLst>
                  <a:ext uri="{FF2B5EF4-FFF2-40B4-BE49-F238E27FC236}">
                    <a16:creationId xmlns:a16="http://schemas.microsoft.com/office/drawing/2014/main" xmlns="" id="{6808004C-706D-4F92-8C1C-E179184CF082}"/>
                  </a:ext>
                </a:extLst>
              </p:cNvPr>
              <p:cNvSpPr>
                <a:spLocks/>
              </p:cNvSpPr>
              <p:nvPr/>
            </p:nvSpPr>
            <p:spPr bwMode="auto">
              <a:xfrm>
                <a:off x="2308225" y="3046128"/>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dirty="0"/>
              </a:p>
            </p:txBody>
          </p:sp>
          <p:sp>
            <p:nvSpPr>
              <p:cNvPr id="28" name="Freeform: Shape 30">
                <a:extLst>
                  <a:ext uri="{FF2B5EF4-FFF2-40B4-BE49-F238E27FC236}">
                    <a16:creationId xmlns:a16="http://schemas.microsoft.com/office/drawing/2014/main" xmlns="" id="{6D6FC966-E2A9-44DC-ABB4-4498D74F456E}"/>
                  </a:ext>
                </a:extLst>
              </p:cNvPr>
              <p:cNvSpPr>
                <a:spLocks/>
              </p:cNvSpPr>
              <p:nvPr/>
            </p:nvSpPr>
            <p:spPr bwMode="auto">
              <a:xfrm>
                <a:off x="2471738" y="3231865"/>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grpSp>
        <p:nvGrpSpPr>
          <p:cNvPr id="29" name="组合 28">
            <a:extLst>
              <a:ext uri="{FF2B5EF4-FFF2-40B4-BE49-F238E27FC236}">
                <a16:creationId xmlns:a16="http://schemas.microsoft.com/office/drawing/2014/main" xmlns="" id="{FFA5007F-FE4F-4858-9A30-424B2CD052A2}"/>
              </a:ext>
            </a:extLst>
          </p:cNvPr>
          <p:cNvGrpSpPr/>
          <p:nvPr/>
        </p:nvGrpSpPr>
        <p:grpSpPr>
          <a:xfrm>
            <a:off x="5417556" y="2027711"/>
            <a:ext cx="2023640" cy="1804638"/>
            <a:chOff x="3189015" y="1672109"/>
            <a:chExt cx="1776423" cy="1584176"/>
          </a:xfrm>
          <a:effectLst>
            <a:outerShdw blurRad="50800" dist="38100" dir="2700000" algn="tl" rotWithShape="0">
              <a:prstClr val="black">
                <a:alpha val="20000"/>
              </a:prstClr>
            </a:outerShdw>
          </a:effectLst>
        </p:grpSpPr>
        <p:sp>
          <p:nvSpPr>
            <p:cNvPr id="30" name="íṡľíḍè-Rectangle 17">
              <a:extLst>
                <a:ext uri="{FF2B5EF4-FFF2-40B4-BE49-F238E27FC236}">
                  <a16:creationId xmlns:a16="http://schemas.microsoft.com/office/drawing/2014/main" xmlns="" id="{8D6E2A79-B1AB-4851-9142-8F2C632300E1}"/>
                </a:ext>
              </a:extLst>
            </p:cNvPr>
            <p:cNvSpPr/>
            <p:nvPr/>
          </p:nvSpPr>
          <p:spPr>
            <a:xfrm>
              <a:off x="3189015" y="1672109"/>
              <a:ext cx="1776423" cy="1584176"/>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grpSp>
          <p:nvGrpSpPr>
            <p:cNvPr id="31" name="Group 28">
              <a:extLst>
                <a:ext uri="{FF2B5EF4-FFF2-40B4-BE49-F238E27FC236}">
                  <a16:creationId xmlns:a16="http://schemas.microsoft.com/office/drawing/2014/main" xmlns="" id="{2F301DFA-034A-4B6B-9679-D29F2492A20D}"/>
                </a:ext>
              </a:extLst>
            </p:cNvPr>
            <p:cNvGrpSpPr/>
            <p:nvPr/>
          </p:nvGrpSpPr>
          <p:grpSpPr>
            <a:xfrm>
              <a:off x="3820444" y="2161877"/>
              <a:ext cx="513562" cy="525502"/>
              <a:chOff x="2308225" y="3046128"/>
              <a:chExt cx="273050" cy="279400"/>
            </a:xfrm>
            <a:solidFill>
              <a:schemeClr val="bg1"/>
            </a:solidFill>
          </p:grpSpPr>
          <p:sp>
            <p:nvSpPr>
              <p:cNvPr id="32" name="Freeform: Shape 29">
                <a:extLst>
                  <a:ext uri="{FF2B5EF4-FFF2-40B4-BE49-F238E27FC236}">
                    <a16:creationId xmlns:a16="http://schemas.microsoft.com/office/drawing/2014/main" xmlns="" id="{610EA8F1-A2D6-49C8-A94E-7AC61FDFBA28}"/>
                  </a:ext>
                </a:extLst>
              </p:cNvPr>
              <p:cNvSpPr>
                <a:spLocks/>
              </p:cNvSpPr>
              <p:nvPr/>
            </p:nvSpPr>
            <p:spPr bwMode="auto">
              <a:xfrm>
                <a:off x="2308225" y="3046128"/>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dirty="0"/>
              </a:p>
            </p:txBody>
          </p:sp>
          <p:sp>
            <p:nvSpPr>
              <p:cNvPr id="33" name="Freeform: Shape 30">
                <a:extLst>
                  <a:ext uri="{FF2B5EF4-FFF2-40B4-BE49-F238E27FC236}">
                    <a16:creationId xmlns:a16="http://schemas.microsoft.com/office/drawing/2014/main" xmlns="" id="{29C8CBFA-A428-44EB-801F-4F62ED1576EF}"/>
                  </a:ext>
                </a:extLst>
              </p:cNvPr>
              <p:cNvSpPr>
                <a:spLocks/>
              </p:cNvSpPr>
              <p:nvPr/>
            </p:nvSpPr>
            <p:spPr bwMode="auto">
              <a:xfrm>
                <a:off x="2471738" y="3231865"/>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grpSp>
        <p:nvGrpSpPr>
          <p:cNvPr id="34" name="组合 33">
            <a:extLst>
              <a:ext uri="{FF2B5EF4-FFF2-40B4-BE49-F238E27FC236}">
                <a16:creationId xmlns:a16="http://schemas.microsoft.com/office/drawing/2014/main" xmlns="" id="{40639161-FD44-4A8F-A916-76E861107885}"/>
              </a:ext>
            </a:extLst>
          </p:cNvPr>
          <p:cNvGrpSpPr/>
          <p:nvPr/>
        </p:nvGrpSpPr>
        <p:grpSpPr>
          <a:xfrm>
            <a:off x="7769705" y="2027711"/>
            <a:ext cx="2023640" cy="1804638"/>
            <a:chOff x="3189015" y="1672109"/>
            <a:chExt cx="1776423" cy="1584176"/>
          </a:xfrm>
          <a:effectLst>
            <a:outerShdw blurRad="50800" dist="38100" dir="2700000" algn="tl" rotWithShape="0">
              <a:prstClr val="black">
                <a:alpha val="20000"/>
              </a:prstClr>
            </a:outerShdw>
          </a:effectLst>
        </p:grpSpPr>
        <p:sp>
          <p:nvSpPr>
            <p:cNvPr id="35" name="íṡľíḍè-Rectangle 17">
              <a:extLst>
                <a:ext uri="{FF2B5EF4-FFF2-40B4-BE49-F238E27FC236}">
                  <a16:creationId xmlns:a16="http://schemas.microsoft.com/office/drawing/2014/main" xmlns="" id="{2420A912-EB4B-4BCC-A9C2-B2B3A674C861}"/>
                </a:ext>
              </a:extLst>
            </p:cNvPr>
            <p:cNvSpPr/>
            <p:nvPr/>
          </p:nvSpPr>
          <p:spPr>
            <a:xfrm>
              <a:off x="3189015" y="1672109"/>
              <a:ext cx="1776423" cy="1584176"/>
            </a:xfrm>
            <a:prstGeom prst="rect">
              <a:avLst/>
            </a:prstGeom>
            <a:solidFill>
              <a:srgbClr val="FFC000"/>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grpSp>
          <p:nvGrpSpPr>
            <p:cNvPr id="36" name="Group 28">
              <a:extLst>
                <a:ext uri="{FF2B5EF4-FFF2-40B4-BE49-F238E27FC236}">
                  <a16:creationId xmlns:a16="http://schemas.microsoft.com/office/drawing/2014/main" xmlns="" id="{490AA32C-4909-442F-AE5A-A66323BC1BD8}"/>
                </a:ext>
              </a:extLst>
            </p:cNvPr>
            <p:cNvGrpSpPr/>
            <p:nvPr/>
          </p:nvGrpSpPr>
          <p:grpSpPr>
            <a:xfrm>
              <a:off x="3820444" y="2161882"/>
              <a:ext cx="513562" cy="525502"/>
              <a:chOff x="2308225" y="3046130"/>
              <a:chExt cx="273050" cy="279400"/>
            </a:xfrm>
            <a:solidFill>
              <a:schemeClr val="bg1"/>
            </a:solidFill>
          </p:grpSpPr>
          <p:sp>
            <p:nvSpPr>
              <p:cNvPr id="37" name="Freeform: Shape 29">
                <a:extLst>
                  <a:ext uri="{FF2B5EF4-FFF2-40B4-BE49-F238E27FC236}">
                    <a16:creationId xmlns:a16="http://schemas.microsoft.com/office/drawing/2014/main" xmlns="" id="{FD900A15-B6DE-4288-83E5-70E763895C40}"/>
                  </a:ext>
                </a:extLst>
              </p:cNvPr>
              <p:cNvSpPr>
                <a:spLocks/>
              </p:cNvSpPr>
              <p:nvPr/>
            </p:nvSpPr>
            <p:spPr bwMode="auto">
              <a:xfrm>
                <a:off x="2308225" y="3046130"/>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38" name="Freeform: Shape 30">
                <a:extLst>
                  <a:ext uri="{FF2B5EF4-FFF2-40B4-BE49-F238E27FC236}">
                    <a16:creationId xmlns:a16="http://schemas.microsoft.com/office/drawing/2014/main" xmlns="" id="{CF308BF6-3080-438E-81C2-BD705A9A193B}"/>
                  </a:ext>
                </a:extLst>
              </p:cNvPr>
              <p:cNvSpPr>
                <a:spLocks/>
              </p:cNvSpPr>
              <p:nvPr/>
            </p:nvSpPr>
            <p:spPr bwMode="auto">
              <a:xfrm>
                <a:off x="2471738" y="3231865"/>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spTree>
    <p:extLst>
      <p:ext uri="{BB962C8B-B14F-4D97-AF65-F5344CB8AC3E}">
        <p14:creationId xmlns:p14="http://schemas.microsoft.com/office/powerpoint/2010/main" val="3062150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1000"/>
                            </p:stCondLst>
                            <p:childTnLst>
                              <p:par>
                                <p:cTn id="9" presetID="53" presetClass="entr" presetSubtype="16"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p:cTn id="11" dur="500" fill="hold"/>
                                        <p:tgtEl>
                                          <p:spTgt spid="24"/>
                                        </p:tgtEl>
                                        <p:attrNameLst>
                                          <p:attrName>ppt_w</p:attrName>
                                        </p:attrNameLst>
                                      </p:cBhvr>
                                      <p:tavLst>
                                        <p:tav tm="0">
                                          <p:val>
                                            <p:fltVal val="0"/>
                                          </p:val>
                                        </p:tav>
                                        <p:tav tm="100000">
                                          <p:val>
                                            <p:strVal val="#ppt_w"/>
                                          </p:val>
                                        </p:tav>
                                      </p:tavLst>
                                    </p:anim>
                                    <p:anim calcmode="lin" valueType="num">
                                      <p:cBhvr>
                                        <p:cTn id="12" dur="500" fill="hold"/>
                                        <p:tgtEl>
                                          <p:spTgt spid="24"/>
                                        </p:tgtEl>
                                        <p:attrNameLst>
                                          <p:attrName>ppt_h</p:attrName>
                                        </p:attrNameLst>
                                      </p:cBhvr>
                                      <p:tavLst>
                                        <p:tav tm="0">
                                          <p:val>
                                            <p:fltVal val="0"/>
                                          </p:val>
                                        </p:tav>
                                        <p:tav tm="100000">
                                          <p:val>
                                            <p:strVal val="#ppt_h"/>
                                          </p:val>
                                        </p:tav>
                                      </p:tavLst>
                                    </p:anim>
                                    <p:animEffect transition="in" filter="fade">
                                      <p:cBhvr>
                                        <p:cTn id="13" dur="500"/>
                                        <p:tgtEl>
                                          <p:spTgt spid="24"/>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p:cTn id="17" dur="500" fill="hold"/>
                                        <p:tgtEl>
                                          <p:spTgt spid="29"/>
                                        </p:tgtEl>
                                        <p:attrNameLst>
                                          <p:attrName>ppt_w</p:attrName>
                                        </p:attrNameLst>
                                      </p:cBhvr>
                                      <p:tavLst>
                                        <p:tav tm="0">
                                          <p:val>
                                            <p:fltVal val="0"/>
                                          </p:val>
                                        </p:tav>
                                        <p:tav tm="100000">
                                          <p:val>
                                            <p:strVal val="#ppt_w"/>
                                          </p:val>
                                        </p:tav>
                                      </p:tavLst>
                                    </p:anim>
                                    <p:anim calcmode="lin" valueType="num">
                                      <p:cBhvr>
                                        <p:cTn id="18" dur="500" fill="hold"/>
                                        <p:tgtEl>
                                          <p:spTgt spid="29"/>
                                        </p:tgtEl>
                                        <p:attrNameLst>
                                          <p:attrName>ppt_h</p:attrName>
                                        </p:attrNameLst>
                                      </p:cBhvr>
                                      <p:tavLst>
                                        <p:tav tm="0">
                                          <p:val>
                                            <p:fltVal val="0"/>
                                          </p:val>
                                        </p:tav>
                                        <p:tav tm="100000">
                                          <p:val>
                                            <p:strVal val="#ppt_h"/>
                                          </p:val>
                                        </p:tav>
                                      </p:tavLst>
                                    </p:anim>
                                    <p:animEffect transition="in" filter="fade">
                                      <p:cBhvr>
                                        <p:cTn id="19" dur="500"/>
                                        <p:tgtEl>
                                          <p:spTgt spid="29"/>
                                        </p:tgtEl>
                                      </p:cBhvr>
                                    </p:animEffect>
                                  </p:childTnLst>
                                </p:cTn>
                              </p:par>
                            </p:childTnLst>
                          </p:cTn>
                        </p:par>
                        <p:par>
                          <p:cTn id="20" fill="hold">
                            <p:stCondLst>
                              <p:cond delay="2000"/>
                            </p:stCondLst>
                            <p:childTnLst>
                              <p:par>
                                <p:cTn id="21" presetID="53" presetClass="entr" presetSubtype="16"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p:cTn id="23" dur="500" fill="hold"/>
                                        <p:tgtEl>
                                          <p:spTgt spid="34"/>
                                        </p:tgtEl>
                                        <p:attrNameLst>
                                          <p:attrName>ppt_w</p:attrName>
                                        </p:attrNameLst>
                                      </p:cBhvr>
                                      <p:tavLst>
                                        <p:tav tm="0">
                                          <p:val>
                                            <p:fltVal val="0"/>
                                          </p:val>
                                        </p:tav>
                                        <p:tav tm="100000">
                                          <p:val>
                                            <p:strVal val="#ppt_w"/>
                                          </p:val>
                                        </p:tav>
                                      </p:tavLst>
                                    </p:anim>
                                    <p:anim calcmode="lin" valueType="num">
                                      <p:cBhvr>
                                        <p:cTn id="24" dur="500" fill="hold"/>
                                        <p:tgtEl>
                                          <p:spTgt spid="34"/>
                                        </p:tgtEl>
                                        <p:attrNameLst>
                                          <p:attrName>ppt_h</p:attrName>
                                        </p:attrNameLst>
                                      </p:cBhvr>
                                      <p:tavLst>
                                        <p:tav tm="0">
                                          <p:val>
                                            <p:fltVal val="0"/>
                                          </p:val>
                                        </p:tav>
                                        <p:tav tm="100000">
                                          <p:val>
                                            <p:strVal val="#ppt_h"/>
                                          </p:val>
                                        </p:tav>
                                      </p:tavLst>
                                    </p:anim>
                                    <p:animEffect transition="in" filter="fade">
                                      <p:cBhvr>
                                        <p:cTn id="25" dur="500"/>
                                        <p:tgtEl>
                                          <p:spTgt spid="34"/>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98"/>
                                        </p:tgtEl>
                                        <p:attrNameLst>
                                          <p:attrName>style.visibility</p:attrName>
                                        </p:attrNameLst>
                                      </p:cBhvr>
                                      <p:to>
                                        <p:strVal val="visible"/>
                                      </p:to>
                                    </p:set>
                                    <p:animEffect transition="in" filter="wipe(left)">
                                      <p:cBhvr>
                                        <p:cTn id="29"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0D98A0A7-16A2-492D-A55A-19B5647E7119}"/>
              </a:ext>
            </a:extLst>
          </p:cNvPr>
          <p:cNvGrpSpPr/>
          <p:nvPr/>
        </p:nvGrpSpPr>
        <p:grpSpPr>
          <a:xfrm>
            <a:off x="1532831" y="1893209"/>
            <a:ext cx="9217024" cy="1058442"/>
            <a:chOff x="4933525" y="2542866"/>
            <a:chExt cx="9217024" cy="1058442"/>
          </a:xfrm>
        </p:grpSpPr>
        <p:sp>
          <p:nvSpPr>
            <p:cNvPr id="14" name="六边形 13">
              <a:extLst>
                <a:ext uri="{FF2B5EF4-FFF2-40B4-BE49-F238E27FC236}">
                  <a16:creationId xmlns:a16="http://schemas.microsoft.com/office/drawing/2014/main" xmlns="" id="{72A76738-ACC9-4AF5-9D4A-1E41F804D578}"/>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微软雅黑" pitchFamily="34" charset="-122"/>
                <a:ea typeface="微软雅黑" pitchFamily="34" charset="-122"/>
              </a:endParaRPr>
            </a:p>
          </p:txBody>
        </p:sp>
        <p:sp>
          <p:nvSpPr>
            <p:cNvPr id="11" name="文本框 7">
              <a:extLst>
                <a:ext uri="{FF2B5EF4-FFF2-40B4-BE49-F238E27FC236}">
                  <a16:creationId xmlns:a16="http://schemas.microsoft.com/office/drawing/2014/main" xmlns="" id="{27D28173-21BD-44A9-8B20-1EA8EF69418B}"/>
                </a:ext>
              </a:extLst>
            </p:cNvPr>
            <p:cNvSpPr txBox="1">
              <a:spLocks noChangeArrowheads="1"/>
            </p:cNvSpPr>
            <p:nvPr/>
          </p:nvSpPr>
          <p:spPr bwMode="auto">
            <a:xfrm>
              <a:off x="6984268" y="2656590"/>
              <a:ext cx="716628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Cookie</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与</a:t>
              </a:r>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session</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是与</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HTTP</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会话相关的两个内容，其中</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Cookie</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存在在浏览器，</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session</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存储在服务器中。 </a:t>
              </a:r>
            </a:p>
          </p:txBody>
        </p:sp>
        <p:cxnSp>
          <p:nvCxnSpPr>
            <p:cNvPr id="12" name="直接连接符 11">
              <a:extLst>
                <a:ext uri="{FF2B5EF4-FFF2-40B4-BE49-F238E27FC236}">
                  <a16:creationId xmlns:a16="http://schemas.microsoft.com/office/drawing/2014/main" xmlns=""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xmlns="" id="{35C1935A-C738-40F2-BBEB-DD17E5F1288C}"/>
              </a:ext>
            </a:extLst>
          </p:cNvPr>
          <p:cNvGrpSpPr/>
          <p:nvPr/>
        </p:nvGrpSpPr>
        <p:grpSpPr>
          <a:xfrm>
            <a:off x="1532831" y="3338878"/>
            <a:ext cx="9001000" cy="1938992"/>
            <a:chOff x="4933525" y="2102592"/>
            <a:chExt cx="9001000" cy="1938992"/>
          </a:xfrm>
        </p:grpSpPr>
        <p:sp>
          <p:nvSpPr>
            <p:cNvPr id="16" name="六边形 15">
              <a:extLst>
                <a:ext uri="{FF2B5EF4-FFF2-40B4-BE49-F238E27FC236}">
                  <a16:creationId xmlns:a16="http://schemas.microsoft.com/office/drawing/2014/main" xmlns="" id="{B8DEC9E8-4390-462F-ACFD-92E59FEA8397}"/>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微软雅黑" pitchFamily="34" charset="-122"/>
                <a:ea typeface="微软雅黑" pitchFamily="34" charset="-122"/>
              </a:endParaRPr>
            </a:p>
          </p:txBody>
        </p:sp>
        <p:sp>
          <p:nvSpPr>
            <p:cNvPr id="17" name="文本框 7">
              <a:extLst>
                <a:ext uri="{FF2B5EF4-FFF2-40B4-BE49-F238E27FC236}">
                  <a16:creationId xmlns:a16="http://schemas.microsoft.com/office/drawing/2014/main" xmlns="" id="{7D3D2013-828A-4DCC-8760-E3EC4A80B3B0}"/>
                </a:ext>
              </a:extLst>
            </p:cNvPr>
            <p:cNvSpPr txBox="1">
              <a:spLocks noChangeArrowheads="1"/>
            </p:cNvSpPr>
            <p:nvPr/>
          </p:nvSpPr>
          <p:spPr bwMode="auto">
            <a:xfrm>
              <a:off x="6984268" y="2102592"/>
              <a:ext cx="695025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just"/>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Cookies</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是服务器在本地机器上存储的小段文本并随每一个请求发送至同一个服务器</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。网络服务器用</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HTTP</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头向客户端发送</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cookies</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，在客户终端，浏览器解析这些</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cookies</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并将它们保存为一个本地文件，它会自动将同一服务器的任何请求缚上这些</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cookies</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p>
          </p:txBody>
        </p:sp>
        <p:cxnSp>
          <p:nvCxnSpPr>
            <p:cNvPr id="18" name="直接连接符 17">
              <a:extLst>
                <a:ext uri="{FF2B5EF4-FFF2-40B4-BE49-F238E27FC236}">
                  <a16:creationId xmlns:a16="http://schemas.microsoft.com/office/drawing/2014/main" xmlns="" id="{DA936AAE-DDE7-4CF7-9EB6-0F55D366D598}"/>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5" name="图片 4">
            <a:extLst>
              <a:ext uri="{FF2B5EF4-FFF2-40B4-BE49-F238E27FC236}">
                <a16:creationId xmlns:a16="http://schemas.microsoft.com/office/drawing/2014/main" xmlns="" id="{5062CC46-B9C4-4B26-94FA-07E245DE59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7807" y="4727004"/>
            <a:ext cx="2160110" cy="2093027"/>
          </a:xfrm>
          <a:prstGeom prst="rect">
            <a:avLst/>
          </a:prstGeom>
        </p:spPr>
      </p:pic>
      <p:grpSp>
        <p:nvGrpSpPr>
          <p:cNvPr id="13" name="组合 12">
            <a:extLst>
              <a:ext uri="{FF2B5EF4-FFF2-40B4-BE49-F238E27FC236}">
                <a16:creationId xmlns:a16="http://schemas.microsoft.com/office/drawing/2014/main" xmlns="" id="{CFA34990-776B-4795-9915-B79B4C795590}"/>
              </a:ext>
            </a:extLst>
          </p:cNvPr>
          <p:cNvGrpSpPr/>
          <p:nvPr/>
        </p:nvGrpSpPr>
        <p:grpSpPr>
          <a:xfrm>
            <a:off x="4867153" y="837929"/>
            <a:ext cx="3124445" cy="474140"/>
            <a:chOff x="4867153" y="837929"/>
            <a:chExt cx="3124445" cy="474140"/>
          </a:xfrm>
        </p:grpSpPr>
        <p:cxnSp>
          <p:nvCxnSpPr>
            <p:cNvPr id="19" name="íślíḋè-Straight Connector 13">
              <a:extLst>
                <a:ext uri="{FF2B5EF4-FFF2-40B4-BE49-F238E27FC236}">
                  <a16:creationId xmlns:a16="http://schemas.microsoft.com/office/drawing/2014/main" xmlns="" id="{D5F9BA66-1818-482F-A862-6BE43BF7032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xmlns="" id="{F2E3266F-0530-4551-822F-7C234AF0DD59}"/>
                </a:ext>
              </a:extLst>
            </p:cNvPr>
            <p:cNvSpPr/>
            <p:nvPr/>
          </p:nvSpPr>
          <p:spPr>
            <a:xfrm>
              <a:off x="4867153" y="837929"/>
              <a:ext cx="3124445" cy="461665"/>
            </a:xfrm>
            <a:prstGeom prst="rect">
              <a:avLst/>
            </a:prstGeom>
          </p:spPr>
          <p:txBody>
            <a:bodyPr wrap="non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会话的实现机制</a:t>
              </a:r>
            </a:p>
          </p:txBody>
        </p:sp>
      </p:grpSp>
    </p:spTree>
    <p:extLst>
      <p:ext uri="{BB962C8B-B14F-4D97-AF65-F5344CB8AC3E}">
        <p14:creationId xmlns:p14="http://schemas.microsoft.com/office/powerpoint/2010/main" val="2408594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1500"/>
                            </p:stCondLst>
                            <p:childTnLst>
                              <p:par>
                                <p:cTn id="17" presetID="2" presetClass="entr" presetSubtype="2" decel="6000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59913471-79C0-4B60-AFDA-9776520A54ED}"/>
              </a:ext>
            </a:extLst>
          </p:cNvPr>
          <p:cNvGrpSpPr/>
          <p:nvPr/>
        </p:nvGrpSpPr>
        <p:grpSpPr>
          <a:xfrm>
            <a:off x="1037990" y="1744124"/>
            <a:ext cx="10782769" cy="4678666"/>
            <a:chOff x="1263229" y="1830779"/>
            <a:chExt cx="10782769" cy="4678666"/>
          </a:xfrm>
        </p:grpSpPr>
        <p:sp>
          <p:nvSpPr>
            <p:cNvPr id="10" name="矩形: 圆角 9">
              <a:extLst>
                <a:ext uri="{FF2B5EF4-FFF2-40B4-BE49-F238E27FC236}">
                  <a16:creationId xmlns:a16="http://schemas.microsoft.com/office/drawing/2014/main" xmlns="" id="{E5E3EC1C-74FC-4C48-9D84-DA52DC0FBCE8}"/>
                </a:ext>
              </a:extLst>
            </p:cNvPr>
            <p:cNvSpPr/>
            <p:nvPr/>
          </p:nvSpPr>
          <p:spPr>
            <a:xfrm>
              <a:off x="1263229" y="1830779"/>
              <a:ext cx="10782769" cy="4678666"/>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xmlns="" id="{938C6252-55B6-42CE-98FC-347733AE6A0C}"/>
                </a:ext>
              </a:extLst>
            </p:cNvPr>
            <p:cNvSpPr/>
            <p:nvPr/>
          </p:nvSpPr>
          <p:spPr>
            <a:xfrm>
              <a:off x="1676847" y="2075966"/>
              <a:ext cx="9918674" cy="4366516"/>
            </a:xfrm>
            <a:prstGeom prst="rect">
              <a:avLst/>
            </a:prstGeom>
          </p:spPr>
          <p:txBody>
            <a:bodyPr wrap="square">
              <a:spAutoFit/>
            </a:bodyPr>
            <a:lstStyle/>
            <a:p>
              <a:pPr algn="just">
                <a:lnSpc>
                  <a:spcPct val="130000"/>
                </a:lnSpc>
                <a:spcBef>
                  <a:spcPts val="0"/>
                </a:spcBef>
                <a:spcAft>
                  <a:spcPts val="0"/>
                </a:spcAft>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它是在用户端的会话状态的存贮机制，需要用户打开客户端的</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支持</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的作用是为了解决</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协议无状态的缺陷所作的努力。</a:t>
              </a:r>
            </a:p>
            <a:p>
              <a:pPr marL="342900" indent="-342900" algn="just">
                <a:lnSpc>
                  <a:spcPct val="130000"/>
                </a:lnSpc>
                <a:spcBef>
                  <a:spcPts val="0"/>
                </a:spcBef>
                <a:spcAft>
                  <a:spcPts val="0"/>
                </a:spcAft>
                <a:buFont typeface="Wingdings" panose="05000000000000000000" pitchFamily="2" charset="2"/>
                <a:buChar char="ü"/>
              </a:pPr>
              <a:r>
                <a:rPr lang="zh-CN" altLang="en-US"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正统的</a:t>
              </a:r>
              <a:r>
                <a:rPr lang="en-US" altLang="zh-CN"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分发是通过扩展</a:t>
              </a:r>
              <a:r>
                <a:rPr lang="en-US" altLang="zh-CN"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协议来实现的，服务器通过在</a:t>
              </a:r>
              <a:r>
                <a:rPr lang="en-US" altLang="zh-CN"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的响应头中加上一行特殊的指示以提示浏览器按照指示生成相应的</a:t>
              </a:r>
              <a:r>
                <a:rPr lang="en-US" altLang="zh-CN"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然而纯粹的客户端脚本如</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也可以生成</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。而</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的使用是由浏览器按照一定的原则在后台自动发送给服务器的。</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30000"/>
                </a:lnSpc>
                <a:spcBef>
                  <a:spcPts val="0"/>
                </a:spcBef>
                <a:spcAft>
                  <a:spcPts val="0"/>
                </a:spcAft>
                <a:buFont typeface="Wingdings" panose="05000000000000000000" pitchFamily="2" charset="2"/>
                <a:buChar char="ü"/>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浏览器检查所有存储的</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，如果某个</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所声明的作用范围大于等于将要请求的资源所在的位置，则</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把该</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附在请求资源的</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请求头上发送给服务器</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grpSp>
        <p:nvGrpSpPr>
          <p:cNvPr id="97" name="组合 96">
            <a:extLst>
              <a:ext uri="{FF2B5EF4-FFF2-40B4-BE49-F238E27FC236}">
                <a16:creationId xmlns:a16="http://schemas.microsoft.com/office/drawing/2014/main" xmlns="" id="{5740E5AC-E533-4D26-A480-1002423DC218}"/>
              </a:ext>
            </a:extLst>
          </p:cNvPr>
          <p:cNvGrpSpPr/>
          <p:nvPr/>
        </p:nvGrpSpPr>
        <p:grpSpPr>
          <a:xfrm>
            <a:off x="2056173" y="809860"/>
            <a:ext cx="8746404" cy="502209"/>
            <a:chOff x="3189801" y="809860"/>
            <a:chExt cx="6479145" cy="502209"/>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3189801" y="809860"/>
              <a:ext cx="6479145" cy="461665"/>
            </a:xfrm>
            <a:prstGeom prst="rect">
              <a:avLst/>
            </a:prstGeom>
          </p:spPr>
          <p:txBody>
            <a:bodyPr wrap="squar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具体来说，</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机制采用的是在客户端保持状态的方案</a:t>
              </a:r>
            </a:p>
          </p:txBody>
        </p:sp>
      </p:grpSp>
    </p:spTree>
    <p:extLst>
      <p:ext uri="{BB962C8B-B14F-4D97-AF65-F5344CB8AC3E}">
        <p14:creationId xmlns:p14="http://schemas.microsoft.com/office/powerpoint/2010/main" val="3019660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595739" y="837929"/>
            <a:ext cx="3667280" cy="474140"/>
            <a:chOff x="5071056" y="837929"/>
            <a:chExt cx="2716641"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的内容主要包括</a:t>
              </a:r>
            </a:p>
          </p:txBody>
        </p:sp>
      </p:grpSp>
      <p:sp>
        <p:nvSpPr>
          <p:cNvPr id="21" name="íṡľíḍè-Rectangle 17">
            <a:extLst>
              <a:ext uri="{FF2B5EF4-FFF2-40B4-BE49-F238E27FC236}">
                <a16:creationId xmlns:a16="http://schemas.microsoft.com/office/drawing/2014/main" xmlns="" id="{DF16C0EE-F047-4513-ABE9-3621ABC453F7}"/>
              </a:ext>
            </a:extLst>
          </p:cNvPr>
          <p:cNvSpPr/>
          <p:nvPr/>
        </p:nvSpPr>
        <p:spPr>
          <a:xfrm>
            <a:off x="1028775" y="1528093"/>
            <a:ext cx="11125236" cy="1851112"/>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3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名字，值，过期时间，路径和域。路径与域一起构成</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cookie</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的作用范围。若不设置过期时间，则表示这个</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cookie</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的生命期为浏览器会话期间，关闭浏览器窗口，</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cookie</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就消失。</a:t>
            </a:r>
            <a:r>
              <a:rPr lang="zh-CN" altLang="en-US"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这种生命期为浏览器会话期的</a:t>
            </a:r>
            <a:r>
              <a:rPr lang="en-US" altLang="zh-CN"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cookie</a:t>
            </a:r>
            <a:r>
              <a:rPr lang="zh-CN" altLang="en-US"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被称为会话</a:t>
            </a:r>
            <a:r>
              <a:rPr lang="en-US" altLang="zh-CN"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cookie</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a:t>
            </a:r>
          </a:p>
        </p:txBody>
      </p:sp>
      <p:sp>
        <p:nvSpPr>
          <p:cNvPr id="22" name="íṡľíḍè-Rectangle 17">
            <a:extLst>
              <a:ext uri="{FF2B5EF4-FFF2-40B4-BE49-F238E27FC236}">
                <a16:creationId xmlns:a16="http://schemas.microsoft.com/office/drawing/2014/main" xmlns="" id="{2B3CFB2C-5281-4F62-9C80-76D4A8EE959C}"/>
              </a:ext>
            </a:extLst>
          </p:cNvPr>
          <p:cNvSpPr/>
          <p:nvPr/>
        </p:nvSpPr>
        <p:spPr>
          <a:xfrm>
            <a:off x="1044773" y="3667241"/>
            <a:ext cx="11125235" cy="2490364"/>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30000"/>
              </a:lnSpc>
              <a:spcBef>
                <a:spcPts val="0"/>
              </a:spcBef>
              <a:spcAft>
                <a:spcPts val="0"/>
              </a:spcAft>
              <a:buClrTx/>
              <a:buSzTx/>
              <a:buFontTx/>
              <a:buNone/>
              <a:tabLst/>
              <a:defRPr/>
            </a:pP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会话</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cookie</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一般不存储在硬盘上而是保存在内存里，当然这种行为并不是规范规定的。</a:t>
            </a:r>
            <a:endPar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endParaRPr>
          </a:p>
          <a:p>
            <a:pPr marL="457200" marR="0" lvl="0" indent="-457200" algn="just" defTabSz="914400" eaLnBrk="1" fontAlgn="auto" latinLnBrk="0" hangingPunct="1">
              <a:lnSpc>
                <a:spcPct val="130000"/>
              </a:lnSpc>
              <a:spcBef>
                <a:spcPts val="0"/>
              </a:spcBef>
              <a:spcAft>
                <a:spcPts val="0"/>
              </a:spcAft>
              <a:buClrTx/>
              <a:buSzTx/>
              <a:buFont typeface="Wingdings" panose="05000000000000000000" pitchFamily="2" charset="2"/>
              <a:buChar char="ü"/>
              <a:tabLst/>
              <a:defRPr/>
            </a:pPr>
            <a:r>
              <a:rPr lang="zh-CN" altLang="en-US"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若设置了过期时间，浏览器就会把</a:t>
            </a:r>
            <a:r>
              <a:rPr lang="en-US" altLang="zh-CN"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cookie</a:t>
            </a:r>
            <a:r>
              <a:rPr lang="zh-CN" altLang="en-US"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保存到硬盘上</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，关闭后再次打开浏览器，这些</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cookie</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仍然有效直到超过设定的过期时间。</a:t>
            </a:r>
            <a:endPar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endParaRPr>
          </a:p>
          <a:p>
            <a:pPr marL="457200" marR="0" lvl="0" indent="-457200" algn="just" defTabSz="914400" eaLnBrk="1" fontAlgn="auto" latinLnBrk="0" hangingPunct="1">
              <a:lnSpc>
                <a:spcPct val="130000"/>
              </a:lnSpc>
              <a:spcBef>
                <a:spcPts val="0"/>
              </a:spcBef>
              <a:spcAft>
                <a:spcPts val="0"/>
              </a:spcAft>
              <a:buClrTx/>
              <a:buSzTx/>
              <a:buFont typeface="Wingdings" panose="05000000000000000000" pitchFamily="2" charset="2"/>
              <a:buChar char="ü"/>
              <a:tabLst/>
              <a:defRPr/>
            </a:pPr>
            <a:r>
              <a:rPr lang="zh-CN" altLang="en-US"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存储在硬盘上的</a:t>
            </a:r>
            <a:r>
              <a:rPr lang="en-US" altLang="zh-CN"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cookie</a:t>
            </a:r>
            <a:r>
              <a:rPr lang="zh-CN" altLang="en-US"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可以在不同的浏览器进程间共享，比如两个</a:t>
            </a:r>
            <a:r>
              <a:rPr lang="en-US" altLang="zh-CN"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IE</a:t>
            </a:r>
            <a:r>
              <a:rPr lang="zh-CN" altLang="en-US"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窗口</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。而对于保存在内存里的</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cookie</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，不同的浏览器有不同的处理方式。</a:t>
            </a:r>
          </a:p>
        </p:txBody>
      </p:sp>
    </p:spTree>
    <p:extLst>
      <p:ext uri="{BB962C8B-B14F-4D97-AF65-F5344CB8AC3E}">
        <p14:creationId xmlns:p14="http://schemas.microsoft.com/office/powerpoint/2010/main" val="326996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 presetClass="entr" presetSubtype="2" decel="6000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2" decel="60000"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1+#ppt_w/2"/>
                                          </p:val>
                                        </p:tav>
                                        <p:tav tm="100000">
                                          <p:val>
                                            <p:strVal val="#ppt_x"/>
                                          </p:val>
                                        </p:tav>
                                      </p:tavLst>
                                    </p:anim>
                                    <p:anim calcmode="lin" valueType="num">
                                      <p:cBhvr additive="base">
                                        <p:cTn id="17"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a:extLst>
              <a:ext uri="{FF2B5EF4-FFF2-40B4-BE49-F238E27FC236}">
                <a16:creationId xmlns:a16="http://schemas.microsoft.com/office/drawing/2014/main" xmlns="" id="{65988080-8340-460E-A780-246FE9A25FD7}"/>
              </a:ext>
            </a:extLst>
          </p:cNvPr>
          <p:cNvSpPr/>
          <p:nvPr/>
        </p:nvSpPr>
        <p:spPr>
          <a:xfrm>
            <a:off x="5050055" y="5272509"/>
            <a:ext cx="2758640" cy="1559629"/>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xmlns="" id="{A2C57A0D-0707-41A0-98AF-CC5988247A48}"/>
              </a:ext>
            </a:extLst>
          </p:cNvPr>
          <p:cNvSpPr txBox="1"/>
          <p:nvPr/>
        </p:nvSpPr>
        <p:spPr>
          <a:xfrm>
            <a:off x="884759" y="1375195"/>
            <a:ext cx="11254478" cy="4297603"/>
          </a:xfrm>
          <a:prstGeom prst="rect">
            <a:avLst/>
          </a:prstGeom>
          <a:noFill/>
        </p:spPr>
        <p:txBody>
          <a:bodyPr wrap="square" lIns="86376" tIns="43188" rIns="86376" bIns="43188" rtlCol="0">
            <a:spAutoFit/>
          </a:bodyPr>
          <a:lstStyle/>
          <a:p>
            <a:pPr algn="just">
              <a:lnSpc>
                <a:spcPct val="130000"/>
              </a:lnSpc>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服务器使用一种类似于散列表的结构（也可能就是使用散列表）来保存信息</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30000"/>
              </a:lnSpc>
              <a:buFont typeface="Wingdings" panose="05000000000000000000" pitchFamily="2" charset="2"/>
              <a:buChar char="ü"/>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当程序需要为某个客户端的请求创建一个</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时，服务器首先检查这个客户端的请求里是否已包含了一个</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标识（称为</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），如果已包含则说明以前已经为此客户端创建过</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，服务器就按照</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把这个</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检索出来使用</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（检索不到，会新建一个），如果客户端请求不包含</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，则为此客户端创建一个</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并且生成一个与此</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相关联的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30000"/>
              </a:lnSpc>
              <a:buFont typeface="Wingdings" panose="05000000000000000000" pitchFamily="2" charset="2"/>
              <a:buChar char="ü"/>
            </a:pP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的值应该是一个既不会重复，又不容易被找到规律以仿造的字符串</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，这个</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将被在本次响应中返回给客户端保存。</a:t>
            </a:r>
          </a:p>
          <a:p>
            <a:pPr algn="just"/>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8" name="组合 7">
            <a:extLst>
              <a:ext uri="{FF2B5EF4-FFF2-40B4-BE49-F238E27FC236}">
                <a16:creationId xmlns:a16="http://schemas.microsoft.com/office/drawing/2014/main" xmlns="" id="{449F9E67-FAD7-4597-838D-CFB4C1BCC2BE}"/>
              </a:ext>
            </a:extLst>
          </p:cNvPr>
          <p:cNvGrpSpPr/>
          <p:nvPr/>
        </p:nvGrpSpPr>
        <p:grpSpPr>
          <a:xfrm>
            <a:off x="3983321" y="5416156"/>
            <a:ext cx="1475397" cy="1371411"/>
            <a:chOff x="3504868" y="3256285"/>
            <a:chExt cx="2023640" cy="1804638"/>
          </a:xfrm>
          <a:effectLst>
            <a:outerShdw blurRad="50800" dist="38100" dir="2700000" algn="tl" rotWithShape="0">
              <a:prstClr val="black">
                <a:alpha val="20000"/>
              </a:prstClr>
            </a:outerShdw>
          </a:effectLst>
        </p:grpSpPr>
        <p:sp>
          <p:nvSpPr>
            <p:cNvPr id="25" name="íṡľíḍè-Rectangle 17">
              <a:extLst>
                <a:ext uri="{FF2B5EF4-FFF2-40B4-BE49-F238E27FC236}">
                  <a16:creationId xmlns:a16="http://schemas.microsoft.com/office/drawing/2014/main" xmlns="" id="{7367256A-3B3A-4DDE-A76D-79A5E8EC5AE8}"/>
                </a:ext>
              </a:extLst>
            </p:cNvPr>
            <p:cNvSpPr/>
            <p:nvPr/>
          </p:nvSpPr>
          <p:spPr>
            <a:xfrm>
              <a:off x="3504868" y="3256285"/>
              <a:ext cx="2023640" cy="1804638"/>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pic>
          <p:nvPicPr>
            <p:cNvPr id="5" name="图片 4">
              <a:extLst>
                <a:ext uri="{FF2B5EF4-FFF2-40B4-BE49-F238E27FC236}">
                  <a16:creationId xmlns:a16="http://schemas.microsoft.com/office/drawing/2014/main" xmlns="" id="{58611D49-E4CB-4BBB-AFC9-0BC121D86B81}"/>
                </a:ext>
              </a:extLst>
            </p:cNvPr>
            <p:cNvPicPr>
              <a:picLocks noChangeAspect="1"/>
            </p:cNvPicPr>
            <p:nvPr/>
          </p:nvPicPr>
          <p:blipFill>
            <a:blip r:embed="rId3"/>
            <a:stretch>
              <a:fillRect/>
            </a:stretch>
          </p:blipFill>
          <p:spPr>
            <a:xfrm>
              <a:off x="4156574" y="3802398"/>
              <a:ext cx="720226" cy="648519"/>
            </a:xfrm>
            <a:prstGeom prst="rect">
              <a:avLst/>
            </a:prstGeom>
          </p:spPr>
        </p:pic>
      </p:grpSp>
      <p:grpSp>
        <p:nvGrpSpPr>
          <p:cNvPr id="7" name="组合 6">
            <a:extLst>
              <a:ext uri="{FF2B5EF4-FFF2-40B4-BE49-F238E27FC236}">
                <a16:creationId xmlns:a16="http://schemas.microsoft.com/office/drawing/2014/main" xmlns="" id="{E42F6AAD-3EC0-49C9-BFFD-C6BCFF26A880}"/>
              </a:ext>
            </a:extLst>
          </p:cNvPr>
          <p:cNvGrpSpPr/>
          <p:nvPr/>
        </p:nvGrpSpPr>
        <p:grpSpPr>
          <a:xfrm>
            <a:off x="7808696" y="5416156"/>
            <a:ext cx="1475397" cy="1371411"/>
            <a:chOff x="7330243" y="3256285"/>
            <a:chExt cx="2023640" cy="1804638"/>
          </a:xfrm>
          <a:effectLst>
            <a:outerShdw blurRad="50800" dist="38100" dir="2700000" algn="tl" rotWithShape="0">
              <a:prstClr val="black">
                <a:alpha val="20000"/>
              </a:prstClr>
            </a:outerShdw>
          </a:effectLst>
        </p:grpSpPr>
        <p:sp>
          <p:nvSpPr>
            <p:cNvPr id="36" name="íṡľíḍè-Rectangle 17">
              <a:extLst>
                <a:ext uri="{FF2B5EF4-FFF2-40B4-BE49-F238E27FC236}">
                  <a16:creationId xmlns:a16="http://schemas.microsoft.com/office/drawing/2014/main" xmlns="" id="{54CCB430-C36C-40D2-98AF-FF1B9E27F0B9}"/>
                </a:ext>
              </a:extLst>
            </p:cNvPr>
            <p:cNvSpPr/>
            <p:nvPr/>
          </p:nvSpPr>
          <p:spPr>
            <a:xfrm>
              <a:off x="7330243" y="3256285"/>
              <a:ext cx="2023640" cy="1804638"/>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pic>
          <p:nvPicPr>
            <p:cNvPr id="6" name="图片 5">
              <a:extLst>
                <a:ext uri="{FF2B5EF4-FFF2-40B4-BE49-F238E27FC236}">
                  <a16:creationId xmlns:a16="http://schemas.microsoft.com/office/drawing/2014/main" xmlns="" id="{69762986-DBEB-40D8-9B10-C7F6CF1E0AB8}"/>
                </a:ext>
              </a:extLst>
            </p:cNvPr>
            <p:cNvPicPr>
              <a:picLocks noChangeAspect="1"/>
            </p:cNvPicPr>
            <p:nvPr/>
          </p:nvPicPr>
          <p:blipFill>
            <a:blip r:embed="rId4"/>
            <a:stretch>
              <a:fillRect/>
            </a:stretch>
          </p:blipFill>
          <p:spPr>
            <a:xfrm>
              <a:off x="7996033" y="3886849"/>
              <a:ext cx="692058" cy="484676"/>
            </a:xfrm>
            <a:prstGeom prst="rect">
              <a:avLst/>
            </a:prstGeom>
          </p:spPr>
        </p:pic>
      </p:grpSp>
      <p:grpSp>
        <p:nvGrpSpPr>
          <p:cNvPr id="19" name="组合 18">
            <a:extLst>
              <a:ext uri="{FF2B5EF4-FFF2-40B4-BE49-F238E27FC236}">
                <a16:creationId xmlns:a16="http://schemas.microsoft.com/office/drawing/2014/main" xmlns="" id="{349233D1-A3F4-4CA2-AA45-2B5292A5947E}"/>
              </a:ext>
            </a:extLst>
          </p:cNvPr>
          <p:cNvGrpSpPr/>
          <p:nvPr/>
        </p:nvGrpSpPr>
        <p:grpSpPr>
          <a:xfrm>
            <a:off x="3388321" y="787279"/>
            <a:ext cx="6082108" cy="524790"/>
            <a:chOff x="4176627" y="787279"/>
            <a:chExt cx="4505493" cy="524790"/>
          </a:xfrm>
        </p:grpSpPr>
        <p:cxnSp>
          <p:nvCxnSpPr>
            <p:cNvPr id="20" name="íślíḋè-Straight Connector 13">
              <a:extLst>
                <a:ext uri="{FF2B5EF4-FFF2-40B4-BE49-F238E27FC236}">
                  <a16:creationId xmlns:a16="http://schemas.microsoft.com/office/drawing/2014/main" xmlns="" id="{D57A6F15-9E64-48E9-9180-EB4EAE4AD4F5}"/>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xmlns="" id="{F8B2BB52-C4D3-4C9D-BDB9-A138AAC6D623}"/>
                </a:ext>
              </a:extLst>
            </p:cNvPr>
            <p:cNvSpPr/>
            <p:nvPr/>
          </p:nvSpPr>
          <p:spPr>
            <a:xfrm>
              <a:off x="4176627" y="787279"/>
              <a:ext cx="4505493" cy="461665"/>
            </a:xfrm>
            <a:prstGeom prst="rect">
              <a:avLst/>
            </a:prstGeom>
          </p:spPr>
          <p:txBody>
            <a:bodyPr wrap="squar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机制是一种服务器端的机制</a:t>
              </a:r>
            </a:p>
          </p:txBody>
        </p:sp>
      </p:grpSp>
    </p:spTree>
    <p:extLst>
      <p:ext uri="{BB962C8B-B14F-4D97-AF65-F5344CB8AC3E}">
        <p14:creationId xmlns:p14="http://schemas.microsoft.com/office/powerpoint/2010/main" val="2870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par>
                                <p:cTn id="16" presetID="53" presetClass="entr" presetSubtype="16"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par>
                                <p:cTn id="21" presetID="53" presetClass="entr" presetSubtype="16"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1388815" y="2896245"/>
            <a:ext cx="10441160"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a:t>
            </a:r>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基础</a:t>
            </a:r>
          </a:p>
        </p:txBody>
      </p:sp>
    </p:spTree>
    <p:extLst>
      <p:ext uri="{BB962C8B-B14F-4D97-AF65-F5344CB8AC3E}">
        <p14:creationId xmlns:p14="http://schemas.microsoft.com/office/powerpoint/2010/main" val="3174394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1100783" y="1529856"/>
            <a:ext cx="10657184" cy="825883"/>
          </a:xfrm>
          <a:prstGeom prst="rect">
            <a:avLst/>
          </a:prstGeom>
          <a:noFill/>
        </p:spPr>
        <p:txBody>
          <a:bodyPr wrap="square" lIns="86376" tIns="43188" rIns="86376" bIns="43188" rtlCol="0">
            <a:spAutoFit/>
          </a:bodyPr>
          <a:lstStyle/>
          <a:p>
            <a:pPr algn="just"/>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这样在交互过程中浏览器可以</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自动的</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按照规则把这个标识发挥给服务器。一般这个</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的名字都是类似于</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SEEESIONID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7" name="组合 6">
            <a:extLst>
              <a:ext uri="{FF2B5EF4-FFF2-40B4-BE49-F238E27FC236}">
                <a16:creationId xmlns:a16="http://schemas.microsoft.com/office/drawing/2014/main" xmlns="" id="{05D3EB7B-9C86-4D45-BBEF-B80EE192887A}"/>
              </a:ext>
            </a:extLst>
          </p:cNvPr>
          <p:cNvGrpSpPr/>
          <p:nvPr/>
        </p:nvGrpSpPr>
        <p:grpSpPr>
          <a:xfrm>
            <a:off x="5395485" y="3099085"/>
            <a:ext cx="1879906" cy="2032197"/>
            <a:chOff x="5053525" y="2801948"/>
            <a:chExt cx="2751702" cy="2974617"/>
          </a:xfrm>
        </p:grpSpPr>
        <p:pic>
          <p:nvPicPr>
            <p:cNvPr id="5" name="图片 4">
              <a:extLst>
                <a:ext uri="{FF2B5EF4-FFF2-40B4-BE49-F238E27FC236}">
                  <a16:creationId xmlns:a16="http://schemas.microsoft.com/office/drawing/2014/main" xmlns="" id="{EE8BC49E-B23A-4F8A-B389-546E21211A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53525" y="3015269"/>
              <a:ext cx="2751700" cy="2761296"/>
            </a:xfrm>
            <a:prstGeom prst="rect">
              <a:avLst/>
            </a:prstGeom>
          </p:spPr>
        </p:pic>
        <p:sp>
          <p:nvSpPr>
            <p:cNvPr id="6" name="椭圆 5">
              <a:extLst>
                <a:ext uri="{FF2B5EF4-FFF2-40B4-BE49-F238E27FC236}">
                  <a16:creationId xmlns:a16="http://schemas.microsoft.com/office/drawing/2014/main" xmlns="" id="{A87B5487-07B7-46FA-92E2-2E8FA5779978}"/>
                </a:ext>
              </a:extLst>
            </p:cNvPr>
            <p:cNvSpPr/>
            <p:nvPr/>
          </p:nvSpPr>
          <p:spPr>
            <a:xfrm>
              <a:off x="5053525" y="2801948"/>
              <a:ext cx="2751702" cy="2887017"/>
            </a:xfrm>
            <a:prstGeom prst="ellipse">
              <a:avLst/>
            </a:prstGeom>
            <a:no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endParaRPr lang="zh-CN" altLang="en-US" sz="2000" dirty="0">
                <a:latin typeface="微软雅黑" panose="020B0503020204020204" pitchFamily="34" charset="-122"/>
                <a:ea typeface="微软雅黑" panose="020B0503020204020204" pitchFamily="34" charset="-122"/>
              </a:endParaRPr>
            </a:p>
          </p:txBody>
        </p:sp>
      </p:grpSp>
      <p:sp>
        <p:nvSpPr>
          <p:cNvPr id="9" name="矩形 8">
            <a:extLst>
              <a:ext uri="{FF2B5EF4-FFF2-40B4-BE49-F238E27FC236}">
                <a16:creationId xmlns:a16="http://schemas.microsoft.com/office/drawing/2014/main" xmlns="" id="{DEDD6404-E61E-4D79-9706-88DE535D8114}"/>
              </a:ext>
            </a:extLst>
          </p:cNvPr>
          <p:cNvSpPr/>
          <p:nvPr/>
        </p:nvSpPr>
        <p:spPr>
          <a:xfrm>
            <a:off x="5165232" y="3226755"/>
            <a:ext cx="199278" cy="199278"/>
          </a:xfrm>
          <a:prstGeom prst="rect">
            <a:avLst/>
          </a:prstGeom>
          <a:solidFill>
            <a:srgbClr val="0050A3"/>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a:extLst>
              <a:ext uri="{FF2B5EF4-FFF2-40B4-BE49-F238E27FC236}">
                <a16:creationId xmlns:a16="http://schemas.microsoft.com/office/drawing/2014/main" xmlns="" id="{10C2C19F-BA79-4EB8-821D-25AC7013B15E}"/>
              </a:ext>
            </a:extLst>
          </p:cNvPr>
          <p:cNvSpPr txBox="1"/>
          <p:nvPr/>
        </p:nvSpPr>
        <p:spPr>
          <a:xfrm>
            <a:off x="718524" y="2739547"/>
            <a:ext cx="4465522" cy="1933879"/>
          </a:xfrm>
          <a:prstGeom prst="rect">
            <a:avLst/>
          </a:prstGeom>
          <a:noFill/>
        </p:spPr>
        <p:txBody>
          <a:bodyPr wrap="square" lIns="86376" tIns="43188" rIns="86376" bIns="43188" rtlCol="0" anchor="ctr">
            <a:spAutoFit/>
          </a:bodyPr>
          <a:lstStyle/>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所以，</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一种常见的</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会话管理就是，服务器端通过</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来维护客户端的会话状态，而在客户端通过</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来存储当前会话的</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44" name="矩形 43">
            <a:extLst>
              <a:ext uri="{FF2B5EF4-FFF2-40B4-BE49-F238E27FC236}">
                <a16:creationId xmlns:a16="http://schemas.microsoft.com/office/drawing/2014/main" xmlns="" id="{20BB2AB2-566E-462E-A49E-4132CFEA5054}"/>
              </a:ext>
            </a:extLst>
          </p:cNvPr>
          <p:cNvSpPr/>
          <p:nvPr/>
        </p:nvSpPr>
        <p:spPr>
          <a:xfrm>
            <a:off x="6230097" y="5131282"/>
            <a:ext cx="199278" cy="199278"/>
          </a:xfrm>
          <a:prstGeom prst="rect">
            <a:avLst/>
          </a:prstGeom>
          <a:solidFill>
            <a:srgbClr val="1092F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xmlns="" id="{B4F25F1C-0B4F-4E69-AFB1-47820D7ED591}"/>
              </a:ext>
            </a:extLst>
          </p:cNvPr>
          <p:cNvSpPr txBox="1"/>
          <p:nvPr/>
        </p:nvSpPr>
        <p:spPr>
          <a:xfrm>
            <a:off x="1460823" y="5164242"/>
            <a:ext cx="4968552" cy="1564547"/>
          </a:xfrm>
          <a:prstGeom prst="rect">
            <a:avLst/>
          </a:prstGeom>
          <a:noFill/>
        </p:spPr>
        <p:txBody>
          <a:bodyPr wrap="square" lIns="86376" tIns="43188" rIns="86376" bIns="43188" rtlCol="0" anchor="ctr">
            <a:spAutoFit/>
          </a:bodyPr>
          <a:lstStyle/>
          <a:p>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还有一种技术叫做</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表单隐藏字段。</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就是服务器会自动修改表单，添加一个隐藏字段，以便在表单提交时能够把</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传递回服务器。</a:t>
            </a:r>
          </a:p>
        </p:txBody>
      </p:sp>
      <p:sp>
        <p:nvSpPr>
          <p:cNvPr id="47" name="矩形 46">
            <a:extLst>
              <a:ext uri="{FF2B5EF4-FFF2-40B4-BE49-F238E27FC236}">
                <a16:creationId xmlns:a16="http://schemas.microsoft.com/office/drawing/2014/main" xmlns="" id="{1E6D2B30-DE0F-4B39-B63B-379639A7D653}"/>
              </a:ext>
            </a:extLst>
          </p:cNvPr>
          <p:cNvSpPr/>
          <p:nvPr/>
        </p:nvSpPr>
        <p:spPr>
          <a:xfrm>
            <a:off x="7406005" y="3390164"/>
            <a:ext cx="199278" cy="199278"/>
          </a:xfrm>
          <a:prstGeom prst="rect">
            <a:avLst/>
          </a:prstGeom>
          <a:solidFill>
            <a:srgbClr val="FFC000"/>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xmlns="" id="{9CABB3BD-D5CD-4084-8856-8A6CFAC92989}"/>
              </a:ext>
            </a:extLst>
          </p:cNvPr>
          <p:cNvSpPr txBox="1"/>
          <p:nvPr/>
        </p:nvSpPr>
        <p:spPr>
          <a:xfrm>
            <a:off x="7698268" y="3337155"/>
            <a:ext cx="4346396" cy="2672543"/>
          </a:xfrm>
          <a:prstGeom prst="rect">
            <a:avLst/>
          </a:prstGeom>
          <a:noFill/>
        </p:spPr>
        <p:txBody>
          <a:bodyPr wrap="square" lIns="86376" tIns="43188" rIns="86376" bIns="43188" rtlCol="0" anchor="ctr">
            <a:spAutoFit/>
          </a:bodyPr>
          <a:lstStyle/>
          <a:p>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重写</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但</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可以被人为的禁止</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，必须有其他机制以便在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被禁止时仍然能够把</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传递回服务器。经常被使用的一种技术叫做</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重写</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，就是把</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直接附加在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路径的后面。</a:t>
            </a:r>
          </a:p>
        </p:txBody>
      </p:sp>
      <p:grpSp>
        <p:nvGrpSpPr>
          <p:cNvPr id="17" name="组合 16">
            <a:extLst>
              <a:ext uri="{FF2B5EF4-FFF2-40B4-BE49-F238E27FC236}">
                <a16:creationId xmlns:a16="http://schemas.microsoft.com/office/drawing/2014/main" xmlns="" id="{5C368787-2586-4083-8007-68798D7F9566}"/>
              </a:ext>
            </a:extLst>
          </p:cNvPr>
          <p:cNvGrpSpPr/>
          <p:nvPr/>
        </p:nvGrpSpPr>
        <p:grpSpPr>
          <a:xfrm>
            <a:off x="3388321" y="787279"/>
            <a:ext cx="6082108" cy="524790"/>
            <a:chOff x="4176627" y="787279"/>
            <a:chExt cx="4505493" cy="524790"/>
          </a:xfrm>
        </p:grpSpPr>
        <p:cxnSp>
          <p:nvCxnSpPr>
            <p:cNvPr id="18" name="íślíḋè-Straight Connector 13">
              <a:extLst>
                <a:ext uri="{FF2B5EF4-FFF2-40B4-BE49-F238E27FC236}">
                  <a16:creationId xmlns:a16="http://schemas.microsoft.com/office/drawing/2014/main" xmlns="" id="{501C78B2-61FC-4C0A-A201-8E8E6356B78C}"/>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xmlns="" id="{F36F2E95-FD91-4653-ABE2-99531BEDF83C}"/>
                </a:ext>
              </a:extLst>
            </p:cNvPr>
            <p:cNvSpPr/>
            <p:nvPr/>
          </p:nvSpPr>
          <p:spPr>
            <a:xfrm>
              <a:off x="4176627" y="787279"/>
              <a:ext cx="4505493" cy="461665"/>
            </a:xfrm>
            <a:prstGeom prst="rect">
              <a:avLst/>
            </a:prstGeom>
          </p:spPr>
          <p:txBody>
            <a:bodyPr wrap="squar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保存这个</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session id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的方式可以采用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cookie</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2698199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fade">
                                      <p:cBhvr>
                                        <p:cTn id="29" dur="500"/>
                                        <p:tgtEl>
                                          <p:spTgt spid="47"/>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fade">
                                      <p:cBhvr>
                                        <p:cTn id="33" dur="500"/>
                                        <p:tgtEl>
                                          <p:spTgt spid="48"/>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500"/>
                                        <p:tgtEl>
                                          <p:spTgt spid="44"/>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9" grpId="0" animBg="1"/>
      <p:bldP spid="43" grpId="0"/>
      <p:bldP spid="44" grpId="0" animBg="1"/>
      <p:bldP spid="45" grpId="0"/>
      <p:bldP spid="47" grpId="0" animBg="1"/>
      <p:bldP spid="4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CB95B677-9EF2-41AA-A2F3-CEC57F2AAB6D}"/>
              </a:ext>
            </a:extLst>
          </p:cNvPr>
          <p:cNvSpPr txBox="1"/>
          <p:nvPr>
            <p:custDataLst>
              <p:tags r:id="rId2"/>
            </p:custDataLst>
          </p:nvPr>
        </p:nvSpPr>
        <p:spPr>
          <a:xfrm>
            <a:off x="1285875" y="635000"/>
            <a:ext cx="10287000" cy="2260203"/>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有关</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cookie</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说法正确的是</a:t>
            </a:r>
          </a:p>
        </p:txBody>
      </p:sp>
      <p:sp>
        <p:nvSpPr>
          <p:cNvPr id="5" name="文本框 4">
            <a:extLst>
              <a:ext uri="{FF2B5EF4-FFF2-40B4-BE49-F238E27FC236}">
                <a16:creationId xmlns:a16="http://schemas.microsoft.com/office/drawing/2014/main" xmlns="" id="{0B74EC53-F1B8-47ED-B518-516A67F6B529}"/>
              </a:ext>
            </a:extLst>
          </p:cNvPr>
          <p:cNvSpPr txBox="1"/>
          <p:nvPr>
            <p:custDataLst>
              <p:tags r:id="rId3"/>
            </p:custDataLst>
          </p:nvPr>
        </p:nvSpPr>
        <p:spPr>
          <a:xfrm>
            <a:off x="2571750" y="2938264"/>
            <a:ext cx="9001125" cy="678061"/>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存储在服务器端</a:t>
            </a:r>
          </a:p>
        </p:txBody>
      </p:sp>
      <p:sp>
        <p:nvSpPr>
          <p:cNvPr id="6" name="文本框 5">
            <a:extLst>
              <a:ext uri="{FF2B5EF4-FFF2-40B4-BE49-F238E27FC236}">
                <a16:creationId xmlns:a16="http://schemas.microsoft.com/office/drawing/2014/main" xmlns="" id="{7DC9E853-AF4F-4973-B327-ABE7CDBC6919}"/>
              </a:ext>
            </a:extLst>
          </p:cNvPr>
          <p:cNvSpPr txBox="1"/>
          <p:nvPr>
            <p:custDataLst>
              <p:tags r:id="rId4"/>
            </p:custDataLst>
          </p:nvPr>
        </p:nvSpPr>
        <p:spPr>
          <a:xfrm>
            <a:off x="2571750" y="3842345"/>
            <a:ext cx="9001125" cy="678061"/>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不存在失效期</a:t>
            </a:r>
          </a:p>
        </p:txBody>
      </p:sp>
      <p:sp>
        <p:nvSpPr>
          <p:cNvPr id="7" name="文本框 6">
            <a:extLst>
              <a:ext uri="{FF2B5EF4-FFF2-40B4-BE49-F238E27FC236}">
                <a16:creationId xmlns:a16="http://schemas.microsoft.com/office/drawing/2014/main" xmlns="" id="{034CB4B6-B27E-40BD-9666-94C1AC28DCF0}"/>
              </a:ext>
            </a:extLst>
          </p:cNvPr>
          <p:cNvSpPr txBox="1"/>
          <p:nvPr>
            <p:custDataLst>
              <p:tags r:id="rId5"/>
            </p:custDataLst>
          </p:nvPr>
        </p:nvSpPr>
        <p:spPr>
          <a:xfrm>
            <a:off x="2571750" y="4746427"/>
            <a:ext cx="9001125" cy="678061"/>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可以被人为禁止</a:t>
            </a:r>
          </a:p>
        </p:txBody>
      </p:sp>
      <p:sp>
        <p:nvSpPr>
          <p:cNvPr id="8" name="文本框 7">
            <a:extLst>
              <a:ext uri="{FF2B5EF4-FFF2-40B4-BE49-F238E27FC236}">
                <a16:creationId xmlns:a16="http://schemas.microsoft.com/office/drawing/2014/main" xmlns="" id="{4801BE28-F923-4B1A-BB4C-EC0C50083000}"/>
              </a:ext>
            </a:extLst>
          </p:cNvPr>
          <p:cNvSpPr txBox="1"/>
          <p:nvPr>
            <p:custDataLst>
              <p:tags r:id="rId6"/>
            </p:custDataLst>
          </p:nvPr>
        </p:nvSpPr>
        <p:spPr>
          <a:xfrm>
            <a:off x="2571750" y="5650508"/>
            <a:ext cx="9001125" cy="678061"/>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不同浏览器之间不能共享</a:t>
            </a:r>
          </a:p>
        </p:txBody>
      </p:sp>
      <p:sp>
        <p:nvSpPr>
          <p:cNvPr id="9" name="椭圆 8">
            <a:extLst>
              <a:ext uri="{FF2B5EF4-FFF2-40B4-BE49-F238E27FC236}">
                <a16:creationId xmlns:a16="http://schemas.microsoft.com/office/drawing/2014/main" xmlns="" id="{2BBD085E-942E-4C3F-B580-2E1A19972248}"/>
              </a:ext>
            </a:extLst>
          </p:cNvPr>
          <p:cNvSpPr>
            <a:spLocks noChangeAspect="1"/>
          </p:cNvSpPr>
          <p:nvPr>
            <p:custDataLst>
              <p:tags r:id="rId7"/>
            </p:custDataLst>
          </p:nvPr>
        </p:nvSpPr>
        <p:spPr>
          <a:xfrm>
            <a:off x="1657588" y="3006070"/>
            <a:ext cx="542449" cy="542449"/>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xmlns="" id="{7C9263CC-1202-4ACB-8225-95BF4D026043}"/>
              </a:ext>
            </a:extLst>
          </p:cNvPr>
          <p:cNvSpPr>
            <a:spLocks noChangeAspect="1"/>
          </p:cNvSpPr>
          <p:nvPr>
            <p:custDataLst>
              <p:tags r:id="rId8"/>
            </p:custDataLst>
          </p:nvPr>
        </p:nvSpPr>
        <p:spPr>
          <a:xfrm>
            <a:off x="1657588" y="3910151"/>
            <a:ext cx="542449" cy="542449"/>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xmlns="" id="{8299F9CE-7DA2-4CD3-B8C1-4F2B5506305E}"/>
              </a:ext>
            </a:extLst>
          </p:cNvPr>
          <p:cNvSpPr>
            <a:spLocks noChangeAspect="1"/>
          </p:cNvSpPr>
          <p:nvPr>
            <p:custDataLst>
              <p:tags r:id="rId9"/>
            </p:custDataLst>
          </p:nvPr>
        </p:nvSpPr>
        <p:spPr>
          <a:xfrm>
            <a:off x="1657588" y="4814233"/>
            <a:ext cx="542449" cy="542448"/>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xmlns="" id="{A0F07E5C-32C6-425E-ABD8-0B3ECB933DEF}"/>
              </a:ext>
            </a:extLst>
          </p:cNvPr>
          <p:cNvSpPr>
            <a:spLocks noChangeAspect="1"/>
          </p:cNvSpPr>
          <p:nvPr>
            <p:custDataLst>
              <p:tags r:id="rId10"/>
            </p:custDataLst>
          </p:nvPr>
        </p:nvSpPr>
        <p:spPr>
          <a:xfrm>
            <a:off x="1657588" y="5718314"/>
            <a:ext cx="542449" cy="542448"/>
          </a:xfrm>
          <a:prstGeom prst="ellipse">
            <a:avLst/>
          </a:prstGeom>
          <a:solidFill>
            <a:srgbClr val="808080"/>
          </a:solidFill>
          <a:ln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xmlns="" id="{85F9BFCF-A7F8-4232-9E07-B007AF30685B}"/>
              </a:ext>
            </a:extLst>
          </p:cNvPr>
          <p:cNvSpPr/>
          <p:nvPr>
            <p:custDataLst>
              <p:tags r:id="rId11"/>
            </p:custDataLst>
          </p:nvPr>
        </p:nvSpPr>
        <p:spPr>
          <a:xfrm>
            <a:off x="9403080" y="6554589"/>
            <a:ext cx="1627347" cy="433959"/>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xmlns="" id="{168ED852-46D5-41D5-A2B8-8FAF9C220C3C}"/>
              </a:ext>
            </a:extLst>
          </p:cNvPr>
          <p:cNvGrpSpPr/>
          <p:nvPr>
            <p:custDataLst>
              <p:tags r:id="rId12"/>
            </p:custDataLst>
          </p:nvPr>
        </p:nvGrpSpPr>
        <p:grpSpPr>
          <a:xfrm>
            <a:off x="0" y="0"/>
            <a:ext cx="12858750" cy="635000"/>
            <a:chOff x="0" y="0"/>
            <a:chExt cx="12858750" cy="635000"/>
          </a:xfrm>
        </p:grpSpPr>
        <p:sp>
          <p:nvSpPr>
            <p:cNvPr id="14" name="TitleBackground">
              <a:extLst>
                <a:ext uri="{FF2B5EF4-FFF2-40B4-BE49-F238E27FC236}">
                  <a16:creationId xmlns:a16="http://schemas.microsoft.com/office/drawing/2014/main" xmlns="" id="{EECC662E-C1C5-42C0-A79D-5048A0E3ABE0}"/>
                </a:ext>
              </a:extLst>
            </p:cNvPr>
            <p:cNvSpPr/>
            <p:nvPr>
              <p:custDataLst>
                <p:tags r:id="rId14"/>
              </p:custDataLst>
            </p:nvPr>
          </p:nvSpPr>
          <p:spPr>
            <a:xfrm>
              <a:off x="0" y="0"/>
              <a:ext cx="1285875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xmlns="" id="{BC473E04-F6F6-44A1-90CA-729D15E1FAD7}"/>
                </a:ext>
              </a:extLst>
            </p:cNvPr>
            <p:cNvSpPr/>
            <p:nvPr>
              <p:custDataLst>
                <p:tags r:id="rId15"/>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xmlns="" id="{3BD0E2CB-7156-4F11-B1A9-79D8A426488B}"/>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xmlns="" id="{5A5A585B-90FC-4892-8027-E07E7B5569C6}"/>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xmlns="" id="{FB9D6EAE-F1C0-4376-9DD7-B4164CFD6379}"/>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11309350" y="63500"/>
            <a:ext cx="1422400" cy="508000"/>
          </a:xfrm>
          <a:prstGeom prst="rect">
            <a:avLst/>
          </a:prstGeom>
        </p:spPr>
      </p:pic>
    </p:spTree>
    <p:custDataLst>
      <p:tags r:id="rId1"/>
    </p:custDataLst>
    <p:extLst>
      <p:ext uri="{BB962C8B-B14F-4D97-AF65-F5344CB8AC3E}">
        <p14:creationId xmlns:p14="http://schemas.microsoft.com/office/powerpoint/2010/main" val="3766530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2756967" y="3200826"/>
            <a:ext cx="8208912" cy="830997"/>
          </a:xfrm>
          <a:prstGeom prst="rect">
            <a:avLst/>
          </a:prstGeom>
        </p:spPr>
        <p:txBody>
          <a:bodyPr wrap="square">
            <a:spAutoFit/>
          </a:bodyPr>
          <a:lstStyle/>
          <a:p>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知识点三：</a:t>
            </a:r>
            <a:r>
              <a:rPr lang="en-US" altLang="zh-CN"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编程环境</a:t>
            </a:r>
            <a:endParaRPr lang="zh-CN" altLang="en-US" sz="4800" b="1" dirty="0"/>
          </a:p>
        </p:txBody>
      </p:sp>
    </p:spTree>
    <p:extLst>
      <p:ext uri="{BB962C8B-B14F-4D97-AF65-F5344CB8AC3E}">
        <p14:creationId xmlns:p14="http://schemas.microsoft.com/office/powerpoint/2010/main" val="2477988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5202512" y="837929"/>
            <a:ext cx="2453727" cy="474140"/>
            <a:chOff x="5202512" y="837929"/>
            <a:chExt cx="2453727"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384057" y="837929"/>
              <a:ext cx="2090637" cy="461665"/>
            </a:xfrm>
            <a:prstGeom prst="rect">
              <a:avLst/>
            </a:prstGeom>
          </p:spPr>
          <p:txBody>
            <a:bodyPr wrap="non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编程语言</a:t>
              </a:r>
            </a:p>
          </p:txBody>
        </p:sp>
      </p:grpSp>
      <p:grpSp>
        <p:nvGrpSpPr>
          <p:cNvPr id="83" name="组合 82">
            <a:extLst>
              <a:ext uri="{FF2B5EF4-FFF2-40B4-BE49-F238E27FC236}">
                <a16:creationId xmlns:a16="http://schemas.microsoft.com/office/drawing/2014/main" xmlns="" id="{88329C38-E752-4312-A8F9-EE319E413FEC}"/>
              </a:ext>
            </a:extLst>
          </p:cNvPr>
          <p:cNvGrpSpPr/>
          <p:nvPr/>
        </p:nvGrpSpPr>
        <p:grpSpPr>
          <a:xfrm>
            <a:off x="3065406" y="2027711"/>
            <a:ext cx="2023640" cy="1804638"/>
            <a:chOff x="3189015" y="1672109"/>
            <a:chExt cx="1776423" cy="1584176"/>
          </a:xfrm>
          <a:effectLst>
            <a:outerShdw blurRad="50800" dist="38100" dir="2700000" algn="tl" rotWithShape="0">
              <a:prstClr val="black">
                <a:alpha val="20000"/>
              </a:prstClr>
            </a:outerShdw>
          </a:effectLst>
        </p:grpSpPr>
        <p:sp>
          <p:nvSpPr>
            <p:cNvPr id="64" name="íṡľíḍè-Rectangle 17">
              <a:extLst>
                <a:ext uri="{FF2B5EF4-FFF2-40B4-BE49-F238E27FC236}">
                  <a16:creationId xmlns:a16="http://schemas.microsoft.com/office/drawing/2014/main" xmlns="" id="{C6631384-B0F7-4805-BD3B-91B1FDD1DB43}"/>
                </a:ext>
              </a:extLst>
            </p:cNvPr>
            <p:cNvSpPr/>
            <p:nvPr/>
          </p:nvSpPr>
          <p:spPr>
            <a:xfrm>
              <a:off x="3189015" y="1672109"/>
              <a:ext cx="1776423" cy="1584176"/>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grpSp>
          <p:nvGrpSpPr>
            <p:cNvPr id="80" name="Group 28">
              <a:extLst>
                <a:ext uri="{FF2B5EF4-FFF2-40B4-BE49-F238E27FC236}">
                  <a16:creationId xmlns:a16="http://schemas.microsoft.com/office/drawing/2014/main" xmlns="" id="{9C233BCA-64AE-403E-8D7C-5B1607E6F5CC}"/>
                </a:ext>
              </a:extLst>
            </p:cNvPr>
            <p:cNvGrpSpPr/>
            <p:nvPr/>
          </p:nvGrpSpPr>
          <p:grpSpPr>
            <a:xfrm>
              <a:off x="3820444" y="2161877"/>
              <a:ext cx="513562" cy="525502"/>
              <a:chOff x="2308225" y="3046128"/>
              <a:chExt cx="273050" cy="279400"/>
            </a:xfrm>
            <a:solidFill>
              <a:schemeClr val="bg1"/>
            </a:solidFill>
          </p:grpSpPr>
          <p:sp>
            <p:nvSpPr>
              <p:cNvPr id="81" name="Freeform: Shape 29">
                <a:extLst>
                  <a:ext uri="{FF2B5EF4-FFF2-40B4-BE49-F238E27FC236}">
                    <a16:creationId xmlns:a16="http://schemas.microsoft.com/office/drawing/2014/main" xmlns="" id="{4F47228E-C229-4163-9F77-1451432EE7BE}"/>
                  </a:ext>
                </a:extLst>
              </p:cNvPr>
              <p:cNvSpPr>
                <a:spLocks/>
              </p:cNvSpPr>
              <p:nvPr/>
            </p:nvSpPr>
            <p:spPr bwMode="auto">
              <a:xfrm>
                <a:off x="2308225" y="3046128"/>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82" name="Freeform: Shape 30">
                <a:extLst>
                  <a:ext uri="{FF2B5EF4-FFF2-40B4-BE49-F238E27FC236}">
                    <a16:creationId xmlns:a16="http://schemas.microsoft.com/office/drawing/2014/main" xmlns="" id="{CA70E60C-8642-4097-A7C7-4CCA58B9F52A}"/>
                  </a:ext>
                </a:extLst>
              </p:cNvPr>
              <p:cNvSpPr>
                <a:spLocks/>
              </p:cNvSpPr>
              <p:nvPr/>
            </p:nvSpPr>
            <p:spPr bwMode="auto">
              <a:xfrm>
                <a:off x="2471738" y="3231865"/>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grpSp>
        <p:nvGrpSpPr>
          <p:cNvPr id="84" name="组合 83">
            <a:extLst>
              <a:ext uri="{FF2B5EF4-FFF2-40B4-BE49-F238E27FC236}">
                <a16:creationId xmlns:a16="http://schemas.microsoft.com/office/drawing/2014/main" xmlns="" id="{1961CFDF-CDB0-45F8-932F-0DD3A546804A}"/>
              </a:ext>
            </a:extLst>
          </p:cNvPr>
          <p:cNvGrpSpPr/>
          <p:nvPr/>
        </p:nvGrpSpPr>
        <p:grpSpPr>
          <a:xfrm>
            <a:off x="5417556" y="2027711"/>
            <a:ext cx="2023640" cy="1804638"/>
            <a:chOff x="3189015" y="1672109"/>
            <a:chExt cx="1776423" cy="1584176"/>
          </a:xfrm>
          <a:effectLst>
            <a:outerShdw blurRad="50800" dist="38100" dir="2700000" algn="tl" rotWithShape="0">
              <a:prstClr val="black">
                <a:alpha val="20000"/>
              </a:prstClr>
            </a:outerShdw>
          </a:effectLst>
        </p:grpSpPr>
        <p:sp>
          <p:nvSpPr>
            <p:cNvPr id="85" name="íṡľíḍè-Rectangle 17">
              <a:extLst>
                <a:ext uri="{FF2B5EF4-FFF2-40B4-BE49-F238E27FC236}">
                  <a16:creationId xmlns:a16="http://schemas.microsoft.com/office/drawing/2014/main" xmlns="" id="{123A49EE-A712-4108-8829-C09CFEE7162A}"/>
                </a:ext>
              </a:extLst>
            </p:cNvPr>
            <p:cNvSpPr/>
            <p:nvPr/>
          </p:nvSpPr>
          <p:spPr>
            <a:xfrm>
              <a:off x="3189015" y="1672109"/>
              <a:ext cx="1776423" cy="1584176"/>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grpSp>
          <p:nvGrpSpPr>
            <p:cNvPr id="87" name="Group 28">
              <a:extLst>
                <a:ext uri="{FF2B5EF4-FFF2-40B4-BE49-F238E27FC236}">
                  <a16:creationId xmlns:a16="http://schemas.microsoft.com/office/drawing/2014/main" xmlns="" id="{484B69AA-7332-4D7B-83DE-21FE178E675D}"/>
                </a:ext>
              </a:extLst>
            </p:cNvPr>
            <p:cNvGrpSpPr/>
            <p:nvPr/>
          </p:nvGrpSpPr>
          <p:grpSpPr>
            <a:xfrm>
              <a:off x="3820444" y="2161877"/>
              <a:ext cx="513562" cy="525502"/>
              <a:chOff x="2308225" y="3046128"/>
              <a:chExt cx="273050" cy="279400"/>
            </a:xfrm>
            <a:solidFill>
              <a:schemeClr val="bg1"/>
            </a:solidFill>
          </p:grpSpPr>
          <p:sp>
            <p:nvSpPr>
              <p:cNvPr id="88" name="Freeform: Shape 29">
                <a:extLst>
                  <a:ext uri="{FF2B5EF4-FFF2-40B4-BE49-F238E27FC236}">
                    <a16:creationId xmlns:a16="http://schemas.microsoft.com/office/drawing/2014/main" xmlns="" id="{9CACA868-E021-4840-B55F-BAE776F82466}"/>
                  </a:ext>
                </a:extLst>
              </p:cNvPr>
              <p:cNvSpPr>
                <a:spLocks/>
              </p:cNvSpPr>
              <p:nvPr/>
            </p:nvSpPr>
            <p:spPr bwMode="auto">
              <a:xfrm>
                <a:off x="2308225" y="3046128"/>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89" name="Freeform: Shape 30">
                <a:extLst>
                  <a:ext uri="{FF2B5EF4-FFF2-40B4-BE49-F238E27FC236}">
                    <a16:creationId xmlns:a16="http://schemas.microsoft.com/office/drawing/2014/main" xmlns="" id="{0D98BD78-B337-4F19-B76A-5CEA005C4D05}"/>
                  </a:ext>
                </a:extLst>
              </p:cNvPr>
              <p:cNvSpPr>
                <a:spLocks/>
              </p:cNvSpPr>
              <p:nvPr/>
            </p:nvSpPr>
            <p:spPr bwMode="auto">
              <a:xfrm>
                <a:off x="2471738" y="3231865"/>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grpSp>
        <p:nvGrpSpPr>
          <p:cNvPr id="90" name="组合 89">
            <a:extLst>
              <a:ext uri="{FF2B5EF4-FFF2-40B4-BE49-F238E27FC236}">
                <a16:creationId xmlns:a16="http://schemas.microsoft.com/office/drawing/2014/main" xmlns="" id="{B5D5EE87-157D-4877-8E5B-057CB87FBCA2}"/>
              </a:ext>
            </a:extLst>
          </p:cNvPr>
          <p:cNvGrpSpPr/>
          <p:nvPr/>
        </p:nvGrpSpPr>
        <p:grpSpPr>
          <a:xfrm>
            <a:off x="7769705" y="2027711"/>
            <a:ext cx="2023640" cy="1804638"/>
            <a:chOff x="3189015" y="1672109"/>
            <a:chExt cx="1776423" cy="1584176"/>
          </a:xfrm>
          <a:effectLst>
            <a:outerShdw blurRad="50800" dist="38100" dir="2700000" algn="tl" rotWithShape="0">
              <a:prstClr val="black">
                <a:alpha val="20000"/>
              </a:prstClr>
            </a:outerShdw>
          </a:effectLst>
        </p:grpSpPr>
        <p:sp>
          <p:nvSpPr>
            <p:cNvPr id="91" name="íṡľíḍè-Rectangle 17">
              <a:extLst>
                <a:ext uri="{FF2B5EF4-FFF2-40B4-BE49-F238E27FC236}">
                  <a16:creationId xmlns:a16="http://schemas.microsoft.com/office/drawing/2014/main" xmlns="" id="{58C201C8-1378-4DE5-BC0C-CE8294931C5F}"/>
                </a:ext>
              </a:extLst>
            </p:cNvPr>
            <p:cNvSpPr/>
            <p:nvPr/>
          </p:nvSpPr>
          <p:spPr>
            <a:xfrm>
              <a:off x="3189015" y="1672109"/>
              <a:ext cx="1776423" cy="1584176"/>
            </a:xfrm>
            <a:prstGeom prst="rect">
              <a:avLst/>
            </a:prstGeom>
            <a:solidFill>
              <a:srgbClr val="FFC000"/>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grpSp>
          <p:nvGrpSpPr>
            <p:cNvPr id="93" name="Group 28">
              <a:extLst>
                <a:ext uri="{FF2B5EF4-FFF2-40B4-BE49-F238E27FC236}">
                  <a16:creationId xmlns:a16="http://schemas.microsoft.com/office/drawing/2014/main" xmlns="" id="{17BBEF1F-61D4-4F36-93A8-63F737808186}"/>
                </a:ext>
              </a:extLst>
            </p:cNvPr>
            <p:cNvGrpSpPr/>
            <p:nvPr/>
          </p:nvGrpSpPr>
          <p:grpSpPr>
            <a:xfrm>
              <a:off x="3820444" y="2181694"/>
              <a:ext cx="513562" cy="525502"/>
              <a:chOff x="2308225" y="3056664"/>
              <a:chExt cx="273050" cy="279400"/>
            </a:xfrm>
            <a:solidFill>
              <a:schemeClr val="bg1"/>
            </a:solidFill>
          </p:grpSpPr>
          <p:sp>
            <p:nvSpPr>
              <p:cNvPr id="94" name="Freeform: Shape 29">
                <a:extLst>
                  <a:ext uri="{FF2B5EF4-FFF2-40B4-BE49-F238E27FC236}">
                    <a16:creationId xmlns:a16="http://schemas.microsoft.com/office/drawing/2014/main" xmlns="" id="{A6F7DF60-6F78-4AB2-88F4-C192A78FFE3C}"/>
                  </a:ext>
                </a:extLst>
              </p:cNvPr>
              <p:cNvSpPr>
                <a:spLocks/>
              </p:cNvSpPr>
              <p:nvPr/>
            </p:nvSpPr>
            <p:spPr bwMode="auto">
              <a:xfrm>
                <a:off x="2308225" y="3056664"/>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95" name="Freeform: Shape 30">
                <a:extLst>
                  <a:ext uri="{FF2B5EF4-FFF2-40B4-BE49-F238E27FC236}">
                    <a16:creationId xmlns:a16="http://schemas.microsoft.com/office/drawing/2014/main" xmlns="" id="{B6949690-8CCE-41D4-87F4-078C081B52B5}"/>
                  </a:ext>
                </a:extLst>
              </p:cNvPr>
              <p:cNvSpPr>
                <a:spLocks/>
              </p:cNvSpPr>
              <p:nvPr/>
            </p:nvSpPr>
            <p:spPr bwMode="auto">
              <a:xfrm>
                <a:off x="2471738" y="3242400"/>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sp>
        <p:nvSpPr>
          <p:cNvPr id="98" name="矩形 97">
            <a:extLst>
              <a:ext uri="{FF2B5EF4-FFF2-40B4-BE49-F238E27FC236}">
                <a16:creationId xmlns:a16="http://schemas.microsoft.com/office/drawing/2014/main" xmlns="" id="{B6043767-DC6B-4254-9127-2CD5CBDB1CF9}"/>
              </a:ext>
            </a:extLst>
          </p:cNvPr>
          <p:cNvSpPr/>
          <p:nvPr/>
        </p:nvSpPr>
        <p:spPr>
          <a:xfrm>
            <a:off x="1554550" y="4095934"/>
            <a:ext cx="10099988" cy="2242858"/>
          </a:xfrm>
          <a:prstGeom prst="rect">
            <a:avLst/>
          </a:prstGeom>
        </p:spPr>
        <p:txBody>
          <a:bodyPr wrap="square">
            <a:spAutoFit/>
          </a:bodyPr>
          <a:lstStyle/>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分为</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静态语言和</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动态语言</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静态语言就是通常所见到的超文本标记语言（标准通用标记语言下的一个应用），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动态语言主要是</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ASP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CGI</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等计算机脚本语言编写出来的执行灵活的互联网网页程序。</a:t>
            </a:r>
          </a:p>
        </p:txBody>
      </p:sp>
    </p:spTree>
    <p:extLst>
      <p:ext uri="{BB962C8B-B14F-4D97-AF65-F5344CB8AC3E}">
        <p14:creationId xmlns:p14="http://schemas.microsoft.com/office/powerpoint/2010/main" val="258914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 calcmode="lin" valueType="num">
                                      <p:cBhvr>
                                        <p:cTn id="11" dur="500" fill="hold"/>
                                        <p:tgtEl>
                                          <p:spTgt spid="83"/>
                                        </p:tgtEl>
                                        <p:attrNameLst>
                                          <p:attrName>ppt_w</p:attrName>
                                        </p:attrNameLst>
                                      </p:cBhvr>
                                      <p:tavLst>
                                        <p:tav tm="0">
                                          <p:val>
                                            <p:fltVal val="0"/>
                                          </p:val>
                                        </p:tav>
                                        <p:tav tm="100000">
                                          <p:val>
                                            <p:strVal val="#ppt_w"/>
                                          </p:val>
                                        </p:tav>
                                      </p:tavLst>
                                    </p:anim>
                                    <p:anim calcmode="lin" valueType="num">
                                      <p:cBhvr>
                                        <p:cTn id="12" dur="500" fill="hold"/>
                                        <p:tgtEl>
                                          <p:spTgt spid="83"/>
                                        </p:tgtEl>
                                        <p:attrNameLst>
                                          <p:attrName>ppt_h</p:attrName>
                                        </p:attrNameLst>
                                      </p:cBhvr>
                                      <p:tavLst>
                                        <p:tav tm="0">
                                          <p:val>
                                            <p:fltVal val="0"/>
                                          </p:val>
                                        </p:tav>
                                        <p:tav tm="100000">
                                          <p:val>
                                            <p:strVal val="#ppt_h"/>
                                          </p:val>
                                        </p:tav>
                                      </p:tavLst>
                                    </p:anim>
                                    <p:animEffect transition="in" filter="fade">
                                      <p:cBhvr>
                                        <p:cTn id="13" dur="500"/>
                                        <p:tgtEl>
                                          <p:spTgt spid="83"/>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84"/>
                                        </p:tgtEl>
                                        <p:attrNameLst>
                                          <p:attrName>style.visibility</p:attrName>
                                        </p:attrNameLst>
                                      </p:cBhvr>
                                      <p:to>
                                        <p:strVal val="visible"/>
                                      </p:to>
                                    </p:set>
                                    <p:anim calcmode="lin" valueType="num">
                                      <p:cBhvr>
                                        <p:cTn id="17" dur="500" fill="hold"/>
                                        <p:tgtEl>
                                          <p:spTgt spid="84"/>
                                        </p:tgtEl>
                                        <p:attrNameLst>
                                          <p:attrName>ppt_w</p:attrName>
                                        </p:attrNameLst>
                                      </p:cBhvr>
                                      <p:tavLst>
                                        <p:tav tm="0">
                                          <p:val>
                                            <p:fltVal val="0"/>
                                          </p:val>
                                        </p:tav>
                                        <p:tav tm="100000">
                                          <p:val>
                                            <p:strVal val="#ppt_w"/>
                                          </p:val>
                                        </p:tav>
                                      </p:tavLst>
                                    </p:anim>
                                    <p:anim calcmode="lin" valueType="num">
                                      <p:cBhvr>
                                        <p:cTn id="18" dur="500" fill="hold"/>
                                        <p:tgtEl>
                                          <p:spTgt spid="84"/>
                                        </p:tgtEl>
                                        <p:attrNameLst>
                                          <p:attrName>ppt_h</p:attrName>
                                        </p:attrNameLst>
                                      </p:cBhvr>
                                      <p:tavLst>
                                        <p:tav tm="0">
                                          <p:val>
                                            <p:fltVal val="0"/>
                                          </p:val>
                                        </p:tav>
                                        <p:tav tm="100000">
                                          <p:val>
                                            <p:strVal val="#ppt_h"/>
                                          </p:val>
                                        </p:tav>
                                      </p:tavLst>
                                    </p:anim>
                                    <p:animEffect transition="in" filter="fade">
                                      <p:cBhvr>
                                        <p:cTn id="19" dur="500"/>
                                        <p:tgtEl>
                                          <p:spTgt spid="84"/>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90"/>
                                        </p:tgtEl>
                                        <p:attrNameLst>
                                          <p:attrName>style.visibility</p:attrName>
                                        </p:attrNameLst>
                                      </p:cBhvr>
                                      <p:to>
                                        <p:strVal val="visible"/>
                                      </p:to>
                                    </p:set>
                                    <p:anim calcmode="lin" valueType="num">
                                      <p:cBhvr>
                                        <p:cTn id="23" dur="500" fill="hold"/>
                                        <p:tgtEl>
                                          <p:spTgt spid="90"/>
                                        </p:tgtEl>
                                        <p:attrNameLst>
                                          <p:attrName>ppt_w</p:attrName>
                                        </p:attrNameLst>
                                      </p:cBhvr>
                                      <p:tavLst>
                                        <p:tav tm="0">
                                          <p:val>
                                            <p:fltVal val="0"/>
                                          </p:val>
                                        </p:tav>
                                        <p:tav tm="100000">
                                          <p:val>
                                            <p:strVal val="#ppt_w"/>
                                          </p:val>
                                        </p:tav>
                                      </p:tavLst>
                                    </p:anim>
                                    <p:anim calcmode="lin" valueType="num">
                                      <p:cBhvr>
                                        <p:cTn id="24" dur="500" fill="hold"/>
                                        <p:tgtEl>
                                          <p:spTgt spid="90"/>
                                        </p:tgtEl>
                                        <p:attrNameLst>
                                          <p:attrName>ppt_h</p:attrName>
                                        </p:attrNameLst>
                                      </p:cBhvr>
                                      <p:tavLst>
                                        <p:tav tm="0">
                                          <p:val>
                                            <p:fltVal val="0"/>
                                          </p:val>
                                        </p:tav>
                                        <p:tav tm="100000">
                                          <p:val>
                                            <p:strVal val="#ppt_h"/>
                                          </p:val>
                                        </p:tav>
                                      </p:tavLst>
                                    </p:anim>
                                    <p:animEffect transition="in" filter="fade">
                                      <p:cBhvr>
                                        <p:cTn id="25" dur="500"/>
                                        <p:tgtEl>
                                          <p:spTgt spid="90"/>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98"/>
                                        </p:tgtEl>
                                        <p:attrNameLst>
                                          <p:attrName>style.visibility</p:attrName>
                                        </p:attrNameLst>
                                      </p:cBhvr>
                                      <p:to>
                                        <p:strVal val="visible"/>
                                      </p:to>
                                    </p:set>
                                    <p:animEffect transition="in" filter="wipe(left)">
                                      <p:cBhvr>
                                        <p:cTn id="29"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59913471-79C0-4B60-AFDA-9776520A54ED}"/>
              </a:ext>
            </a:extLst>
          </p:cNvPr>
          <p:cNvGrpSpPr/>
          <p:nvPr/>
        </p:nvGrpSpPr>
        <p:grpSpPr>
          <a:xfrm>
            <a:off x="1263230" y="1816125"/>
            <a:ext cx="10332290" cy="3465571"/>
            <a:chOff x="1263230" y="1989440"/>
            <a:chExt cx="10332290" cy="3465571"/>
          </a:xfrm>
        </p:grpSpPr>
        <p:sp>
          <p:nvSpPr>
            <p:cNvPr id="10" name="矩形: 圆角 9">
              <a:extLst>
                <a:ext uri="{FF2B5EF4-FFF2-40B4-BE49-F238E27FC236}">
                  <a16:creationId xmlns:a16="http://schemas.microsoft.com/office/drawing/2014/main" xmlns="" id="{E5E3EC1C-74FC-4C48-9D84-DA52DC0FBCE8}"/>
                </a:ext>
              </a:extLst>
            </p:cNvPr>
            <p:cNvSpPr/>
            <p:nvPr/>
          </p:nvSpPr>
          <p:spPr>
            <a:xfrm>
              <a:off x="1263230" y="1989440"/>
              <a:ext cx="10332290" cy="3465571"/>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xmlns="" id="{938C6252-55B6-42CE-98FC-347733AE6A0C}"/>
                </a:ext>
              </a:extLst>
            </p:cNvPr>
            <p:cNvSpPr/>
            <p:nvPr/>
          </p:nvSpPr>
          <p:spPr>
            <a:xfrm>
              <a:off x="1676847" y="2104157"/>
              <a:ext cx="9577064" cy="3350854"/>
            </a:xfrm>
            <a:prstGeom prst="rect">
              <a:avLst/>
            </a:prstGeom>
          </p:spPr>
          <p:txBody>
            <a:bodyPr wrap="square">
              <a:spAutoFit/>
            </a:bodyPr>
            <a:lstStyle/>
            <a:p>
              <a:pPr marL="342900" indent="-342900" algn="just">
                <a:lnSpc>
                  <a:spcPct val="150000"/>
                </a:lnSpc>
                <a:spcBef>
                  <a:spcPts val="0"/>
                </a:spcBef>
                <a:spcAft>
                  <a:spcPts val="0"/>
                </a:spcAft>
                <a:buFont typeface="Wingdings" panose="05000000000000000000" pitchFamily="2" charset="2"/>
                <a:buChar char="p"/>
              </a:pP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PHPnow</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是</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Win32</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下绿色免费的</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Apache + PHP + MySQL </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环境套件包。简易安装、快速搭建支持虚拟主机的 </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 </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环境。附带 </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PnCp.cmd</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控制面板，帮助你快速配置你的套件，使用非常方便。</a:t>
              </a:r>
            </a:p>
            <a:p>
              <a:pPr marL="342900" indent="-342900" algn="just">
                <a:lnSpc>
                  <a:spcPct val="150000"/>
                </a:lnSpc>
                <a:spcBef>
                  <a:spcPts val="0"/>
                </a:spcBef>
                <a:spcAft>
                  <a:spcPts val="0"/>
                </a:spcAft>
                <a:buFont typeface="Wingdings" panose="05000000000000000000" pitchFamily="2" charset="2"/>
                <a:buChar char="p"/>
              </a:pP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PHPnow</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是绿色的，解压后执行 </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Setup.cmd </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初始化，即可得到一个 </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 + MySQL </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环境。然后就可以直接安装 </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Discuz</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PHPWind</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DeDe, WordPress </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等程序。 </a:t>
              </a:r>
            </a:p>
          </p:txBody>
        </p:sp>
      </p:grpSp>
      <p:pic>
        <p:nvPicPr>
          <p:cNvPr id="9" name="图片 8">
            <a:extLst>
              <a:ext uri="{FF2B5EF4-FFF2-40B4-BE49-F238E27FC236}">
                <a16:creationId xmlns:a16="http://schemas.microsoft.com/office/drawing/2014/main" xmlns=""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05639" y="4768453"/>
            <a:ext cx="2219712" cy="2219712"/>
          </a:xfrm>
          <a:prstGeom prst="rect">
            <a:avLst/>
          </a:prstGeom>
        </p:spPr>
      </p:pic>
      <p:grpSp>
        <p:nvGrpSpPr>
          <p:cNvPr id="11" name="组合 10">
            <a:extLst>
              <a:ext uri="{FF2B5EF4-FFF2-40B4-BE49-F238E27FC236}">
                <a16:creationId xmlns:a16="http://schemas.microsoft.com/office/drawing/2014/main" xmlns="" id="{9030A7A1-11C4-49B6-AED9-0CF98214B62A}"/>
              </a:ext>
            </a:extLst>
          </p:cNvPr>
          <p:cNvGrpSpPr/>
          <p:nvPr/>
        </p:nvGrpSpPr>
        <p:grpSpPr>
          <a:xfrm>
            <a:off x="596727" y="875216"/>
            <a:ext cx="4608512" cy="508861"/>
            <a:chOff x="1420106" y="1402730"/>
            <a:chExt cx="4608512" cy="508861"/>
          </a:xfrm>
          <a:effectLst>
            <a:outerShdw blurRad="50800" dist="38100" dir="2700000" algn="tl" rotWithShape="0">
              <a:prstClr val="black">
                <a:alpha val="20000"/>
              </a:prstClr>
            </a:outerShdw>
          </a:effectLst>
        </p:grpSpPr>
        <p:sp>
          <p:nvSpPr>
            <p:cNvPr id="12" name="Round Same Side Corner Rectangle 29">
              <a:extLst>
                <a:ext uri="{FF2B5EF4-FFF2-40B4-BE49-F238E27FC236}">
                  <a16:creationId xmlns:a16="http://schemas.microsoft.com/office/drawing/2014/main" xmlns="" id="{3430026E-8859-4B81-95BE-665DADF8C580}"/>
                </a:ext>
              </a:extLst>
            </p:cNvPr>
            <p:cNvSpPr/>
            <p:nvPr/>
          </p:nvSpPr>
          <p:spPr>
            <a:xfrm rot="5400000">
              <a:off x="3429975" y="-33042"/>
              <a:ext cx="508859" cy="3380405"/>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13" name="Round Same Side Corner Rectangle 45">
              <a:extLst>
                <a:ext uri="{FF2B5EF4-FFF2-40B4-BE49-F238E27FC236}">
                  <a16:creationId xmlns:a16="http://schemas.microsoft.com/office/drawing/2014/main" xmlns="" id="{307B6C36-AA58-44EC-BF9E-91068F2B1354}"/>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14" name="Rectangle 62">
              <a:extLst>
                <a:ext uri="{FF2B5EF4-FFF2-40B4-BE49-F238E27FC236}">
                  <a16:creationId xmlns:a16="http://schemas.microsoft.com/office/drawing/2014/main" xmlns="" id="{560C7A96-2927-4395-B052-E58B4E04CCF7}"/>
                </a:ext>
              </a:extLst>
            </p:cNvPr>
            <p:cNvSpPr/>
            <p:nvPr/>
          </p:nvSpPr>
          <p:spPr>
            <a:xfrm>
              <a:off x="2053958" y="1402731"/>
              <a:ext cx="397466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WEB</a:t>
              </a: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服务环境安装</a:t>
              </a:r>
            </a:p>
          </p:txBody>
        </p:sp>
        <p:sp>
          <p:nvSpPr>
            <p:cNvPr id="15" name="Rectangle 62">
              <a:extLst>
                <a:ext uri="{FF2B5EF4-FFF2-40B4-BE49-F238E27FC236}">
                  <a16:creationId xmlns:a16="http://schemas.microsoft.com/office/drawing/2014/main" xmlns="" id="{E2109773-F7DF-4E08-920F-99A2D800DDE4}"/>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1</a:t>
              </a:r>
            </a:p>
          </p:txBody>
        </p:sp>
      </p:grpSp>
    </p:spTree>
    <p:extLst>
      <p:ext uri="{BB962C8B-B14F-4D97-AF65-F5344CB8AC3E}">
        <p14:creationId xmlns:p14="http://schemas.microsoft.com/office/powerpoint/2010/main" val="196326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par>
                          <p:cTn id="15" fill="hold">
                            <p:stCondLst>
                              <p:cond delay="1000"/>
                            </p:stCondLst>
                            <p:childTnLst>
                              <p:par>
                                <p:cTn id="16" presetID="2" presetClass="entr" presetSubtype="2" decel="6000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1+#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1100783" y="1453648"/>
            <a:ext cx="10657184" cy="1010549"/>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解压后执行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Setup.cmd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初始化，即可得到一个 </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 + MySQL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环境。</a:t>
            </a:r>
          </a:p>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windows7</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及以上版本安装的时候，会遭遇管理员权限、路径包含非英文字符的问题，安装所注意的细节如下：</a:t>
            </a:r>
          </a:p>
        </p:txBody>
      </p:sp>
      <p:sp>
        <p:nvSpPr>
          <p:cNvPr id="4" name="矩形: 圆角 3">
            <a:extLst>
              <a:ext uri="{FF2B5EF4-FFF2-40B4-BE49-F238E27FC236}">
                <a16:creationId xmlns:a16="http://schemas.microsoft.com/office/drawing/2014/main" xmlns="" id="{AC0F91AE-3150-4A4F-BE5C-5BD47F5BEB70}"/>
              </a:ext>
            </a:extLst>
          </p:cNvPr>
          <p:cNvSpPr/>
          <p:nvPr/>
        </p:nvSpPr>
        <p:spPr>
          <a:xfrm>
            <a:off x="7360156" y="3723304"/>
            <a:ext cx="4397811" cy="1577034"/>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）解压</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phpnow</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后（切近路径不能出现中文，有可能导致以后服务无法正常启动），点</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setup.cmd</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即可进入安装界面，之后，选择</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init.cmd</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24" name="组合 23">
            <a:extLst>
              <a:ext uri="{FF2B5EF4-FFF2-40B4-BE49-F238E27FC236}">
                <a16:creationId xmlns:a16="http://schemas.microsoft.com/office/drawing/2014/main" xmlns="" id="{5579B60B-A95A-4162-805A-1C1EE3FB60C5}"/>
              </a:ext>
            </a:extLst>
          </p:cNvPr>
          <p:cNvGrpSpPr/>
          <p:nvPr/>
        </p:nvGrpSpPr>
        <p:grpSpPr>
          <a:xfrm>
            <a:off x="5134791" y="837929"/>
            <a:ext cx="2589170" cy="474140"/>
            <a:chOff x="5134791" y="837929"/>
            <a:chExt cx="2589170" cy="474140"/>
          </a:xfrm>
        </p:grpSpPr>
        <p:cxnSp>
          <p:nvCxnSpPr>
            <p:cNvPr id="25" name="íślíḋè-Straight Connector 13">
              <a:extLst>
                <a:ext uri="{FF2B5EF4-FFF2-40B4-BE49-F238E27FC236}">
                  <a16:creationId xmlns:a16="http://schemas.microsoft.com/office/drawing/2014/main" xmlns="" id="{547605E9-D04D-494E-AF5B-6BE0D0110E5D}"/>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xmlns="" id="{05CD58A8-6769-4A3A-B0F3-443E9D6D131C}"/>
                </a:ext>
              </a:extLst>
            </p:cNvPr>
            <p:cNvSpPr/>
            <p:nvPr/>
          </p:nvSpPr>
          <p:spPr>
            <a:xfrm>
              <a:off x="5134791" y="837929"/>
              <a:ext cx="2589170" cy="461665"/>
            </a:xfrm>
            <a:prstGeom prst="rect">
              <a:avLst/>
            </a:prstGeom>
          </p:spPr>
          <p:txBody>
            <a:bodyPr wrap="none">
              <a:spAutoFit/>
            </a:bodyPr>
            <a:lstStyle/>
            <a:p>
              <a:pPr algn="ct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PHPnow</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是绿色的</a:t>
              </a:r>
            </a:p>
          </p:txBody>
        </p:sp>
      </p:grpSp>
      <p:pic>
        <p:nvPicPr>
          <p:cNvPr id="27" name="图片 5">
            <a:extLst>
              <a:ext uri="{FF2B5EF4-FFF2-40B4-BE49-F238E27FC236}">
                <a16:creationId xmlns:a16="http://schemas.microsoft.com/office/drawing/2014/main" xmlns="" id="{0AD99220-EEE8-4154-AC1B-8B6FFA707450}"/>
              </a:ext>
            </a:extLst>
          </p:cNvPr>
          <p:cNvPicPr>
            <a:picLocks noChangeAspect="1" noChangeArrowheads="1"/>
          </p:cNvPicPr>
          <p:nvPr/>
        </p:nvPicPr>
        <p:blipFill>
          <a:blip r:embed="rId3"/>
          <a:srcRect/>
          <a:stretch>
            <a:fillRect/>
          </a:stretch>
        </p:blipFill>
        <p:spPr bwMode="auto">
          <a:xfrm>
            <a:off x="1100783" y="2628922"/>
            <a:ext cx="5788446" cy="3765799"/>
          </a:xfrm>
          <a:prstGeom prst="rect">
            <a:avLst/>
          </a:prstGeom>
          <a:noFill/>
          <a:ln w="9525">
            <a:noFill/>
            <a:miter lim="800000"/>
            <a:headEnd/>
            <a:tailEnd/>
          </a:ln>
        </p:spPr>
      </p:pic>
    </p:spTree>
    <p:extLst>
      <p:ext uri="{BB962C8B-B14F-4D97-AF65-F5344CB8AC3E}">
        <p14:creationId xmlns:p14="http://schemas.microsoft.com/office/powerpoint/2010/main" val="3620344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linds(horizontal)">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490385" y="837929"/>
            <a:ext cx="3877985" cy="474140"/>
            <a:chOff x="5116947" y="837929"/>
            <a:chExt cx="2624856"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116947" y="837929"/>
              <a:ext cx="2624856"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然而，很可能无法安装成功</a:t>
              </a:r>
            </a:p>
          </p:txBody>
        </p:sp>
      </p:grpSp>
      <p:sp>
        <p:nvSpPr>
          <p:cNvPr id="30" name="文本框 29">
            <a:extLst>
              <a:ext uri="{FF2B5EF4-FFF2-40B4-BE49-F238E27FC236}">
                <a16:creationId xmlns:a16="http://schemas.microsoft.com/office/drawing/2014/main" xmlns="" id="{E26E5F43-1E66-4C44-BA9C-8774F5CBCAAB}"/>
              </a:ext>
            </a:extLst>
          </p:cNvPr>
          <p:cNvSpPr txBox="1"/>
          <p:nvPr/>
        </p:nvSpPr>
        <p:spPr>
          <a:xfrm>
            <a:off x="1319261" y="3994304"/>
            <a:ext cx="4929991" cy="1195215"/>
          </a:xfrm>
          <a:prstGeom prst="rect">
            <a:avLst/>
          </a:prstGeom>
          <a:noFill/>
        </p:spPr>
        <p:txBody>
          <a:bodyPr wrap="square" lIns="86376" tIns="43188" rIns="86376" bIns="43188" rtlCol="0">
            <a:spAutoFit/>
          </a:bodyPr>
          <a:lstStyle/>
          <a:p>
            <a:pPr algn="just"/>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提示</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apache_cn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服务安装失败。这个是因为需要管理员权限方可完成服务的安装。</a:t>
            </a:r>
          </a:p>
        </p:txBody>
      </p:sp>
      <p:sp>
        <p:nvSpPr>
          <p:cNvPr id="36" name="文本框 35">
            <a:extLst>
              <a:ext uri="{FF2B5EF4-FFF2-40B4-BE49-F238E27FC236}">
                <a16:creationId xmlns:a16="http://schemas.microsoft.com/office/drawing/2014/main" xmlns="" id="{E9E68B4E-792F-4BBE-BBA1-F777402889EB}"/>
              </a:ext>
            </a:extLst>
          </p:cNvPr>
          <p:cNvSpPr txBox="1"/>
          <p:nvPr/>
        </p:nvSpPr>
        <p:spPr>
          <a:xfrm>
            <a:off x="7052150" y="3972909"/>
            <a:ext cx="4627597" cy="1933879"/>
          </a:xfrm>
          <a:prstGeom prst="rect">
            <a:avLst/>
          </a:prstGeom>
          <a:noFill/>
        </p:spPr>
        <p:txBody>
          <a:bodyPr wrap="square" lIns="86376" tIns="43188" rIns="86376" bIns="43188" rtlCol="0">
            <a:spAutoFit/>
          </a:bodyPr>
          <a:lstStyle/>
          <a:p>
            <a:pPr algn="just"/>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）解决管理员权限问题的做法是：</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到</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c:\windows\system32</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中找到</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cmd.exe</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，右键，以管理员方式运行</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；启动后，通过</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dos</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对话框切入</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phpnow</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的安装路径：</a:t>
            </a:r>
          </a:p>
        </p:txBody>
      </p:sp>
      <p:grpSp>
        <p:nvGrpSpPr>
          <p:cNvPr id="17" name="组合 16">
            <a:extLst>
              <a:ext uri="{FF2B5EF4-FFF2-40B4-BE49-F238E27FC236}">
                <a16:creationId xmlns:a16="http://schemas.microsoft.com/office/drawing/2014/main" xmlns="" id="{688F3E22-663E-4F22-8A3C-8D10FBF25E9B}"/>
              </a:ext>
            </a:extLst>
          </p:cNvPr>
          <p:cNvGrpSpPr/>
          <p:nvPr/>
        </p:nvGrpSpPr>
        <p:grpSpPr>
          <a:xfrm>
            <a:off x="2972788" y="1960141"/>
            <a:ext cx="1622946" cy="1622946"/>
            <a:chOff x="2972788" y="1960141"/>
            <a:chExt cx="1622946" cy="1622946"/>
          </a:xfrm>
        </p:grpSpPr>
        <p:grpSp>
          <p:nvGrpSpPr>
            <p:cNvPr id="18" name="组合 17">
              <a:extLst>
                <a:ext uri="{FF2B5EF4-FFF2-40B4-BE49-F238E27FC236}">
                  <a16:creationId xmlns:a16="http://schemas.microsoft.com/office/drawing/2014/main" xmlns="" id="{BA180611-01E0-4278-B0B0-011793B3874B}"/>
                </a:ext>
              </a:extLst>
            </p:cNvPr>
            <p:cNvGrpSpPr/>
            <p:nvPr/>
          </p:nvGrpSpPr>
          <p:grpSpPr>
            <a:xfrm>
              <a:off x="2972788" y="1960141"/>
              <a:ext cx="1622946" cy="1622946"/>
              <a:chOff x="2716147" y="2106202"/>
              <a:chExt cx="1622946" cy="1622946"/>
            </a:xfrm>
          </p:grpSpPr>
          <p:sp>
            <p:nvSpPr>
              <p:cNvPr id="20" name="is1ide-Oval 8">
                <a:extLst>
                  <a:ext uri="{FF2B5EF4-FFF2-40B4-BE49-F238E27FC236}">
                    <a16:creationId xmlns:a16="http://schemas.microsoft.com/office/drawing/2014/main" xmlns="" id="{9AB6C2BA-2DAE-41C8-9C8D-118FA0B375E9}"/>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21" name="is1ide-Oval 8">
                <a:extLst>
                  <a:ext uri="{FF2B5EF4-FFF2-40B4-BE49-F238E27FC236}">
                    <a16:creationId xmlns:a16="http://schemas.microsoft.com/office/drawing/2014/main" xmlns="" id="{A5BFD3C0-8AA2-4787-BE90-B5D16F048C9B}"/>
                  </a:ext>
                </a:extLst>
              </p:cNvPr>
              <p:cNvSpPr/>
              <p:nvPr/>
            </p:nvSpPr>
            <p:spPr>
              <a:xfrm>
                <a:off x="2828972" y="2219027"/>
                <a:ext cx="1397296" cy="1397296"/>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grpSp>
        <p:sp>
          <p:nvSpPr>
            <p:cNvPr id="19" name="KSO_Shape">
              <a:extLst>
                <a:ext uri="{FF2B5EF4-FFF2-40B4-BE49-F238E27FC236}">
                  <a16:creationId xmlns:a16="http://schemas.microsoft.com/office/drawing/2014/main" xmlns="" id="{4D24DD27-67B4-4495-97B0-854F883C2C78}"/>
                </a:ext>
              </a:extLst>
            </p:cNvPr>
            <p:cNvSpPr>
              <a:spLocks/>
            </p:cNvSpPr>
            <p:nvPr/>
          </p:nvSpPr>
          <p:spPr bwMode="auto">
            <a:xfrm>
              <a:off x="3562231" y="2409614"/>
              <a:ext cx="444053" cy="724000"/>
            </a:xfrm>
            <a:custGeom>
              <a:avLst/>
              <a:gdLst>
                <a:gd name="T0" fmla="*/ 454852 w 3085"/>
                <a:gd name="T1" fmla="*/ 674490 h 5033"/>
                <a:gd name="T2" fmla="*/ 367366 w 3085"/>
                <a:gd name="T3" fmla="*/ 534445 h 5033"/>
                <a:gd name="T4" fmla="*/ 234811 w 3085"/>
                <a:gd name="T5" fmla="*/ 639290 h 5033"/>
                <a:gd name="T6" fmla="*/ 142780 w 3085"/>
                <a:gd name="T7" fmla="*/ 819078 h 5033"/>
                <a:gd name="T8" fmla="*/ 103393 w 3085"/>
                <a:gd name="T9" fmla="*/ 1068889 h 5033"/>
                <a:gd name="T10" fmla="*/ 124980 w 3085"/>
                <a:gd name="T11" fmla="*/ 1264953 h 5033"/>
                <a:gd name="T12" fmla="*/ 202998 w 3085"/>
                <a:gd name="T13" fmla="*/ 1305453 h 5033"/>
                <a:gd name="T14" fmla="*/ 458261 w 3085"/>
                <a:gd name="T15" fmla="*/ 1220290 h 5033"/>
                <a:gd name="T16" fmla="*/ 413192 w 3085"/>
                <a:gd name="T17" fmla="*/ 956853 h 5033"/>
                <a:gd name="T18" fmla="*/ 555594 w 3085"/>
                <a:gd name="T19" fmla="*/ 1014764 h 5033"/>
                <a:gd name="T20" fmla="*/ 562411 w 3085"/>
                <a:gd name="T21" fmla="*/ 1226725 h 5033"/>
                <a:gd name="T22" fmla="*/ 803281 w 3085"/>
                <a:gd name="T23" fmla="*/ 1306967 h 5033"/>
                <a:gd name="T24" fmla="*/ 869180 w 3085"/>
                <a:gd name="T25" fmla="*/ 1233159 h 5033"/>
                <a:gd name="T26" fmla="*/ 875997 w 3085"/>
                <a:gd name="T27" fmla="*/ 1003787 h 5033"/>
                <a:gd name="T28" fmla="*/ 823733 w 3085"/>
                <a:gd name="T29" fmla="*/ 769873 h 5033"/>
                <a:gd name="T30" fmla="*/ 720719 w 3085"/>
                <a:gd name="T31" fmla="*/ 607496 h 5033"/>
                <a:gd name="T32" fmla="*/ 580968 w 3085"/>
                <a:gd name="T33" fmla="*/ 521197 h 5033"/>
                <a:gd name="T34" fmla="*/ 545747 w 3085"/>
                <a:gd name="T35" fmla="*/ 701742 h 5033"/>
                <a:gd name="T36" fmla="*/ 442733 w 3085"/>
                <a:gd name="T37" fmla="*/ 971993 h 5033"/>
                <a:gd name="T38" fmla="*/ 515448 w 3085"/>
                <a:gd name="T39" fmla="*/ 995460 h 5033"/>
                <a:gd name="T40" fmla="*/ 541202 w 3085"/>
                <a:gd name="T41" fmla="*/ 769873 h 5033"/>
                <a:gd name="T42" fmla="*/ 471137 w 3085"/>
                <a:gd name="T43" fmla="*/ 740728 h 5033"/>
                <a:gd name="T44" fmla="*/ 442354 w 3085"/>
                <a:gd name="T45" fmla="*/ 769873 h 5033"/>
                <a:gd name="T46" fmla="*/ 874104 w 3085"/>
                <a:gd name="T47" fmla="*/ 339516 h 5033"/>
                <a:gd name="T48" fmla="*/ 1086949 w 3085"/>
                <a:gd name="T49" fmla="*/ 289175 h 5033"/>
                <a:gd name="T50" fmla="*/ 1168375 w 3085"/>
                <a:gd name="T51" fmla="*/ 82892 h 5033"/>
                <a:gd name="T52" fmla="*/ 1117247 w 3085"/>
                <a:gd name="T53" fmla="*/ 757 h 5033"/>
                <a:gd name="T54" fmla="*/ 1055514 w 3085"/>
                <a:gd name="T55" fmla="*/ 46934 h 5033"/>
                <a:gd name="T56" fmla="*/ 1030897 w 3085"/>
                <a:gd name="T57" fmla="*/ 188494 h 5033"/>
                <a:gd name="T58" fmla="*/ 933564 w 3085"/>
                <a:gd name="T59" fmla="*/ 234293 h 5033"/>
                <a:gd name="T60" fmla="*/ 711629 w 3085"/>
                <a:gd name="T61" fmla="*/ 200985 h 5033"/>
                <a:gd name="T62" fmla="*/ 523780 w 3085"/>
                <a:gd name="T63" fmla="*/ 277442 h 5033"/>
                <a:gd name="T64" fmla="*/ 415843 w 3085"/>
                <a:gd name="T65" fmla="*/ 430357 h 5033"/>
                <a:gd name="T66" fmla="*/ 234432 w 3085"/>
                <a:gd name="T67" fmla="*/ 518548 h 5033"/>
                <a:gd name="T68" fmla="*/ 95439 w 3085"/>
                <a:gd name="T69" fmla="*/ 702121 h 5033"/>
                <a:gd name="T70" fmla="*/ 14392 w 3085"/>
                <a:gd name="T71" fmla="*/ 975021 h 5033"/>
                <a:gd name="T72" fmla="*/ 5681 w 3085"/>
                <a:gd name="T73" fmla="*/ 1303182 h 5033"/>
                <a:gd name="T74" fmla="*/ 77639 w 3085"/>
                <a:gd name="T75" fmla="*/ 1601820 h 5033"/>
                <a:gd name="T76" fmla="*/ 216632 w 3085"/>
                <a:gd name="T77" fmla="*/ 1800155 h 5033"/>
                <a:gd name="T78" fmla="*/ 404860 w 3085"/>
                <a:gd name="T79" fmla="*/ 1895537 h 5033"/>
                <a:gd name="T80" fmla="*/ 602935 w 3085"/>
                <a:gd name="T81" fmla="*/ 1889860 h 5033"/>
                <a:gd name="T82" fmla="*/ 785860 w 3085"/>
                <a:gd name="T83" fmla="*/ 1781987 h 5033"/>
                <a:gd name="T84" fmla="*/ 918036 w 3085"/>
                <a:gd name="T85" fmla="*/ 1571918 h 5033"/>
                <a:gd name="T86" fmla="*/ 980905 w 3085"/>
                <a:gd name="T87" fmla="*/ 1261547 h 5033"/>
                <a:gd name="T88" fmla="*/ 965377 w 3085"/>
                <a:gd name="T89" fmla="*/ 947769 h 5033"/>
                <a:gd name="T90" fmla="*/ 883193 w 3085"/>
                <a:gd name="T91" fmla="*/ 691901 h 5033"/>
                <a:gd name="T92" fmla="*/ 748745 w 3085"/>
                <a:gd name="T93" fmla="*/ 518169 h 5033"/>
                <a:gd name="T94" fmla="*/ 575666 w 3085"/>
                <a:gd name="T95" fmla="*/ 431871 h 5033"/>
                <a:gd name="T96" fmla="*/ 633611 w 3085"/>
                <a:gd name="T97" fmla="*/ 326647 h 5033"/>
                <a:gd name="T98" fmla="*/ 920308 w 3085"/>
                <a:gd name="T99" fmla="*/ 1231645 h 5033"/>
                <a:gd name="T100" fmla="*/ 856682 w 3085"/>
                <a:gd name="T101" fmla="*/ 1355415 h 5033"/>
                <a:gd name="T102" fmla="*/ 660501 w 3085"/>
                <a:gd name="T103" fmla="*/ 1299018 h 5033"/>
                <a:gd name="T104" fmla="*/ 458261 w 3085"/>
                <a:gd name="T105" fmla="*/ 1261547 h 5033"/>
                <a:gd name="T106" fmla="*/ 192772 w 3085"/>
                <a:gd name="T107" fmla="*/ 1351630 h 5033"/>
                <a:gd name="T108" fmla="*/ 92410 w 3085"/>
                <a:gd name="T109" fmla="*/ 1329299 h 5033"/>
                <a:gd name="T110" fmla="*/ 58703 w 3085"/>
                <a:gd name="T111" fmla="*/ 1130964 h 5033"/>
                <a:gd name="T112" fmla="*/ 96954 w 3085"/>
                <a:gd name="T113" fmla="*/ 833840 h 5033"/>
                <a:gd name="T114" fmla="*/ 200726 w 3085"/>
                <a:gd name="T115" fmla="*/ 620743 h 5033"/>
                <a:gd name="T116" fmla="*/ 352974 w 3085"/>
                <a:gd name="T117" fmla="*/ 497730 h 5033"/>
                <a:gd name="T118" fmla="*/ 524917 w 3085"/>
                <a:gd name="T119" fmla="*/ 470478 h 5033"/>
                <a:gd name="T120" fmla="*/ 698374 w 3085"/>
                <a:gd name="T121" fmla="*/ 537094 h 5033"/>
                <a:gd name="T122" fmla="*/ 832444 w 3085"/>
                <a:gd name="T123" fmla="*/ 697957 h 5033"/>
                <a:gd name="T124" fmla="*/ 911219 w 3085"/>
                <a:gd name="T125" fmla="*/ 946633 h 503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85" h="5033">
                  <a:moveTo>
                    <a:pt x="1073" y="2299"/>
                  </a:moveTo>
                  <a:lnTo>
                    <a:pt x="1073" y="2299"/>
                  </a:lnTo>
                  <a:lnTo>
                    <a:pt x="1073" y="2250"/>
                  </a:lnTo>
                  <a:lnTo>
                    <a:pt x="1076" y="2203"/>
                  </a:lnTo>
                  <a:lnTo>
                    <a:pt x="1079" y="2156"/>
                  </a:lnTo>
                  <a:lnTo>
                    <a:pt x="1085" y="2113"/>
                  </a:lnTo>
                  <a:lnTo>
                    <a:pt x="1091" y="2069"/>
                  </a:lnTo>
                  <a:lnTo>
                    <a:pt x="1099" y="2028"/>
                  </a:lnTo>
                  <a:lnTo>
                    <a:pt x="1108" y="1988"/>
                  </a:lnTo>
                  <a:lnTo>
                    <a:pt x="1118" y="1952"/>
                  </a:lnTo>
                  <a:lnTo>
                    <a:pt x="1130" y="1917"/>
                  </a:lnTo>
                  <a:lnTo>
                    <a:pt x="1142" y="1884"/>
                  </a:lnTo>
                  <a:lnTo>
                    <a:pt x="1156" y="1854"/>
                  </a:lnTo>
                  <a:lnTo>
                    <a:pt x="1170" y="1826"/>
                  </a:lnTo>
                  <a:lnTo>
                    <a:pt x="1186" y="1802"/>
                  </a:lnTo>
                  <a:lnTo>
                    <a:pt x="1193" y="1792"/>
                  </a:lnTo>
                  <a:lnTo>
                    <a:pt x="1201" y="1782"/>
                  </a:lnTo>
                  <a:lnTo>
                    <a:pt x="1209" y="1771"/>
                  </a:lnTo>
                  <a:lnTo>
                    <a:pt x="1218" y="1763"/>
                  </a:lnTo>
                  <a:lnTo>
                    <a:pt x="1226" y="1755"/>
                  </a:lnTo>
                  <a:lnTo>
                    <a:pt x="1236" y="1748"/>
                  </a:lnTo>
                  <a:lnTo>
                    <a:pt x="1236" y="1346"/>
                  </a:lnTo>
                  <a:lnTo>
                    <a:pt x="1210" y="1348"/>
                  </a:lnTo>
                  <a:lnTo>
                    <a:pt x="1186" y="1351"/>
                  </a:lnTo>
                  <a:lnTo>
                    <a:pt x="1160" y="1355"/>
                  </a:lnTo>
                  <a:lnTo>
                    <a:pt x="1136" y="1360"/>
                  </a:lnTo>
                  <a:lnTo>
                    <a:pt x="1111" y="1365"/>
                  </a:lnTo>
                  <a:lnTo>
                    <a:pt x="1087" y="1371"/>
                  </a:lnTo>
                  <a:lnTo>
                    <a:pt x="1063" y="1377"/>
                  </a:lnTo>
                  <a:lnTo>
                    <a:pt x="1040" y="1385"/>
                  </a:lnTo>
                  <a:lnTo>
                    <a:pt x="1017" y="1394"/>
                  </a:lnTo>
                  <a:lnTo>
                    <a:pt x="993" y="1403"/>
                  </a:lnTo>
                  <a:lnTo>
                    <a:pt x="970" y="1412"/>
                  </a:lnTo>
                  <a:lnTo>
                    <a:pt x="947" y="1423"/>
                  </a:lnTo>
                  <a:lnTo>
                    <a:pt x="924" y="1434"/>
                  </a:lnTo>
                  <a:lnTo>
                    <a:pt x="901" y="1446"/>
                  </a:lnTo>
                  <a:lnTo>
                    <a:pt x="880" y="1459"/>
                  </a:lnTo>
                  <a:lnTo>
                    <a:pt x="858" y="1472"/>
                  </a:lnTo>
                  <a:lnTo>
                    <a:pt x="836" y="1486"/>
                  </a:lnTo>
                  <a:lnTo>
                    <a:pt x="816" y="1501"/>
                  </a:lnTo>
                  <a:lnTo>
                    <a:pt x="795" y="1517"/>
                  </a:lnTo>
                  <a:lnTo>
                    <a:pt x="774" y="1533"/>
                  </a:lnTo>
                  <a:lnTo>
                    <a:pt x="754" y="1550"/>
                  </a:lnTo>
                  <a:lnTo>
                    <a:pt x="733" y="1568"/>
                  </a:lnTo>
                  <a:lnTo>
                    <a:pt x="714" y="1586"/>
                  </a:lnTo>
                  <a:lnTo>
                    <a:pt x="695" y="1605"/>
                  </a:lnTo>
                  <a:lnTo>
                    <a:pt x="675" y="1625"/>
                  </a:lnTo>
                  <a:lnTo>
                    <a:pt x="657" y="1645"/>
                  </a:lnTo>
                  <a:lnTo>
                    <a:pt x="639" y="1666"/>
                  </a:lnTo>
                  <a:lnTo>
                    <a:pt x="620" y="1689"/>
                  </a:lnTo>
                  <a:lnTo>
                    <a:pt x="603" y="1711"/>
                  </a:lnTo>
                  <a:lnTo>
                    <a:pt x="586" y="1735"/>
                  </a:lnTo>
                  <a:lnTo>
                    <a:pt x="568" y="1758"/>
                  </a:lnTo>
                  <a:lnTo>
                    <a:pt x="552" y="1783"/>
                  </a:lnTo>
                  <a:lnTo>
                    <a:pt x="536" y="1808"/>
                  </a:lnTo>
                  <a:lnTo>
                    <a:pt x="520" y="1835"/>
                  </a:lnTo>
                  <a:lnTo>
                    <a:pt x="505" y="1861"/>
                  </a:lnTo>
                  <a:lnTo>
                    <a:pt x="490" y="1889"/>
                  </a:lnTo>
                  <a:lnTo>
                    <a:pt x="476" y="1916"/>
                  </a:lnTo>
                  <a:lnTo>
                    <a:pt x="462" y="1945"/>
                  </a:lnTo>
                  <a:lnTo>
                    <a:pt x="448" y="1974"/>
                  </a:lnTo>
                  <a:lnTo>
                    <a:pt x="435" y="2004"/>
                  </a:lnTo>
                  <a:lnTo>
                    <a:pt x="423" y="2034"/>
                  </a:lnTo>
                  <a:lnTo>
                    <a:pt x="410" y="2066"/>
                  </a:lnTo>
                  <a:lnTo>
                    <a:pt x="398" y="2097"/>
                  </a:lnTo>
                  <a:lnTo>
                    <a:pt x="387" y="2130"/>
                  </a:lnTo>
                  <a:lnTo>
                    <a:pt x="377" y="2164"/>
                  </a:lnTo>
                  <a:lnTo>
                    <a:pt x="367" y="2197"/>
                  </a:lnTo>
                  <a:lnTo>
                    <a:pt x="356" y="2232"/>
                  </a:lnTo>
                  <a:lnTo>
                    <a:pt x="347" y="2267"/>
                  </a:lnTo>
                  <a:lnTo>
                    <a:pt x="338" y="2303"/>
                  </a:lnTo>
                  <a:lnTo>
                    <a:pt x="330" y="2339"/>
                  </a:lnTo>
                  <a:lnTo>
                    <a:pt x="322" y="2376"/>
                  </a:lnTo>
                  <a:lnTo>
                    <a:pt x="315" y="2414"/>
                  </a:lnTo>
                  <a:lnTo>
                    <a:pt x="309" y="2452"/>
                  </a:lnTo>
                  <a:lnTo>
                    <a:pt x="302" y="2491"/>
                  </a:lnTo>
                  <a:lnTo>
                    <a:pt x="296" y="2530"/>
                  </a:lnTo>
                  <a:lnTo>
                    <a:pt x="291" y="2570"/>
                  </a:lnTo>
                  <a:lnTo>
                    <a:pt x="287" y="2611"/>
                  </a:lnTo>
                  <a:lnTo>
                    <a:pt x="283" y="2652"/>
                  </a:lnTo>
                  <a:lnTo>
                    <a:pt x="280" y="2694"/>
                  </a:lnTo>
                  <a:lnTo>
                    <a:pt x="277" y="2737"/>
                  </a:lnTo>
                  <a:lnTo>
                    <a:pt x="275" y="2780"/>
                  </a:lnTo>
                  <a:lnTo>
                    <a:pt x="273" y="2824"/>
                  </a:lnTo>
                  <a:lnTo>
                    <a:pt x="273" y="2868"/>
                  </a:lnTo>
                  <a:lnTo>
                    <a:pt x="272" y="2913"/>
                  </a:lnTo>
                  <a:lnTo>
                    <a:pt x="273" y="2957"/>
                  </a:lnTo>
                  <a:lnTo>
                    <a:pt x="273" y="2999"/>
                  </a:lnTo>
                  <a:lnTo>
                    <a:pt x="275" y="3039"/>
                  </a:lnTo>
                  <a:lnTo>
                    <a:pt x="277" y="3076"/>
                  </a:lnTo>
                  <a:lnTo>
                    <a:pt x="280" y="3111"/>
                  </a:lnTo>
                  <a:lnTo>
                    <a:pt x="283" y="3144"/>
                  </a:lnTo>
                  <a:lnTo>
                    <a:pt x="287" y="3176"/>
                  </a:lnTo>
                  <a:lnTo>
                    <a:pt x="291" y="3205"/>
                  </a:lnTo>
                  <a:lnTo>
                    <a:pt x="296" y="3232"/>
                  </a:lnTo>
                  <a:lnTo>
                    <a:pt x="302" y="3258"/>
                  </a:lnTo>
                  <a:lnTo>
                    <a:pt x="309" y="3282"/>
                  </a:lnTo>
                  <a:lnTo>
                    <a:pt x="315" y="3303"/>
                  </a:lnTo>
                  <a:lnTo>
                    <a:pt x="322" y="3324"/>
                  </a:lnTo>
                  <a:lnTo>
                    <a:pt x="330" y="3342"/>
                  </a:lnTo>
                  <a:lnTo>
                    <a:pt x="338" y="3359"/>
                  </a:lnTo>
                  <a:lnTo>
                    <a:pt x="347" y="3375"/>
                  </a:lnTo>
                  <a:lnTo>
                    <a:pt x="356" y="3388"/>
                  </a:lnTo>
                  <a:lnTo>
                    <a:pt x="367" y="3400"/>
                  </a:lnTo>
                  <a:lnTo>
                    <a:pt x="377" y="3411"/>
                  </a:lnTo>
                  <a:lnTo>
                    <a:pt x="387" y="3422"/>
                  </a:lnTo>
                  <a:lnTo>
                    <a:pt x="398" y="3430"/>
                  </a:lnTo>
                  <a:lnTo>
                    <a:pt x="410" y="3436"/>
                  </a:lnTo>
                  <a:lnTo>
                    <a:pt x="423" y="3442"/>
                  </a:lnTo>
                  <a:lnTo>
                    <a:pt x="435" y="3447"/>
                  </a:lnTo>
                  <a:lnTo>
                    <a:pt x="448" y="3450"/>
                  </a:lnTo>
                  <a:lnTo>
                    <a:pt x="461" y="3452"/>
                  </a:lnTo>
                  <a:lnTo>
                    <a:pt x="476" y="3453"/>
                  </a:lnTo>
                  <a:lnTo>
                    <a:pt x="490" y="3454"/>
                  </a:lnTo>
                  <a:lnTo>
                    <a:pt x="505" y="3453"/>
                  </a:lnTo>
                  <a:lnTo>
                    <a:pt x="520" y="3452"/>
                  </a:lnTo>
                  <a:lnTo>
                    <a:pt x="536" y="3449"/>
                  </a:lnTo>
                  <a:lnTo>
                    <a:pt x="552" y="3446"/>
                  </a:lnTo>
                  <a:lnTo>
                    <a:pt x="586" y="3438"/>
                  </a:lnTo>
                  <a:lnTo>
                    <a:pt x="620" y="3427"/>
                  </a:lnTo>
                  <a:lnTo>
                    <a:pt x="657" y="3413"/>
                  </a:lnTo>
                  <a:lnTo>
                    <a:pt x="695" y="3398"/>
                  </a:lnTo>
                  <a:lnTo>
                    <a:pt x="774" y="3364"/>
                  </a:lnTo>
                  <a:lnTo>
                    <a:pt x="858" y="3328"/>
                  </a:lnTo>
                  <a:lnTo>
                    <a:pt x="901" y="3310"/>
                  </a:lnTo>
                  <a:lnTo>
                    <a:pt x="946" y="3292"/>
                  </a:lnTo>
                  <a:lnTo>
                    <a:pt x="993" y="3276"/>
                  </a:lnTo>
                  <a:lnTo>
                    <a:pt x="1040" y="3261"/>
                  </a:lnTo>
                  <a:lnTo>
                    <a:pt x="1087" y="3247"/>
                  </a:lnTo>
                  <a:lnTo>
                    <a:pt x="1111" y="3241"/>
                  </a:lnTo>
                  <a:lnTo>
                    <a:pt x="1136" y="3236"/>
                  </a:lnTo>
                  <a:lnTo>
                    <a:pt x="1160" y="3231"/>
                  </a:lnTo>
                  <a:lnTo>
                    <a:pt x="1185" y="3227"/>
                  </a:lnTo>
                  <a:lnTo>
                    <a:pt x="1210" y="3224"/>
                  </a:lnTo>
                  <a:lnTo>
                    <a:pt x="1236" y="3221"/>
                  </a:lnTo>
                  <a:lnTo>
                    <a:pt x="1236" y="2849"/>
                  </a:lnTo>
                  <a:lnTo>
                    <a:pt x="1226" y="2842"/>
                  </a:lnTo>
                  <a:lnTo>
                    <a:pt x="1218" y="2835"/>
                  </a:lnTo>
                  <a:lnTo>
                    <a:pt x="1209" y="2826"/>
                  </a:lnTo>
                  <a:lnTo>
                    <a:pt x="1201" y="2816"/>
                  </a:lnTo>
                  <a:lnTo>
                    <a:pt x="1193" y="2806"/>
                  </a:lnTo>
                  <a:lnTo>
                    <a:pt x="1186" y="2795"/>
                  </a:lnTo>
                  <a:lnTo>
                    <a:pt x="1170" y="2771"/>
                  </a:lnTo>
                  <a:lnTo>
                    <a:pt x="1156" y="2743"/>
                  </a:lnTo>
                  <a:lnTo>
                    <a:pt x="1142" y="2714"/>
                  </a:lnTo>
                  <a:lnTo>
                    <a:pt x="1130" y="2681"/>
                  </a:lnTo>
                  <a:lnTo>
                    <a:pt x="1118" y="2646"/>
                  </a:lnTo>
                  <a:lnTo>
                    <a:pt x="1108" y="2609"/>
                  </a:lnTo>
                  <a:lnTo>
                    <a:pt x="1099" y="2569"/>
                  </a:lnTo>
                  <a:lnTo>
                    <a:pt x="1091" y="2528"/>
                  </a:lnTo>
                  <a:lnTo>
                    <a:pt x="1085" y="2485"/>
                  </a:lnTo>
                  <a:lnTo>
                    <a:pt x="1079" y="2441"/>
                  </a:lnTo>
                  <a:lnTo>
                    <a:pt x="1076" y="2395"/>
                  </a:lnTo>
                  <a:lnTo>
                    <a:pt x="1073" y="2347"/>
                  </a:lnTo>
                  <a:lnTo>
                    <a:pt x="1073" y="2299"/>
                  </a:lnTo>
                  <a:close/>
                  <a:moveTo>
                    <a:pt x="1525" y="2299"/>
                  </a:moveTo>
                  <a:lnTo>
                    <a:pt x="1525" y="2299"/>
                  </a:lnTo>
                  <a:lnTo>
                    <a:pt x="1524" y="2347"/>
                  </a:lnTo>
                  <a:lnTo>
                    <a:pt x="1522" y="2395"/>
                  </a:lnTo>
                  <a:lnTo>
                    <a:pt x="1518" y="2441"/>
                  </a:lnTo>
                  <a:lnTo>
                    <a:pt x="1513" y="2485"/>
                  </a:lnTo>
                  <a:lnTo>
                    <a:pt x="1506" y="2528"/>
                  </a:lnTo>
                  <a:lnTo>
                    <a:pt x="1498" y="2569"/>
                  </a:lnTo>
                  <a:lnTo>
                    <a:pt x="1489" y="2609"/>
                  </a:lnTo>
                  <a:lnTo>
                    <a:pt x="1479" y="2646"/>
                  </a:lnTo>
                  <a:lnTo>
                    <a:pt x="1467" y="2681"/>
                  </a:lnTo>
                  <a:lnTo>
                    <a:pt x="1455" y="2714"/>
                  </a:lnTo>
                  <a:lnTo>
                    <a:pt x="1441" y="2743"/>
                  </a:lnTo>
                  <a:lnTo>
                    <a:pt x="1427" y="2771"/>
                  </a:lnTo>
                  <a:lnTo>
                    <a:pt x="1412" y="2795"/>
                  </a:lnTo>
                  <a:lnTo>
                    <a:pt x="1404" y="2806"/>
                  </a:lnTo>
                  <a:lnTo>
                    <a:pt x="1396" y="2816"/>
                  </a:lnTo>
                  <a:lnTo>
                    <a:pt x="1387" y="2826"/>
                  </a:lnTo>
                  <a:lnTo>
                    <a:pt x="1379" y="2835"/>
                  </a:lnTo>
                  <a:lnTo>
                    <a:pt x="1370" y="2842"/>
                  </a:lnTo>
                  <a:lnTo>
                    <a:pt x="1362" y="2849"/>
                  </a:lnTo>
                  <a:lnTo>
                    <a:pt x="1362" y="3221"/>
                  </a:lnTo>
                  <a:lnTo>
                    <a:pt x="1387" y="3224"/>
                  </a:lnTo>
                  <a:lnTo>
                    <a:pt x="1412" y="3227"/>
                  </a:lnTo>
                  <a:lnTo>
                    <a:pt x="1436" y="3231"/>
                  </a:lnTo>
                  <a:lnTo>
                    <a:pt x="1461" y="3236"/>
                  </a:lnTo>
                  <a:lnTo>
                    <a:pt x="1485" y="3241"/>
                  </a:lnTo>
                  <a:lnTo>
                    <a:pt x="1510" y="3247"/>
                  </a:lnTo>
                  <a:lnTo>
                    <a:pt x="1558" y="3261"/>
                  </a:lnTo>
                  <a:lnTo>
                    <a:pt x="1604" y="3276"/>
                  </a:lnTo>
                  <a:lnTo>
                    <a:pt x="1650" y="3292"/>
                  </a:lnTo>
                  <a:lnTo>
                    <a:pt x="1695" y="3310"/>
                  </a:lnTo>
                  <a:lnTo>
                    <a:pt x="1739" y="3328"/>
                  </a:lnTo>
                  <a:lnTo>
                    <a:pt x="1823" y="3364"/>
                  </a:lnTo>
                  <a:lnTo>
                    <a:pt x="1903" y="3398"/>
                  </a:lnTo>
                  <a:lnTo>
                    <a:pt x="1941" y="3413"/>
                  </a:lnTo>
                  <a:lnTo>
                    <a:pt x="1976" y="3427"/>
                  </a:lnTo>
                  <a:lnTo>
                    <a:pt x="2012" y="3438"/>
                  </a:lnTo>
                  <a:lnTo>
                    <a:pt x="2044" y="3446"/>
                  </a:lnTo>
                  <a:lnTo>
                    <a:pt x="2061" y="3449"/>
                  </a:lnTo>
                  <a:lnTo>
                    <a:pt x="2076" y="3452"/>
                  </a:lnTo>
                  <a:lnTo>
                    <a:pt x="2091" y="3453"/>
                  </a:lnTo>
                  <a:lnTo>
                    <a:pt x="2107" y="3454"/>
                  </a:lnTo>
                  <a:lnTo>
                    <a:pt x="2121" y="3453"/>
                  </a:lnTo>
                  <a:lnTo>
                    <a:pt x="2135" y="3452"/>
                  </a:lnTo>
                  <a:lnTo>
                    <a:pt x="2148" y="3450"/>
                  </a:lnTo>
                  <a:lnTo>
                    <a:pt x="2162" y="3447"/>
                  </a:lnTo>
                  <a:lnTo>
                    <a:pt x="2175" y="3442"/>
                  </a:lnTo>
                  <a:lnTo>
                    <a:pt x="2186" y="3436"/>
                  </a:lnTo>
                  <a:lnTo>
                    <a:pt x="2198" y="3430"/>
                  </a:lnTo>
                  <a:lnTo>
                    <a:pt x="2209" y="3422"/>
                  </a:lnTo>
                  <a:lnTo>
                    <a:pt x="2221" y="3411"/>
                  </a:lnTo>
                  <a:lnTo>
                    <a:pt x="2231" y="3400"/>
                  </a:lnTo>
                  <a:lnTo>
                    <a:pt x="2240" y="3388"/>
                  </a:lnTo>
                  <a:lnTo>
                    <a:pt x="2250" y="3375"/>
                  </a:lnTo>
                  <a:lnTo>
                    <a:pt x="2258" y="3359"/>
                  </a:lnTo>
                  <a:lnTo>
                    <a:pt x="2267" y="3342"/>
                  </a:lnTo>
                  <a:lnTo>
                    <a:pt x="2275" y="3324"/>
                  </a:lnTo>
                  <a:lnTo>
                    <a:pt x="2282" y="3303"/>
                  </a:lnTo>
                  <a:lnTo>
                    <a:pt x="2289" y="3282"/>
                  </a:lnTo>
                  <a:lnTo>
                    <a:pt x="2295" y="3258"/>
                  </a:lnTo>
                  <a:lnTo>
                    <a:pt x="2300" y="3232"/>
                  </a:lnTo>
                  <a:lnTo>
                    <a:pt x="2305" y="3205"/>
                  </a:lnTo>
                  <a:lnTo>
                    <a:pt x="2309" y="3176"/>
                  </a:lnTo>
                  <a:lnTo>
                    <a:pt x="2313" y="3144"/>
                  </a:lnTo>
                  <a:lnTo>
                    <a:pt x="2317" y="3111"/>
                  </a:lnTo>
                  <a:lnTo>
                    <a:pt x="2320" y="3076"/>
                  </a:lnTo>
                  <a:lnTo>
                    <a:pt x="2322" y="3039"/>
                  </a:lnTo>
                  <a:lnTo>
                    <a:pt x="2324" y="2999"/>
                  </a:lnTo>
                  <a:lnTo>
                    <a:pt x="2325" y="2957"/>
                  </a:lnTo>
                  <a:lnTo>
                    <a:pt x="2325" y="2913"/>
                  </a:lnTo>
                  <a:lnTo>
                    <a:pt x="2325" y="2868"/>
                  </a:lnTo>
                  <a:lnTo>
                    <a:pt x="2324" y="2824"/>
                  </a:lnTo>
                  <a:lnTo>
                    <a:pt x="2322" y="2780"/>
                  </a:lnTo>
                  <a:lnTo>
                    <a:pt x="2320" y="2737"/>
                  </a:lnTo>
                  <a:lnTo>
                    <a:pt x="2317" y="2694"/>
                  </a:lnTo>
                  <a:lnTo>
                    <a:pt x="2313" y="2652"/>
                  </a:lnTo>
                  <a:lnTo>
                    <a:pt x="2309" y="2611"/>
                  </a:lnTo>
                  <a:lnTo>
                    <a:pt x="2305" y="2570"/>
                  </a:lnTo>
                  <a:lnTo>
                    <a:pt x="2300" y="2530"/>
                  </a:lnTo>
                  <a:lnTo>
                    <a:pt x="2295" y="2491"/>
                  </a:lnTo>
                  <a:lnTo>
                    <a:pt x="2289" y="2452"/>
                  </a:lnTo>
                  <a:lnTo>
                    <a:pt x="2282" y="2414"/>
                  </a:lnTo>
                  <a:lnTo>
                    <a:pt x="2275" y="2376"/>
                  </a:lnTo>
                  <a:lnTo>
                    <a:pt x="2267" y="2339"/>
                  </a:lnTo>
                  <a:lnTo>
                    <a:pt x="2258" y="2303"/>
                  </a:lnTo>
                  <a:lnTo>
                    <a:pt x="2250" y="2267"/>
                  </a:lnTo>
                  <a:lnTo>
                    <a:pt x="2240" y="2232"/>
                  </a:lnTo>
                  <a:lnTo>
                    <a:pt x="2231" y="2197"/>
                  </a:lnTo>
                  <a:lnTo>
                    <a:pt x="2221" y="2164"/>
                  </a:lnTo>
                  <a:lnTo>
                    <a:pt x="2209" y="2130"/>
                  </a:lnTo>
                  <a:lnTo>
                    <a:pt x="2198" y="2097"/>
                  </a:lnTo>
                  <a:lnTo>
                    <a:pt x="2186" y="2066"/>
                  </a:lnTo>
                  <a:lnTo>
                    <a:pt x="2175" y="2034"/>
                  </a:lnTo>
                  <a:lnTo>
                    <a:pt x="2162" y="2004"/>
                  </a:lnTo>
                  <a:lnTo>
                    <a:pt x="2148" y="1974"/>
                  </a:lnTo>
                  <a:lnTo>
                    <a:pt x="2135" y="1945"/>
                  </a:lnTo>
                  <a:lnTo>
                    <a:pt x="2121" y="1916"/>
                  </a:lnTo>
                  <a:lnTo>
                    <a:pt x="2107" y="1889"/>
                  </a:lnTo>
                  <a:lnTo>
                    <a:pt x="2091" y="1861"/>
                  </a:lnTo>
                  <a:lnTo>
                    <a:pt x="2076" y="1835"/>
                  </a:lnTo>
                  <a:lnTo>
                    <a:pt x="2061" y="1808"/>
                  </a:lnTo>
                  <a:lnTo>
                    <a:pt x="2044" y="1783"/>
                  </a:lnTo>
                  <a:lnTo>
                    <a:pt x="2028" y="1758"/>
                  </a:lnTo>
                  <a:lnTo>
                    <a:pt x="2012" y="1735"/>
                  </a:lnTo>
                  <a:lnTo>
                    <a:pt x="1995" y="1711"/>
                  </a:lnTo>
                  <a:lnTo>
                    <a:pt x="1976" y="1689"/>
                  </a:lnTo>
                  <a:lnTo>
                    <a:pt x="1959" y="1666"/>
                  </a:lnTo>
                  <a:lnTo>
                    <a:pt x="1941" y="1645"/>
                  </a:lnTo>
                  <a:lnTo>
                    <a:pt x="1921" y="1625"/>
                  </a:lnTo>
                  <a:lnTo>
                    <a:pt x="1903" y="1605"/>
                  </a:lnTo>
                  <a:lnTo>
                    <a:pt x="1884" y="1586"/>
                  </a:lnTo>
                  <a:lnTo>
                    <a:pt x="1863" y="1568"/>
                  </a:lnTo>
                  <a:lnTo>
                    <a:pt x="1844" y="1550"/>
                  </a:lnTo>
                  <a:lnTo>
                    <a:pt x="1823" y="1533"/>
                  </a:lnTo>
                  <a:lnTo>
                    <a:pt x="1803" y="1517"/>
                  </a:lnTo>
                  <a:lnTo>
                    <a:pt x="1782" y="1501"/>
                  </a:lnTo>
                  <a:lnTo>
                    <a:pt x="1760" y="1486"/>
                  </a:lnTo>
                  <a:lnTo>
                    <a:pt x="1739" y="1472"/>
                  </a:lnTo>
                  <a:lnTo>
                    <a:pt x="1717" y="1459"/>
                  </a:lnTo>
                  <a:lnTo>
                    <a:pt x="1695" y="1446"/>
                  </a:lnTo>
                  <a:lnTo>
                    <a:pt x="1673" y="1434"/>
                  </a:lnTo>
                  <a:lnTo>
                    <a:pt x="1650" y="1423"/>
                  </a:lnTo>
                  <a:lnTo>
                    <a:pt x="1628" y="1412"/>
                  </a:lnTo>
                  <a:lnTo>
                    <a:pt x="1604" y="1403"/>
                  </a:lnTo>
                  <a:lnTo>
                    <a:pt x="1581" y="1394"/>
                  </a:lnTo>
                  <a:lnTo>
                    <a:pt x="1558" y="1385"/>
                  </a:lnTo>
                  <a:lnTo>
                    <a:pt x="1534" y="1377"/>
                  </a:lnTo>
                  <a:lnTo>
                    <a:pt x="1510" y="1371"/>
                  </a:lnTo>
                  <a:lnTo>
                    <a:pt x="1485" y="1365"/>
                  </a:lnTo>
                  <a:lnTo>
                    <a:pt x="1461" y="1360"/>
                  </a:lnTo>
                  <a:lnTo>
                    <a:pt x="1436" y="1355"/>
                  </a:lnTo>
                  <a:lnTo>
                    <a:pt x="1412" y="1351"/>
                  </a:lnTo>
                  <a:lnTo>
                    <a:pt x="1387" y="1348"/>
                  </a:lnTo>
                  <a:lnTo>
                    <a:pt x="1362" y="1346"/>
                  </a:lnTo>
                  <a:lnTo>
                    <a:pt x="1362" y="1748"/>
                  </a:lnTo>
                  <a:lnTo>
                    <a:pt x="1370" y="1755"/>
                  </a:lnTo>
                  <a:lnTo>
                    <a:pt x="1379" y="1763"/>
                  </a:lnTo>
                  <a:lnTo>
                    <a:pt x="1387" y="1771"/>
                  </a:lnTo>
                  <a:lnTo>
                    <a:pt x="1396" y="1782"/>
                  </a:lnTo>
                  <a:lnTo>
                    <a:pt x="1404" y="1792"/>
                  </a:lnTo>
                  <a:lnTo>
                    <a:pt x="1412" y="1802"/>
                  </a:lnTo>
                  <a:lnTo>
                    <a:pt x="1427" y="1826"/>
                  </a:lnTo>
                  <a:lnTo>
                    <a:pt x="1441" y="1854"/>
                  </a:lnTo>
                  <a:lnTo>
                    <a:pt x="1455" y="1884"/>
                  </a:lnTo>
                  <a:lnTo>
                    <a:pt x="1467" y="1917"/>
                  </a:lnTo>
                  <a:lnTo>
                    <a:pt x="1479" y="1952"/>
                  </a:lnTo>
                  <a:lnTo>
                    <a:pt x="1489" y="1988"/>
                  </a:lnTo>
                  <a:lnTo>
                    <a:pt x="1498" y="2028"/>
                  </a:lnTo>
                  <a:lnTo>
                    <a:pt x="1506" y="2069"/>
                  </a:lnTo>
                  <a:lnTo>
                    <a:pt x="1513" y="2113"/>
                  </a:lnTo>
                  <a:lnTo>
                    <a:pt x="1518" y="2156"/>
                  </a:lnTo>
                  <a:lnTo>
                    <a:pt x="1522" y="2203"/>
                  </a:lnTo>
                  <a:lnTo>
                    <a:pt x="1524" y="2250"/>
                  </a:lnTo>
                  <a:lnTo>
                    <a:pt x="1525" y="2299"/>
                  </a:lnTo>
                  <a:close/>
                  <a:moveTo>
                    <a:pt x="1168" y="2034"/>
                  </a:moveTo>
                  <a:lnTo>
                    <a:pt x="1168" y="2553"/>
                  </a:lnTo>
                  <a:lnTo>
                    <a:pt x="1168" y="2561"/>
                  </a:lnTo>
                  <a:lnTo>
                    <a:pt x="1169" y="2568"/>
                  </a:lnTo>
                  <a:lnTo>
                    <a:pt x="1171" y="2575"/>
                  </a:lnTo>
                  <a:lnTo>
                    <a:pt x="1173" y="2583"/>
                  </a:lnTo>
                  <a:lnTo>
                    <a:pt x="1178" y="2589"/>
                  </a:lnTo>
                  <a:lnTo>
                    <a:pt x="1181" y="2595"/>
                  </a:lnTo>
                  <a:lnTo>
                    <a:pt x="1185" y="2602"/>
                  </a:lnTo>
                  <a:lnTo>
                    <a:pt x="1190" y="2608"/>
                  </a:lnTo>
                  <a:lnTo>
                    <a:pt x="1196" y="2613"/>
                  </a:lnTo>
                  <a:lnTo>
                    <a:pt x="1201" y="2617"/>
                  </a:lnTo>
                  <a:lnTo>
                    <a:pt x="1207" y="2621"/>
                  </a:lnTo>
                  <a:lnTo>
                    <a:pt x="1214" y="2624"/>
                  </a:lnTo>
                  <a:lnTo>
                    <a:pt x="1221" y="2627"/>
                  </a:lnTo>
                  <a:lnTo>
                    <a:pt x="1228" y="2629"/>
                  </a:lnTo>
                  <a:lnTo>
                    <a:pt x="1236" y="2630"/>
                  </a:lnTo>
                  <a:lnTo>
                    <a:pt x="1244" y="2630"/>
                  </a:lnTo>
                  <a:lnTo>
                    <a:pt x="1354" y="2630"/>
                  </a:lnTo>
                  <a:lnTo>
                    <a:pt x="1361" y="2630"/>
                  </a:lnTo>
                  <a:lnTo>
                    <a:pt x="1369" y="2629"/>
                  </a:lnTo>
                  <a:lnTo>
                    <a:pt x="1376" y="2627"/>
                  </a:lnTo>
                  <a:lnTo>
                    <a:pt x="1383" y="2624"/>
                  </a:lnTo>
                  <a:lnTo>
                    <a:pt x="1389" y="2621"/>
                  </a:lnTo>
                  <a:lnTo>
                    <a:pt x="1396" y="2617"/>
                  </a:lnTo>
                  <a:lnTo>
                    <a:pt x="1402" y="2613"/>
                  </a:lnTo>
                  <a:lnTo>
                    <a:pt x="1407" y="2608"/>
                  </a:lnTo>
                  <a:lnTo>
                    <a:pt x="1412" y="2602"/>
                  </a:lnTo>
                  <a:lnTo>
                    <a:pt x="1416" y="2595"/>
                  </a:lnTo>
                  <a:lnTo>
                    <a:pt x="1420" y="2589"/>
                  </a:lnTo>
                  <a:lnTo>
                    <a:pt x="1423" y="2583"/>
                  </a:lnTo>
                  <a:lnTo>
                    <a:pt x="1426" y="2575"/>
                  </a:lnTo>
                  <a:lnTo>
                    <a:pt x="1427" y="2568"/>
                  </a:lnTo>
                  <a:lnTo>
                    <a:pt x="1428" y="2561"/>
                  </a:lnTo>
                  <a:lnTo>
                    <a:pt x="1429" y="2553"/>
                  </a:lnTo>
                  <a:lnTo>
                    <a:pt x="1429" y="2034"/>
                  </a:lnTo>
                  <a:lnTo>
                    <a:pt x="1428" y="2027"/>
                  </a:lnTo>
                  <a:lnTo>
                    <a:pt x="1427" y="2019"/>
                  </a:lnTo>
                  <a:lnTo>
                    <a:pt x="1426" y="2012"/>
                  </a:lnTo>
                  <a:lnTo>
                    <a:pt x="1423" y="2005"/>
                  </a:lnTo>
                  <a:lnTo>
                    <a:pt x="1420" y="1998"/>
                  </a:lnTo>
                  <a:lnTo>
                    <a:pt x="1416" y="1991"/>
                  </a:lnTo>
                  <a:lnTo>
                    <a:pt x="1412" y="1985"/>
                  </a:lnTo>
                  <a:lnTo>
                    <a:pt x="1407" y="1979"/>
                  </a:lnTo>
                  <a:lnTo>
                    <a:pt x="1402" y="1974"/>
                  </a:lnTo>
                  <a:lnTo>
                    <a:pt x="1396" y="1970"/>
                  </a:lnTo>
                  <a:lnTo>
                    <a:pt x="1389" y="1966"/>
                  </a:lnTo>
                  <a:lnTo>
                    <a:pt x="1383" y="1963"/>
                  </a:lnTo>
                  <a:lnTo>
                    <a:pt x="1376" y="1960"/>
                  </a:lnTo>
                  <a:lnTo>
                    <a:pt x="1369" y="1959"/>
                  </a:lnTo>
                  <a:lnTo>
                    <a:pt x="1361" y="1957"/>
                  </a:lnTo>
                  <a:lnTo>
                    <a:pt x="1354" y="1957"/>
                  </a:lnTo>
                  <a:lnTo>
                    <a:pt x="1244" y="1957"/>
                  </a:lnTo>
                  <a:lnTo>
                    <a:pt x="1236" y="1957"/>
                  </a:lnTo>
                  <a:lnTo>
                    <a:pt x="1228" y="1959"/>
                  </a:lnTo>
                  <a:lnTo>
                    <a:pt x="1221" y="1960"/>
                  </a:lnTo>
                  <a:lnTo>
                    <a:pt x="1214" y="1963"/>
                  </a:lnTo>
                  <a:lnTo>
                    <a:pt x="1207" y="1966"/>
                  </a:lnTo>
                  <a:lnTo>
                    <a:pt x="1201" y="1970"/>
                  </a:lnTo>
                  <a:lnTo>
                    <a:pt x="1196" y="1974"/>
                  </a:lnTo>
                  <a:lnTo>
                    <a:pt x="1190" y="1979"/>
                  </a:lnTo>
                  <a:lnTo>
                    <a:pt x="1185" y="1985"/>
                  </a:lnTo>
                  <a:lnTo>
                    <a:pt x="1181" y="1991"/>
                  </a:lnTo>
                  <a:lnTo>
                    <a:pt x="1178" y="1998"/>
                  </a:lnTo>
                  <a:lnTo>
                    <a:pt x="1173" y="2005"/>
                  </a:lnTo>
                  <a:lnTo>
                    <a:pt x="1171" y="2012"/>
                  </a:lnTo>
                  <a:lnTo>
                    <a:pt x="1169" y="2019"/>
                  </a:lnTo>
                  <a:lnTo>
                    <a:pt x="1168" y="2027"/>
                  </a:lnTo>
                  <a:lnTo>
                    <a:pt x="1168" y="2034"/>
                  </a:lnTo>
                  <a:close/>
                  <a:moveTo>
                    <a:pt x="1789" y="827"/>
                  </a:moveTo>
                  <a:lnTo>
                    <a:pt x="1789" y="827"/>
                  </a:lnTo>
                  <a:lnTo>
                    <a:pt x="1809" y="825"/>
                  </a:lnTo>
                  <a:lnTo>
                    <a:pt x="1828" y="824"/>
                  </a:lnTo>
                  <a:lnTo>
                    <a:pt x="1849" y="823"/>
                  </a:lnTo>
                  <a:lnTo>
                    <a:pt x="1869" y="823"/>
                  </a:lnTo>
                  <a:lnTo>
                    <a:pt x="1909" y="825"/>
                  </a:lnTo>
                  <a:lnTo>
                    <a:pt x="1950" y="828"/>
                  </a:lnTo>
                  <a:lnTo>
                    <a:pt x="1989" y="833"/>
                  </a:lnTo>
                  <a:lnTo>
                    <a:pt x="2029" y="840"/>
                  </a:lnTo>
                  <a:lnTo>
                    <a:pt x="2069" y="848"/>
                  </a:lnTo>
                  <a:lnTo>
                    <a:pt x="2109" y="856"/>
                  </a:lnTo>
                  <a:lnTo>
                    <a:pt x="2188" y="873"/>
                  </a:lnTo>
                  <a:lnTo>
                    <a:pt x="2229" y="882"/>
                  </a:lnTo>
                  <a:lnTo>
                    <a:pt x="2269" y="890"/>
                  </a:lnTo>
                  <a:lnTo>
                    <a:pt x="2308" y="897"/>
                  </a:lnTo>
                  <a:lnTo>
                    <a:pt x="2348" y="904"/>
                  </a:lnTo>
                  <a:lnTo>
                    <a:pt x="2389" y="908"/>
                  </a:lnTo>
                  <a:lnTo>
                    <a:pt x="2429" y="911"/>
                  </a:lnTo>
                  <a:lnTo>
                    <a:pt x="2470" y="911"/>
                  </a:lnTo>
                  <a:lnTo>
                    <a:pt x="2511" y="910"/>
                  </a:lnTo>
                  <a:lnTo>
                    <a:pt x="2550" y="906"/>
                  </a:lnTo>
                  <a:lnTo>
                    <a:pt x="2588" y="901"/>
                  </a:lnTo>
                  <a:lnTo>
                    <a:pt x="2625" y="892"/>
                  </a:lnTo>
                  <a:lnTo>
                    <a:pt x="2660" y="882"/>
                  </a:lnTo>
                  <a:lnTo>
                    <a:pt x="2694" y="871"/>
                  </a:lnTo>
                  <a:lnTo>
                    <a:pt x="2727" y="857"/>
                  </a:lnTo>
                  <a:lnTo>
                    <a:pt x="2758" y="841"/>
                  </a:lnTo>
                  <a:lnTo>
                    <a:pt x="2788" y="824"/>
                  </a:lnTo>
                  <a:lnTo>
                    <a:pt x="2817" y="806"/>
                  </a:lnTo>
                  <a:lnTo>
                    <a:pt x="2844" y="785"/>
                  </a:lnTo>
                  <a:lnTo>
                    <a:pt x="2870" y="764"/>
                  </a:lnTo>
                  <a:lnTo>
                    <a:pt x="2894" y="741"/>
                  </a:lnTo>
                  <a:lnTo>
                    <a:pt x="2916" y="715"/>
                  </a:lnTo>
                  <a:lnTo>
                    <a:pt x="2938" y="690"/>
                  </a:lnTo>
                  <a:lnTo>
                    <a:pt x="2958" y="662"/>
                  </a:lnTo>
                  <a:lnTo>
                    <a:pt x="2977" y="634"/>
                  </a:lnTo>
                  <a:lnTo>
                    <a:pt x="2994" y="603"/>
                  </a:lnTo>
                  <a:lnTo>
                    <a:pt x="3010" y="573"/>
                  </a:lnTo>
                  <a:lnTo>
                    <a:pt x="3024" y="541"/>
                  </a:lnTo>
                  <a:lnTo>
                    <a:pt x="3037" y="508"/>
                  </a:lnTo>
                  <a:lnTo>
                    <a:pt x="3048" y="475"/>
                  </a:lnTo>
                  <a:lnTo>
                    <a:pt x="3058" y="440"/>
                  </a:lnTo>
                  <a:lnTo>
                    <a:pt x="3066" y="404"/>
                  </a:lnTo>
                  <a:lnTo>
                    <a:pt x="3073" y="369"/>
                  </a:lnTo>
                  <a:lnTo>
                    <a:pt x="3078" y="332"/>
                  </a:lnTo>
                  <a:lnTo>
                    <a:pt x="3083" y="294"/>
                  </a:lnTo>
                  <a:lnTo>
                    <a:pt x="3085" y="257"/>
                  </a:lnTo>
                  <a:lnTo>
                    <a:pt x="3085" y="219"/>
                  </a:lnTo>
                  <a:lnTo>
                    <a:pt x="3084" y="180"/>
                  </a:lnTo>
                  <a:lnTo>
                    <a:pt x="3082" y="142"/>
                  </a:lnTo>
                  <a:lnTo>
                    <a:pt x="3079" y="124"/>
                  </a:lnTo>
                  <a:lnTo>
                    <a:pt x="3075" y="109"/>
                  </a:lnTo>
                  <a:lnTo>
                    <a:pt x="3070" y="94"/>
                  </a:lnTo>
                  <a:lnTo>
                    <a:pt x="3063" y="80"/>
                  </a:lnTo>
                  <a:lnTo>
                    <a:pt x="3056" y="67"/>
                  </a:lnTo>
                  <a:lnTo>
                    <a:pt x="3047" y="56"/>
                  </a:lnTo>
                  <a:lnTo>
                    <a:pt x="3038" y="45"/>
                  </a:lnTo>
                  <a:lnTo>
                    <a:pt x="3026" y="36"/>
                  </a:lnTo>
                  <a:lnTo>
                    <a:pt x="3015" y="28"/>
                  </a:lnTo>
                  <a:lnTo>
                    <a:pt x="3003" y="20"/>
                  </a:lnTo>
                  <a:lnTo>
                    <a:pt x="2991" y="14"/>
                  </a:lnTo>
                  <a:lnTo>
                    <a:pt x="2978" y="9"/>
                  </a:lnTo>
                  <a:lnTo>
                    <a:pt x="2964" y="5"/>
                  </a:lnTo>
                  <a:lnTo>
                    <a:pt x="2950" y="2"/>
                  </a:lnTo>
                  <a:lnTo>
                    <a:pt x="2937" y="1"/>
                  </a:lnTo>
                  <a:lnTo>
                    <a:pt x="2923" y="0"/>
                  </a:lnTo>
                  <a:lnTo>
                    <a:pt x="2909" y="1"/>
                  </a:lnTo>
                  <a:lnTo>
                    <a:pt x="2895" y="2"/>
                  </a:lnTo>
                  <a:lnTo>
                    <a:pt x="2882" y="5"/>
                  </a:lnTo>
                  <a:lnTo>
                    <a:pt x="2870" y="9"/>
                  </a:lnTo>
                  <a:lnTo>
                    <a:pt x="2857" y="14"/>
                  </a:lnTo>
                  <a:lnTo>
                    <a:pt x="2845" y="20"/>
                  </a:lnTo>
                  <a:lnTo>
                    <a:pt x="2835" y="28"/>
                  </a:lnTo>
                  <a:lnTo>
                    <a:pt x="2825" y="36"/>
                  </a:lnTo>
                  <a:lnTo>
                    <a:pt x="2816" y="45"/>
                  </a:lnTo>
                  <a:lnTo>
                    <a:pt x="2807" y="55"/>
                  </a:lnTo>
                  <a:lnTo>
                    <a:pt x="2800" y="67"/>
                  </a:lnTo>
                  <a:lnTo>
                    <a:pt x="2795" y="80"/>
                  </a:lnTo>
                  <a:lnTo>
                    <a:pt x="2791" y="94"/>
                  </a:lnTo>
                  <a:lnTo>
                    <a:pt x="2788" y="108"/>
                  </a:lnTo>
                  <a:lnTo>
                    <a:pt x="2787" y="124"/>
                  </a:lnTo>
                  <a:lnTo>
                    <a:pt x="2787" y="142"/>
                  </a:lnTo>
                  <a:lnTo>
                    <a:pt x="2790" y="179"/>
                  </a:lnTo>
                  <a:lnTo>
                    <a:pt x="2791" y="217"/>
                  </a:lnTo>
                  <a:lnTo>
                    <a:pt x="2791" y="255"/>
                  </a:lnTo>
                  <a:lnTo>
                    <a:pt x="2790" y="291"/>
                  </a:lnTo>
                  <a:lnTo>
                    <a:pt x="2786" y="326"/>
                  </a:lnTo>
                  <a:lnTo>
                    <a:pt x="2780" y="361"/>
                  </a:lnTo>
                  <a:lnTo>
                    <a:pt x="2777" y="378"/>
                  </a:lnTo>
                  <a:lnTo>
                    <a:pt x="2773" y="394"/>
                  </a:lnTo>
                  <a:lnTo>
                    <a:pt x="2768" y="411"/>
                  </a:lnTo>
                  <a:lnTo>
                    <a:pt x="2762" y="426"/>
                  </a:lnTo>
                  <a:lnTo>
                    <a:pt x="2756" y="441"/>
                  </a:lnTo>
                  <a:lnTo>
                    <a:pt x="2748" y="456"/>
                  </a:lnTo>
                  <a:lnTo>
                    <a:pt x="2740" y="471"/>
                  </a:lnTo>
                  <a:lnTo>
                    <a:pt x="2732" y="484"/>
                  </a:lnTo>
                  <a:lnTo>
                    <a:pt x="2722" y="498"/>
                  </a:lnTo>
                  <a:lnTo>
                    <a:pt x="2712" y="510"/>
                  </a:lnTo>
                  <a:lnTo>
                    <a:pt x="2701" y="523"/>
                  </a:lnTo>
                  <a:lnTo>
                    <a:pt x="2689" y="535"/>
                  </a:lnTo>
                  <a:lnTo>
                    <a:pt x="2676" y="546"/>
                  </a:lnTo>
                  <a:lnTo>
                    <a:pt x="2662" y="556"/>
                  </a:lnTo>
                  <a:lnTo>
                    <a:pt x="2648" y="566"/>
                  </a:lnTo>
                  <a:lnTo>
                    <a:pt x="2631" y="576"/>
                  </a:lnTo>
                  <a:lnTo>
                    <a:pt x="2615" y="584"/>
                  </a:lnTo>
                  <a:lnTo>
                    <a:pt x="2597" y="592"/>
                  </a:lnTo>
                  <a:lnTo>
                    <a:pt x="2577" y="598"/>
                  </a:lnTo>
                  <a:lnTo>
                    <a:pt x="2558" y="605"/>
                  </a:lnTo>
                  <a:lnTo>
                    <a:pt x="2540" y="609"/>
                  </a:lnTo>
                  <a:lnTo>
                    <a:pt x="2521" y="613"/>
                  </a:lnTo>
                  <a:lnTo>
                    <a:pt x="2503" y="616"/>
                  </a:lnTo>
                  <a:lnTo>
                    <a:pt x="2485" y="618"/>
                  </a:lnTo>
                  <a:lnTo>
                    <a:pt x="2465" y="619"/>
                  </a:lnTo>
                  <a:lnTo>
                    <a:pt x="2447" y="620"/>
                  </a:lnTo>
                  <a:lnTo>
                    <a:pt x="2427" y="620"/>
                  </a:lnTo>
                  <a:lnTo>
                    <a:pt x="2409" y="620"/>
                  </a:lnTo>
                  <a:lnTo>
                    <a:pt x="2370" y="617"/>
                  </a:lnTo>
                  <a:lnTo>
                    <a:pt x="2333" y="613"/>
                  </a:lnTo>
                  <a:lnTo>
                    <a:pt x="2294" y="607"/>
                  </a:lnTo>
                  <a:lnTo>
                    <a:pt x="2255" y="600"/>
                  </a:lnTo>
                  <a:lnTo>
                    <a:pt x="2217" y="592"/>
                  </a:lnTo>
                  <a:lnTo>
                    <a:pt x="2179" y="583"/>
                  </a:lnTo>
                  <a:lnTo>
                    <a:pt x="2103" y="565"/>
                  </a:lnTo>
                  <a:lnTo>
                    <a:pt x="2065" y="556"/>
                  </a:lnTo>
                  <a:lnTo>
                    <a:pt x="2027" y="549"/>
                  </a:lnTo>
                  <a:lnTo>
                    <a:pt x="1990" y="542"/>
                  </a:lnTo>
                  <a:lnTo>
                    <a:pt x="1955" y="537"/>
                  </a:lnTo>
                  <a:lnTo>
                    <a:pt x="1916" y="533"/>
                  </a:lnTo>
                  <a:lnTo>
                    <a:pt x="1879" y="531"/>
                  </a:lnTo>
                  <a:lnTo>
                    <a:pt x="1843" y="530"/>
                  </a:lnTo>
                  <a:lnTo>
                    <a:pt x="1807" y="532"/>
                  </a:lnTo>
                  <a:lnTo>
                    <a:pt x="1772" y="534"/>
                  </a:lnTo>
                  <a:lnTo>
                    <a:pt x="1739" y="539"/>
                  </a:lnTo>
                  <a:lnTo>
                    <a:pt x="1706" y="545"/>
                  </a:lnTo>
                  <a:lnTo>
                    <a:pt x="1674" y="553"/>
                  </a:lnTo>
                  <a:lnTo>
                    <a:pt x="1643" y="562"/>
                  </a:lnTo>
                  <a:lnTo>
                    <a:pt x="1613" y="574"/>
                  </a:lnTo>
                  <a:lnTo>
                    <a:pt x="1584" y="586"/>
                  </a:lnTo>
                  <a:lnTo>
                    <a:pt x="1555" y="599"/>
                  </a:lnTo>
                  <a:lnTo>
                    <a:pt x="1528" y="614"/>
                  </a:lnTo>
                  <a:lnTo>
                    <a:pt x="1501" y="631"/>
                  </a:lnTo>
                  <a:lnTo>
                    <a:pt x="1476" y="649"/>
                  </a:lnTo>
                  <a:lnTo>
                    <a:pt x="1452" y="668"/>
                  </a:lnTo>
                  <a:lnTo>
                    <a:pt x="1428" y="689"/>
                  </a:lnTo>
                  <a:lnTo>
                    <a:pt x="1405" y="710"/>
                  </a:lnTo>
                  <a:lnTo>
                    <a:pt x="1383" y="733"/>
                  </a:lnTo>
                  <a:lnTo>
                    <a:pt x="1363" y="757"/>
                  </a:lnTo>
                  <a:lnTo>
                    <a:pt x="1343" y="782"/>
                  </a:lnTo>
                  <a:lnTo>
                    <a:pt x="1324" y="809"/>
                  </a:lnTo>
                  <a:lnTo>
                    <a:pt x="1306" y="835"/>
                  </a:lnTo>
                  <a:lnTo>
                    <a:pt x="1290" y="864"/>
                  </a:lnTo>
                  <a:lnTo>
                    <a:pt x="1273" y="893"/>
                  </a:lnTo>
                  <a:lnTo>
                    <a:pt x="1259" y="924"/>
                  </a:lnTo>
                  <a:lnTo>
                    <a:pt x="1245" y="955"/>
                  </a:lnTo>
                  <a:lnTo>
                    <a:pt x="1233" y="987"/>
                  </a:lnTo>
                  <a:lnTo>
                    <a:pt x="1220" y="1020"/>
                  </a:lnTo>
                  <a:lnTo>
                    <a:pt x="1209" y="1053"/>
                  </a:lnTo>
                  <a:lnTo>
                    <a:pt x="1200" y="1088"/>
                  </a:lnTo>
                  <a:lnTo>
                    <a:pt x="1191" y="1123"/>
                  </a:lnTo>
                  <a:lnTo>
                    <a:pt x="1160" y="1127"/>
                  </a:lnTo>
                  <a:lnTo>
                    <a:pt x="1129" y="1132"/>
                  </a:lnTo>
                  <a:lnTo>
                    <a:pt x="1098" y="1137"/>
                  </a:lnTo>
                  <a:lnTo>
                    <a:pt x="1068" y="1143"/>
                  </a:lnTo>
                  <a:lnTo>
                    <a:pt x="1038" y="1151"/>
                  </a:lnTo>
                  <a:lnTo>
                    <a:pt x="1007" y="1159"/>
                  </a:lnTo>
                  <a:lnTo>
                    <a:pt x="978" y="1168"/>
                  </a:lnTo>
                  <a:lnTo>
                    <a:pt x="948" y="1179"/>
                  </a:lnTo>
                  <a:lnTo>
                    <a:pt x="920" y="1190"/>
                  </a:lnTo>
                  <a:lnTo>
                    <a:pt x="890" y="1201"/>
                  </a:lnTo>
                  <a:lnTo>
                    <a:pt x="862" y="1214"/>
                  </a:lnTo>
                  <a:lnTo>
                    <a:pt x="833" y="1229"/>
                  </a:lnTo>
                  <a:lnTo>
                    <a:pt x="806" y="1243"/>
                  </a:lnTo>
                  <a:lnTo>
                    <a:pt x="778" y="1258"/>
                  </a:lnTo>
                  <a:lnTo>
                    <a:pt x="751" y="1274"/>
                  </a:lnTo>
                  <a:lnTo>
                    <a:pt x="724" y="1292"/>
                  </a:lnTo>
                  <a:lnTo>
                    <a:pt x="697" y="1310"/>
                  </a:lnTo>
                  <a:lnTo>
                    <a:pt x="671" y="1329"/>
                  </a:lnTo>
                  <a:lnTo>
                    <a:pt x="645" y="1350"/>
                  </a:lnTo>
                  <a:lnTo>
                    <a:pt x="619" y="1370"/>
                  </a:lnTo>
                  <a:lnTo>
                    <a:pt x="595" y="1391"/>
                  </a:lnTo>
                  <a:lnTo>
                    <a:pt x="569" y="1415"/>
                  </a:lnTo>
                  <a:lnTo>
                    <a:pt x="545" y="1438"/>
                  </a:lnTo>
                  <a:lnTo>
                    <a:pt x="521" y="1463"/>
                  </a:lnTo>
                  <a:lnTo>
                    <a:pt x="498" y="1487"/>
                  </a:lnTo>
                  <a:lnTo>
                    <a:pt x="475" y="1514"/>
                  </a:lnTo>
                  <a:lnTo>
                    <a:pt x="452" y="1540"/>
                  </a:lnTo>
                  <a:lnTo>
                    <a:pt x="430" y="1568"/>
                  </a:lnTo>
                  <a:lnTo>
                    <a:pt x="408" y="1596"/>
                  </a:lnTo>
                  <a:lnTo>
                    <a:pt x="387" y="1626"/>
                  </a:lnTo>
                  <a:lnTo>
                    <a:pt x="366" y="1656"/>
                  </a:lnTo>
                  <a:lnTo>
                    <a:pt x="345" y="1688"/>
                  </a:lnTo>
                  <a:lnTo>
                    <a:pt x="326" y="1719"/>
                  </a:lnTo>
                  <a:lnTo>
                    <a:pt x="307" y="1752"/>
                  </a:lnTo>
                  <a:lnTo>
                    <a:pt x="287" y="1786"/>
                  </a:lnTo>
                  <a:lnTo>
                    <a:pt x="269" y="1820"/>
                  </a:lnTo>
                  <a:lnTo>
                    <a:pt x="252" y="1855"/>
                  </a:lnTo>
                  <a:lnTo>
                    <a:pt x="234" y="1892"/>
                  </a:lnTo>
                  <a:lnTo>
                    <a:pt x="218" y="1928"/>
                  </a:lnTo>
                  <a:lnTo>
                    <a:pt x="202" y="1966"/>
                  </a:lnTo>
                  <a:lnTo>
                    <a:pt x="185" y="2005"/>
                  </a:lnTo>
                  <a:lnTo>
                    <a:pt x="171" y="2043"/>
                  </a:lnTo>
                  <a:lnTo>
                    <a:pt x="156" y="2083"/>
                  </a:lnTo>
                  <a:lnTo>
                    <a:pt x="143" y="2124"/>
                  </a:lnTo>
                  <a:lnTo>
                    <a:pt x="129" y="2166"/>
                  </a:lnTo>
                  <a:lnTo>
                    <a:pt x="116" y="2208"/>
                  </a:lnTo>
                  <a:lnTo>
                    <a:pt x="104" y="2251"/>
                  </a:lnTo>
                  <a:lnTo>
                    <a:pt x="93" y="2296"/>
                  </a:lnTo>
                  <a:lnTo>
                    <a:pt x="81" y="2340"/>
                  </a:lnTo>
                  <a:lnTo>
                    <a:pt x="71" y="2386"/>
                  </a:lnTo>
                  <a:lnTo>
                    <a:pt x="62" y="2432"/>
                  </a:lnTo>
                  <a:lnTo>
                    <a:pt x="53" y="2479"/>
                  </a:lnTo>
                  <a:lnTo>
                    <a:pt x="45" y="2527"/>
                  </a:lnTo>
                  <a:lnTo>
                    <a:pt x="38" y="2576"/>
                  </a:lnTo>
                  <a:lnTo>
                    <a:pt x="30" y="2625"/>
                  </a:lnTo>
                  <a:lnTo>
                    <a:pt x="24" y="2675"/>
                  </a:lnTo>
                  <a:lnTo>
                    <a:pt x="18" y="2726"/>
                  </a:lnTo>
                  <a:lnTo>
                    <a:pt x="14" y="2778"/>
                  </a:lnTo>
                  <a:lnTo>
                    <a:pt x="10" y="2830"/>
                  </a:lnTo>
                  <a:lnTo>
                    <a:pt x="6" y="2883"/>
                  </a:lnTo>
                  <a:lnTo>
                    <a:pt x="4" y="2937"/>
                  </a:lnTo>
                  <a:lnTo>
                    <a:pt x="2" y="2992"/>
                  </a:lnTo>
                  <a:lnTo>
                    <a:pt x="1" y="3047"/>
                  </a:lnTo>
                  <a:lnTo>
                    <a:pt x="0" y="3103"/>
                  </a:lnTo>
                  <a:lnTo>
                    <a:pt x="1" y="3162"/>
                  </a:lnTo>
                  <a:lnTo>
                    <a:pt x="2" y="3220"/>
                  </a:lnTo>
                  <a:lnTo>
                    <a:pt x="4" y="3277"/>
                  </a:lnTo>
                  <a:lnTo>
                    <a:pt x="7" y="3333"/>
                  </a:lnTo>
                  <a:lnTo>
                    <a:pt x="11" y="3389"/>
                  </a:lnTo>
                  <a:lnTo>
                    <a:pt x="15" y="3443"/>
                  </a:lnTo>
                  <a:lnTo>
                    <a:pt x="20" y="3497"/>
                  </a:lnTo>
                  <a:lnTo>
                    <a:pt x="26" y="3550"/>
                  </a:lnTo>
                  <a:lnTo>
                    <a:pt x="34" y="3602"/>
                  </a:lnTo>
                  <a:lnTo>
                    <a:pt x="41" y="3653"/>
                  </a:lnTo>
                  <a:lnTo>
                    <a:pt x="50" y="3703"/>
                  </a:lnTo>
                  <a:lnTo>
                    <a:pt x="59" y="3752"/>
                  </a:lnTo>
                  <a:lnTo>
                    <a:pt x="68" y="3799"/>
                  </a:lnTo>
                  <a:lnTo>
                    <a:pt x="79" y="3847"/>
                  </a:lnTo>
                  <a:lnTo>
                    <a:pt x="91" y="3893"/>
                  </a:lnTo>
                  <a:lnTo>
                    <a:pt x="102" y="3939"/>
                  </a:lnTo>
                  <a:lnTo>
                    <a:pt x="115" y="3984"/>
                  </a:lnTo>
                  <a:lnTo>
                    <a:pt x="128" y="4028"/>
                  </a:lnTo>
                  <a:lnTo>
                    <a:pt x="143" y="4070"/>
                  </a:lnTo>
                  <a:lnTo>
                    <a:pt x="157" y="4112"/>
                  </a:lnTo>
                  <a:lnTo>
                    <a:pt x="172" y="4153"/>
                  </a:lnTo>
                  <a:lnTo>
                    <a:pt x="188" y="4193"/>
                  </a:lnTo>
                  <a:lnTo>
                    <a:pt x="205" y="4232"/>
                  </a:lnTo>
                  <a:lnTo>
                    <a:pt x="222" y="4270"/>
                  </a:lnTo>
                  <a:lnTo>
                    <a:pt x="239" y="4308"/>
                  </a:lnTo>
                  <a:lnTo>
                    <a:pt x="258" y="4344"/>
                  </a:lnTo>
                  <a:lnTo>
                    <a:pt x="277" y="4379"/>
                  </a:lnTo>
                  <a:lnTo>
                    <a:pt x="296" y="4414"/>
                  </a:lnTo>
                  <a:lnTo>
                    <a:pt x="317" y="4447"/>
                  </a:lnTo>
                  <a:lnTo>
                    <a:pt x="337" y="4480"/>
                  </a:lnTo>
                  <a:lnTo>
                    <a:pt x="359" y="4512"/>
                  </a:lnTo>
                  <a:lnTo>
                    <a:pt x="381" y="4543"/>
                  </a:lnTo>
                  <a:lnTo>
                    <a:pt x="402" y="4573"/>
                  </a:lnTo>
                  <a:lnTo>
                    <a:pt x="426" y="4602"/>
                  </a:lnTo>
                  <a:lnTo>
                    <a:pt x="449" y="4630"/>
                  </a:lnTo>
                  <a:lnTo>
                    <a:pt x="473" y="4657"/>
                  </a:lnTo>
                  <a:lnTo>
                    <a:pt x="497" y="4684"/>
                  </a:lnTo>
                  <a:lnTo>
                    <a:pt x="521" y="4708"/>
                  </a:lnTo>
                  <a:lnTo>
                    <a:pt x="547" y="4732"/>
                  </a:lnTo>
                  <a:lnTo>
                    <a:pt x="572" y="4756"/>
                  </a:lnTo>
                  <a:lnTo>
                    <a:pt x="599" y="4778"/>
                  </a:lnTo>
                  <a:lnTo>
                    <a:pt x="625" y="4800"/>
                  </a:lnTo>
                  <a:lnTo>
                    <a:pt x="652" y="4821"/>
                  </a:lnTo>
                  <a:lnTo>
                    <a:pt x="679" y="4840"/>
                  </a:lnTo>
                  <a:lnTo>
                    <a:pt x="708" y="4859"/>
                  </a:lnTo>
                  <a:lnTo>
                    <a:pt x="735" y="4876"/>
                  </a:lnTo>
                  <a:lnTo>
                    <a:pt x="764" y="4893"/>
                  </a:lnTo>
                  <a:lnTo>
                    <a:pt x="793" y="4910"/>
                  </a:lnTo>
                  <a:lnTo>
                    <a:pt x="822" y="4924"/>
                  </a:lnTo>
                  <a:lnTo>
                    <a:pt x="853" y="4938"/>
                  </a:lnTo>
                  <a:lnTo>
                    <a:pt x="882" y="4951"/>
                  </a:lnTo>
                  <a:lnTo>
                    <a:pt x="913" y="4963"/>
                  </a:lnTo>
                  <a:lnTo>
                    <a:pt x="943" y="4974"/>
                  </a:lnTo>
                  <a:lnTo>
                    <a:pt x="974" y="4984"/>
                  </a:lnTo>
                  <a:lnTo>
                    <a:pt x="1005" y="4993"/>
                  </a:lnTo>
                  <a:lnTo>
                    <a:pt x="1037" y="5001"/>
                  </a:lnTo>
                  <a:lnTo>
                    <a:pt x="1069" y="5008"/>
                  </a:lnTo>
                  <a:lnTo>
                    <a:pt x="1101" y="5015"/>
                  </a:lnTo>
                  <a:lnTo>
                    <a:pt x="1133" y="5021"/>
                  </a:lnTo>
                  <a:lnTo>
                    <a:pt x="1165" y="5025"/>
                  </a:lnTo>
                  <a:lnTo>
                    <a:pt x="1199" y="5028"/>
                  </a:lnTo>
                  <a:lnTo>
                    <a:pt x="1232" y="5031"/>
                  </a:lnTo>
                  <a:lnTo>
                    <a:pt x="1265" y="5032"/>
                  </a:lnTo>
                  <a:lnTo>
                    <a:pt x="1299" y="5033"/>
                  </a:lnTo>
                  <a:lnTo>
                    <a:pt x="1332" y="5032"/>
                  </a:lnTo>
                  <a:lnTo>
                    <a:pt x="1365" y="5031"/>
                  </a:lnTo>
                  <a:lnTo>
                    <a:pt x="1399" y="5028"/>
                  </a:lnTo>
                  <a:lnTo>
                    <a:pt x="1431" y="5025"/>
                  </a:lnTo>
                  <a:lnTo>
                    <a:pt x="1464" y="5021"/>
                  </a:lnTo>
                  <a:lnTo>
                    <a:pt x="1496" y="5015"/>
                  </a:lnTo>
                  <a:lnTo>
                    <a:pt x="1528" y="5008"/>
                  </a:lnTo>
                  <a:lnTo>
                    <a:pt x="1561" y="5001"/>
                  </a:lnTo>
                  <a:lnTo>
                    <a:pt x="1592" y="4993"/>
                  </a:lnTo>
                  <a:lnTo>
                    <a:pt x="1623" y="4984"/>
                  </a:lnTo>
                  <a:lnTo>
                    <a:pt x="1654" y="4974"/>
                  </a:lnTo>
                  <a:lnTo>
                    <a:pt x="1685" y="4963"/>
                  </a:lnTo>
                  <a:lnTo>
                    <a:pt x="1715" y="4951"/>
                  </a:lnTo>
                  <a:lnTo>
                    <a:pt x="1745" y="4938"/>
                  </a:lnTo>
                  <a:lnTo>
                    <a:pt x="1775" y="4924"/>
                  </a:lnTo>
                  <a:lnTo>
                    <a:pt x="1804" y="4910"/>
                  </a:lnTo>
                  <a:lnTo>
                    <a:pt x="1833" y="4893"/>
                  </a:lnTo>
                  <a:lnTo>
                    <a:pt x="1861" y="4876"/>
                  </a:lnTo>
                  <a:lnTo>
                    <a:pt x="1890" y="4859"/>
                  </a:lnTo>
                  <a:lnTo>
                    <a:pt x="1917" y="4840"/>
                  </a:lnTo>
                  <a:lnTo>
                    <a:pt x="1945" y="4821"/>
                  </a:lnTo>
                  <a:lnTo>
                    <a:pt x="1972" y="4800"/>
                  </a:lnTo>
                  <a:lnTo>
                    <a:pt x="1999" y="4778"/>
                  </a:lnTo>
                  <a:lnTo>
                    <a:pt x="2024" y="4756"/>
                  </a:lnTo>
                  <a:lnTo>
                    <a:pt x="2051" y="4732"/>
                  </a:lnTo>
                  <a:lnTo>
                    <a:pt x="2075" y="4708"/>
                  </a:lnTo>
                  <a:lnTo>
                    <a:pt x="2100" y="4684"/>
                  </a:lnTo>
                  <a:lnTo>
                    <a:pt x="2124" y="4657"/>
                  </a:lnTo>
                  <a:lnTo>
                    <a:pt x="2148" y="4630"/>
                  </a:lnTo>
                  <a:lnTo>
                    <a:pt x="2172" y="4602"/>
                  </a:lnTo>
                  <a:lnTo>
                    <a:pt x="2194" y="4573"/>
                  </a:lnTo>
                  <a:lnTo>
                    <a:pt x="2217" y="4543"/>
                  </a:lnTo>
                  <a:lnTo>
                    <a:pt x="2238" y="4512"/>
                  </a:lnTo>
                  <a:lnTo>
                    <a:pt x="2259" y="4480"/>
                  </a:lnTo>
                  <a:lnTo>
                    <a:pt x="2280" y="4447"/>
                  </a:lnTo>
                  <a:lnTo>
                    <a:pt x="2300" y="4414"/>
                  </a:lnTo>
                  <a:lnTo>
                    <a:pt x="2320" y="4379"/>
                  </a:lnTo>
                  <a:lnTo>
                    <a:pt x="2339" y="4344"/>
                  </a:lnTo>
                  <a:lnTo>
                    <a:pt x="2357" y="4308"/>
                  </a:lnTo>
                  <a:lnTo>
                    <a:pt x="2376" y="4270"/>
                  </a:lnTo>
                  <a:lnTo>
                    <a:pt x="2392" y="4232"/>
                  </a:lnTo>
                  <a:lnTo>
                    <a:pt x="2409" y="4193"/>
                  </a:lnTo>
                  <a:lnTo>
                    <a:pt x="2424" y="4153"/>
                  </a:lnTo>
                  <a:lnTo>
                    <a:pt x="2440" y="4112"/>
                  </a:lnTo>
                  <a:lnTo>
                    <a:pt x="2455" y="4070"/>
                  </a:lnTo>
                  <a:lnTo>
                    <a:pt x="2468" y="4028"/>
                  </a:lnTo>
                  <a:lnTo>
                    <a:pt x="2483" y="3984"/>
                  </a:lnTo>
                  <a:lnTo>
                    <a:pt x="2495" y="3939"/>
                  </a:lnTo>
                  <a:lnTo>
                    <a:pt x="2507" y="3893"/>
                  </a:lnTo>
                  <a:lnTo>
                    <a:pt x="2518" y="3847"/>
                  </a:lnTo>
                  <a:lnTo>
                    <a:pt x="2528" y="3799"/>
                  </a:lnTo>
                  <a:lnTo>
                    <a:pt x="2539" y="3752"/>
                  </a:lnTo>
                  <a:lnTo>
                    <a:pt x="2548" y="3703"/>
                  </a:lnTo>
                  <a:lnTo>
                    <a:pt x="2556" y="3653"/>
                  </a:lnTo>
                  <a:lnTo>
                    <a:pt x="2564" y="3602"/>
                  </a:lnTo>
                  <a:lnTo>
                    <a:pt x="2570" y="3550"/>
                  </a:lnTo>
                  <a:lnTo>
                    <a:pt x="2576" y="3497"/>
                  </a:lnTo>
                  <a:lnTo>
                    <a:pt x="2581" y="3443"/>
                  </a:lnTo>
                  <a:lnTo>
                    <a:pt x="2586" y="3389"/>
                  </a:lnTo>
                  <a:lnTo>
                    <a:pt x="2590" y="3333"/>
                  </a:lnTo>
                  <a:lnTo>
                    <a:pt x="2593" y="3277"/>
                  </a:lnTo>
                  <a:lnTo>
                    <a:pt x="2595" y="3220"/>
                  </a:lnTo>
                  <a:lnTo>
                    <a:pt x="2597" y="3162"/>
                  </a:lnTo>
                  <a:lnTo>
                    <a:pt x="2597" y="3103"/>
                  </a:lnTo>
                  <a:lnTo>
                    <a:pt x="2597" y="3049"/>
                  </a:lnTo>
                  <a:lnTo>
                    <a:pt x="2596" y="2996"/>
                  </a:lnTo>
                  <a:lnTo>
                    <a:pt x="2594" y="2944"/>
                  </a:lnTo>
                  <a:lnTo>
                    <a:pt x="2592" y="2892"/>
                  </a:lnTo>
                  <a:lnTo>
                    <a:pt x="2588" y="2841"/>
                  </a:lnTo>
                  <a:lnTo>
                    <a:pt x="2584" y="2791"/>
                  </a:lnTo>
                  <a:lnTo>
                    <a:pt x="2580" y="2741"/>
                  </a:lnTo>
                  <a:lnTo>
                    <a:pt x="2575" y="2692"/>
                  </a:lnTo>
                  <a:lnTo>
                    <a:pt x="2569" y="2644"/>
                  </a:lnTo>
                  <a:lnTo>
                    <a:pt x="2563" y="2596"/>
                  </a:lnTo>
                  <a:lnTo>
                    <a:pt x="2556" y="2550"/>
                  </a:lnTo>
                  <a:lnTo>
                    <a:pt x="2549" y="2504"/>
                  </a:lnTo>
                  <a:lnTo>
                    <a:pt x="2541" y="2458"/>
                  </a:lnTo>
                  <a:lnTo>
                    <a:pt x="2531" y="2413"/>
                  </a:lnTo>
                  <a:lnTo>
                    <a:pt x="2522" y="2369"/>
                  </a:lnTo>
                  <a:lnTo>
                    <a:pt x="2512" y="2326"/>
                  </a:lnTo>
                  <a:lnTo>
                    <a:pt x="2502" y="2284"/>
                  </a:lnTo>
                  <a:lnTo>
                    <a:pt x="2491" y="2241"/>
                  </a:lnTo>
                  <a:lnTo>
                    <a:pt x="2478" y="2200"/>
                  </a:lnTo>
                  <a:lnTo>
                    <a:pt x="2466" y="2159"/>
                  </a:lnTo>
                  <a:lnTo>
                    <a:pt x="2453" y="2120"/>
                  </a:lnTo>
                  <a:lnTo>
                    <a:pt x="2440" y="2081"/>
                  </a:lnTo>
                  <a:lnTo>
                    <a:pt x="2426" y="2042"/>
                  </a:lnTo>
                  <a:lnTo>
                    <a:pt x="2412" y="2005"/>
                  </a:lnTo>
                  <a:lnTo>
                    <a:pt x="2397" y="1968"/>
                  </a:lnTo>
                  <a:lnTo>
                    <a:pt x="2382" y="1932"/>
                  </a:lnTo>
                  <a:lnTo>
                    <a:pt x="2365" y="1897"/>
                  </a:lnTo>
                  <a:lnTo>
                    <a:pt x="2349" y="1862"/>
                  </a:lnTo>
                  <a:lnTo>
                    <a:pt x="2332" y="1828"/>
                  </a:lnTo>
                  <a:lnTo>
                    <a:pt x="2314" y="1795"/>
                  </a:lnTo>
                  <a:lnTo>
                    <a:pt x="2297" y="1762"/>
                  </a:lnTo>
                  <a:lnTo>
                    <a:pt x="2279" y="1731"/>
                  </a:lnTo>
                  <a:lnTo>
                    <a:pt x="2259" y="1700"/>
                  </a:lnTo>
                  <a:lnTo>
                    <a:pt x="2240" y="1671"/>
                  </a:lnTo>
                  <a:lnTo>
                    <a:pt x="2221" y="1641"/>
                  </a:lnTo>
                  <a:lnTo>
                    <a:pt x="2200" y="1613"/>
                  </a:lnTo>
                  <a:lnTo>
                    <a:pt x="2180" y="1584"/>
                  </a:lnTo>
                  <a:lnTo>
                    <a:pt x="2159" y="1558"/>
                  </a:lnTo>
                  <a:lnTo>
                    <a:pt x="2137" y="1531"/>
                  </a:lnTo>
                  <a:lnTo>
                    <a:pt x="2116" y="1506"/>
                  </a:lnTo>
                  <a:lnTo>
                    <a:pt x="2093" y="1481"/>
                  </a:lnTo>
                  <a:lnTo>
                    <a:pt x="2071" y="1457"/>
                  </a:lnTo>
                  <a:lnTo>
                    <a:pt x="2048" y="1434"/>
                  </a:lnTo>
                  <a:lnTo>
                    <a:pt x="2024" y="1412"/>
                  </a:lnTo>
                  <a:lnTo>
                    <a:pt x="2001" y="1390"/>
                  </a:lnTo>
                  <a:lnTo>
                    <a:pt x="1977" y="1369"/>
                  </a:lnTo>
                  <a:lnTo>
                    <a:pt x="1953" y="1350"/>
                  </a:lnTo>
                  <a:lnTo>
                    <a:pt x="1927" y="1330"/>
                  </a:lnTo>
                  <a:lnTo>
                    <a:pt x="1903" y="1312"/>
                  </a:lnTo>
                  <a:lnTo>
                    <a:pt x="1877" y="1295"/>
                  </a:lnTo>
                  <a:lnTo>
                    <a:pt x="1851" y="1277"/>
                  </a:lnTo>
                  <a:lnTo>
                    <a:pt x="1825" y="1261"/>
                  </a:lnTo>
                  <a:lnTo>
                    <a:pt x="1799" y="1247"/>
                  </a:lnTo>
                  <a:lnTo>
                    <a:pt x="1772" y="1233"/>
                  </a:lnTo>
                  <a:lnTo>
                    <a:pt x="1745" y="1218"/>
                  </a:lnTo>
                  <a:lnTo>
                    <a:pt x="1717" y="1206"/>
                  </a:lnTo>
                  <a:lnTo>
                    <a:pt x="1690" y="1194"/>
                  </a:lnTo>
                  <a:lnTo>
                    <a:pt x="1662" y="1184"/>
                  </a:lnTo>
                  <a:lnTo>
                    <a:pt x="1635" y="1174"/>
                  </a:lnTo>
                  <a:lnTo>
                    <a:pt x="1606" y="1164"/>
                  </a:lnTo>
                  <a:lnTo>
                    <a:pt x="1578" y="1155"/>
                  </a:lnTo>
                  <a:lnTo>
                    <a:pt x="1549" y="1148"/>
                  </a:lnTo>
                  <a:lnTo>
                    <a:pt x="1520" y="1141"/>
                  </a:lnTo>
                  <a:lnTo>
                    <a:pt x="1490" y="1135"/>
                  </a:lnTo>
                  <a:lnTo>
                    <a:pt x="1499" y="1106"/>
                  </a:lnTo>
                  <a:lnTo>
                    <a:pt x="1509" y="1079"/>
                  </a:lnTo>
                  <a:lnTo>
                    <a:pt x="1519" y="1051"/>
                  </a:lnTo>
                  <a:lnTo>
                    <a:pt x="1530" y="1026"/>
                  </a:lnTo>
                  <a:lnTo>
                    <a:pt x="1543" y="1000"/>
                  </a:lnTo>
                  <a:lnTo>
                    <a:pt x="1557" y="976"/>
                  </a:lnTo>
                  <a:lnTo>
                    <a:pt x="1572" y="953"/>
                  </a:lnTo>
                  <a:lnTo>
                    <a:pt x="1589" y="932"/>
                  </a:lnTo>
                  <a:lnTo>
                    <a:pt x="1607" y="912"/>
                  </a:lnTo>
                  <a:lnTo>
                    <a:pt x="1618" y="903"/>
                  </a:lnTo>
                  <a:lnTo>
                    <a:pt x="1628" y="893"/>
                  </a:lnTo>
                  <a:lnTo>
                    <a:pt x="1638" y="885"/>
                  </a:lnTo>
                  <a:lnTo>
                    <a:pt x="1649" y="877"/>
                  </a:lnTo>
                  <a:lnTo>
                    <a:pt x="1660" y="870"/>
                  </a:lnTo>
                  <a:lnTo>
                    <a:pt x="1673" y="863"/>
                  </a:lnTo>
                  <a:lnTo>
                    <a:pt x="1686" y="857"/>
                  </a:lnTo>
                  <a:lnTo>
                    <a:pt x="1698" y="851"/>
                  </a:lnTo>
                  <a:lnTo>
                    <a:pt x="1712" y="845"/>
                  </a:lnTo>
                  <a:lnTo>
                    <a:pt x="1727" y="840"/>
                  </a:lnTo>
                  <a:lnTo>
                    <a:pt x="1741" y="836"/>
                  </a:lnTo>
                  <a:lnTo>
                    <a:pt x="1756" y="832"/>
                  </a:lnTo>
                  <a:lnTo>
                    <a:pt x="1772" y="829"/>
                  </a:lnTo>
                  <a:lnTo>
                    <a:pt x="1789" y="827"/>
                  </a:lnTo>
                  <a:close/>
                  <a:moveTo>
                    <a:pt x="2443" y="2988"/>
                  </a:moveTo>
                  <a:lnTo>
                    <a:pt x="2443" y="2988"/>
                  </a:lnTo>
                  <a:lnTo>
                    <a:pt x="2442" y="3039"/>
                  </a:lnTo>
                  <a:lnTo>
                    <a:pt x="2441" y="3087"/>
                  </a:lnTo>
                  <a:lnTo>
                    <a:pt x="2439" y="3132"/>
                  </a:lnTo>
                  <a:lnTo>
                    <a:pt x="2437" y="3175"/>
                  </a:lnTo>
                  <a:lnTo>
                    <a:pt x="2434" y="3216"/>
                  </a:lnTo>
                  <a:lnTo>
                    <a:pt x="2430" y="3254"/>
                  </a:lnTo>
                  <a:lnTo>
                    <a:pt x="2424" y="3289"/>
                  </a:lnTo>
                  <a:lnTo>
                    <a:pt x="2419" y="3323"/>
                  </a:lnTo>
                  <a:lnTo>
                    <a:pt x="2413" y="3354"/>
                  </a:lnTo>
                  <a:lnTo>
                    <a:pt x="2406" y="3383"/>
                  </a:lnTo>
                  <a:lnTo>
                    <a:pt x="2399" y="3409"/>
                  </a:lnTo>
                  <a:lnTo>
                    <a:pt x="2391" y="3434"/>
                  </a:lnTo>
                  <a:lnTo>
                    <a:pt x="2383" y="3456"/>
                  </a:lnTo>
                  <a:lnTo>
                    <a:pt x="2374" y="3477"/>
                  </a:lnTo>
                  <a:lnTo>
                    <a:pt x="2363" y="3495"/>
                  </a:lnTo>
                  <a:lnTo>
                    <a:pt x="2352" y="3512"/>
                  </a:lnTo>
                  <a:lnTo>
                    <a:pt x="2341" y="3526"/>
                  </a:lnTo>
                  <a:lnTo>
                    <a:pt x="2330" y="3540"/>
                  </a:lnTo>
                  <a:lnTo>
                    <a:pt x="2317" y="3552"/>
                  </a:lnTo>
                  <a:lnTo>
                    <a:pt x="2304" y="3561"/>
                  </a:lnTo>
                  <a:lnTo>
                    <a:pt x="2291" y="3569"/>
                  </a:lnTo>
                  <a:lnTo>
                    <a:pt x="2277" y="3576"/>
                  </a:lnTo>
                  <a:lnTo>
                    <a:pt x="2262" y="3581"/>
                  </a:lnTo>
                  <a:lnTo>
                    <a:pt x="2247" y="3585"/>
                  </a:lnTo>
                  <a:lnTo>
                    <a:pt x="2232" y="3589"/>
                  </a:lnTo>
                  <a:lnTo>
                    <a:pt x="2216" y="3591"/>
                  </a:lnTo>
                  <a:lnTo>
                    <a:pt x="2198" y="3591"/>
                  </a:lnTo>
                  <a:lnTo>
                    <a:pt x="2181" y="3590"/>
                  </a:lnTo>
                  <a:lnTo>
                    <a:pt x="2164" y="3588"/>
                  </a:lnTo>
                  <a:lnTo>
                    <a:pt x="2145" y="3584"/>
                  </a:lnTo>
                  <a:lnTo>
                    <a:pt x="2127" y="3581"/>
                  </a:lnTo>
                  <a:lnTo>
                    <a:pt x="2108" y="3576"/>
                  </a:lnTo>
                  <a:lnTo>
                    <a:pt x="2087" y="3571"/>
                  </a:lnTo>
                  <a:lnTo>
                    <a:pt x="2068" y="3564"/>
                  </a:lnTo>
                  <a:lnTo>
                    <a:pt x="2026" y="3550"/>
                  </a:lnTo>
                  <a:lnTo>
                    <a:pt x="1983" y="3534"/>
                  </a:lnTo>
                  <a:lnTo>
                    <a:pt x="1939" y="3514"/>
                  </a:lnTo>
                  <a:lnTo>
                    <a:pt x="1844" y="3473"/>
                  </a:lnTo>
                  <a:lnTo>
                    <a:pt x="1795" y="3452"/>
                  </a:lnTo>
                  <a:lnTo>
                    <a:pt x="1744" y="3432"/>
                  </a:lnTo>
                  <a:lnTo>
                    <a:pt x="1692" y="3411"/>
                  </a:lnTo>
                  <a:lnTo>
                    <a:pt x="1639" y="3392"/>
                  </a:lnTo>
                  <a:lnTo>
                    <a:pt x="1584" y="3375"/>
                  </a:lnTo>
                  <a:lnTo>
                    <a:pt x="1557" y="3367"/>
                  </a:lnTo>
                  <a:lnTo>
                    <a:pt x="1529" y="3358"/>
                  </a:lnTo>
                  <a:lnTo>
                    <a:pt x="1500" y="3352"/>
                  </a:lnTo>
                  <a:lnTo>
                    <a:pt x="1473" y="3346"/>
                  </a:lnTo>
                  <a:lnTo>
                    <a:pt x="1444" y="3341"/>
                  </a:lnTo>
                  <a:lnTo>
                    <a:pt x="1416" y="3336"/>
                  </a:lnTo>
                  <a:lnTo>
                    <a:pt x="1386" y="3333"/>
                  </a:lnTo>
                  <a:lnTo>
                    <a:pt x="1358" y="3330"/>
                  </a:lnTo>
                  <a:lnTo>
                    <a:pt x="1328" y="3328"/>
                  </a:lnTo>
                  <a:lnTo>
                    <a:pt x="1299" y="3328"/>
                  </a:lnTo>
                  <a:lnTo>
                    <a:pt x="1269" y="3328"/>
                  </a:lnTo>
                  <a:lnTo>
                    <a:pt x="1240" y="3330"/>
                  </a:lnTo>
                  <a:lnTo>
                    <a:pt x="1210" y="3333"/>
                  </a:lnTo>
                  <a:lnTo>
                    <a:pt x="1182" y="3336"/>
                  </a:lnTo>
                  <a:lnTo>
                    <a:pt x="1153" y="3341"/>
                  </a:lnTo>
                  <a:lnTo>
                    <a:pt x="1125" y="3346"/>
                  </a:lnTo>
                  <a:lnTo>
                    <a:pt x="1096" y="3352"/>
                  </a:lnTo>
                  <a:lnTo>
                    <a:pt x="1068" y="3358"/>
                  </a:lnTo>
                  <a:lnTo>
                    <a:pt x="1040" y="3367"/>
                  </a:lnTo>
                  <a:lnTo>
                    <a:pt x="1013" y="3375"/>
                  </a:lnTo>
                  <a:lnTo>
                    <a:pt x="959" y="3392"/>
                  </a:lnTo>
                  <a:lnTo>
                    <a:pt x="906" y="3411"/>
                  </a:lnTo>
                  <a:lnTo>
                    <a:pt x="854" y="3432"/>
                  </a:lnTo>
                  <a:lnTo>
                    <a:pt x="803" y="3452"/>
                  </a:lnTo>
                  <a:lnTo>
                    <a:pt x="753" y="3473"/>
                  </a:lnTo>
                  <a:lnTo>
                    <a:pt x="659" y="3514"/>
                  </a:lnTo>
                  <a:lnTo>
                    <a:pt x="614" y="3534"/>
                  </a:lnTo>
                  <a:lnTo>
                    <a:pt x="570" y="3550"/>
                  </a:lnTo>
                  <a:lnTo>
                    <a:pt x="530" y="3564"/>
                  </a:lnTo>
                  <a:lnTo>
                    <a:pt x="509" y="3571"/>
                  </a:lnTo>
                  <a:lnTo>
                    <a:pt x="490" y="3576"/>
                  </a:lnTo>
                  <a:lnTo>
                    <a:pt x="471" y="3581"/>
                  </a:lnTo>
                  <a:lnTo>
                    <a:pt x="452" y="3584"/>
                  </a:lnTo>
                  <a:lnTo>
                    <a:pt x="434" y="3588"/>
                  </a:lnTo>
                  <a:lnTo>
                    <a:pt x="416" y="3590"/>
                  </a:lnTo>
                  <a:lnTo>
                    <a:pt x="398" y="3591"/>
                  </a:lnTo>
                  <a:lnTo>
                    <a:pt x="382" y="3591"/>
                  </a:lnTo>
                  <a:lnTo>
                    <a:pt x="366" y="3589"/>
                  </a:lnTo>
                  <a:lnTo>
                    <a:pt x="350" y="3585"/>
                  </a:lnTo>
                  <a:lnTo>
                    <a:pt x="335" y="3581"/>
                  </a:lnTo>
                  <a:lnTo>
                    <a:pt x="320" y="3576"/>
                  </a:lnTo>
                  <a:lnTo>
                    <a:pt x="307" y="3569"/>
                  </a:lnTo>
                  <a:lnTo>
                    <a:pt x="292" y="3561"/>
                  </a:lnTo>
                  <a:lnTo>
                    <a:pt x="280" y="3552"/>
                  </a:lnTo>
                  <a:lnTo>
                    <a:pt x="268" y="3540"/>
                  </a:lnTo>
                  <a:lnTo>
                    <a:pt x="256" y="3526"/>
                  </a:lnTo>
                  <a:lnTo>
                    <a:pt x="244" y="3512"/>
                  </a:lnTo>
                  <a:lnTo>
                    <a:pt x="234" y="3495"/>
                  </a:lnTo>
                  <a:lnTo>
                    <a:pt x="224" y="3477"/>
                  </a:lnTo>
                  <a:lnTo>
                    <a:pt x="215" y="3456"/>
                  </a:lnTo>
                  <a:lnTo>
                    <a:pt x="206" y="3434"/>
                  </a:lnTo>
                  <a:lnTo>
                    <a:pt x="198" y="3409"/>
                  </a:lnTo>
                  <a:lnTo>
                    <a:pt x="190" y="3383"/>
                  </a:lnTo>
                  <a:lnTo>
                    <a:pt x="184" y="3354"/>
                  </a:lnTo>
                  <a:lnTo>
                    <a:pt x="178" y="3323"/>
                  </a:lnTo>
                  <a:lnTo>
                    <a:pt x="172" y="3289"/>
                  </a:lnTo>
                  <a:lnTo>
                    <a:pt x="168" y="3254"/>
                  </a:lnTo>
                  <a:lnTo>
                    <a:pt x="164" y="3216"/>
                  </a:lnTo>
                  <a:lnTo>
                    <a:pt x="161" y="3175"/>
                  </a:lnTo>
                  <a:lnTo>
                    <a:pt x="158" y="3132"/>
                  </a:lnTo>
                  <a:lnTo>
                    <a:pt x="156" y="3087"/>
                  </a:lnTo>
                  <a:lnTo>
                    <a:pt x="155" y="3039"/>
                  </a:lnTo>
                  <a:lnTo>
                    <a:pt x="155" y="2988"/>
                  </a:lnTo>
                  <a:lnTo>
                    <a:pt x="155" y="2936"/>
                  </a:lnTo>
                  <a:lnTo>
                    <a:pt x="156" y="2885"/>
                  </a:lnTo>
                  <a:lnTo>
                    <a:pt x="158" y="2834"/>
                  </a:lnTo>
                  <a:lnTo>
                    <a:pt x="161" y="2784"/>
                  </a:lnTo>
                  <a:lnTo>
                    <a:pt x="164" y="2735"/>
                  </a:lnTo>
                  <a:lnTo>
                    <a:pt x="168" y="2686"/>
                  </a:lnTo>
                  <a:lnTo>
                    <a:pt x="172" y="2639"/>
                  </a:lnTo>
                  <a:lnTo>
                    <a:pt x="178" y="2592"/>
                  </a:lnTo>
                  <a:lnTo>
                    <a:pt x="184" y="2546"/>
                  </a:lnTo>
                  <a:lnTo>
                    <a:pt x="190" y="2501"/>
                  </a:lnTo>
                  <a:lnTo>
                    <a:pt x="198" y="2456"/>
                  </a:lnTo>
                  <a:lnTo>
                    <a:pt x="206" y="2412"/>
                  </a:lnTo>
                  <a:lnTo>
                    <a:pt x="215" y="2368"/>
                  </a:lnTo>
                  <a:lnTo>
                    <a:pt x="224" y="2326"/>
                  </a:lnTo>
                  <a:lnTo>
                    <a:pt x="234" y="2284"/>
                  </a:lnTo>
                  <a:lnTo>
                    <a:pt x="244" y="2243"/>
                  </a:lnTo>
                  <a:lnTo>
                    <a:pt x="256" y="2203"/>
                  </a:lnTo>
                  <a:lnTo>
                    <a:pt x="268" y="2164"/>
                  </a:lnTo>
                  <a:lnTo>
                    <a:pt x="280" y="2125"/>
                  </a:lnTo>
                  <a:lnTo>
                    <a:pt x="292" y="2087"/>
                  </a:lnTo>
                  <a:lnTo>
                    <a:pt x="307" y="2051"/>
                  </a:lnTo>
                  <a:lnTo>
                    <a:pt x="320" y="2014"/>
                  </a:lnTo>
                  <a:lnTo>
                    <a:pt x="335" y="1978"/>
                  </a:lnTo>
                  <a:lnTo>
                    <a:pt x="350" y="1944"/>
                  </a:lnTo>
                  <a:lnTo>
                    <a:pt x="366" y="1910"/>
                  </a:lnTo>
                  <a:lnTo>
                    <a:pt x="382" y="1876"/>
                  </a:lnTo>
                  <a:lnTo>
                    <a:pt x="398" y="1844"/>
                  </a:lnTo>
                  <a:lnTo>
                    <a:pt x="416" y="1812"/>
                  </a:lnTo>
                  <a:lnTo>
                    <a:pt x="434" y="1782"/>
                  </a:lnTo>
                  <a:lnTo>
                    <a:pt x="452" y="1752"/>
                  </a:lnTo>
                  <a:lnTo>
                    <a:pt x="471" y="1723"/>
                  </a:lnTo>
                  <a:lnTo>
                    <a:pt x="490" y="1694"/>
                  </a:lnTo>
                  <a:lnTo>
                    <a:pt x="509" y="1666"/>
                  </a:lnTo>
                  <a:lnTo>
                    <a:pt x="530" y="1640"/>
                  </a:lnTo>
                  <a:lnTo>
                    <a:pt x="550" y="1615"/>
                  </a:lnTo>
                  <a:lnTo>
                    <a:pt x="570" y="1589"/>
                  </a:lnTo>
                  <a:lnTo>
                    <a:pt x="592" y="1565"/>
                  </a:lnTo>
                  <a:lnTo>
                    <a:pt x="614" y="1541"/>
                  </a:lnTo>
                  <a:lnTo>
                    <a:pt x="637" y="1519"/>
                  </a:lnTo>
                  <a:lnTo>
                    <a:pt x="659" y="1497"/>
                  </a:lnTo>
                  <a:lnTo>
                    <a:pt x="681" y="1476"/>
                  </a:lnTo>
                  <a:lnTo>
                    <a:pt x="705" y="1457"/>
                  </a:lnTo>
                  <a:lnTo>
                    <a:pt x="729" y="1437"/>
                  </a:lnTo>
                  <a:lnTo>
                    <a:pt x="753" y="1419"/>
                  </a:lnTo>
                  <a:lnTo>
                    <a:pt x="778" y="1402"/>
                  </a:lnTo>
                  <a:lnTo>
                    <a:pt x="803" y="1385"/>
                  </a:lnTo>
                  <a:lnTo>
                    <a:pt x="828" y="1369"/>
                  </a:lnTo>
                  <a:lnTo>
                    <a:pt x="854" y="1355"/>
                  </a:lnTo>
                  <a:lnTo>
                    <a:pt x="879" y="1341"/>
                  </a:lnTo>
                  <a:lnTo>
                    <a:pt x="906" y="1327"/>
                  </a:lnTo>
                  <a:lnTo>
                    <a:pt x="932" y="1315"/>
                  </a:lnTo>
                  <a:lnTo>
                    <a:pt x="959" y="1304"/>
                  </a:lnTo>
                  <a:lnTo>
                    <a:pt x="985" y="1294"/>
                  </a:lnTo>
                  <a:lnTo>
                    <a:pt x="1013" y="1284"/>
                  </a:lnTo>
                  <a:lnTo>
                    <a:pt x="1040" y="1275"/>
                  </a:lnTo>
                  <a:lnTo>
                    <a:pt x="1068" y="1267"/>
                  </a:lnTo>
                  <a:lnTo>
                    <a:pt x="1096" y="1261"/>
                  </a:lnTo>
                  <a:lnTo>
                    <a:pt x="1125" y="1255"/>
                  </a:lnTo>
                  <a:lnTo>
                    <a:pt x="1153" y="1250"/>
                  </a:lnTo>
                  <a:lnTo>
                    <a:pt x="1182" y="1246"/>
                  </a:lnTo>
                  <a:lnTo>
                    <a:pt x="1210" y="1243"/>
                  </a:lnTo>
                  <a:lnTo>
                    <a:pt x="1240" y="1240"/>
                  </a:lnTo>
                  <a:lnTo>
                    <a:pt x="1269" y="1239"/>
                  </a:lnTo>
                  <a:lnTo>
                    <a:pt x="1299" y="1238"/>
                  </a:lnTo>
                  <a:lnTo>
                    <a:pt x="1328" y="1239"/>
                  </a:lnTo>
                  <a:lnTo>
                    <a:pt x="1358" y="1240"/>
                  </a:lnTo>
                  <a:lnTo>
                    <a:pt x="1386" y="1243"/>
                  </a:lnTo>
                  <a:lnTo>
                    <a:pt x="1416" y="1246"/>
                  </a:lnTo>
                  <a:lnTo>
                    <a:pt x="1444" y="1250"/>
                  </a:lnTo>
                  <a:lnTo>
                    <a:pt x="1473" y="1255"/>
                  </a:lnTo>
                  <a:lnTo>
                    <a:pt x="1500" y="1261"/>
                  </a:lnTo>
                  <a:lnTo>
                    <a:pt x="1529" y="1267"/>
                  </a:lnTo>
                  <a:lnTo>
                    <a:pt x="1557" y="1275"/>
                  </a:lnTo>
                  <a:lnTo>
                    <a:pt x="1584" y="1284"/>
                  </a:lnTo>
                  <a:lnTo>
                    <a:pt x="1612" y="1294"/>
                  </a:lnTo>
                  <a:lnTo>
                    <a:pt x="1639" y="1304"/>
                  </a:lnTo>
                  <a:lnTo>
                    <a:pt x="1666" y="1315"/>
                  </a:lnTo>
                  <a:lnTo>
                    <a:pt x="1692" y="1327"/>
                  </a:lnTo>
                  <a:lnTo>
                    <a:pt x="1717" y="1341"/>
                  </a:lnTo>
                  <a:lnTo>
                    <a:pt x="1744" y="1355"/>
                  </a:lnTo>
                  <a:lnTo>
                    <a:pt x="1769" y="1369"/>
                  </a:lnTo>
                  <a:lnTo>
                    <a:pt x="1795" y="1385"/>
                  </a:lnTo>
                  <a:lnTo>
                    <a:pt x="1819" y="1402"/>
                  </a:lnTo>
                  <a:lnTo>
                    <a:pt x="1844" y="1419"/>
                  </a:lnTo>
                  <a:lnTo>
                    <a:pt x="1868" y="1437"/>
                  </a:lnTo>
                  <a:lnTo>
                    <a:pt x="1892" y="1457"/>
                  </a:lnTo>
                  <a:lnTo>
                    <a:pt x="1915" y="1476"/>
                  </a:lnTo>
                  <a:lnTo>
                    <a:pt x="1939" y="1497"/>
                  </a:lnTo>
                  <a:lnTo>
                    <a:pt x="1961" y="1519"/>
                  </a:lnTo>
                  <a:lnTo>
                    <a:pt x="1983" y="1541"/>
                  </a:lnTo>
                  <a:lnTo>
                    <a:pt x="2005" y="1565"/>
                  </a:lnTo>
                  <a:lnTo>
                    <a:pt x="2026" y="1589"/>
                  </a:lnTo>
                  <a:lnTo>
                    <a:pt x="2048" y="1615"/>
                  </a:lnTo>
                  <a:lnTo>
                    <a:pt x="2068" y="1640"/>
                  </a:lnTo>
                  <a:lnTo>
                    <a:pt x="2087" y="1666"/>
                  </a:lnTo>
                  <a:lnTo>
                    <a:pt x="2108" y="1694"/>
                  </a:lnTo>
                  <a:lnTo>
                    <a:pt x="2127" y="1723"/>
                  </a:lnTo>
                  <a:lnTo>
                    <a:pt x="2145" y="1752"/>
                  </a:lnTo>
                  <a:lnTo>
                    <a:pt x="2164" y="1782"/>
                  </a:lnTo>
                  <a:lnTo>
                    <a:pt x="2181" y="1812"/>
                  </a:lnTo>
                  <a:lnTo>
                    <a:pt x="2198" y="1844"/>
                  </a:lnTo>
                  <a:lnTo>
                    <a:pt x="2216" y="1876"/>
                  </a:lnTo>
                  <a:lnTo>
                    <a:pt x="2232" y="1910"/>
                  </a:lnTo>
                  <a:lnTo>
                    <a:pt x="2247" y="1944"/>
                  </a:lnTo>
                  <a:lnTo>
                    <a:pt x="2262" y="1978"/>
                  </a:lnTo>
                  <a:lnTo>
                    <a:pt x="2277" y="2014"/>
                  </a:lnTo>
                  <a:lnTo>
                    <a:pt x="2291" y="2051"/>
                  </a:lnTo>
                  <a:lnTo>
                    <a:pt x="2304" y="2087"/>
                  </a:lnTo>
                  <a:lnTo>
                    <a:pt x="2317" y="2125"/>
                  </a:lnTo>
                  <a:lnTo>
                    <a:pt x="2330" y="2164"/>
                  </a:lnTo>
                  <a:lnTo>
                    <a:pt x="2341" y="2203"/>
                  </a:lnTo>
                  <a:lnTo>
                    <a:pt x="2352" y="2243"/>
                  </a:lnTo>
                  <a:lnTo>
                    <a:pt x="2363" y="2284"/>
                  </a:lnTo>
                  <a:lnTo>
                    <a:pt x="2374" y="2326"/>
                  </a:lnTo>
                  <a:lnTo>
                    <a:pt x="2383" y="2368"/>
                  </a:lnTo>
                  <a:lnTo>
                    <a:pt x="2391" y="2412"/>
                  </a:lnTo>
                  <a:lnTo>
                    <a:pt x="2399" y="2456"/>
                  </a:lnTo>
                  <a:lnTo>
                    <a:pt x="2406" y="2501"/>
                  </a:lnTo>
                  <a:lnTo>
                    <a:pt x="2413" y="2546"/>
                  </a:lnTo>
                  <a:lnTo>
                    <a:pt x="2419" y="2592"/>
                  </a:lnTo>
                  <a:lnTo>
                    <a:pt x="2424" y="2639"/>
                  </a:lnTo>
                  <a:lnTo>
                    <a:pt x="2430" y="2686"/>
                  </a:lnTo>
                  <a:lnTo>
                    <a:pt x="2434" y="2735"/>
                  </a:lnTo>
                  <a:lnTo>
                    <a:pt x="2437" y="2784"/>
                  </a:lnTo>
                  <a:lnTo>
                    <a:pt x="2439" y="2834"/>
                  </a:lnTo>
                  <a:lnTo>
                    <a:pt x="2441" y="2885"/>
                  </a:lnTo>
                  <a:lnTo>
                    <a:pt x="2442" y="2936"/>
                  </a:lnTo>
                  <a:lnTo>
                    <a:pt x="2443" y="2988"/>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nvGrpSpPr>
          <p:cNvPr id="22" name="组合 21">
            <a:extLst>
              <a:ext uri="{FF2B5EF4-FFF2-40B4-BE49-F238E27FC236}">
                <a16:creationId xmlns:a16="http://schemas.microsoft.com/office/drawing/2014/main" xmlns="" id="{4E8D8606-9C9E-4998-99D5-192525C50D5C}"/>
              </a:ext>
            </a:extLst>
          </p:cNvPr>
          <p:cNvGrpSpPr/>
          <p:nvPr/>
        </p:nvGrpSpPr>
        <p:grpSpPr>
          <a:xfrm>
            <a:off x="8263018" y="1960141"/>
            <a:ext cx="1622946" cy="1622946"/>
            <a:chOff x="8263018" y="1960141"/>
            <a:chExt cx="1622946" cy="1622946"/>
          </a:xfrm>
        </p:grpSpPr>
        <p:grpSp>
          <p:nvGrpSpPr>
            <p:cNvPr id="23" name="组合 22">
              <a:extLst>
                <a:ext uri="{FF2B5EF4-FFF2-40B4-BE49-F238E27FC236}">
                  <a16:creationId xmlns:a16="http://schemas.microsoft.com/office/drawing/2014/main" xmlns="" id="{D9CB4197-98E2-48C9-B5EF-843EEFEEEC2B}"/>
                </a:ext>
              </a:extLst>
            </p:cNvPr>
            <p:cNvGrpSpPr/>
            <p:nvPr/>
          </p:nvGrpSpPr>
          <p:grpSpPr>
            <a:xfrm>
              <a:off x="8263018" y="1960141"/>
              <a:ext cx="1622946" cy="1622946"/>
              <a:chOff x="2716147" y="2106202"/>
              <a:chExt cx="1622946" cy="1622946"/>
            </a:xfrm>
          </p:grpSpPr>
          <p:sp>
            <p:nvSpPr>
              <p:cNvPr id="27" name="is1ide-Oval 8">
                <a:extLst>
                  <a:ext uri="{FF2B5EF4-FFF2-40B4-BE49-F238E27FC236}">
                    <a16:creationId xmlns:a16="http://schemas.microsoft.com/office/drawing/2014/main" xmlns="" id="{672C7910-CB6E-4E02-B16B-7AE8D20A0310}"/>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29" name="is1ide-Oval 8">
                <a:extLst>
                  <a:ext uri="{FF2B5EF4-FFF2-40B4-BE49-F238E27FC236}">
                    <a16:creationId xmlns:a16="http://schemas.microsoft.com/office/drawing/2014/main" xmlns="" id="{974EAD0D-2EE1-48DD-A9D1-494D7BDE15CE}"/>
                  </a:ext>
                </a:extLst>
              </p:cNvPr>
              <p:cNvSpPr/>
              <p:nvPr/>
            </p:nvSpPr>
            <p:spPr>
              <a:xfrm>
                <a:off x="2828972" y="2219027"/>
                <a:ext cx="1397296" cy="1397296"/>
              </a:xfrm>
              <a:prstGeom prst="ellipse">
                <a:avLst/>
              </a:prstGeom>
              <a:solidFill>
                <a:srgbClr val="1092F1"/>
              </a:solidFill>
              <a:ln w="12700" cap="flat">
                <a:solidFill>
                  <a:srgbClr val="1092F1"/>
                </a:solidFill>
                <a:miter lim="400000"/>
              </a:ln>
              <a:effectLst/>
            </p:spPr>
            <p:txBody>
              <a:bodyPr wrap="none" lIns="0" tIns="0" rIns="0" bIns="0" anchor="ctr">
                <a:normAutofit/>
              </a:bodyPr>
              <a:lstStyle/>
              <a:p>
                <a:pPr algn="ctr"/>
                <a:endParaRPr lang="zh-CN" altLang="en-US" sz="1600" dirty="0">
                  <a:solidFill>
                    <a:schemeClr val="bg1"/>
                  </a:solidFill>
                </a:endParaRPr>
              </a:p>
            </p:txBody>
          </p:sp>
        </p:grpSp>
        <p:sp>
          <p:nvSpPr>
            <p:cNvPr id="24" name="KSO_Shape">
              <a:extLst>
                <a:ext uri="{FF2B5EF4-FFF2-40B4-BE49-F238E27FC236}">
                  <a16:creationId xmlns:a16="http://schemas.microsoft.com/office/drawing/2014/main" xmlns="" id="{7AE02114-29DF-4259-943B-F96F324C5891}"/>
                </a:ext>
              </a:extLst>
            </p:cNvPr>
            <p:cNvSpPr>
              <a:spLocks/>
            </p:cNvSpPr>
            <p:nvPr/>
          </p:nvSpPr>
          <p:spPr bwMode="auto">
            <a:xfrm>
              <a:off x="8783026" y="2523386"/>
              <a:ext cx="582923" cy="496456"/>
            </a:xfrm>
            <a:custGeom>
              <a:avLst/>
              <a:gdLst/>
              <a:ahLst/>
              <a:cxnLst/>
              <a:rect l="0" t="0" r="r" b="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chemeClr val="bg1"/>
            </a:solidFill>
            <a:ln>
              <a:noFill/>
            </a:ln>
            <a:extLst/>
          </p:spPr>
          <p:txBody>
            <a:bodyPr bIns="396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grpSp>
    </p:spTree>
    <p:extLst>
      <p:ext uri="{BB962C8B-B14F-4D97-AF65-F5344CB8AC3E}">
        <p14:creationId xmlns:p14="http://schemas.microsoft.com/office/powerpoint/2010/main" val="1472926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fltVal val="0"/>
                                          </p:val>
                                        </p:tav>
                                        <p:tav tm="100000">
                                          <p:val>
                                            <p:strVal val="#ppt_h"/>
                                          </p:val>
                                        </p:tav>
                                      </p:tavLst>
                                    </p:anim>
                                    <p:anim calcmode="lin" valueType="num">
                                      <p:cBhvr>
                                        <p:cTn id="13" dur="500" fill="hold"/>
                                        <p:tgtEl>
                                          <p:spTgt spid="17"/>
                                        </p:tgtEl>
                                        <p:attrNameLst>
                                          <p:attrName>style.rotation</p:attrName>
                                        </p:attrNameLst>
                                      </p:cBhvr>
                                      <p:tavLst>
                                        <p:tav tm="0">
                                          <p:val>
                                            <p:fltVal val="360"/>
                                          </p:val>
                                        </p:tav>
                                        <p:tav tm="100000">
                                          <p:val>
                                            <p:fltVal val="0"/>
                                          </p:val>
                                        </p:tav>
                                      </p:tavLst>
                                    </p:anim>
                                    <p:animEffect transition="in" filter="fade">
                                      <p:cBhvr>
                                        <p:cTn id="14" dur="500"/>
                                        <p:tgtEl>
                                          <p:spTgt spid="1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par>
                          <p:cTn id="19" fill="hold">
                            <p:stCondLst>
                              <p:cond delay="1500"/>
                            </p:stCondLst>
                            <p:childTnLst>
                              <p:par>
                                <p:cTn id="20" presetID="49" presetClass="entr" presetSubtype="0" decel="100000" fill="hold"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500" fill="hold"/>
                                        <p:tgtEl>
                                          <p:spTgt spid="22"/>
                                        </p:tgtEl>
                                        <p:attrNameLst>
                                          <p:attrName>ppt_w</p:attrName>
                                        </p:attrNameLst>
                                      </p:cBhvr>
                                      <p:tavLst>
                                        <p:tav tm="0">
                                          <p:val>
                                            <p:fltVal val="0"/>
                                          </p:val>
                                        </p:tav>
                                        <p:tav tm="100000">
                                          <p:val>
                                            <p:strVal val="#ppt_w"/>
                                          </p:val>
                                        </p:tav>
                                      </p:tavLst>
                                    </p:anim>
                                    <p:anim calcmode="lin" valueType="num">
                                      <p:cBhvr>
                                        <p:cTn id="23" dur="500" fill="hold"/>
                                        <p:tgtEl>
                                          <p:spTgt spid="22"/>
                                        </p:tgtEl>
                                        <p:attrNameLst>
                                          <p:attrName>ppt_h</p:attrName>
                                        </p:attrNameLst>
                                      </p:cBhvr>
                                      <p:tavLst>
                                        <p:tav tm="0">
                                          <p:val>
                                            <p:fltVal val="0"/>
                                          </p:val>
                                        </p:tav>
                                        <p:tav tm="100000">
                                          <p:val>
                                            <p:strVal val="#ppt_h"/>
                                          </p:val>
                                        </p:tav>
                                      </p:tavLst>
                                    </p:anim>
                                    <p:anim calcmode="lin" valueType="num">
                                      <p:cBhvr>
                                        <p:cTn id="24" dur="500" fill="hold"/>
                                        <p:tgtEl>
                                          <p:spTgt spid="22"/>
                                        </p:tgtEl>
                                        <p:attrNameLst>
                                          <p:attrName>style.rotation</p:attrName>
                                        </p:attrNameLst>
                                      </p:cBhvr>
                                      <p:tavLst>
                                        <p:tav tm="0">
                                          <p:val>
                                            <p:fltVal val="360"/>
                                          </p:val>
                                        </p:tav>
                                        <p:tav tm="100000">
                                          <p:val>
                                            <p:fltVal val="0"/>
                                          </p:val>
                                        </p:tav>
                                      </p:tavLst>
                                    </p:anim>
                                    <p:animEffect transition="in" filter="fade">
                                      <p:cBhvr>
                                        <p:cTn id="25" dur="500"/>
                                        <p:tgtEl>
                                          <p:spTgt spid="22"/>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8">
            <a:extLst>
              <a:ext uri="{FF2B5EF4-FFF2-40B4-BE49-F238E27FC236}">
                <a16:creationId xmlns:a16="http://schemas.microsoft.com/office/drawing/2014/main" xmlns="" id="{7E6793C3-9C6C-4D3A-836E-F67AE144BEE1}"/>
              </a:ext>
            </a:extLst>
          </p:cNvPr>
          <p:cNvPicPr>
            <a:picLocks noChangeAspect="1" noChangeArrowheads="1"/>
          </p:cNvPicPr>
          <p:nvPr/>
        </p:nvPicPr>
        <p:blipFill>
          <a:blip r:embed="rId3"/>
          <a:srcRect/>
          <a:stretch>
            <a:fillRect/>
          </a:stretch>
        </p:blipFill>
        <p:spPr bwMode="auto">
          <a:xfrm>
            <a:off x="1028774" y="1096045"/>
            <a:ext cx="10627847" cy="4392488"/>
          </a:xfrm>
          <a:prstGeom prst="rect">
            <a:avLst/>
          </a:prstGeom>
          <a:noFill/>
          <a:ln w="9525">
            <a:noFill/>
            <a:miter lim="800000"/>
            <a:headEnd/>
            <a:tailEnd/>
          </a:ln>
        </p:spPr>
      </p:pic>
    </p:spTree>
    <p:extLst>
      <p:ext uri="{BB962C8B-B14F-4D97-AF65-F5344CB8AC3E}">
        <p14:creationId xmlns:p14="http://schemas.microsoft.com/office/powerpoint/2010/main" val="218307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4616800" y="6043334"/>
            <a:ext cx="5374871" cy="702773"/>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安装完毕，将看到</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phpnow</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的默认界面。</a:t>
            </a:r>
          </a:p>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此时，安装完后目录如下：</a:t>
            </a:r>
          </a:p>
        </p:txBody>
      </p:sp>
      <p:grpSp>
        <p:nvGrpSpPr>
          <p:cNvPr id="19" name="组合 18">
            <a:extLst>
              <a:ext uri="{FF2B5EF4-FFF2-40B4-BE49-F238E27FC236}">
                <a16:creationId xmlns:a16="http://schemas.microsoft.com/office/drawing/2014/main" xmlns="" id="{BF0F3613-7267-4B7B-9DAB-9E684E05EE8A}"/>
              </a:ext>
            </a:extLst>
          </p:cNvPr>
          <p:cNvGrpSpPr/>
          <p:nvPr/>
        </p:nvGrpSpPr>
        <p:grpSpPr>
          <a:xfrm>
            <a:off x="4616800" y="837929"/>
            <a:ext cx="3625158" cy="474140"/>
            <a:chOff x="5202512" y="837929"/>
            <a:chExt cx="2453727" cy="474140"/>
          </a:xfrm>
        </p:grpSpPr>
        <p:cxnSp>
          <p:nvCxnSpPr>
            <p:cNvPr id="20" name="íślíḋè-Straight Connector 13">
              <a:extLst>
                <a:ext uri="{FF2B5EF4-FFF2-40B4-BE49-F238E27FC236}">
                  <a16:creationId xmlns:a16="http://schemas.microsoft.com/office/drawing/2014/main" xmlns="" id="{4D1723FC-D5A8-4CBF-8DB2-2C634D7DEC8A}"/>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xmlns="" id="{58CCDBA3-7CD6-4121-BEF6-B3D63E2E8688}"/>
                </a:ext>
              </a:extLst>
            </p:cNvPr>
            <p:cNvSpPr/>
            <p:nvPr/>
          </p:nvSpPr>
          <p:spPr>
            <a:xfrm>
              <a:off x="5606829" y="837929"/>
              <a:ext cx="1645092"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然后运行</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init.cmd</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22" name="图片 14">
            <a:extLst>
              <a:ext uri="{FF2B5EF4-FFF2-40B4-BE49-F238E27FC236}">
                <a16:creationId xmlns:a16="http://schemas.microsoft.com/office/drawing/2014/main" xmlns="" id="{5D1E9C5B-1D52-4D4C-9CCE-395455932DA7}"/>
              </a:ext>
            </a:extLst>
          </p:cNvPr>
          <p:cNvPicPr>
            <a:picLocks noChangeAspect="1" noChangeArrowheads="1"/>
          </p:cNvPicPr>
          <p:nvPr/>
        </p:nvPicPr>
        <p:blipFill>
          <a:blip r:embed="rId3"/>
          <a:srcRect/>
          <a:stretch>
            <a:fillRect/>
          </a:stretch>
        </p:blipFill>
        <p:spPr bwMode="auto">
          <a:xfrm>
            <a:off x="2684959" y="1425564"/>
            <a:ext cx="6840760" cy="4381522"/>
          </a:xfrm>
          <a:prstGeom prst="rect">
            <a:avLst/>
          </a:prstGeom>
          <a:noFill/>
          <a:ln w="9525">
            <a:noFill/>
            <a:miter lim="800000"/>
            <a:headEnd/>
            <a:tailEnd/>
          </a:ln>
        </p:spPr>
      </p:pic>
    </p:spTree>
    <p:extLst>
      <p:ext uri="{BB962C8B-B14F-4D97-AF65-F5344CB8AC3E}">
        <p14:creationId xmlns:p14="http://schemas.microsoft.com/office/powerpoint/2010/main" val="14266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barn(outVertical)">
                                      <p:cBhvr>
                                        <p:cTn id="11" dur="500"/>
                                        <p:tgtEl>
                                          <p:spTgt spid="2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xmlns="" id="{BF0F3613-7267-4B7B-9DAB-9E684E05EE8A}"/>
              </a:ext>
            </a:extLst>
          </p:cNvPr>
          <p:cNvGrpSpPr/>
          <p:nvPr/>
        </p:nvGrpSpPr>
        <p:grpSpPr>
          <a:xfrm>
            <a:off x="4616800" y="837929"/>
            <a:ext cx="3625158" cy="474140"/>
            <a:chOff x="5202512" y="837929"/>
            <a:chExt cx="2453727" cy="474140"/>
          </a:xfrm>
        </p:grpSpPr>
        <p:cxnSp>
          <p:nvCxnSpPr>
            <p:cNvPr id="20" name="íślíḋè-Straight Connector 13">
              <a:extLst>
                <a:ext uri="{FF2B5EF4-FFF2-40B4-BE49-F238E27FC236}">
                  <a16:creationId xmlns:a16="http://schemas.microsoft.com/office/drawing/2014/main" xmlns="" id="{4D1723FC-D5A8-4CBF-8DB2-2C634D7DEC8A}"/>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xmlns="" id="{58CCDBA3-7CD6-4121-BEF6-B3D63E2E8688}"/>
                </a:ext>
              </a:extLst>
            </p:cNvPr>
            <p:cNvSpPr/>
            <p:nvPr/>
          </p:nvSpPr>
          <p:spPr>
            <a:xfrm>
              <a:off x="5533591" y="837929"/>
              <a:ext cx="1791568"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安装完后目录如下</a:t>
              </a:r>
            </a:p>
          </p:txBody>
        </p:sp>
      </p:grpSp>
      <p:pic>
        <p:nvPicPr>
          <p:cNvPr id="7" name="Picture 2">
            <a:extLst>
              <a:ext uri="{FF2B5EF4-FFF2-40B4-BE49-F238E27FC236}">
                <a16:creationId xmlns:a16="http://schemas.microsoft.com/office/drawing/2014/main" xmlns="" id="{9FDF5082-AD88-48A8-94CB-13B732590FE5}"/>
              </a:ext>
            </a:extLst>
          </p:cNvPr>
          <p:cNvPicPr>
            <a:picLocks noChangeAspect="1" noChangeArrowheads="1"/>
          </p:cNvPicPr>
          <p:nvPr/>
        </p:nvPicPr>
        <p:blipFill>
          <a:blip r:embed="rId3"/>
          <a:srcRect/>
          <a:stretch>
            <a:fillRect/>
          </a:stretch>
        </p:blipFill>
        <p:spPr bwMode="auto">
          <a:xfrm>
            <a:off x="1820863" y="1554804"/>
            <a:ext cx="9649072" cy="4839917"/>
          </a:xfrm>
          <a:prstGeom prst="rect">
            <a:avLst/>
          </a:prstGeom>
          <a:noFill/>
          <a:ln w="9525">
            <a:noFill/>
            <a:miter lim="800000"/>
            <a:headEnd/>
            <a:tailEnd/>
          </a:ln>
        </p:spPr>
      </p:pic>
    </p:spTree>
    <p:extLst>
      <p:ext uri="{BB962C8B-B14F-4D97-AF65-F5344CB8AC3E}">
        <p14:creationId xmlns:p14="http://schemas.microsoft.com/office/powerpoint/2010/main" val="182621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a:extLst>
              <a:ext uri="{FF2B5EF4-FFF2-40B4-BE49-F238E27FC236}">
                <a16:creationId xmlns:a16="http://schemas.microsoft.com/office/drawing/2014/main" xmlns="" id="{65988080-8340-460E-A780-246FE9A25FD7}"/>
              </a:ext>
            </a:extLst>
          </p:cNvPr>
          <p:cNvSpPr/>
          <p:nvPr/>
        </p:nvSpPr>
        <p:spPr>
          <a:xfrm>
            <a:off x="4537513" y="4070663"/>
            <a:ext cx="3783724" cy="2569998"/>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xmlns="" id="{E99E241B-4002-4B98-89C1-8A6F31F8AFDC}"/>
              </a:ext>
            </a:extLst>
          </p:cNvPr>
          <p:cNvGrpSpPr/>
          <p:nvPr/>
        </p:nvGrpSpPr>
        <p:grpSpPr>
          <a:xfrm>
            <a:off x="596727" y="875216"/>
            <a:ext cx="3217692" cy="508862"/>
            <a:chOff x="1420106" y="1402730"/>
            <a:chExt cx="3217692" cy="508862"/>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3061570" y="335365"/>
              <a:ext cx="508859" cy="2643596"/>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53958" y="1402731"/>
              <a:ext cx="246249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HTTP</a:t>
              </a: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协议</a:t>
              </a: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1</a:t>
              </a:r>
            </a:p>
          </p:txBody>
        </p:sp>
      </p:grpSp>
      <p:sp>
        <p:nvSpPr>
          <p:cNvPr id="35" name="文本框 34">
            <a:extLst>
              <a:ext uri="{FF2B5EF4-FFF2-40B4-BE49-F238E27FC236}">
                <a16:creationId xmlns:a16="http://schemas.microsoft.com/office/drawing/2014/main" xmlns="" id="{A2C57A0D-0707-41A0-98AF-CC5988247A48}"/>
              </a:ext>
            </a:extLst>
          </p:cNvPr>
          <p:cNvSpPr txBox="1"/>
          <p:nvPr/>
        </p:nvSpPr>
        <p:spPr>
          <a:xfrm>
            <a:off x="1100783" y="1736878"/>
            <a:ext cx="10657184" cy="1879505"/>
          </a:xfrm>
          <a:prstGeom prst="rect">
            <a:avLst/>
          </a:prstGeom>
          <a:noFill/>
        </p:spPr>
        <p:txBody>
          <a:bodyPr wrap="square" lIns="86376" tIns="43188" rIns="86376" bIns="43188" rtlCol="0">
            <a:spAutoFit/>
          </a:bodyPr>
          <a:lstStyle/>
          <a:p>
            <a:pPr algn="just">
              <a:lnSpc>
                <a:spcPct val="150000"/>
              </a:lnSpc>
            </a:pP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超文本传输协议（</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HyperText</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Transfer Protocol)</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是互联网上应用最为广泛的一种网络协议。</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所有的</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WWW</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文件都必须遵守这个标准。设计</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最初的目的是为了提供一种发布和接收</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页面的方法。通过</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或者</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协议请求的资源由</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统一资源标示符</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Uniform Resource Identifiers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）（或者，更准确一些，</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）来标识。 </a:t>
            </a:r>
          </a:p>
        </p:txBody>
      </p:sp>
      <p:grpSp>
        <p:nvGrpSpPr>
          <p:cNvPr id="8" name="组合 7">
            <a:extLst>
              <a:ext uri="{FF2B5EF4-FFF2-40B4-BE49-F238E27FC236}">
                <a16:creationId xmlns:a16="http://schemas.microsoft.com/office/drawing/2014/main" xmlns="" id="{449F9E67-FAD7-4597-838D-CFB4C1BCC2BE}"/>
              </a:ext>
            </a:extLst>
          </p:cNvPr>
          <p:cNvGrpSpPr/>
          <p:nvPr/>
        </p:nvGrpSpPr>
        <p:grpSpPr>
          <a:xfrm>
            <a:off x="3504867" y="4453343"/>
            <a:ext cx="2023640" cy="1804638"/>
            <a:chOff x="3504868" y="3256285"/>
            <a:chExt cx="2023640" cy="1804638"/>
          </a:xfrm>
          <a:effectLst>
            <a:outerShdw blurRad="50800" dist="38100" dir="2700000" algn="tl" rotWithShape="0">
              <a:prstClr val="black">
                <a:alpha val="20000"/>
              </a:prstClr>
            </a:outerShdw>
          </a:effectLst>
        </p:grpSpPr>
        <p:sp>
          <p:nvSpPr>
            <p:cNvPr id="25" name="íṡľíḍè-Rectangle 17">
              <a:extLst>
                <a:ext uri="{FF2B5EF4-FFF2-40B4-BE49-F238E27FC236}">
                  <a16:creationId xmlns:a16="http://schemas.microsoft.com/office/drawing/2014/main" xmlns="" id="{7367256A-3B3A-4DDE-A76D-79A5E8EC5AE8}"/>
                </a:ext>
              </a:extLst>
            </p:cNvPr>
            <p:cNvSpPr/>
            <p:nvPr/>
          </p:nvSpPr>
          <p:spPr>
            <a:xfrm>
              <a:off x="3504868" y="3256285"/>
              <a:ext cx="2023640" cy="1804638"/>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pic>
          <p:nvPicPr>
            <p:cNvPr id="5" name="图片 4">
              <a:extLst>
                <a:ext uri="{FF2B5EF4-FFF2-40B4-BE49-F238E27FC236}">
                  <a16:creationId xmlns:a16="http://schemas.microsoft.com/office/drawing/2014/main" xmlns="" id="{58611D49-E4CB-4BBB-AFC9-0BC121D86B81}"/>
                </a:ext>
              </a:extLst>
            </p:cNvPr>
            <p:cNvPicPr>
              <a:picLocks noChangeAspect="1"/>
            </p:cNvPicPr>
            <p:nvPr/>
          </p:nvPicPr>
          <p:blipFill>
            <a:blip r:embed="rId3"/>
            <a:stretch>
              <a:fillRect/>
            </a:stretch>
          </p:blipFill>
          <p:spPr>
            <a:xfrm>
              <a:off x="4196982" y="3782171"/>
              <a:ext cx="720226" cy="648518"/>
            </a:xfrm>
            <a:prstGeom prst="rect">
              <a:avLst/>
            </a:prstGeom>
          </p:spPr>
        </p:pic>
      </p:grpSp>
      <p:grpSp>
        <p:nvGrpSpPr>
          <p:cNvPr id="7" name="组合 6">
            <a:extLst>
              <a:ext uri="{FF2B5EF4-FFF2-40B4-BE49-F238E27FC236}">
                <a16:creationId xmlns:a16="http://schemas.microsoft.com/office/drawing/2014/main" xmlns="" id="{E42F6AAD-3EC0-49C9-BFFD-C6BCFF26A880}"/>
              </a:ext>
            </a:extLst>
          </p:cNvPr>
          <p:cNvGrpSpPr/>
          <p:nvPr/>
        </p:nvGrpSpPr>
        <p:grpSpPr>
          <a:xfrm>
            <a:off x="7330242" y="4453343"/>
            <a:ext cx="2023640" cy="1804638"/>
            <a:chOff x="7330243" y="3256285"/>
            <a:chExt cx="2023640" cy="1804638"/>
          </a:xfrm>
          <a:effectLst>
            <a:outerShdw blurRad="50800" dist="38100" dir="2700000" algn="tl" rotWithShape="0">
              <a:prstClr val="black">
                <a:alpha val="20000"/>
              </a:prstClr>
            </a:outerShdw>
          </a:effectLst>
        </p:grpSpPr>
        <p:sp>
          <p:nvSpPr>
            <p:cNvPr id="36" name="íṡľíḍè-Rectangle 17">
              <a:extLst>
                <a:ext uri="{FF2B5EF4-FFF2-40B4-BE49-F238E27FC236}">
                  <a16:creationId xmlns:a16="http://schemas.microsoft.com/office/drawing/2014/main" xmlns="" id="{54CCB430-C36C-40D2-98AF-FF1B9E27F0B9}"/>
                </a:ext>
              </a:extLst>
            </p:cNvPr>
            <p:cNvSpPr/>
            <p:nvPr/>
          </p:nvSpPr>
          <p:spPr>
            <a:xfrm>
              <a:off x="7330243" y="3256285"/>
              <a:ext cx="2023640" cy="1804638"/>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pic>
          <p:nvPicPr>
            <p:cNvPr id="6" name="图片 5">
              <a:extLst>
                <a:ext uri="{FF2B5EF4-FFF2-40B4-BE49-F238E27FC236}">
                  <a16:creationId xmlns:a16="http://schemas.microsoft.com/office/drawing/2014/main" xmlns="" id="{69762986-DBEB-40D8-9B10-C7F6CF1E0AB8}"/>
                </a:ext>
              </a:extLst>
            </p:cNvPr>
            <p:cNvPicPr>
              <a:picLocks noChangeAspect="1"/>
            </p:cNvPicPr>
            <p:nvPr/>
          </p:nvPicPr>
          <p:blipFill>
            <a:blip r:embed="rId4"/>
            <a:stretch>
              <a:fillRect/>
            </a:stretch>
          </p:blipFill>
          <p:spPr>
            <a:xfrm>
              <a:off x="7996033" y="3926633"/>
              <a:ext cx="692058" cy="484676"/>
            </a:xfrm>
            <a:prstGeom prst="rect">
              <a:avLst/>
            </a:prstGeom>
          </p:spPr>
        </p:pic>
      </p:grpSp>
    </p:spTree>
    <p:extLst>
      <p:ext uri="{BB962C8B-B14F-4D97-AF65-F5344CB8AC3E}">
        <p14:creationId xmlns:p14="http://schemas.microsoft.com/office/powerpoint/2010/main" val="3145303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par>
                                <p:cTn id="19" presetID="53" presetClass="entr" presetSubtype="16"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par>
                          <p:cTn id="24" fill="hold">
                            <p:stCondLst>
                              <p:cond delay="1500"/>
                            </p:stCondLst>
                            <p:childTnLst>
                              <p:par>
                                <p:cTn id="25" presetID="16" presetClass="entr" presetSubtype="21"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xmlns="" id="{BF0F3613-7267-4B7B-9DAB-9E684E05EE8A}"/>
              </a:ext>
            </a:extLst>
          </p:cNvPr>
          <p:cNvGrpSpPr/>
          <p:nvPr/>
        </p:nvGrpSpPr>
        <p:grpSpPr>
          <a:xfrm>
            <a:off x="4616800" y="850404"/>
            <a:ext cx="3625158" cy="461665"/>
            <a:chOff x="5202512" y="850404"/>
            <a:chExt cx="2453727" cy="461665"/>
          </a:xfrm>
        </p:grpSpPr>
        <p:cxnSp>
          <p:nvCxnSpPr>
            <p:cNvPr id="20" name="íślíḋè-Straight Connector 13">
              <a:extLst>
                <a:ext uri="{FF2B5EF4-FFF2-40B4-BE49-F238E27FC236}">
                  <a16:creationId xmlns:a16="http://schemas.microsoft.com/office/drawing/2014/main" xmlns="" id="{4D1723FC-D5A8-4CBF-8DB2-2C634D7DEC8A}"/>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xmlns="" id="{58CCDBA3-7CD6-4121-BEF6-B3D63E2E8688}"/>
                </a:ext>
              </a:extLst>
            </p:cNvPr>
            <p:cNvSpPr/>
            <p:nvPr/>
          </p:nvSpPr>
          <p:spPr>
            <a:xfrm>
              <a:off x="5409355" y="850404"/>
              <a:ext cx="2040036"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点击</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PnCp.cmd</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，如下</a:t>
              </a:r>
            </a:p>
          </p:txBody>
        </p:sp>
      </p:grpSp>
      <p:pic>
        <p:nvPicPr>
          <p:cNvPr id="6" name="Picture 2">
            <a:extLst>
              <a:ext uri="{FF2B5EF4-FFF2-40B4-BE49-F238E27FC236}">
                <a16:creationId xmlns:a16="http://schemas.microsoft.com/office/drawing/2014/main" xmlns="" id="{0C387C80-2034-443E-A17C-E0E5094AE006}"/>
              </a:ext>
            </a:extLst>
          </p:cNvPr>
          <p:cNvPicPr>
            <a:picLocks noChangeAspect="1" noChangeArrowheads="1"/>
          </p:cNvPicPr>
          <p:nvPr/>
        </p:nvPicPr>
        <p:blipFill>
          <a:blip r:embed="rId3"/>
          <a:srcRect/>
          <a:stretch>
            <a:fillRect/>
          </a:stretch>
        </p:blipFill>
        <p:spPr bwMode="auto">
          <a:xfrm>
            <a:off x="2504939" y="1567506"/>
            <a:ext cx="7848872" cy="5123178"/>
          </a:xfrm>
          <a:prstGeom prst="rect">
            <a:avLst/>
          </a:prstGeom>
          <a:noFill/>
          <a:ln w="9525">
            <a:noFill/>
            <a:miter lim="800000"/>
            <a:headEnd/>
            <a:tailEnd/>
          </a:ln>
        </p:spPr>
      </p:pic>
    </p:spTree>
    <p:extLst>
      <p:ext uri="{BB962C8B-B14F-4D97-AF65-F5344CB8AC3E}">
        <p14:creationId xmlns:p14="http://schemas.microsoft.com/office/powerpoint/2010/main" val="2377559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xmlns="" id="{BF0F3613-7267-4B7B-9DAB-9E684E05EE8A}"/>
              </a:ext>
            </a:extLst>
          </p:cNvPr>
          <p:cNvGrpSpPr/>
          <p:nvPr/>
        </p:nvGrpSpPr>
        <p:grpSpPr>
          <a:xfrm>
            <a:off x="4249932" y="837929"/>
            <a:ext cx="4358886" cy="474140"/>
            <a:chOff x="4954194" y="837929"/>
            <a:chExt cx="2950359" cy="474140"/>
          </a:xfrm>
        </p:grpSpPr>
        <p:cxnSp>
          <p:nvCxnSpPr>
            <p:cNvPr id="20" name="íślíḋè-Straight Connector 13">
              <a:extLst>
                <a:ext uri="{FF2B5EF4-FFF2-40B4-BE49-F238E27FC236}">
                  <a16:creationId xmlns:a16="http://schemas.microsoft.com/office/drawing/2014/main" xmlns="" id="{4D1723FC-D5A8-4CBF-8DB2-2C634D7DEC8A}"/>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xmlns="" id="{58CCDBA3-7CD6-4121-BEF6-B3D63E2E8688}"/>
                </a:ext>
              </a:extLst>
            </p:cNvPr>
            <p:cNvSpPr/>
            <p:nvPr/>
          </p:nvSpPr>
          <p:spPr>
            <a:xfrm>
              <a:off x="4954194" y="837929"/>
              <a:ext cx="2950359"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选择序号</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20</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，即可启动</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PHPnow</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 name="矩形 1">
            <a:extLst>
              <a:ext uri="{FF2B5EF4-FFF2-40B4-BE49-F238E27FC236}">
                <a16:creationId xmlns:a16="http://schemas.microsoft.com/office/drawing/2014/main" xmlns="" id="{2DD044CC-9687-4228-A4D3-95F2991A8448}"/>
              </a:ext>
            </a:extLst>
          </p:cNvPr>
          <p:cNvSpPr/>
          <p:nvPr/>
        </p:nvSpPr>
        <p:spPr>
          <a:xfrm>
            <a:off x="1172791" y="1461926"/>
            <a:ext cx="4320413" cy="499432"/>
          </a:xfrm>
          <a:prstGeom prst="rect">
            <a:avLst/>
          </a:prstGeom>
        </p:spPr>
        <p:txBody>
          <a:bodyPr wrap="none">
            <a:spAutoFit/>
          </a:bodyPr>
          <a:lstStyle/>
          <a:p>
            <a:pPr>
              <a:lnSpc>
                <a:spcPct val="150000"/>
              </a:lnSpc>
              <a:defRPr/>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打开网页，访问</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http://127.0.0.1</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如下：</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 name="Picture 2">
            <a:extLst>
              <a:ext uri="{FF2B5EF4-FFF2-40B4-BE49-F238E27FC236}">
                <a16:creationId xmlns:a16="http://schemas.microsoft.com/office/drawing/2014/main" xmlns="" id="{94577122-BE9C-4015-926A-9650DA62A942}"/>
              </a:ext>
            </a:extLst>
          </p:cNvPr>
          <p:cNvPicPr>
            <a:picLocks noChangeAspect="1" noChangeArrowheads="1"/>
          </p:cNvPicPr>
          <p:nvPr/>
        </p:nvPicPr>
        <p:blipFill>
          <a:blip r:embed="rId3"/>
          <a:srcRect/>
          <a:stretch>
            <a:fillRect/>
          </a:stretch>
        </p:blipFill>
        <p:spPr bwMode="auto">
          <a:xfrm>
            <a:off x="3909095" y="1932964"/>
            <a:ext cx="5559126" cy="4982801"/>
          </a:xfrm>
          <a:prstGeom prst="rect">
            <a:avLst/>
          </a:prstGeom>
          <a:noFill/>
          <a:ln w="9525">
            <a:noFill/>
            <a:miter lim="800000"/>
            <a:headEnd/>
            <a:tailEnd/>
          </a:ln>
        </p:spPr>
      </p:pic>
    </p:spTree>
    <p:extLst>
      <p:ext uri="{BB962C8B-B14F-4D97-AF65-F5344CB8AC3E}">
        <p14:creationId xmlns:p14="http://schemas.microsoft.com/office/powerpoint/2010/main" val="45978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xmlns="" id="{BF0F3613-7267-4B7B-9DAB-9E684E05EE8A}"/>
              </a:ext>
            </a:extLst>
          </p:cNvPr>
          <p:cNvGrpSpPr/>
          <p:nvPr/>
        </p:nvGrpSpPr>
        <p:grpSpPr>
          <a:xfrm>
            <a:off x="4616800" y="837929"/>
            <a:ext cx="3625158" cy="474140"/>
            <a:chOff x="5202512" y="837929"/>
            <a:chExt cx="2453727" cy="474140"/>
          </a:xfrm>
        </p:grpSpPr>
        <p:cxnSp>
          <p:nvCxnSpPr>
            <p:cNvPr id="20" name="íślíḋè-Straight Connector 13">
              <a:extLst>
                <a:ext uri="{FF2B5EF4-FFF2-40B4-BE49-F238E27FC236}">
                  <a16:creationId xmlns:a16="http://schemas.microsoft.com/office/drawing/2014/main" xmlns="" id="{4D1723FC-D5A8-4CBF-8DB2-2C634D7DEC8A}"/>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xmlns="" id="{58CCDBA3-7CD6-4121-BEF6-B3D63E2E8688}"/>
                </a:ext>
              </a:extLst>
            </p:cNvPr>
            <p:cNvSpPr/>
            <p:nvPr/>
          </p:nvSpPr>
          <p:spPr>
            <a:xfrm>
              <a:off x="5568308" y="837929"/>
              <a:ext cx="1722127"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点击</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phpMyAdmin</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 name="矩形 1">
            <a:extLst>
              <a:ext uri="{FF2B5EF4-FFF2-40B4-BE49-F238E27FC236}">
                <a16:creationId xmlns:a16="http://schemas.microsoft.com/office/drawing/2014/main" xmlns="" id="{2DD044CC-9687-4228-A4D3-95F2991A8448}"/>
              </a:ext>
            </a:extLst>
          </p:cNvPr>
          <p:cNvSpPr/>
          <p:nvPr/>
        </p:nvSpPr>
        <p:spPr>
          <a:xfrm>
            <a:off x="1172791" y="1461926"/>
            <a:ext cx="7879080" cy="499624"/>
          </a:xfrm>
          <a:prstGeom prst="rect">
            <a:avLst/>
          </a:prstGeom>
        </p:spPr>
        <p:txBody>
          <a:bodyPr wrap="none">
            <a:spAutoFit/>
          </a:bodyPr>
          <a:lstStyle/>
          <a:p>
            <a:pPr>
              <a:lnSpc>
                <a:spcPct val="150000"/>
              </a:lnSpc>
              <a:defRP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将进入数据库管理界面，可以自行创建数据库、表以及录入数据等：</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8" name="Picture 2">
            <a:extLst>
              <a:ext uri="{FF2B5EF4-FFF2-40B4-BE49-F238E27FC236}">
                <a16:creationId xmlns:a16="http://schemas.microsoft.com/office/drawing/2014/main" xmlns="" id="{7941C315-9FBD-41DD-8211-436C34BE79DF}"/>
              </a:ext>
            </a:extLst>
          </p:cNvPr>
          <p:cNvPicPr>
            <a:picLocks noChangeAspect="1" noChangeArrowheads="1"/>
          </p:cNvPicPr>
          <p:nvPr/>
        </p:nvPicPr>
        <p:blipFill>
          <a:blip r:embed="rId3"/>
          <a:srcRect/>
          <a:stretch>
            <a:fillRect/>
          </a:stretch>
        </p:blipFill>
        <p:spPr bwMode="auto">
          <a:xfrm>
            <a:off x="2324919" y="2200812"/>
            <a:ext cx="8928992" cy="4315019"/>
          </a:xfrm>
          <a:prstGeom prst="rect">
            <a:avLst/>
          </a:prstGeom>
          <a:noFill/>
          <a:ln w="9525">
            <a:noFill/>
            <a:miter lim="800000"/>
            <a:headEnd/>
            <a:tailEnd/>
          </a:ln>
        </p:spPr>
      </p:pic>
    </p:spTree>
    <p:extLst>
      <p:ext uri="{BB962C8B-B14F-4D97-AF65-F5344CB8AC3E}">
        <p14:creationId xmlns:p14="http://schemas.microsoft.com/office/powerpoint/2010/main" val="270493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49" presetClass="entr" presetSubtype="0" decel="10000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 calcmode="lin" valueType="num">
                                      <p:cBhvr>
                                        <p:cTn id="17" dur="500" fill="hold"/>
                                        <p:tgtEl>
                                          <p:spTgt spid="8"/>
                                        </p:tgtEl>
                                        <p:attrNameLst>
                                          <p:attrName>style.rotation</p:attrName>
                                        </p:attrNameLst>
                                      </p:cBhvr>
                                      <p:tavLst>
                                        <p:tav tm="0">
                                          <p:val>
                                            <p:fltVal val="360"/>
                                          </p:val>
                                        </p:tav>
                                        <p:tav tm="100000">
                                          <p:val>
                                            <p:fltVal val="0"/>
                                          </p:val>
                                        </p:tav>
                                      </p:tavLst>
                                    </p:anim>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1676847" y="2896245"/>
            <a:ext cx="10297144" cy="1015663"/>
          </a:xfrm>
          <a:prstGeom prst="rect">
            <a:avLst/>
          </a:prstGeom>
        </p:spPr>
        <p:txBody>
          <a:bodyPr wrap="square">
            <a:spAutoFit/>
          </a:bodyPr>
          <a:lstStyle/>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知识点四：</a:t>
            </a:r>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JavaScript</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实践</a:t>
            </a:r>
          </a:p>
        </p:txBody>
      </p:sp>
    </p:spTree>
    <p:extLst>
      <p:ext uri="{BB962C8B-B14F-4D97-AF65-F5344CB8AC3E}">
        <p14:creationId xmlns:p14="http://schemas.microsoft.com/office/powerpoint/2010/main" val="157279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59913471-79C0-4B60-AFDA-9776520A54ED}"/>
              </a:ext>
            </a:extLst>
          </p:cNvPr>
          <p:cNvGrpSpPr/>
          <p:nvPr/>
        </p:nvGrpSpPr>
        <p:grpSpPr>
          <a:xfrm>
            <a:off x="1263229" y="1456085"/>
            <a:ext cx="10566745" cy="3744416"/>
            <a:chOff x="1263230" y="1989440"/>
            <a:chExt cx="10332290" cy="3067045"/>
          </a:xfrm>
        </p:grpSpPr>
        <p:sp>
          <p:nvSpPr>
            <p:cNvPr id="10" name="矩形: 圆角 9">
              <a:extLst>
                <a:ext uri="{FF2B5EF4-FFF2-40B4-BE49-F238E27FC236}">
                  <a16:creationId xmlns:a16="http://schemas.microsoft.com/office/drawing/2014/main" xmlns="" id="{E5E3EC1C-74FC-4C48-9D84-DA52DC0FBCE8}"/>
                </a:ext>
              </a:extLst>
            </p:cNvPr>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xmlns="" id="{938C6252-55B6-42CE-98FC-347733AE6A0C}"/>
                </a:ext>
              </a:extLst>
            </p:cNvPr>
            <p:cNvSpPr/>
            <p:nvPr/>
          </p:nvSpPr>
          <p:spPr>
            <a:xfrm>
              <a:off x="1861213" y="2225367"/>
              <a:ext cx="9505056" cy="2290900"/>
            </a:xfrm>
            <a:prstGeom prst="rect">
              <a:avLst/>
            </a:prstGeom>
          </p:spPr>
          <p:txBody>
            <a:bodyPr wrap="square">
              <a:spAutoFit/>
            </a:bodyPr>
            <a:lstStyle/>
            <a:p>
              <a:pPr algn="just">
                <a:lnSpc>
                  <a:spcPct val="150000"/>
                </a:lnSpc>
                <a:spcBef>
                  <a:spcPts val="0"/>
                </a:spcBef>
                <a:spcAft>
                  <a:spcPts val="0"/>
                </a:spcAft>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使用工具</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Dreamweaver</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，来编辑产生一个静态网页，该网页命名为</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js.htm</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，存储到</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PHPnow</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htdocs</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下。</a:t>
              </a:r>
              <a:endPar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spcBef>
                  <a:spcPts val="0"/>
                </a:spcBef>
                <a:spcAft>
                  <a:spcPts val="0"/>
                </a:spcAft>
              </a:pP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spcBef>
                  <a:spcPts val="0"/>
                </a:spcBef>
                <a:spcAft>
                  <a:spcPts val="0"/>
                </a:spcAft>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在网页</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js.htm</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中，进行如下四个代码的编辑和运行，可以看到</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对浏览器中网页内各元素的读写功能。</a:t>
              </a:r>
            </a:p>
          </p:txBody>
        </p:sp>
      </p:grpSp>
      <p:pic>
        <p:nvPicPr>
          <p:cNvPr id="9" name="图片 8">
            <a:extLst>
              <a:ext uri="{FF2B5EF4-FFF2-40B4-BE49-F238E27FC236}">
                <a16:creationId xmlns:a16="http://schemas.microsoft.com/office/drawing/2014/main" xmlns=""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33631" y="4235111"/>
            <a:ext cx="2520132" cy="2520132"/>
          </a:xfrm>
          <a:prstGeom prst="rect">
            <a:avLst/>
          </a:prstGeom>
        </p:spPr>
      </p:pic>
    </p:spTree>
    <p:extLst>
      <p:ext uri="{BB962C8B-B14F-4D97-AF65-F5344CB8AC3E}">
        <p14:creationId xmlns:p14="http://schemas.microsoft.com/office/powerpoint/2010/main" val="1540864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 presetClass="entr" presetSubtype="2" decel="6000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367029" y="837929"/>
            <a:ext cx="4124697" cy="474140"/>
            <a:chOff x="5202512" y="837929"/>
            <a:chExt cx="2453727"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416836" y="837929"/>
              <a:ext cx="2025075" cy="461665"/>
            </a:xfrm>
            <a:prstGeom prst="rect">
              <a:avLst/>
            </a:prstGeom>
          </p:spPr>
          <p:txBody>
            <a:bodyPr wrap="none">
              <a:spAutoFit/>
            </a:bodyPr>
            <a:lstStyle/>
            <a:p>
              <a:pPr algn="ct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document.write</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函数</a:t>
              </a:r>
            </a:p>
          </p:txBody>
        </p:sp>
      </p:grpSp>
      <p:graphicFrame>
        <p:nvGraphicFramePr>
          <p:cNvPr id="17" name="表格 16">
            <a:extLst>
              <a:ext uri="{FF2B5EF4-FFF2-40B4-BE49-F238E27FC236}">
                <a16:creationId xmlns:a16="http://schemas.microsoft.com/office/drawing/2014/main" xmlns="" id="{0FA8DF62-B056-4129-91BB-E92BD6121918}"/>
              </a:ext>
            </a:extLst>
          </p:cNvPr>
          <p:cNvGraphicFramePr>
            <a:graphicFrameLocks noGrp="1"/>
          </p:cNvGraphicFramePr>
          <p:nvPr>
            <p:extLst>
              <p:ext uri="{D42A27DB-BD31-4B8C-83A1-F6EECF244321}">
                <p14:modId xmlns:p14="http://schemas.microsoft.com/office/powerpoint/2010/main" val="1162154487"/>
              </p:ext>
            </p:extLst>
          </p:nvPr>
        </p:nvGraphicFramePr>
        <p:xfrm>
          <a:off x="2252911" y="1528093"/>
          <a:ext cx="8712968" cy="5120640"/>
        </p:xfrm>
        <a:graphic>
          <a:graphicData uri="http://schemas.openxmlformats.org/drawingml/2006/table">
            <a:tbl>
              <a:tblPr firstRow="1" firstCol="1" bandRow="1">
                <a:effectLst>
                  <a:outerShdw blurRad="76200" dir="13500000" sy="23000" kx="1200000" algn="br" rotWithShape="0">
                    <a:prstClr val="black">
                      <a:alpha val="20000"/>
                    </a:prstClr>
                  </a:outerShdw>
                </a:effectLst>
                <a:tableStyleId>{073A0DAA-6AF3-43AB-8588-CEC1D06C72B9}</a:tableStyleId>
              </a:tblPr>
              <a:tblGrid>
                <a:gridCol w="8712968">
                  <a:extLst>
                    <a:ext uri="{9D8B030D-6E8A-4147-A177-3AD203B41FA5}">
                      <a16:colId xmlns:a16="http://schemas.microsoft.com/office/drawing/2014/main" xmlns="" val="20000"/>
                    </a:ext>
                  </a:extLst>
                </a:gridCol>
              </a:tblGrid>
              <a:tr h="4741331">
                <a:tc>
                  <a:txBody>
                    <a:bodyPr/>
                    <a:lstStyle/>
                    <a:p>
                      <a:r>
                        <a:rPr lang="en-US" altLang="zh-CN" sz="2400" b="1" kern="1200" dirty="0" smtClean="0">
                          <a:solidFill>
                            <a:schemeClr val="lt1"/>
                          </a:solidFill>
                          <a:effectLst/>
                          <a:latin typeface="+mn-lt"/>
                          <a:ea typeface="+mn-ea"/>
                          <a:cs typeface="+mn-cs"/>
                        </a:rPr>
                        <a:t>&lt;html&gt;  </a:t>
                      </a:r>
                      <a:endParaRPr lang="zh-CN" altLang="zh-CN" sz="2400" b="1" kern="1200" dirty="0" smtClean="0">
                        <a:solidFill>
                          <a:schemeClr val="lt1"/>
                        </a:solidFill>
                        <a:effectLst/>
                        <a:latin typeface="+mn-lt"/>
                        <a:ea typeface="+mn-ea"/>
                        <a:cs typeface="+mn-cs"/>
                      </a:endParaRPr>
                    </a:p>
                    <a:p>
                      <a:r>
                        <a:rPr lang="en-US" altLang="zh-CN" sz="2400" b="1" kern="1200" dirty="0" smtClean="0">
                          <a:solidFill>
                            <a:schemeClr val="lt1"/>
                          </a:solidFill>
                          <a:effectLst/>
                          <a:latin typeface="+mn-lt"/>
                          <a:ea typeface="+mn-ea"/>
                          <a:cs typeface="+mn-cs"/>
                        </a:rPr>
                        <a:t>         &lt;head&gt;  </a:t>
                      </a:r>
                      <a:endParaRPr lang="zh-CN" altLang="zh-CN" sz="2400" b="1" kern="1200" dirty="0" smtClean="0">
                        <a:solidFill>
                          <a:schemeClr val="lt1"/>
                        </a:solidFill>
                        <a:effectLst/>
                        <a:latin typeface="+mn-lt"/>
                        <a:ea typeface="+mn-ea"/>
                        <a:cs typeface="+mn-cs"/>
                      </a:endParaRPr>
                    </a:p>
                    <a:p>
                      <a:r>
                        <a:rPr lang="en-US" altLang="zh-CN" sz="2400" b="1" kern="1200" dirty="0" smtClean="0">
                          <a:solidFill>
                            <a:schemeClr val="lt1"/>
                          </a:solidFill>
                          <a:effectLst/>
                          <a:latin typeface="+mn-lt"/>
                          <a:ea typeface="+mn-ea"/>
                          <a:cs typeface="+mn-cs"/>
                        </a:rPr>
                        <a:t>                &lt;title&gt;</a:t>
                      </a:r>
                      <a:r>
                        <a:rPr lang="en-US" altLang="zh-CN" sz="2400" b="1" kern="1200" dirty="0" err="1" smtClean="0">
                          <a:solidFill>
                            <a:schemeClr val="lt1"/>
                          </a:solidFill>
                          <a:effectLst/>
                          <a:latin typeface="+mn-lt"/>
                          <a:ea typeface="+mn-ea"/>
                          <a:cs typeface="+mn-cs"/>
                        </a:rPr>
                        <a:t>Javascript</a:t>
                      </a:r>
                      <a:r>
                        <a:rPr lang="zh-CN" altLang="zh-CN" sz="2400" b="1" kern="1200" dirty="0" smtClean="0">
                          <a:solidFill>
                            <a:schemeClr val="lt1"/>
                          </a:solidFill>
                          <a:effectLst/>
                          <a:latin typeface="+mn-lt"/>
                          <a:ea typeface="+mn-ea"/>
                          <a:cs typeface="+mn-cs"/>
                        </a:rPr>
                        <a:t>简单示例</a:t>
                      </a:r>
                      <a:r>
                        <a:rPr lang="en-US" altLang="zh-CN" sz="2400" b="1" kern="1200" dirty="0" smtClean="0">
                          <a:solidFill>
                            <a:schemeClr val="lt1"/>
                          </a:solidFill>
                          <a:effectLst/>
                          <a:latin typeface="+mn-lt"/>
                          <a:ea typeface="+mn-ea"/>
                          <a:cs typeface="+mn-cs"/>
                        </a:rPr>
                        <a:t>&lt;/title&gt;  </a:t>
                      </a:r>
                      <a:endParaRPr lang="zh-CN" altLang="zh-CN" sz="2400" b="1" kern="1200" dirty="0" smtClean="0">
                        <a:solidFill>
                          <a:schemeClr val="lt1"/>
                        </a:solidFill>
                        <a:effectLst/>
                        <a:latin typeface="+mn-lt"/>
                        <a:ea typeface="+mn-ea"/>
                        <a:cs typeface="+mn-cs"/>
                      </a:endParaRPr>
                    </a:p>
                    <a:p>
                      <a:r>
                        <a:rPr lang="en-US" altLang="zh-CN" sz="2400" b="1" kern="1200" dirty="0" smtClean="0">
                          <a:solidFill>
                            <a:schemeClr val="lt1"/>
                          </a:solidFill>
                          <a:effectLst/>
                          <a:latin typeface="+mn-lt"/>
                          <a:ea typeface="+mn-ea"/>
                          <a:cs typeface="+mn-cs"/>
                        </a:rPr>
                        <a:t>                &lt;script language="</a:t>
                      </a:r>
                      <a:r>
                        <a:rPr lang="en-US" altLang="zh-CN" sz="2400" b="1" kern="1200" dirty="0" err="1" smtClean="0">
                          <a:solidFill>
                            <a:schemeClr val="lt1"/>
                          </a:solidFill>
                          <a:effectLst/>
                          <a:latin typeface="+mn-lt"/>
                          <a:ea typeface="+mn-ea"/>
                          <a:cs typeface="+mn-cs"/>
                        </a:rPr>
                        <a:t>javascript</a:t>
                      </a:r>
                      <a:r>
                        <a:rPr lang="en-US" altLang="zh-CN" sz="2400" b="1" kern="1200" dirty="0" smtClean="0">
                          <a:solidFill>
                            <a:schemeClr val="lt1"/>
                          </a:solidFill>
                          <a:effectLst/>
                          <a:latin typeface="+mn-lt"/>
                          <a:ea typeface="+mn-ea"/>
                          <a:cs typeface="+mn-cs"/>
                        </a:rPr>
                        <a:t>"&gt;    </a:t>
                      </a:r>
                      <a:endParaRPr lang="zh-CN" altLang="zh-CN" sz="2400" b="1" kern="1200" dirty="0" smtClean="0">
                        <a:solidFill>
                          <a:schemeClr val="lt1"/>
                        </a:solidFill>
                        <a:effectLst/>
                        <a:latin typeface="+mn-lt"/>
                        <a:ea typeface="+mn-ea"/>
                        <a:cs typeface="+mn-cs"/>
                      </a:endParaRPr>
                    </a:p>
                    <a:p>
                      <a:r>
                        <a:rPr lang="en-US" altLang="zh-CN" sz="2400" b="1" kern="1200" dirty="0" smtClean="0">
                          <a:solidFill>
                            <a:schemeClr val="lt1"/>
                          </a:solidFill>
                          <a:effectLst/>
                          <a:latin typeface="+mn-lt"/>
                          <a:ea typeface="+mn-ea"/>
                          <a:cs typeface="+mn-cs"/>
                        </a:rPr>
                        <a:t>                            for(</a:t>
                      </a:r>
                      <a:r>
                        <a:rPr lang="en-US" altLang="zh-CN" sz="2400" b="1" kern="1200" dirty="0" err="1" smtClean="0">
                          <a:solidFill>
                            <a:schemeClr val="lt1"/>
                          </a:solidFill>
                          <a:effectLst/>
                          <a:latin typeface="+mn-lt"/>
                          <a:ea typeface="+mn-ea"/>
                          <a:cs typeface="+mn-cs"/>
                        </a:rPr>
                        <a:t>i</a:t>
                      </a:r>
                      <a:r>
                        <a:rPr lang="en-US" altLang="zh-CN" sz="2400" b="1" kern="1200" dirty="0" smtClean="0">
                          <a:solidFill>
                            <a:schemeClr val="lt1"/>
                          </a:solidFill>
                          <a:effectLst/>
                          <a:latin typeface="+mn-lt"/>
                          <a:ea typeface="+mn-ea"/>
                          <a:cs typeface="+mn-cs"/>
                        </a:rPr>
                        <a:t>= 1; </a:t>
                      </a:r>
                      <a:r>
                        <a:rPr lang="en-US" altLang="zh-CN" sz="2400" b="1" kern="1200" dirty="0" err="1" smtClean="0">
                          <a:solidFill>
                            <a:schemeClr val="lt1"/>
                          </a:solidFill>
                          <a:effectLst/>
                          <a:latin typeface="+mn-lt"/>
                          <a:ea typeface="+mn-ea"/>
                          <a:cs typeface="+mn-cs"/>
                        </a:rPr>
                        <a:t>i</a:t>
                      </a:r>
                      <a:r>
                        <a:rPr lang="en-US" altLang="zh-CN" sz="2400" b="1" kern="1200" dirty="0" smtClean="0">
                          <a:solidFill>
                            <a:schemeClr val="lt1"/>
                          </a:solidFill>
                          <a:effectLst/>
                          <a:latin typeface="+mn-lt"/>
                          <a:ea typeface="+mn-ea"/>
                          <a:cs typeface="+mn-cs"/>
                        </a:rPr>
                        <a:t> &lt;= 100; </a:t>
                      </a:r>
                      <a:r>
                        <a:rPr lang="en-US" altLang="zh-CN" sz="2400" b="1" kern="1200" dirty="0" err="1" smtClean="0">
                          <a:solidFill>
                            <a:schemeClr val="lt1"/>
                          </a:solidFill>
                          <a:effectLst/>
                          <a:latin typeface="+mn-lt"/>
                          <a:ea typeface="+mn-ea"/>
                          <a:cs typeface="+mn-cs"/>
                        </a:rPr>
                        <a:t>i</a:t>
                      </a:r>
                      <a:r>
                        <a:rPr lang="en-US" altLang="zh-CN" sz="2400" b="1" kern="1200" dirty="0" smtClean="0">
                          <a:solidFill>
                            <a:schemeClr val="lt1"/>
                          </a:solidFill>
                          <a:effectLst/>
                          <a:latin typeface="+mn-lt"/>
                          <a:ea typeface="+mn-ea"/>
                          <a:cs typeface="+mn-cs"/>
                        </a:rPr>
                        <a:t>++){  </a:t>
                      </a:r>
                      <a:endParaRPr lang="zh-CN" altLang="zh-CN" sz="2400" b="1" kern="1200" dirty="0" smtClean="0">
                        <a:solidFill>
                          <a:schemeClr val="lt1"/>
                        </a:solidFill>
                        <a:effectLst/>
                        <a:latin typeface="+mn-lt"/>
                        <a:ea typeface="+mn-ea"/>
                        <a:cs typeface="+mn-cs"/>
                      </a:endParaRPr>
                    </a:p>
                    <a:p>
                      <a:r>
                        <a:rPr lang="en-US" altLang="zh-CN" sz="2400" b="1" kern="1200" dirty="0" smtClean="0">
                          <a:solidFill>
                            <a:schemeClr val="lt1"/>
                          </a:solidFill>
                          <a:effectLst/>
                          <a:latin typeface="+mn-lt"/>
                          <a:ea typeface="+mn-ea"/>
                          <a:cs typeface="+mn-cs"/>
                        </a:rPr>
                        <a:t>                                     </a:t>
                      </a:r>
                      <a:r>
                        <a:rPr lang="en-US" altLang="zh-CN" sz="2400" b="1" kern="1200" dirty="0" err="1" smtClean="0">
                          <a:solidFill>
                            <a:schemeClr val="lt1"/>
                          </a:solidFill>
                          <a:effectLst/>
                          <a:latin typeface="+mn-lt"/>
                          <a:ea typeface="+mn-ea"/>
                          <a:cs typeface="+mn-cs"/>
                        </a:rPr>
                        <a:t>num</a:t>
                      </a:r>
                      <a:r>
                        <a:rPr lang="en-US" altLang="zh-CN" sz="2400" b="1" kern="1200" dirty="0" smtClean="0">
                          <a:solidFill>
                            <a:schemeClr val="lt1"/>
                          </a:solidFill>
                          <a:effectLst/>
                          <a:latin typeface="+mn-lt"/>
                          <a:ea typeface="+mn-ea"/>
                          <a:cs typeface="+mn-cs"/>
                        </a:rPr>
                        <a:t>= </a:t>
                      </a:r>
                      <a:r>
                        <a:rPr lang="en-US" altLang="zh-CN" sz="2400" b="1" kern="1200" dirty="0" err="1" smtClean="0">
                          <a:solidFill>
                            <a:schemeClr val="lt1"/>
                          </a:solidFill>
                          <a:effectLst/>
                          <a:latin typeface="+mn-lt"/>
                          <a:ea typeface="+mn-ea"/>
                          <a:cs typeface="+mn-cs"/>
                        </a:rPr>
                        <a:t>Math.floor</a:t>
                      </a:r>
                      <a:r>
                        <a:rPr lang="en-US" altLang="zh-CN" sz="2400" b="1" kern="1200" dirty="0" smtClean="0">
                          <a:solidFill>
                            <a:schemeClr val="lt1"/>
                          </a:solidFill>
                          <a:effectLst/>
                          <a:latin typeface="+mn-lt"/>
                          <a:ea typeface="+mn-ea"/>
                          <a:cs typeface="+mn-cs"/>
                        </a:rPr>
                        <a:t>(</a:t>
                      </a:r>
                      <a:r>
                        <a:rPr lang="en-US" altLang="zh-CN" sz="2400" b="1" kern="1200" dirty="0" err="1" smtClean="0">
                          <a:solidFill>
                            <a:schemeClr val="lt1"/>
                          </a:solidFill>
                          <a:effectLst/>
                          <a:latin typeface="+mn-lt"/>
                          <a:ea typeface="+mn-ea"/>
                          <a:cs typeface="+mn-cs"/>
                        </a:rPr>
                        <a:t>Math.random</a:t>
                      </a:r>
                      <a:r>
                        <a:rPr lang="en-US" altLang="zh-CN" sz="2400" b="1" kern="1200" dirty="0" smtClean="0">
                          <a:solidFill>
                            <a:schemeClr val="lt1"/>
                          </a:solidFill>
                          <a:effectLst/>
                          <a:latin typeface="+mn-lt"/>
                          <a:ea typeface="+mn-ea"/>
                          <a:cs typeface="+mn-cs"/>
                        </a:rPr>
                        <a:t>() * 100);//0-99</a:t>
                      </a:r>
                      <a:r>
                        <a:rPr lang="zh-CN" altLang="zh-CN" sz="2400" b="1" kern="1200" dirty="0" smtClean="0">
                          <a:solidFill>
                            <a:schemeClr val="lt1"/>
                          </a:solidFill>
                          <a:effectLst/>
                          <a:latin typeface="+mn-lt"/>
                          <a:ea typeface="+mn-ea"/>
                          <a:cs typeface="+mn-cs"/>
                        </a:rPr>
                        <a:t>之间的随机数</a:t>
                      </a:r>
                      <a:r>
                        <a:rPr lang="en-US" altLang="zh-CN" sz="2400" b="1" kern="1200" dirty="0" smtClean="0">
                          <a:solidFill>
                            <a:schemeClr val="lt1"/>
                          </a:solidFill>
                          <a:effectLst/>
                          <a:latin typeface="+mn-lt"/>
                          <a:ea typeface="+mn-ea"/>
                          <a:cs typeface="+mn-cs"/>
                        </a:rPr>
                        <a:t>  </a:t>
                      </a:r>
                      <a:endParaRPr lang="zh-CN" altLang="zh-CN" sz="2400" b="1" kern="1200" dirty="0" smtClean="0">
                        <a:solidFill>
                          <a:schemeClr val="lt1"/>
                        </a:solidFill>
                        <a:effectLst/>
                        <a:latin typeface="+mn-lt"/>
                        <a:ea typeface="+mn-ea"/>
                        <a:cs typeface="+mn-cs"/>
                      </a:endParaRPr>
                    </a:p>
                    <a:p>
                      <a:r>
                        <a:rPr lang="en-US" altLang="zh-CN" sz="2400" b="1" kern="1200" dirty="0" smtClean="0">
                          <a:solidFill>
                            <a:schemeClr val="lt1"/>
                          </a:solidFill>
                          <a:effectLst/>
                          <a:latin typeface="+mn-lt"/>
                          <a:ea typeface="+mn-ea"/>
                          <a:cs typeface="+mn-cs"/>
                        </a:rPr>
                        <a:t>                                     </a:t>
                      </a:r>
                      <a:r>
                        <a:rPr lang="en-US" altLang="zh-CN" sz="2400" b="1" kern="1200" dirty="0" err="1" smtClean="0">
                          <a:solidFill>
                            <a:schemeClr val="lt1"/>
                          </a:solidFill>
                          <a:effectLst/>
                          <a:latin typeface="+mn-lt"/>
                          <a:ea typeface="+mn-ea"/>
                          <a:cs typeface="+mn-cs"/>
                        </a:rPr>
                        <a:t>document.write</a:t>
                      </a:r>
                      <a:r>
                        <a:rPr lang="en-US" altLang="zh-CN" sz="2400" b="1" kern="1200" dirty="0" smtClean="0">
                          <a:solidFill>
                            <a:schemeClr val="lt1"/>
                          </a:solidFill>
                          <a:effectLst/>
                          <a:latin typeface="+mn-lt"/>
                          <a:ea typeface="+mn-ea"/>
                          <a:cs typeface="+mn-cs"/>
                        </a:rPr>
                        <a:t>(</a:t>
                      </a:r>
                      <a:r>
                        <a:rPr lang="en-US" altLang="zh-CN" sz="2400" b="1" kern="1200" dirty="0" err="1" smtClean="0">
                          <a:solidFill>
                            <a:schemeClr val="lt1"/>
                          </a:solidFill>
                          <a:effectLst/>
                          <a:latin typeface="+mn-lt"/>
                          <a:ea typeface="+mn-ea"/>
                          <a:cs typeface="+mn-cs"/>
                        </a:rPr>
                        <a:t>num</a:t>
                      </a:r>
                      <a:r>
                        <a:rPr lang="en-US" altLang="zh-CN" sz="2400" b="1" kern="1200" dirty="0" smtClean="0">
                          <a:solidFill>
                            <a:schemeClr val="lt1"/>
                          </a:solidFill>
                          <a:effectLst/>
                          <a:latin typeface="+mn-lt"/>
                          <a:ea typeface="+mn-ea"/>
                          <a:cs typeface="+mn-cs"/>
                        </a:rPr>
                        <a:t>,"");  </a:t>
                      </a:r>
                      <a:endParaRPr lang="zh-CN" altLang="zh-CN" sz="2400" b="1" kern="1200" dirty="0" smtClean="0">
                        <a:solidFill>
                          <a:schemeClr val="lt1"/>
                        </a:solidFill>
                        <a:effectLst/>
                        <a:latin typeface="+mn-lt"/>
                        <a:ea typeface="+mn-ea"/>
                        <a:cs typeface="+mn-cs"/>
                      </a:endParaRPr>
                    </a:p>
                    <a:p>
                      <a:r>
                        <a:rPr lang="en-US" altLang="zh-CN" sz="2400" b="1" kern="1200" dirty="0" smtClean="0">
                          <a:solidFill>
                            <a:schemeClr val="lt1"/>
                          </a:solidFill>
                          <a:effectLst/>
                          <a:latin typeface="+mn-lt"/>
                          <a:ea typeface="+mn-ea"/>
                          <a:cs typeface="+mn-cs"/>
                        </a:rPr>
                        <a:t>                            }   </a:t>
                      </a:r>
                      <a:endParaRPr lang="zh-CN" altLang="zh-CN" sz="2400" b="1" kern="1200" dirty="0" smtClean="0">
                        <a:solidFill>
                          <a:schemeClr val="lt1"/>
                        </a:solidFill>
                        <a:effectLst/>
                        <a:latin typeface="+mn-lt"/>
                        <a:ea typeface="+mn-ea"/>
                        <a:cs typeface="+mn-cs"/>
                      </a:endParaRPr>
                    </a:p>
                    <a:p>
                      <a:r>
                        <a:rPr lang="en-US" altLang="zh-CN" sz="2400" b="1" kern="1200" dirty="0" smtClean="0">
                          <a:solidFill>
                            <a:schemeClr val="lt1"/>
                          </a:solidFill>
                          <a:effectLst/>
                          <a:latin typeface="+mn-lt"/>
                          <a:ea typeface="+mn-ea"/>
                          <a:cs typeface="+mn-cs"/>
                        </a:rPr>
                        <a:t>            &lt;/script&gt;  </a:t>
                      </a:r>
                      <a:endParaRPr lang="zh-CN" altLang="zh-CN" sz="2400" b="1" kern="1200" dirty="0" smtClean="0">
                        <a:solidFill>
                          <a:schemeClr val="lt1"/>
                        </a:solidFill>
                        <a:effectLst/>
                        <a:latin typeface="+mn-lt"/>
                        <a:ea typeface="+mn-ea"/>
                        <a:cs typeface="+mn-cs"/>
                      </a:endParaRPr>
                    </a:p>
                    <a:p>
                      <a:r>
                        <a:rPr lang="en-US" altLang="zh-CN" sz="2400" b="1" kern="1200" dirty="0" smtClean="0">
                          <a:solidFill>
                            <a:schemeClr val="lt1"/>
                          </a:solidFill>
                          <a:effectLst/>
                          <a:latin typeface="+mn-lt"/>
                          <a:ea typeface="+mn-ea"/>
                          <a:cs typeface="+mn-cs"/>
                        </a:rPr>
                        <a:t>         &lt;/head&gt;  </a:t>
                      </a:r>
                      <a:endParaRPr lang="zh-CN" altLang="zh-CN" sz="2400" b="1" kern="1200" dirty="0" smtClean="0">
                        <a:solidFill>
                          <a:schemeClr val="lt1"/>
                        </a:solidFill>
                        <a:effectLst/>
                        <a:latin typeface="+mn-lt"/>
                        <a:ea typeface="+mn-ea"/>
                        <a:cs typeface="+mn-cs"/>
                      </a:endParaRPr>
                    </a:p>
                    <a:p>
                      <a:r>
                        <a:rPr lang="en-US" altLang="zh-CN" sz="2400" b="1" kern="1200" dirty="0" smtClean="0">
                          <a:solidFill>
                            <a:schemeClr val="lt1"/>
                          </a:solidFill>
                          <a:effectLst/>
                          <a:latin typeface="+mn-lt"/>
                          <a:ea typeface="+mn-ea"/>
                          <a:cs typeface="+mn-cs"/>
                        </a:rPr>
                        <a:t>         &lt;body&gt;  </a:t>
                      </a:r>
                      <a:endParaRPr lang="zh-CN" altLang="zh-CN" sz="2400" b="1" kern="1200" dirty="0" smtClean="0">
                        <a:solidFill>
                          <a:schemeClr val="lt1"/>
                        </a:solidFill>
                        <a:effectLst/>
                        <a:latin typeface="+mn-lt"/>
                        <a:ea typeface="+mn-ea"/>
                        <a:cs typeface="+mn-cs"/>
                      </a:endParaRPr>
                    </a:p>
                    <a:p>
                      <a:r>
                        <a:rPr lang="en-US" altLang="zh-CN" sz="2400" b="1" kern="1200" dirty="0" smtClean="0">
                          <a:solidFill>
                            <a:schemeClr val="lt1"/>
                          </a:solidFill>
                          <a:effectLst/>
                          <a:latin typeface="+mn-lt"/>
                          <a:ea typeface="+mn-ea"/>
                          <a:cs typeface="+mn-cs"/>
                        </a:rPr>
                        <a:t>         &lt;/body&gt;  </a:t>
                      </a:r>
                      <a:endParaRPr lang="zh-CN" altLang="zh-CN" sz="2400" b="1" kern="1200" dirty="0" smtClean="0">
                        <a:solidFill>
                          <a:schemeClr val="lt1"/>
                        </a:solidFill>
                        <a:effectLst/>
                        <a:latin typeface="+mn-lt"/>
                        <a:ea typeface="+mn-ea"/>
                        <a:cs typeface="+mn-cs"/>
                      </a:endParaRPr>
                    </a:p>
                    <a:p>
                      <a:r>
                        <a:rPr lang="en-US" altLang="zh-CN" sz="2400" b="1" kern="1200" dirty="0" smtClean="0">
                          <a:solidFill>
                            <a:schemeClr val="lt1"/>
                          </a:solidFill>
                          <a:effectLst/>
                          <a:latin typeface="+mn-lt"/>
                          <a:ea typeface="+mn-ea"/>
                          <a:cs typeface="+mn-cs"/>
                        </a:rPr>
                        <a:t>&lt;/html&gt;  </a:t>
                      </a:r>
                      <a:endParaRPr lang="zh-CN" sz="32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solidFill>
                      <a:srgbClr val="0050A3"/>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11694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367029" y="837929"/>
            <a:ext cx="4124697" cy="474140"/>
            <a:chOff x="5202512" y="837929"/>
            <a:chExt cx="2453727"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550531" y="837929"/>
              <a:ext cx="1757685"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单击按钮后调用</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函数</a:t>
              </a:r>
            </a:p>
          </p:txBody>
        </p:sp>
      </p:grpSp>
      <p:graphicFrame>
        <p:nvGraphicFramePr>
          <p:cNvPr id="17" name="表格 16">
            <a:extLst>
              <a:ext uri="{FF2B5EF4-FFF2-40B4-BE49-F238E27FC236}">
                <a16:creationId xmlns:a16="http://schemas.microsoft.com/office/drawing/2014/main" xmlns="" id="{0FA8DF62-B056-4129-91BB-E92BD6121918}"/>
              </a:ext>
            </a:extLst>
          </p:cNvPr>
          <p:cNvGraphicFramePr>
            <a:graphicFrameLocks noGrp="1"/>
          </p:cNvGraphicFramePr>
          <p:nvPr>
            <p:extLst>
              <p:ext uri="{D42A27DB-BD31-4B8C-83A1-F6EECF244321}">
                <p14:modId xmlns:p14="http://schemas.microsoft.com/office/powerpoint/2010/main" val="482113563"/>
              </p:ext>
            </p:extLst>
          </p:nvPr>
        </p:nvGraphicFramePr>
        <p:xfrm>
          <a:off x="2252911" y="1456961"/>
          <a:ext cx="9073008" cy="4937705"/>
        </p:xfrm>
        <a:graphic>
          <a:graphicData uri="http://schemas.openxmlformats.org/drawingml/2006/table">
            <a:tbl>
              <a:tblPr firstRow="1" firstCol="1" bandRow="1">
                <a:effectLst>
                  <a:outerShdw blurRad="76200" dir="13500000" sy="23000" kx="1200000" algn="br" rotWithShape="0">
                    <a:prstClr val="black">
                      <a:alpha val="20000"/>
                    </a:prstClr>
                  </a:outerShdw>
                </a:effectLst>
                <a:tableStyleId>{073A0DAA-6AF3-43AB-8588-CEC1D06C72B9}</a:tableStyleId>
              </a:tblPr>
              <a:tblGrid>
                <a:gridCol w="9073008">
                  <a:extLst>
                    <a:ext uri="{9D8B030D-6E8A-4147-A177-3AD203B41FA5}">
                      <a16:colId xmlns:a16="http://schemas.microsoft.com/office/drawing/2014/main" xmlns="" val="20000"/>
                    </a:ext>
                  </a:extLst>
                </a:gridCol>
              </a:tblGrid>
              <a:tr h="4937705">
                <a:tc>
                  <a:txBody>
                    <a:bodyPr/>
                    <a:lstStyle/>
                    <a:p>
                      <a:r>
                        <a:rPr lang="en-US" altLang="zh-CN" sz="1898" b="1" kern="1200" dirty="0" smtClean="0">
                          <a:solidFill>
                            <a:schemeClr val="lt1"/>
                          </a:solidFill>
                          <a:effectLst/>
                          <a:latin typeface="+mn-lt"/>
                          <a:ea typeface="+mn-ea"/>
                          <a:cs typeface="+mn-cs"/>
                        </a:rPr>
                        <a:t>&lt;html&gt;  </a:t>
                      </a:r>
                      <a:endParaRPr lang="zh-CN" altLang="zh-CN" sz="1898" b="1" kern="1200" dirty="0" smtClean="0">
                        <a:solidFill>
                          <a:schemeClr val="lt1"/>
                        </a:solidFill>
                        <a:effectLst/>
                        <a:latin typeface="+mn-lt"/>
                        <a:ea typeface="+mn-ea"/>
                        <a:cs typeface="+mn-cs"/>
                      </a:endParaRPr>
                    </a:p>
                    <a:p>
                      <a:r>
                        <a:rPr lang="en-US" altLang="zh-CN" sz="1898" b="1" kern="1200" dirty="0" smtClean="0">
                          <a:solidFill>
                            <a:schemeClr val="lt1"/>
                          </a:solidFill>
                          <a:effectLst/>
                          <a:latin typeface="+mn-lt"/>
                          <a:ea typeface="+mn-ea"/>
                          <a:cs typeface="+mn-cs"/>
                        </a:rPr>
                        <a:t>         &lt;head&gt;  </a:t>
                      </a:r>
                      <a:endParaRPr lang="zh-CN" altLang="zh-CN" sz="1898" b="1" kern="1200" dirty="0" smtClean="0">
                        <a:solidFill>
                          <a:schemeClr val="lt1"/>
                        </a:solidFill>
                        <a:effectLst/>
                        <a:latin typeface="+mn-lt"/>
                        <a:ea typeface="+mn-ea"/>
                        <a:cs typeface="+mn-cs"/>
                      </a:endParaRPr>
                    </a:p>
                    <a:p>
                      <a:r>
                        <a:rPr lang="en-US" altLang="zh-CN" sz="1898" b="1" kern="1200" dirty="0" smtClean="0">
                          <a:solidFill>
                            <a:schemeClr val="lt1"/>
                          </a:solidFill>
                          <a:effectLst/>
                          <a:latin typeface="+mn-lt"/>
                          <a:ea typeface="+mn-ea"/>
                          <a:cs typeface="+mn-cs"/>
                        </a:rPr>
                        <a:t>                   &lt;title&gt;</a:t>
                      </a:r>
                      <a:r>
                        <a:rPr lang="en-US" altLang="zh-CN" sz="1898" b="1" kern="1200" dirty="0" err="1" smtClean="0">
                          <a:solidFill>
                            <a:schemeClr val="lt1"/>
                          </a:solidFill>
                          <a:effectLst/>
                          <a:latin typeface="+mn-lt"/>
                          <a:ea typeface="+mn-ea"/>
                          <a:cs typeface="+mn-cs"/>
                        </a:rPr>
                        <a:t>Javascript</a:t>
                      </a:r>
                      <a:r>
                        <a:rPr lang="zh-CN" altLang="zh-CN" sz="1898" b="1" kern="1200" dirty="0" smtClean="0">
                          <a:solidFill>
                            <a:schemeClr val="lt1"/>
                          </a:solidFill>
                          <a:effectLst/>
                          <a:latin typeface="+mn-lt"/>
                          <a:ea typeface="+mn-ea"/>
                          <a:cs typeface="+mn-cs"/>
                        </a:rPr>
                        <a:t>简单示例</a:t>
                      </a:r>
                      <a:r>
                        <a:rPr lang="en-US" altLang="zh-CN" sz="1898" b="1" kern="1200" dirty="0" smtClean="0">
                          <a:solidFill>
                            <a:schemeClr val="lt1"/>
                          </a:solidFill>
                          <a:effectLst/>
                          <a:latin typeface="+mn-lt"/>
                          <a:ea typeface="+mn-ea"/>
                          <a:cs typeface="+mn-cs"/>
                        </a:rPr>
                        <a:t>&lt;/title&gt;  </a:t>
                      </a:r>
                      <a:endParaRPr lang="zh-CN" altLang="zh-CN" sz="1898" b="1" kern="1200" dirty="0" smtClean="0">
                        <a:solidFill>
                          <a:schemeClr val="lt1"/>
                        </a:solidFill>
                        <a:effectLst/>
                        <a:latin typeface="+mn-lt"/>
                        <a:ea typeface="+mn-ea"/>
                        <a:cs typeface="+mn-cs"/>
                      </a:endParaRPr>
                    </a:p>
                    <a:p>
                      <a:r>
                        <a:rPr lang="en-US" altLang="zh-CN" sz="1898" b="1" kern="1200" dirty="0" smtClean="0">
                          <a:solidFill>
                            <a:schemeClr val="lt1"/>
                          </a:solidFill>
                          <a:effectLst/>
                          <a:latin typeface="+mn-lt"/>
                          <a:ea typeface="+mn-ea"/>
                          <a:cs typeface="+mn-cs"/>
                        </a:rPr>
                        <a:t>                   &lt;script language="</a:t>
                      </a:r>
                      <a:r>
                        <a:rPr lang="en-US" altLang="zh-CN" sz="1898" b="1" kern="1200" dirty="0" err="1" smtClean="0">
                          <a:solidFill>
                            <a:schemeClr val="lt1"/>
                          </a:solidFill>
                          <a:effectLst/>
                          <a:latin typeface="+mn-lt"/>
                          <a:ea typeface="+mn-ea"/>
                          <a:cs typeface="+mn-cs"/>
                        </a:rPr>
                        <a:t>javascript</a:t>
                      </a:r>
                      <a:r>
                        <a:rPr lang="en-US" altLang="zh-CN" sz="1898" b="1" kern="1200" dirty="0" smtClean="0">
                          <a:solidFill>
                            <a:schemeClr val="lt1"/>
                          </a:solidFill>
                          <a:effectLst/>
                          <a:latin typeface="+mn-lt"/>
                          <a:ea typeface="+mn-ea"/>
                          <a:cs typeface="+mn-cs"/>
                        </a:rPr>
                        <a:t>"&gt;   </a:t>
                      </a:r>
                      <a:endParaRPr lang="zh-CN" altLang="zh-CN" sz="1898" b="1" kern="1200" dirty="0" smtClean="0">
                        <a:solidFill>
                          <a:schemeClr val="lt1"/>
                        </a:solidFill>
                        <a:effectLst/>
                        <a:latin typeface="+mn-lt"/>
                        <a:ea typeface="+mn-ea"/>
                        <a:cs typeface="+mn-cs"/>
                      </a:endParaRPr>
                    </a:p>
                    <a:p>
                      <a:r>
                        <a:rPr lang="en-US" altLang="zh-CN" sz="1898" b="1" kern="1200" dirty="0" smtClean="0">
                          <a:solidFill>
                            <a:schemeClr val="lt1"/>
                          </a:solidFill>
                          <a:effectLst/>
                          <a:latin typeface="+mn-lt"/>
                          <a:ea typeface="+mn-ea"/>
                          <a:cs typeface="+mn-cs"/>
                        </a:rPr>
                        <a:t>                            function func1(){  </a:t>
                      </a:r>
                      <a:endParaRPr lang="zh-CN" altLang="zh-CN" sz="1898" b="1" kern="1200" dirty="0" smtClean="0">
                        <a:solidFill>
                          <a:schemeClr val="lt1"/>
                        </a:solidFill>
                        <a:effectLst/>
                        <a:latin typeface="+mn-lt"/>
                        <a:ea typeface="+mn-ea"/>
                        <a:cs typeface="+mn-cs"/>
                      </a:endParaRPr>
                    </a:p>
                    <a:p>
                      <a:r>
                        <a:rPr lang="en-US" altLang="zh-CN" sz="1898" b="1" kern="1200" dirty="0" smtClean="0">
                          <a:solidFill>
                            <a:schemeClr val="lt1"/>
                          </a:solidFill>
                          <a:effectLst/>
                          <a:latin typeface="+mn-lt"/>
                          <a:ea typeface="+mn-ea"/>
                          <a:cs typeface="+mn-cs"/>
                        </a:rPr>
                        <a:t>                                     alert("</a:t>
                      </a:r>
                      <a:r>
                        <a:rPr lang="zh-CN" altLang="zh-CN" sz="1898" b="1" kern="1200" dirty="0" smtClean="0">
                          <a:solidFill>
                            <a:schemeClr val="lt1"/>
                          </a:solidFill>
                          <a:effectLst/>
                          <a:latin typeface="+mn-lt"/>
                          <a:ea typeface="+mn-ea"/>
                          <a:cs typeface="+mn-cs"/>
                        </a:rPr>
                        <a:t>按钮单击后调用的函数</a:t>
                      </a:r>
                      <a:r>
                        <a:rPr lang="en-US" altLang="zh-CN" sz="1898" b="1" kern="1200" dirty="0" smtClean="0">
                          <a:solidFill>
                            <a:schemeClr val="lt1"/>
                          </a:solidFill>
                          <a:effectLst/>
                          <a:latin typeface="+mn-lt"/>
                          <a:ea typeface="+mn-ea"/>
                          <a:cs typeface="+mn-cs"/>
                        </a:rPr>
                        <a:t>1</a:t>
                      </a:r>
                      <a:r>
                        <a:rPr lang="zh-CN" altLang="zh-CN" sz="1898" b="1" kern="1200" dirty="0" smtClean="0">
                          <a:solidFill>
                            <a:schemeClr val="lt1"/>
                          </a:solidFill>
                          <a:effectLst/>
                          <a:latin typeface="+mn-lt"/>
                          <a:ea typeface="+mn-ea"/>
                          <a:cs typeface="+mn-cs"/>
                        </a:rPr>
                        <a:t>！</a:t>
                      </a:r>
                      <a:r>
                        <a:rPr lang="en-US" altLang="zh-CN" sz="1898" b="1" kern="1200" dirty="0" smtClean="0">
                          <a:solidFill>
                            <a:schemeClr val="lt1"/>
                          </a:solidFill>
                          <a:effectLst/>
                          <a:latin typeface="+mn-lt"/>
                          <a:ea typeface="+mn-ea"/>
                          <a:cs typeface="+mn-cs"/>
                        </a:rPr>
                        <a:t>");  </a:t>
                      </a:r>
                      <a:endParaRPr lang="zh-CN" altLang="zh-CN" sz="1898" b="1" kern="1200" dirty="0" smtClean="0">
                        <a:solidFill>
                          <a:schemeClr val="lt1"/>
                        </a:solidFill>
                        <a:effectLst/>
                        <a:latin typeface="+mn-lt"/>
                        <a:ea typeface="+mn-ea"/>
                        <a:cs typeface="+mn-cs"/>
                      </a:endParaRPr>
                    </a:p>
                    <a:p>
                      <a:r>
                        <a:rPr lang="en-US" altLang="zh-CN" sz="1898" b="1" kern="1200" dirty="0" smtClean="0">
                          <a:solidFill>
                            <a:schemeClr val="lt1"/>
                          </a:solidFill>
                          <a:effectLst/>
                          <a:latin typeface="+mn-lt"/>
                          <a:ea typeface="+mn-ea"/>
                          <a:cs typeface="+mn-cs"/>
                        </a:rPr>
                        <a:t>                            }  </a:t>
                      </a:r>
                      <a:endParaRPr lang="zh-CN" altLang="zh-CN" sz="1898" b="1" kern="1200" dirty="0" smtClean="0">
                        <a:solidFill>
                          <a:schemeClr val="lt1"/>
                        </a:solidFill>
                        <a:effectLst/>
                        <a:latin typeface="+mn-lt"/>
                        <a:ea typeface="+mn-ea"/>
                        <a:cs typeface="+mn-cs"/>
                      </a:endParaRPr>
                    </a:p>
                    <a:p>
                      <a:r>
                        <a:rPr lang="en-US" altLang="zh-CN" sz="1898" b="1" kern="1200" dirty="0" smtClean="0">
                          <a:solidFill>
                            <a:schemeClr val="lt1"/>
                          </a:solidFill>
                          <a:effectLst/>
                          <a:latin typeface="+mn-lt"/>
                          <a:ea typeface="+mn-ea"/>
                          <a:cs typeface="+mn-cs"/>
                        </a:rPr>
                        <a:t>                            function func2(){  </a:t>
                      </a:r>
                      <a:endParaRPr lang="zh-CN" altLang="zh-CN" sz="1898" b="1" kern="1200" dirty="0" smtClean="0">
                        <a:solidFill>
                          <a:schemeClr val="lt1"/>
                        </a:solidFill>
                        <a:effectLst/>
                        <a:latin typeface="+mn-lt"/>
                        <a:ea typeface="+mn-ea"/>
                        <a:cs typeface="+mn-cs"/>
                      </a:endParaRPr>
                    </a:p>
                    <a:p>
                      <a:r>
                        <a:rPr lang="en-US" altLang="zh-CN" sz="1898" b="1" kern="1200" dirty="0" smtClean="0">
                          <a:solidFill>
                            <a:schemeClr val="lt1"/>
                          </a:solidFill>
                          <a:effectLst/>
                          <a:latin typeface="+mn-lt"/>
                          <a:ea typeface="+mn-ea"/>
                          <a:cs typeface="+mn-cs"/>
                        </a:rPr>
                        <a:t>                                     alert("</a:t>
                      </a:r>
                      <a:r>
                        <a:rPr lang="zh-CN" altLang="zh-CN" sz="1898" b="1" kern="1200" dirty="0" smtClean="0">
                          <a:solidFill>
                            <a:schemeClr val="lt1"/>
                          </a:solidFill>
                          <a:effectLst/>
                          <a:latin typeface="+mn-lt"/>
                          <a:ea typeface="+mn-ea"/>
                          <a:cs typeface="+mn-cs"/>
                        </a:rPr>
                        <a:t>按钮单击后调用的函数</a:t>
                      </a:r>
                      <a:r>
                        <a:rPr lang="en-US" altLang="zh-CN" sz="1898" b="1" kern="1200" dirty="0" smtClean="0">
                          <a:solidFill>
                            <a:schemeClr val="lt1"/>
                          </a:solidFill>
                          <a:effectLst/>
                          <a:latin typeface="+mn-lt"/>
                          <a:ea typeface="+mn-ea"/>
                          <a:cs typeface="+mn-cs"/>
                        </a:rPr>
                        <a:t>2</a:t>
                      </a:r>
                      <a:r>
                        <a:rPr lang="zh-CN" altLang="zh-CN" sz="1898" b="1" kern="1200" dirty="0" smtClean="0">
                          <a:solidFill>
                            <a:schemeClr val="lt1"/>
                          </a:solidFill>
                          <a:effectLst/>
                          <a:latin typeface="+mn-lt"/>
                          <a:ea typeface="+mn-ea"/>
                          <a:cs typeface="+mn-cs"/>
                        </a:rPr>
                        <a:t>！</a:t>
                      </a:r>
                      <a:r>
                        <a:rPr lang="en-US" altLang="zh-CN" sz="1898" b="1" kern="1200" dirty="0" smtClean="0">
                          <a:solidFill>
                            <a:schemeClr val="lt1"/>
                          </a:solidFill>
                          <a:effectLst/>
                          <a:latin typeface="+mn-lt"/>
                          <a:ea typeface="+mn-ea"/>
                          <a:cs typeface="+mn-cs"/>
                        </a:rPr>
                        <a:t>");  </a:t>
                      </a:r>
                      <a:endParaRPr lang="zh-CN" altLang="zh-CN" sz="1898" b="1" kern="1200" dirty="0" smtClean="0">
                        <a:solidFill>
                          <a:schemeClr val="lt1"/>
                        </a:solidFill>
                        <a:effectLst/>
                        <a:latin typeface="+mn-lt"/>
                        <a:ea typeface="+mn-ea"/>
                        <a:cs typeface="+mn-cs"/>
                      </a:endParaRPr>
                    </a:p>
                    <a:p>
                      <a:r>
                        <a:rPr lang="en-US" altLang="zh-CN" sz="1898" b="1" kern="1200" dirty="0" smtClean="0">
                          <a:solidFill>
                            <a:schemeClr val="lt1"/>
                          </a:solidFill>
                          <a:effectLst/>
                          <a:latin typeface="+mn-lt"/>
                          <a:ea typeface="+mn-ea"/>
                          <a:cs typeface="+mn-cs"/>
                        </a:rPr>
                        <a:t>                            }   </a:t>
                      </a:r>
                      <a:endParaRPr lang="zh-CN" altLang="zh-CN" sz="1898" b="1" kern="1200" dirty="0" smtClean="0">
                        <a:solidFill>
                          <a:schemeClr val="lt1"/>
                        </a:solidFill>
                        <a:effectLst/>
                        <a:latin typeface="+mn-lt"/>
                        <a:ea typeface="+mn-ea"/>
                        <a:cs typeface="+mn-cs"/>
                      </a:endParaRPr>
                    </a:p>
                    <a:p>
                      <a:r>
                        <a:rPr lang="en-US" altLang="zh-CN" sz="1898" b="1" kern="1200" dirty="0" smtClean="0">
                          <a:solidFill>
                            <a:schemeClr val="lt1"/>
                          </a:solidFill>
                          <a:effectLst/>
                          <a:latin typeface="+mn-lt"/>
                          <a:ea typeface="+mn-ea"/>
                          <a:cs typeface="+mn-cs"/>
                        </a:rPr>
                        <a:t>         &lt;/script&gt;  </a:t>
                      </a:r>
                      <a:endParaRPr lang="zh-CN" altLang="zh-CN" sz="1898" b="1" kern="1200" dirty="0" smtClean="0">
                        <a:solidFill>
                          <a:schemeClr val="lt1"/>
                        </a:solidFill>
                        <a:effectLst/>
                        <a:latin typeface="+mn-lt"/>
                        <a:ea typeface="+mn-ea"/>
                        <a:cs typeface="+mn-cs"/>
                      </a:endParaRPr>
                    </a:p>
                    <a:p>
                      <a:r>
                        <a:rPr lang="en-US" altLang="zh-CN" sz="1898" b="1" kern="1200" dirty="0" smtClean="0">
                          <a:solidFill>
                            <a:schemeClr val="lt1"/>
                          </a:solidFill>
                          <a:effectLst/>
                          <a:latin typeface="+mn-lt"/>
                          <a:ea typeface="+mn-ea"/>
                          <a:cs typeface="+mn-cs"/>
                        </a:rPr>
                        <a:t>         &lt;/head&gt;  </a:t>
                      </a:r>
                      <a:endParaRPr lang="zh-CN" altLang="zh-CN" sz="1898" b="1" kern="1200" dirty="0" smtClean="0">
                        <a:solidFill>
                          <a:schemeClr val="lt1"/>
                        </a:solidFill>
                        <a:effectLst/>
                        <a:latin typeface="+mn-lt"/>
                        <a:ea typeface="+mn-ea"/>
                        <a:cs typeface="+mn-cs"/>
                      </a:endParaRPr>
                    </a:p>
                    <a:p>
                      <a:r>
                        <a:rPr lang="en-US" altLang="zh-CN" sz="1898" b="1" kern="1200" dirty="0" smtClean="0">
                          <a:solidFill>
                            <a:schemeClr val="lt1"/>
                          </a:solidFill>
                          <a:effectLst/>
                          <a:latin typeface="+mn-lt"/>
                          <a:ea typeface="+mn-ea"/>
                          <a:cs typeface="+mn-cs"/>
                        </a:rPr>
                        <a:t>         &lt;body&gt;  </a:t>
                      </a:r>
                      <a:endParaRPr lang="zh-CN" altLang="zh-CN" sz="1898" b="1" kern="1200" dirty="0" smtClean="0">
                        <a:solidFill>
                          <a:schemeClr val="lt1"/>
                        </a:solidFill>
                        <a:effectLst/>
                        <a:latin typeface="+mn-lt"/>
                        <a:ea typeface="+mn-ea"/>
                        <a:cs typeface="+mn-cs"/>
                      </a:endParaRPr>
                    </a:p>
                    <a:p>
                      <a:r>
                        <a:rPr lang="en-US" altLang="zh-CN" sz="1898" b="1" kern="1200" dirty="0" smtClean="0">
                          <a:solidFill>
                            <a:schemeClr val="lt1"/>
                          </a:solidFill>
                          <a:effectLst/>
                          <a:latin typeface="+mn-lt"/>
                          <a:ea typeface="+mn-ea"/>
                          <a:cs typeface="+mn-cs"/>
                        </a:rPr>
                        <a:t>                   &lt;!--</a:t>
                      </a:r>
                      <a:r>
                        <a:rPr lang="zh-CN" altLang="zh-CN" sz="1898" b="1" kern="1200" dirty="0" smtClean="0">
                          <a:solidFill>
                            <a:schemeClr val="lt1"/>
                          </a:solidFill>
                          <a:effectLst/>
                          <a:latin typeface="+mn-lt"/>
                          <a:ea typeface="+mn-ea"/>
                          <a:cs typeface="+mn-cs"/>
                        </a:rPr>
                        <a:t>单击后调用两个函数用</a:t>
                      </a:r>
                      <a:r>
                        <a:rPr lang="en-US" altLang="zh-CN" sz="1898" b="1" kern="1200" dirty="0" smtClean="0">
                          <a:solidFill>
                            <a:schemeClr val="lt1"/>
                          </a:solidFill>
                          <a:effectLst/>
                          <a:latin typeface="+mn-lt"/>
                          <a:ea typeface="+mn-ea"/>
                          <a:cs typeface="+mn-cs"/>
                        </a:rPr>
                        <a:t>”,“</a:t>
                      </a:r>
                      <a:r>
                        <a:rPr lang="zh-CN" altLang="zh-CN" sz="1898" b="1" kern="1200" dirty="0" smtClean="0">
                          <a:solidFill>
                            <a:schemeClr val="lt1"/>
                          </a:solidFill>
                          <a:effectLst/>
                          <a:latin typeface="+mn-lt"/>
                          <a:ea typeface="+mn-ea"/>
                          <a:cs typeface="+mn-cs"/>
                        </a:rPr>
                        <a:t>隔开</a:t>
                      </a:r>
                      <a:r>
                        <a:rPr lang="en-US" altLang="zh-CN" sz="1898" b="1" kern="1200" dirty="0" smtClean="0">
                          <a:solidFill>
                            <a:schemeClr val="lt1"/>
                          </a:solidFill>
                          <a:effectLst/>
                          <a:latin typeface="+mn-lt"/>
                          <a:ea typeface="+mn-ea"/>
                          <a:cs typeface="+mn-cs"/>
                        </a:rPr>
                        <a:t> --&gt;  </a:t>
                      </a:r>
                      <a:endParaRPr lang="zh-CN" altLang="zh-CN" sz="1898" b="1" kern="1200" dirty="0" smtClean="0">
                        <a:solidFill>
                          <a:schemeClr val="lt1"/>
                        </a:solidFill>
                        <a:effectLst/>
                        <a:latin typeface="+mn-lt"/>
                        <a:ea typeface="+mn-ea"/>
                        <a:cs typeface="+mn-cs"/>
                      </a:endParaRPr>
                    </a:p>
                    <a:p>
                      <a:r>
                        <a:rPr lang="en-US" altLang="zh-CN" sz="1898" b="1" kern="1200" dirty="0" smtClean="0">
                          <a:solidFill>
                            <a:schemeClr val="lt1"/>
                          </a:solidFill>
                          <a:effectLst/>
                          <a:latin typeface="+mn-lt"/>
                          <a:ea typeface="+mn-ea"/>
                          <a:cs typeface="+mn-cs"/>
                        </a:rPr>
                        <a:t>                   &lt;input type="button" value="</a:t>
                      </a:r>
                      <a:r>
                        <a:rPr lang="zh-CN" altLang="zh-CN" sz="1898" b="1" kern="1200" dirty="0" smtClean="0">
                          <a:solidFill>
                            <a:schemeClr val="lt1"/>
                          </a:solidFill>
                          <a:effectLst/>
                          <a:latin typeface="+mn-lt"/>
                          <a:ea typeface="+mn-ea"/>
                          <a:cs typeface="+mn-cs"/>
                        </a:rPr>
                        <a:t>单击我</a:t>
                      </a:r>
                      <a:r>
                        <a:rPr lang="en-US" altLang="zh-CN" sz="1898" b="1" kern="1200" dirty="0" smtClean="0">
                          <a:solidFill>
                            <a:schemeClr val="lt1"/>
                          </a:solidFill>
                          <a:effectLst/>
                          <a:latin typeface="+mn-lt"/>
                          <a:ea typeface="+mn-ea"/>
                          <a:cs typeface="+mn-cs"/>
                        </a:rPr>
                        <a:t>" </a:t>
                      </a:r>
                      <a:r>
                        <a:rPr lang="en-US" altLang="zh-CN" sz="1898" b="1" kern="1200" dirty="0" err="1" smtClean="0">
                          <a:solidFill>
                            <a:schemeClr val="lt1"/>
                          </a:solidFill>
                          <a:effectLst/>
                          <a:latin typeface="+mn-lt"/>
                          <a:ea typeface="+mn-ea"/>
                          <a:cs typeface="+mn-cs"/>
                        </a:rPr>
                        <a:t>onClick</a:t>
                      </a:r>
                      <a:r>
                        <a:rPr lang="en-US" altLang="zh-CN" sz="1898" b="1" kern="1200" dirty="0" smtClean="0">
                          <a:solidFill>
                            <a:schemeClr val="lt1"/>
                          </a:solidFill>
                          <a:effectLst/>
                          <a:latin typeface="+mn-lt"/>
                          <a:ea typeface="+mn-ea"/>
                          <a:cs typeface="+mn-cs"/>
                        </a:rPr>
                        <a:t>="func1(), func2()" /&gt;  </a:t>
                      </a:r>
                      <a:endParaRPr lang="zh-CN" altLang="zh-CN" sz="1898" b="1" kern="1200" dirty="0" smtClean="0">
                        <a:solidFill>
                          <a:schemeClr val="lt1"/>
                        </a:solidFill>
                        <a:effectLst/>
                        <a:latin typeface="+mn-lt"/>
                        <a:ea typeface="+mn-ea"/>
                        <a:cs typeface="+mn-cs"/>
                      </a:endParaRPr>
                    </a:p>
                    <a:p>
                      <a:r>
                        <a:rPr lang="en-US" altLang="zh-CN" sz="1898" b="1" kern="1200" dirty="0" smtClean="0">
                          <a:solidFill>
                            <a:schemeClr val="lt1"/>
                          </a:solidFill>
                          <a:effectLst/>
                          <a:latin typeface="+mn-lt"/>
                          <a:ea typeface="+mn-ea"/>
                          <a:cs typeface="+mn-cs"/>
                        </a:rPr>
                        <a:t>         &lt;/body&gt;  </a:t>
                      </a:r>
                      <a:endParaRPr lang="zh-CN" altLang="zh-CN" sz="1898" b="1" kern="1200" dirty="0" smtClean="0">
                        <a:solidFill>
                          <a:schemeClr val="lt1"/>
                        </a:solidFill>
                        <a:effectLst/>
                        <a:latin typeface="+mn-lt"/>
                        <a:ea typeface="+mn-ea"/>
                        <a:cs typeface="+mn-cs"/>
                      </a:endParaRPr>
                    </a:p>
                    <a:p>
                      <a:r>
                        <a:rPr lang="en-US" altLang="zh-CN" sz="1898" b="1" kern="1200" dirty="0" smtClean="0">
                          <a:solidFill>
                            <a:schemeClr val="lt1"/>
                          </a:solidFill>
                          <a:effectLst/>
                          <a:latin typeface="+mn-lt"/>
                          <a:ea typeface="+mn-ea"/>
                          <a:cs typeface="+mn-cs"/>
                        </a:rPr>
                        <a:t>&lt;/html&gt;  </a:t>
                      </a:r>
                      <a:endParaRPr lang="zh-CN" alt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solidFill>
                      <a:srgbClr val="1092F1"/>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2732339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286000" y="520700"/>
            <a:ext cx="4286750" cy="474140"/>
            <a:chOff x="5154308" y="837929"/>
            <a:chExt cx="2550130"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154308" y="837929"/>
              <a:ext cx="2550130"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使用对象：同样使用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function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graphicFrame>
        <p:nvGraphicFramePr>
          <p:cNvPr id="17" name="表格 16">
            <a:extLst>
              <a:ext uri="{FF2B5EF4-FFF2-40B4-BE49-F238E27FC236}">
                <a16:creationId xmlns:a16="http://schemas.microsoft.com/office/drawing/2014/main" xmlns="" id="{0FA8DF62-B056-4129-91BB-E92BD6121918}"/>
              </a:ext>
            </a:extLst>
          </p:cNvPr>
          <p:cNvGraphicFramePr>
            <a:graphicFrameLocks noGrp="1"/>
          </p:cNvGraphicFramePr>
          <p:nvPr>
            <p:extLst>
              <p:ext uri="{D42A27DB-BD31-4B8C-83A1-F6EECF244321}">
                <p14:modId xmlns:p14="http://schemas.microsoft.com/office/powerpoint/2010/main" val="2823104621"/>
              </p:ext>
            </p:extLst>
          </p:nvPr>
        </p:nvGraphicFramePr>
        <p:xfrm>
          <a:off x="1964879" y="1116259"/>
          <a:ext cx="9865096" cy="5852160"/>
        </p:xfrm>
        <a:graphic>
          <a:graphicData uri="http://schemas.openxmlformats.org/drawingml/2006/table">
            <a:tbl>
              <a:tblPr firstRow="1" firstCol="1" bandRow="1">
                <a:effectLst>
                  <a:outerShdw blurRad="76200" dir="13500000" sy="23000" kx="1200000" algn="br" rotWithShape="0">
                    <a:prstClr val="black">
                      <a:alpha val="20000"/>
                    </a:prstClr>
                  </a:outerShdw>
                </a:effectLst>
                <a:tableStyleId>{073A0DAA-6AF3-43AB-8588-CEC1D06C72B9}</a:tableStyleId>
              </a:tblPr>
              <a:tblGrid>
                <a:gridCol w="9865096">
                  <a:extLst>
                    <a:ext uri="{9D8B030D-6E8A-4147-A177-3AD203B41FA5}">
                      <a16:colId xmlns:a16="http://schemas.microsoft.com/office/drawing/2014/main" xmlns="" val="20000"/>
                    </a:ext>
                  </a:extLst>
                </a:gridCol>
              </a:tblGrid>
              <a:tr h="5595665">
                <a:tc>
                  <a:txBody>
                    <a:bodyPr/>
                    <a:lstStyle/>
                    <a:p>
                      <a:r>
                        <a:rPr lang="en-US" altLang="zh-CN" sz="1600" b="1" kern="1200" dirty="0" smtClean="0">
                          <a:solidFill>
                            <a:schemeClr val="lt1"/>
                          </a:solidFill>
                          <a:effectLst/>
                          <a:latin typeface="+mn-lt"/>
                          <a:ea typeface="+mn-ea"/>
                          <a:cs typeface="+mn-cs"/>
                        </a:rPr>
                        <a:t>&lt;html&gt;  </a:t>
                      </a:r>
                      <a:endParaRPr lang="zh-CN" altLang="zh-CN" sz="1600" b="1" kern="1200" dirty="0" smtClean="0">
                        <a:solidFill>
                          <a:schemeClr val="lt1"/>
                        </a:solidFill>
                        <a:effectLst/>
                        <a:latin typeface="+mn-lt"/>
                        <a:ea typeface="+mn-ea"/>
                        <a:cs typeface="+mn-cs"/>
                      </a:endParaRPr>
                    </a:p>
                    <a:p>
                      <a:r>
                        <a:rPr lang="en-US" altLang="zh-CN" sz="1600" b="1" kern="1200" dirty="0" smtClean="0">
                          <a:solidFill>
                            <a:schemeClr val="lt1"/>
                          </a:solidFill>
                          <a:effectLst/>
                          <a:latin typeface="+mn-lt"/>
                          <a:ea typeface="+mn-ea"/>
                          <a:cs typeface="+mn-cs"/>
                        </a:rPr>
                        <a:t>         &lt;head&gt;  </a:t>
                      </a:r>
                      <a:endParaRPr lang="zh-CN" altLang="zh-CN" sz="1600" b="1" kern="1200" dirty="0" smtClean="0">
                        <a:solidFill>
                          <a:schemeClr val="lt1"/>
                        </a:solidFill>
                        <a:effectLst/>
                        <a:latin typeface="+mn-lt"/>
                        <a:ea typeface="+mn-ea"/>
                        <a:cs typeface="+mn-cs"/>
                      </a:endParaRPr>
                    </a:p>
                    <a:p>
                      <a:r>
                        <a:rPr lang="en-US" altLang="zh-CN" sz="1600" b="1" kern="1200" dirty="0" smtClean="0">
                          <a:solidFill>
                            <a:schemeClr val="lt1"/>
                          </a:solidFill>
                          <a:effectLst/>
                          <a:latin typeface="+mn-lt"/>
                          <a:ea typeface="+mn-ea"/>
                          <a:cs typeface="+mn-cs"/>
                        </a:rPr>
                        <a:t>                   &lt;title&gt;</a:t>
                      </a:r>
                      <a:r>
                        <a:rPr lang="en-US" altLang="zh-CN" sz="1600" b="1" kern="1200" dirty="0" err="1" smtClean="0">
                          <a:solidFill>
                            <a:schemeClr val="lt1"/>
                          </a:solidFill>
                          <a:effectLst/>
                          <a:latin typeface="+mn-lt"/>
                          <a:ea typeface="+mn-ea"/>
                          <a:cs typeface="+mn-cs"/>
                        </a:rPr>
                        <a:t>Javascript</a:t>
                      </a:r>
                      <a:r>
                        <a:rPr lang="zh-CN" altLang="zh-CN" sz="1600" b="1" kern="1200" dirty="0" smtClean="0">
                          <a:solidFill>
                            <a:schemeClr val="lt1"/>
                          </a:solidFill>
                          <a:effectLst/>
                          <a:latin typeface="+mn-lt"/>
                          <a:ea typeface="+mn-ea"/>
                          <a:cs typeface="+mn-cs"/>
                        </a:rPr>
                        <a:t>简单示例</a:t>
                      </a:r>
                      <a:r>
                        <a:rPr lang="en-US" altLang="zh-CN" sz="1600" b="1" kern="1200" dirty="0" smtClean="0">
                          <a:solidFill>
                            <a:schemeClr val="lt1"/>
                          </a:solidFill>
                          <a:effectLst/>
                          <a:latin typeface="+mn-lt"/>
                          <a:ea typeface="+mn-ea"/>
                          <a:cs typeface="+mn-cs"/>
                        </a:rPr>
                        <a:t>&lt;/title&gt;  </a:t>
                      </a:r>
                      <a:endParaRPr lang="zh-CN" altLang="zh-CN" sz="1600" b="1" kern="1200" dirty="0" smtClean="0">
                        <a:solidFill>
                          <a:schemeClr val="lt1"/>
                        </a:solidFill>
                        <a:effectLst/>
                        <a:latin typeface="+mn-lt"/>
                        <a:ea typeface="+mn-ea"/>
                        <a:cs typeface="+mn-cs"/>
                      </a:endParaRPr>
                    </a:p>
                    <a:p>
                      <a:r>
                        <a:rPr lang="en-US" altLang="zh-CN" sz="1600" b="1" kern="1200" dirty="0" smtClean="0">
                          <a:solidFill>
                            <a:schemeClr val="lt1"/>
                          </a:solidFill>
                          <a:effectLst/>
                          <a:latin typeface="+mn-lt"/>
                          <a:ea typeface="+mn-ea"/>
                          <a:cs typeface="+mn-cs"/>
                        </a:rPr>
                        <a:t>         &lt;/head&gt;  </a:t>
                      </a:r>
                      <a:endParaRPr lang="zh-CN" altLang="zh-CN" sz="1600" b="1" kern="1200" dirty="0" smtClean="0">
                        <a:solidFill>
                          <a:schemeClr val="lt1"/>
                        </a:solidFill>
                        <a:effectLst/>
                        <a:latin typeface="+mn-lt"/>
                        <a:ea typeface="+mn-ea"/>
                        <a:cs typeface="+mn-cs"/>
                      </a:endParaRPr>
                    </a:p>
                    <a:p>
                      <a:r>
                        <a:rPr lang="en-US" altLang="zh-CN" sz="1600" b="1" kern="1200" dirty="0" smtClean="0">
                          <a:solidFill>
                            <a:schemeClr val="lt1"/>
                          </a:solidFill>
                          <a:effectLst/>
                          <a:latin typeface="+mn-lt"/>
                          <a:ea typeface="+mn-ea"/>
                          <a:cs typeface="+mn-cs"/>
                        </a:rPr>
                        <a:t>         &lt;body&gt;  </a:t>
                      </a:r>
                      <a:endParaRPr lang="zh-CN" altLang="zh-CN" sz="1600" b="1" kern="1200" dirty="0" smtClean="0">
                        <a:solidFill>
                          <a:schemeClr val="lt1"/>
                        </a:solidFill>
                        <a:effectLst/>
                        <a:latin typeface="+mn-lt"/>
                        <a:ea typeface="+mn-ea"/>
                        <a:cs typeface="+mn-cs"/>
                      </a:endParaRPr>
                    </a:p>
                    <a:p>
                      <a:r>
                        <a:rPr lang="en-US" altLang="zh-CN" sz="1600" b="1" kern="1200" dirty="0" smtClean="0">
                          <a:solidFill>
                            <a:schemeClr val="lt1"/>
                          </a:solidFill>
                          <a:effectLst/>
                          <a:latin typeface="+mn-lt"/>
                          <a:ea typeface="+mn-ea"/>
                          <a:cs typeface="+mn-cs"/>
                        </a:rPr>
                        <a:t>                   &lt;script language="</a:t>
                      </a:r>
                      <a:r>
                        <a:rPr lang="en-US" altLang="zh-CN" sz="1600" b="1" kern="1200" dirty="0" err="1" smtClean="0">
                          <a:solidFill>
                            <a:schemeClr val="lt1"/>
                          </a:solidFill>
                          <a:effectLst/>
                          <a:latin typeface="+mn-lt"/>
                          <a:ea typeface="+mn-ea"/>
                          <a:cs typeface="+mn-cs"/>
                        </a:rPr>
                        <a:t>javascript</a:t>
                      </a:r>
                      <a:r>
                        <a:rPr lang="en-US" altLang="zh-CN" sz="1600" b="1" kern="1200" dirty="0" smtClean="0">
                          <a:solidFill>
                            <a:schemeClr val="lt1"/>
                          </a:solidFill>
                          <a:effectLst/>
                          <a:latin typeface="+mn-lt"/>
                          <a:ea typeface="+mn-ea"/>
                          <a:cs typeface="+mn-cs"/>
                        </a:rPr>
                        <a:t>"&gt;   </a:t>
                      </a:r>
                      <a:endParaRPr lang="zh-CN" altLang="zh-CN" sz="1600" b="1" kern="1200" dirty="0" smtClean="0">
                        <a:solidFill>
                          <a:schemeClr val="lt1"/>
                        </a:solidFill>
                        <a:effectLst/>
                        <a:latin typeface="+mn-lt"/>
                        <a:ea typeface="+mn-ea"/>
                        <a:cs typeface="+mn-cs"/>
                      </a:endParaRPr>
                    </a:p>
                    <a:p>
                      <a:r>
                        <a:rPr lang="en-US" altLang="zh-CN" sz="1600" b="1" kern="1200" dirty="0" smtClean="0">
                          <a:solidFill>
                            <a:schemeClr val="lt1"/>
                          </a:solidFill>
                          <a:effectLst/>
                          <a:latin typeface="+mn-lt"/>
                          <a:ea typeface="+mn-ea"/>
                          <a:cs typeface="+mn-cs"/>
                        </a:rPr>
                        <a:t>                                     function Student(name, school, grade){  </a:t>
                      </a:r>
                      <a:endParaRPr lang="zh-CN" altLang="zh-CN" sz="1600" b="1" kern="1200" dirty="0" smtClean="0">
                        <a:solidFill>
                          <a:schemeClr val="lt1"/>
                        </a:solidFill>
                        <a:effectLst/>
                        <a:latin typeface="+mn-lt"/>
                        <a:ea typeface="+mn-ea"/>
                        <a:cs typeface="+mn-cs"/>
                      </a:endParaRPr>
                    </a:p>
                    <a:p>
                      <a:r>
                        <a:rPr lang="en-US" altLang="zh-CN" sz="1600" b="1" kern="1200" dirty="0" smtClean="0">
                          <a:solidFill>
                            <a:schemeClr val="lt1"/>
                          </a:solidFill>
                          <a:effectLst/>
                          <a:latin typeface="+mn-lt"/>
                          <a:ea typeface="+mn-ea"/>
                          <a:cs typeface="+mn-cs"/>
                        </a:rPr>
                        <a:t>                                               this.name= name;//</a:t>
                      </a:r>
                      <a:r>
                        <a:rPr lang="zh-CN" altLang="zh-CN" sz="1600" b="1" kern="1200" dirty="0" smtClean="0">
                          <a:solidFill>
                            <a:schemeClr val="lt1"/>
                          </a:solidFill>
                          <a:effectLst/>
                          <a:latin typeface="+mn-lt"/>
                          <a:ea typeface="+mn-ea"/>
                          <a:cs typeface="+mn-cs"/>
                        </a:rPr>
                        <a:t>注意这里要用</a:t>
                      </a:r>
                      <a:r>
                        <a:rPr lang="en-US" altLang="zh-CN" sz="1600" b="1" kern="1200" dirty="0" smtClean="0">
                          <a:solidFill>
                            <a:schemeClr val="lt1"/>
                          </a:solidFill>
                          <a:effectLst/>
                          <a:latin typeface="+mn-lt"/>
                          <a:ea typeface="+mn-ea"/>
                          <a:cs typeface="+mn-cs"/>
                        </a:rPr>
                        <a:t>this  </a:t>
                      </a:r>
                      <a:endParaRPr lang="zh-CN" altLang="zh-CN" sz="1600" b="1" kern="1200" dirty="0" smtClean="0">
                        <a:solidFill>
                          <a:schemeClr val="lt1"/>
                        </a:solidFill>
                        <a:effectLst/>
                        <a:latin typeface="+mn-lt"/>
                        <a:ea typeface="+mn-ea"/>
                        <a:cs typeface="+mn-cs"/>
                      </a:endParaRPr>
                    </a:p>
                    <a:p>
                      <a:r>
                        <a:rPr lang="en-US" altLang="zh-CN" sz="1600" b="1" kern="1200" dirty="0" smtClean="0">
                          <a:solidFill>
                            <a:schemeClr val="lt1"/>
                          </a:solidFill>
                          <a:effectLst/>
                          <a:latin typeface="+mn-lt"/>
                          <a:ea typeface="+mn-ea"/>
                          <a:cs typeface="+mn-cs"/>
                        </a:rPr>
                        <a:t>                                               </a:t>
                      </a:r>
                      <a:r>
                        <a:rPr lang="en-US" altLang="zh-CN" sz="1600" b="1" kern="1200" dirty="0" err="1" smtClean="0">
                          <a:solidFill>
                            <a:schemeClr val="lt1"/>
                          </a:solidFill>
                          <a:effectLst/>
                          <a:latin typeface="+mn-lt"/>
                          <a:ea typeface="+mn-ea"/>
                          <a:cs typeface="+mn-cs"/>
                        </a:rPr>
                        <a:t>this.school</a:t>
                      </a:r>
                      <a:r>
                        <a:rPr lang="en-US" altLang="zh-CN" sz="1600" b="1" kern="1200" dirty="0" smtClean="0">
                          <a:solidFill>
                            <a:schemeClr val="lt1"/>
                          </a:solidFill>
                          <a:effectLst/>
                          <a:latin typeface="+mn-lt"/>
                          <a:ea typeface="+mn-ea"/>
                          <a:cs typeface="+mn-cs"/>
                        </a:rPr>
                        <a:t>=school;  </a:t>
                      </a:r>
                      <a:endParaRPr lang="zh-CN" altLang="zh-CN" sz="1600" b="1" kern="1200" dirty="0" smtClean="0">
                        <a:solidFill>
                          <a:schemeClr val="lt1"/>
                        </a:solidFill>
                        <a:effectLst/>
                        <a:latin typeface="+mn-lt"/>
                        <a:ea typeface="+mn-ea"/>
                        <a:cs typeface="+mn-cs"/>
                      </a:endParaRPr>
                    </a:p>
                    <a:p>
                      <a:r>
                        <a:rPr lang="en-US" altLang="zh-CN" sz="1600" b="1" kern="1200" dirty="0" smtClean="0">
                          <a:solidFill>
                            <a:schemeClr val="lt1"/>
                          </a:solidFill>
                          <a:effectLst/>
                          <a:latin typeface="+mn-lt"/>
                          <a:ea typeface="+mn-ea"/>
                          <a:cs typeface="+mn-cs"/>
                        </a:rPr>
                        <a:t>                                               </a:t>
                      </a:r>
                      <a:r>
                        <a:rPr lang="en-US" altLang="zh-CN" sz="1600" b="1" kern="1200" dirty="0" err="1" smtClean="0">
                          <a:solidFill>
                            <a:schemeClr val="lt1"/>
                          </a:solidFill>
                          <a:effectLst/>
                          <a:latin typeface="+mn-lt"/>
                          <a:ea typeface="+mn-ea"/>
                          <a:cs typeface="+mn-cs"/>
                        </a:rPr>
                        <a:t>this.grade</a:t>
                      </a:r>
                      <a:r>
                        <a:rPr lang="en-US" altLang="zh-CN" sz="1600" b="1" kern="1200" dirty="0" smtClean="0">
                          <a:solidFill>
                            <a:schemeClr val="lt1"/>
                          </a:solidFill>
                          <a:effectLst/>
                          <a:latin typeface="+mn-lt"/>
                          <a:ea typeface="+mn-ea"/>
                          <a:cs typeface="+mn-cs"/>
                        </a:rPr>
                        <a:t>= grade;  </a:t>
                      </a:r>
                      <a:endParaRPr lang="zh-CN" altLang="zh-CN" sz="1600" b="1" kern="1200" dirty="0" smtClean="0">
                        <a:solidFill>
                          <a:schemeClr val="lt1"/>
                        </a:solidFill>
                        <a:effectLst/>
                        <a:latin typeface="+mn-lt"/>
                        <a:ea typeface="+mn-ea"/>
                        <a:cs typeface="+mn-cs"/>
                      </a:endParaRPr>
                    </a:p>
                    <a:p>
                      <a:r>
                        <a:rPr lang="en-US" altLang="zh-CN" sz="1600" b="1" kern="1200" dirty="0" smtClean="0">
                          <a:solidFill>
                            <a:schemeClr val="lt1"/>
                          </a:solidFill>
                          <a:effectLst/>
                          <a:latin typeface="+mn-lt"/>
                          <a:ea typeface="+mn-ea"/>
                          <a:cs typeface="+mn-cs"/>
                        </a:rPr>
                        <a:t>                                     }  </a:t>
                      </a:r>
                      <a:endParaRPr lang="zh-CN" altLang="zh-CN" sz="1600" b="1" kern="1200" dirty="0" smtClean="0">
                        <a:solidFill>
                          <a:schemeClr val="lt1"/>
                        </a:solidFill>
                        <a:effectLst/>
                        <a:latin typeface="+mn-lt"/>
                        <a:ea typeface="+mn-ea"/>
                        <a:cs typeface="+mn-cs"/>
                      </a:endParaRPr>
                    </a:p>
                    <a:p>
                      <a:r>
                        <a:rPr lang="en-US" altLang="zh-CN" sz="1600" b="1" kern="1200" dirty="0" smtClean="0">
                          <a:solidFill>
                            <a:schemeClr val="lt1"/>
                          </a:solidFill>
                          <a:effectLst/>
                          <a:latin typeface="+mn-lt"/>
                          <a:ea typeface="+mn-ea"/>
                          <a:cs typeface="+mn-cs"/>
                        </a:rPr>
                        <a:t>                                     </a:t>
                      </a:r>
                      <a:r>
                        <a:rPr lang="en-US" altLang="zh-CN" sz="1600" b="1" kern="1200" dirty="0" err="1" smtClean="0">
                          <a:solidFill>
                            <a:schemeClr val="lt1"/>
                          </a:solidFill>
                          <a:effectLst/>
                          <a:latin typeface="+mn-lt"/>
                          <a:ea typeface="+mn-ea"/>
                          <a:cs typeface="+mn-cs"/>
                        </a:rPr>
                        <a:t>hui</a:t>
                      </a:r>
                      <a:r>
                        <a:rPr lang="en-US" altLang="zh-CN" sz="1600" b="1" kern="1200" dirty="0" smtClean="0">
                          <a:solidFill>
                            <a:schemeClr val="lt1"/>
                          </a:solidFill>
                          <a:effectLst/>
                          <a:latin typeface="+mn-lt"/>
                          <a:ea typeface="+mn-ea"/>
                          <a:cs typeface="+mn-cs"/>
                        </a:rPr>
                        <a:t>= new Student("</a:t>
                      </a:r>
                      <a:r>
                        <a:rPr lang="en-US" altLang="zh-CN" sz="1600" b="1" kern="1200" dirty="0" err="1" smtClean="0">
                          <a:solidFill>
                            <a:schemeClr val="lt1"/>
                          </a:solidFill>
                          <a:effectLst/>
                          <a:latin typeface="+mn-lt"/>
                          <a:ea typeface="+mn-ea"/>
                          <a:cs typeface="+mn-cs"/>
                        </a:rPr>
                        <a:t>noting_gonna</a:t>
                      </a:r>
                      <a:r>
                        <a:rPr lang="en-US" altLang="zh-CN" sz="1600" b="1" kern="1200" dirty="0" smtClean="0">
                          <a:solidFill>
                            <a:schemeClr val="lt1"/>
                          </a:solidFill>
                          <a:effectLst/>
                          <a:latin typeface="+mn-lt"/>
                          <a:ea typeface="+mn-ea"/>
                          <a:cs typeface="+mn-cs"/>
                        </a:rPr>
                        <a:t>", "XX</a:t>
                      </a:r>
                      <a:r>
                        <a:rPr lang="zh-CN" altLang="zh-CN" sz="1600" b="1" kern="1200" dirty="0" smtClean="0">
                          <a:solidFill>
                            <a:schemeClr val="lt1"/>
                          </a:solidFill>
                          <a:effectLst/>
                          <a:latin typeface="+mn-lt"/>
                          <a:ea typeface="+mn-ea"/>
                          <a:cs typeface="+mn-cs"/>
                        </a:rPr>
                        <a:t>学校</a:t>
                      </a:r>
                      <a:r>
                        <a:rPr lang="en-US" altLang="zh-CN" sz="1600" b="1" kern="1200" dirty="0" smtClean="0">
                          <a:solidFill>
                            <a:schemeClr val="lt1"/>
                          </a:solidFill>
                          <a:effectLst/>
                          <a:latin typeface="+mn-lt"/>
                          <a:ea typeface="+mn-ea"/>
                          <a:cs typeface="+mn-cs"/>
                        </a:rPr>
                        <a:t>", "</a:t>
                      </a:r>
                      <a:r>
                        <a:rPr lang="zh-CN" altLang="zh-CN" sz="1600" b="1" kern="1200" dirty="0" smtClean="0">
                          <a:solidFill>
                            <a:schemeClr val="lt1"/>
                          </a:solidFill>
                          <a:effectLst/>
                          <a:latin typeface="+mn-lt"/>
                          <a:ea typeface="+mn-ea"/>
                          <a:cs typeface="+mn-cs"/>
                        </a:rPr>
                        <a:t>小学二年级</a:t>
                      </a:r>
                      <a:r>
                        <a:rPr lang="en-US" altLang="zh-CN" sz="1600" b="1" kern="1200" dirty="0" smtClean="0">
                          <a:solidFill>
                            <a:schemeClr val="lt1"/>
                          </a:solidFill>
                          <a:effectLst/>
                          <a:latin typeface="+mn-lt"/>
                          <a:ea typeface="+mn-ea"/>
                          <a:cs typeface="+mn-cs"/>
                        </a:rPr>
                        <a:t>");  </a:t>
                      </a:r>
                      <a:endParaRPr lang="zh-CN" altLang="zh-CN" sz="1600" b="1" kern="1200" dirty="0" smtClean="0">
                        <a:solidFill>
                          <a:schemeClr val="lt1"/>
                        </a:solidFill>
                        <a:effectLst/>
                        <a:latin typeface="+mn-lt"/>
                        <a:ea typeface="+mn-ea"/>
                        <a:cs typeface="+mn-cs"/>
                      </a:endParaRPr>
                    </a:p>
                    <a:p>
                      <a:r>
                        <a:rPr lang="en-US" altLang="zh-CN" sz="1600" b="1" kern="1200" dirty="0" smtClean="0">
                          <a:solidFill>
                            <a:schemeClr val="lt1"/>
                          </a:solidFill>
                          <a:effectLst/>
                          <a:latin typeface="+mn-lt"/>
                          <a:ea typeface="+mn-ea"/>
                          <a:cs typeface="+mn-cs"/>
                        </a:rPr>
                        <a:t>                                     //</a:t>
                      </a:r>
                      <a:r>
                        <a:rPr lang="zh-CN" altLang="zh-CN" sz="1600" b="1" kern="1200" dirty="0" smtClean="0">
                          <a:solidFill>
                            <a:schemeClr val="lt1"/>
                          </a:solidFill>
                          <a:effectLst/>
                          <a:latin typeface="+mn-lt"/>
                          <a:ea typeface="+mn-ea"/>
                          <a:cs typeface="+mn-cs"/>
                        </a:rPr>
                        <a:t>使用</a:t>
                      </a:r>
                      <a:r>
                        <a:rPr lang="en-US" altLang="zh-CN" sz="1600" b="1" kern="1200" dirty="0" smtClean="0">
                          <a:solidFill>
                            <a:schemeClr val="lt1"/>
                          </a:solidFill>
                          <a:effectLst/>
                          <a:latin typeface="+mn-lt"/>
                          <a:ea typeface="+mn-ea"/>
                          <a:cs typeface="+mn-cs"/>
                        </a:rPr>
                        <a:t>with</a:t>
                      </a:r>
                      <a:r>
                        <a:rPr lang="zh-CN" altLang="zh-CN" sz="1600" b="1" kern="1200" dirty="0" smtClean="0">
                          <a:solidFill>
                            <a:schemeClr val="lt1"/>
                          </a:solidFill>
                          <a:effectLst/>
                          <a:latin typeface="+mn-lt"/>
                          <a:ea typeface="+mn-ea"/>
                          <a:cs typeface="+mn-cs"/>
                        </a:rPr>
                        <a:t>可以省略对象名</a:t>
                      </a:r>
                      <a:r>
                        <a:rPr lang="en-US" altLang="zh-CN" sz="1600" b="1" kern="1200" dirty="0" smtClean="0">
                          <a:solidFill>
                            <a:schemeClr val="lt1"/>
                          </a:solidFill>
                          <a:effectLst/>
                          <a:latin typeface="+mn-lt"/>
                          <a:ea typeface="+mn-ea"/>
                          <a:cs typeface="+mn-cs"/>
                        </a:rPr>
                        <a:t>  </a:t>
                      </a:r>
                      <a:endParaRPr lang="zh-CN" altLang="zh-CN" sz="1600" b="1" kern="1200" dirty="0" smtClean="0">
                        <a:solidFill>
                          <a:schemeClr val="lt1"/>
                        </a:solidFill>
                        <a:effectLst/>
                        <a:latin typeface="+mn-lt"/>
                        <a:ea typeface="+mn-ea"/>
                        <a:cs typeface="+mn-cs"/>
                      </a:endParaRPr>
                    </a:p>
                    <a:p>
                      <a:r>
                        <a:rPr lang="en-US" altLang="zh-CN" sz="1600" b="1" kern="1200" dirty="0" smtClean="0">
                          <a:solidFill>
                            <a:schemeClr val="lt1"/>
                          </a:solidFill>
                          <a:effectLst/>
                          <a:latin typeface="+mn-lt"/>
                          <a:ea typeface="+mn-ea"/>
                          <a:cs typeface="+mn-cs"/>
                        </a:rPr>
                        <a:t>                                     with(</a:t>
                      </a:r>
                      <a:r>
                        <a:rPr lang="en-US" altLang="zh-CN" sz="1600" b="1" kern="1200" dirty="0" err="1" smtClean="0">
                          <a:solidFill>
                            <a:schemeClr val="lt1"/>
                          </a:solidFill>
                          <a:effectLst/>
                          <a:latin typeface="+mn-lt"/>
                          <a:ea typeface="+mn-ea"/>
                          <a:cs typeface="+mn-cs"/>
                        </a:rPr>
                        <a:t>hui</a:t>
                      </a:r>
                      <a:r>
                        <a:rPr lang="en-US" altLang="zh-CN" sz="1600" b="1" kern="1200" dirty="0" smtClean="0">
                          <a:solidFill>
                            <a:schemeClr val="lt1"/>
                          </a:solidFill>
                          <a:effectLst/>
                          <a:latin typeface="+mn-lt"/>
                          <a:ea typeface="+mn-ea"/>
                          <a:cs typeface="+mn-cs"/>
                        </a:rPr>
                        <a:t>){  </a:t>
                      </a:r>
                      <a:endParaRPr lang="zh-CN" altLang="zh-CN" sz="1600" b="1" kern="1200" dirty="0" smtClean="0">
                        <a:solidFill>
                          <a:schemeClr val="lt1"/>
                        </a:solidFill>
                        <a:effectLst/>
                        <a:latin typeface="+mn-lt"/>
                        <a:ea typeface="+mn-ea"/>
                        <a:cs typeface="+mn-cs"/>
                      </a:endParaRPr>
                    </a:p>
                    <a:p>
                      <a:r>
                        <a:rPr lang="en-US" altLang="zh-CN" sz="1600" b="1" kern="1200" dirty="0" smtClean="0">
                          <a:solidFill>
                            <a:schemeClr val="lt1"/>
                          </a:solidFill>
                          <a:effectLst/>
                          <a:latin typeface="+mn-lt"/>
                          <a:ea typeface="+mn-ea"/>
                          <a:cs typeface="+mn-cs"/>
                        </a:rPr>
                        <a:t>                                               </a:t>
                      </a:r>
                      <a:r>
                        <a:rPr lang="en-US" altLang="zh-CN" sz="1600" b="1" kern="1200" dirty="0" err="1" smtClean="0">
                          <a:solidFill>
                            <a:schemeClr val="lt1"/>
                          </a:solidFill>
                          <a:effectLst/>
                          <a:latin typeface="+mn-lt"/>
                          <a:ea typeface="+mn-ea"/>
                          <a:cs typeface="+mn-cs"/>
                        </a:rPr>
                        <a:t>document.write</a:t>
                      </a:r>
                      <a:r>
                        <a:rPr lang="en-US" altLang="zh-CN" sz="1600" b="1" kern="1200" dirty="0" smtClean="0">
                          <a:solidFill>
                            <a:schemeClr val="lt1"/>
                          </a:solidFill>
                          <a:effectLst/>
                          <a:latin typeface="+mn-lt"/>
                          <a:ea typeface="+mn-ea"/>
                          <a:cs typeface="+mn-cs"/>
                        </a:rPr>
                        <a:t>(name+ ": " + school + "," + grade + "&lt;</a:t>
                      </a:r>
                      <a:r>
                        <a:rPr lang="en-US" altLang="zh-CN" sz="1600" b="1" kern="1200" dirty="0" err="1" smtClean="0">
                          <a:solidFill>
                            <a:schemeClr val="lt1"/>
                          </a:solidFill>
                          <a:effectLst/>
                          <a:latin typeface="+mn-lt"/>
                          <a:ea typeface="+mn-ea"/>
                          <a:cs typeface="+mn-cs"/>
                        </a:rPr>
                        <a:t>br</a:t>
                      </a:r>
                      <a:r>
                        <a:rPr lang="en-US" altLang="zh-CN" sz="1600" b="1" kern="1200" dirty="0" smtClean="0">
                          <a:solidFill>
                            <a:schemeClr val="lt1"/>
                          </a:solidFill>
                          <a:effectLst/>
                          <a:latin typeface="+mn-lt"/>
                          <a:ea typeface="+mn-ea"/>
                          <a:cs typeface="+mn-cs"/>
                        </a:rPr>
                        <a:t> /&gt;");  </a:t>
                      </a:r>
                      <a:endParaRPr lang="zh-CN" altLang="zh-CN" sz="1600" b="1" kern="1200" dirty="0" smtClean="0">
                        <a:solidFill>
                          <a:schemeClr val="lt1"/>
                        </a:solidFill>
                        <a:effectLst/>
                        <a:latin typeface="+mn-lt"/>
                        <a:ea typeface="+mn-ea"/>
                        <a:cs typeface="+mn-cs"/>
                      </a:endParaRPr>
                    </a:p>
                    <a:p>
                      <a:r>
                        <a:rPr lang="en-US" altLang="zh-CN" sz="1600" b="1" kern="1200" dirty="0" smtClean="0">
                          <a:solidFill>
                            <a:schemeClr val="lt1"/>
                          </a:solidFill>
                          <a:effectLst/>
                          <a:latin typeface="+mn-lt"/>
                          <a:ea typeface="+mn-ea"/>
                          <a:cs typeface="+mn-cs"/>
                        </a:rPr>
                        <a:t>                                     }  </a:t>
                      </a:r>
                      <a:endParaRPr lang="zh-CN" altLang="zh-CN" sz="1600" b="1" kern="1200" dirty="0" smtClean="0">
                        <a:solidFill>
                          <a:schemeClr val="lt1"/>
                        </a:solidFill>
                        <a:effectLst/>
                        <a:latin typeface="+mn-lt"/>
                        <a:ea typeface="+mn-ea"/>
                        <a:cs typeface="+mn-cs"/>
                      </a:endParaRPr>
                    </a:p>
                    <a:p>
                      <a:r>
                        <a:rPr lang="en-US" altLang="zh-CN" sz="1600" b="1" kern="1200" dirty="0" smtClean="0">
                          <a:solidFill>
                            <a:schemeClr val="lt1"/>
                          </a:solidFill>
                          <a:effectLst/>
                          <a:latin typeface="+mn-lt"/>
                          <a:ea typeface="+mn-ea"/>
                          <a:cs typeface="+mn-cs"/>
                        </a:rPr>
                        <a:t>                                     if(</a:t>
                      </a:r>
                      <a:r>
                        <a:rPr lang="en-US" altLang="zh-CN" sz="1600" b="1" kern="1200" dirty="0" err="1" smtClean="0">
                          <a:solidFill>
                            <a:schemeClr val="lt1"/>
                          </a:solidFill>
                          <a:effectLst/>
                          <a:latin typeface="+mn-lt"/>
                          <a:ea typeface="+mn-ea"/>
                          <a:cs typeface="+mn-cs"/>
                        </a:rPr>
                        <a:t>window.hui</a:t>
                      </a:r>
                      <a:r>
                        <a:rPr lang="en-US" altLang="zh-CN" sz="1600" b="1" kern="1200" dirty="0" smtClean="0">
                          <a:solidFill>
                            <a:schemeClr val="lt1"/>
                          </a:solidFill>
                          <a:effectLst/>
                          <a:latin typeface="+mn-lt"/>
                          <a:ea typeface="+mn-ea"/>
                          <a:cs typeface="+mn-cs"/>
                        </a:rPr>
                        <a:t>){  </a:t>
                      </a:r>
                      <a:endParaRPr lang="zh-CN" altLang="zh-CN" sz="1600" b="1" kern="1200" dirty="0" smtClean="0">
                        <a:solidFill>
                          <a:schemeClr val="lt1"/>
                        </a:solidFill>
                        <a:effectLst/>
                        <a:latin typeface="+mn-lt"/>
                        <a:ea typeface="+mn-ea"/>
                        <a:cs typeface="+mn-cs"/>
                      </a:endParaRPr>
                    </a:p>
                    <a:p>
                      <a:r>
                        <a:rPr lang="en-US" altLang="zh-CN" sz="1600" b="1" kern="1200" dirty="0" smtClean="0">
                          <a:solidFill>
                            <a:schemeClr val="lt1"/>
                          </a:solidFill>
                          <a:effectLst/>
                          <a:latin typeface="+mn-lt"/>
                          <a:ea typeface="+mn-ea"/>
                          <a:cs typeface="+mn-cs"/>
                        </a:rPr>
                        <a:t>                                               </a:t>
                      </a:r>
                      <a:r>
                        <a:rPr lang="en-US" altLang="zh-CN" sz="1600" b="1" kern="1200" dirty="0" err="1" smtClean="0">
                          <a:solidFill>
                            <a:schemeClr val="lt1"/>
                          </a:solidFill>
                          <a:effectLst/>
                          <a:latin typeface="+mn-lt"/>
                          <a:ea typeface="+mn-ea"/>
                          <a:cs typeface="+mn-cs"/>
                        </a:rPr>
                        <a:t>document.write</a:t>
                      </a:r>
                      <a:r>
                        <a:rPr lang="en-US" altLang="zh-CN" sz="1600" b="1" kern="1200" dirty="0" smtClean="0">
                          <a:solidFill>
                            <a:schemeClr val="lt1"/>
                          </a:solidFill>
                          <a:effectLst/>
                          <a:latin typeface="+mn-lt"/>
                          <a:ea typeface="+mn-ea"/>
                          <a:cs typeface="+mn-cs"/>
                        </a:rPr>
                        <a:t>("</a:t>
                      </a:r>
                      <a:r>
                        <a:rPr lang="en-US" altLang="zh-CN" sz="1600" b="1" kern="1200" dirty="0" err="1" smtClean="0">
                          <a:solidFill>
                            <a:schemeClr val="lt1"/>
                          </a:solidFill>
                          <a:effectLst/>
                          <a:latin typeface="+mn-lt"/>
                          <a:ea typeface="+mn-ea"/>
                          <a:cs typeface="+mn-cs"/>
                        </a:rPr>
                        <a:t>hui</a:t>
                      </a:r>
                      <a:r>
                        <a:rPr lang="zh-CN" altLang="zh-CN" sz="1600" b="1" kern="1200" dirty="0" smtClean="0">
                          <a:solidFill>
                            <a:schemeClr val="lt1"/>
                          </a:solidFill>
                          <a:effectLst/>
                          <a:latin typeface="+mn-lt"/>
                          <a:ea typeface="+mn-ea"/>
                          <a:cs typeface="+mn-cs"/>
                        </a:rPr>
                        <a:t>这个对象存在</a:t>
                      </a:r>
                      <a:r>
                        <a:rPr lang="en-US" altLang="zh-CN" sz="1600" b="1" kern="1200" dirty="0" smtClean="0">
                          <a:solidFill>
                            <a:schemeClr val="lt1"/>
                          </a:solidFill>
                          <a:effectLst/>
                          <a:latin typeface="+mn-lt"/>
                          <a:ea typeface="+mn-ea"/>
                          <a:cs typeface="+mn-cs"/>
                        </a:rPr>
                        <a:t>");  </a:t>
                      </a:r>
                      <a:endParaRPr lang="zh-CN" altLang="zh-CN" sz="1600" b="1" kern="1200" dirty="0" smtClean="0">
                        <a:solidFill>
                          <a:schemeClr val="lt1"/>
                        </a:solidFill>
                        <a:effectLst/>
                        <a:latin typeface="+mn-lt"/>
                        <a:ea typeface="+mn-ea"/>
                        <a:cs typeface="+mn-cs"/>
                      </a:endParaRPr>
                    </a:p>
                    <a:p>
                      <a:r>
                        <a:rPr lang="en-US" altLang="zh-CN" sz="1600" b="1" kern="1200" dirty="0" smtClean="0">
                          <a:solidFill>
                            <a:schemeClr val="lt1"/>
                          </a:solidFill>
                          <a:effectLst/>
                          <a:latin typeface="+mn-lt"/>
                          <a:ea typeface="+mn-ea"/>
                          <a:cs typeface="+mn-cs"/>
                        </a:rPr>
                        <a:t>                                     }  </a:t>
                      </a:r>
                      <a:endParaRPr lang="zh-CN" altLang="zh-CN" sz="1600" b="1" kern="1200" dirty="0" smtClean="0">
                        <a:solidFill>
                          <a:schemeClr val="lt1"/>
                        </a:solidFill>
                        <a:effectLst/>
                        <a:latin typeface="+mn-lt"/>
                        <a:ea typeface="+mn-ea"/>
                        <a:cs typeface="+mn-cs"/>
                      </a:endParaRPr>
                    </a:p>
                    <a:p>
                      <a:r>
                        <a:rPr lang="en-US" altLang="zh-CN" sz="1600" b="1" kern="1200" dirty="0" smtClean="0">
                          <a:solidFill>
                            <a:schemeClr val="lt1"/>
                          </a:solidFill>
                          <a:effectLst/>
                          <a:latin typeface="+mn-lt"/>
                          <a:ea typeface="+mn-ea"/>
                          <a:cs typeface="+mn-cs"/>
                        </a:rPr>
                        <a:t>                                     else  </a:t>
                      </a:r>
                      <a:endParaRPr lang="zh-CN" altLang="zh-CN" sz="1600" b="1" kern="1200" dirty="0" smtClean="0">
                        <a:solidFill>
                          <a:schemeClr val="lt1"/>
                        </a:solidFill>
                        <a:effectLst/>
                        <a:latin typeface="+mn-lt"/>
                        <a:ea typeface="+mn-ea"/>
                        <a:cs typeface="+mn-cs"/>
                      </a:endParaRPr>
                    </a:p>
                    <a:p>
                      <a:r>
                        <a:rPr lang="en-US" altLang="zh-CN" sz="1600" b="1" kern="1200" dirty="0" smtClean="0">
                          <a:solidFill>
                            <a:schemeClr val="lt1"/>
                          </a:solidFill>
                          <a:effectLst/>
                          <a:latin typeface="+mn-lt"/>
                          <a:ea typeface="+mn-ea"/>
                          <a:cs typeface="+mn-cs"/>
                        </a:rPr>
                        <a:t>                                               </a:t>
                      </a:r>
                      <a:r>
                        <a:rPr lang="en-US" altLang="zh-CN" sz="1600" b="1" kern="1200" dirty="0" err="1" smtClean="0">
                          <a:solidFill>
                            <a:schemeClr val="lt1"/>
                          </a:solidFill>
                          <a:effectLst/>
                          <a:latin typeface="+mn-lt"/>
                          <a:ea typeface="+mn-ea"/>
                          <a:cs typeface="+mn-cs"/>
                        </a:rPr>
                        <a:t>document.write</a:t>
                      </a:r>
                      <a:r>
                        <a:rPr lang="en-US" altLang="zh-CN" sz="1600" b="1" kern="1200" dirty="0" smtClean="0">
                          <a:solidFill>
                            <a:schemeClr val="lt1"/>
                          </a:solidFill>
                          <a:effectLst/>
                          <a:latin typeface="+mn-lt"/>
                          <a:ea typeface="+mn-ea"/>
                          <a:cs typeface="+mn-cs"/>
                        </a:rPr>
                        <a:t>("</a:t>
                      </a:r>
                      <a:r>
                        <a:rPr lang="en-US" altLang="zh-CN" sz="1600" b="1" kern="1200" dirty="0" err="1" smtClean="0">
                          <a:solidFill>
                            <a:schemeClr val="lt1"/>
                          </a:solidFill>
                          <a:effectLst/>
                          <a:latin typeface="+mn-lt"/>
                          <a:ea typeface="+mn-ea"/>
                          <a:cs typeface="+mn-cs"/>
                        </a:rPr>
                        <a:t>hui</a:t>
                      </a:r>
                      <a:r>
                        <a:rPr lang="zh-CN" altLang="zh-CN" sz="1600" b="1" kern="1200" dirty="0" smtClean="0">
                          <a:solidFill>
                            <a:schemeClr val="lt1"/>
                          </a:solidFill>
                          <a:effectLst/>
                          <a:latin typeface="+mn-lt"/>
                          <a:ea typeface="+mn-ea"/>
                          <a:cs typeface="+mn-cs"/>
                        </a:rPr>
                        <a:t>这个对象不存在</a:t>
                      </a:r>
                      <a:r>
                        <a:rPr lang="en-US" altLang="zh-CN" sz="1600" b="1" kern="1200" dirty="0" smtClean="0">
                          <a:solidFill>
                            <a:schemeClr val="lt1"/>
                          </a:solidFill>
                          <a:effectLst/>
                          <a:latin typeface="+mn-lt"/>
                          <a:ea typeface="+mn-ea"/>
                          <a:cs typeface="+mn-cs"/>
                        </a:rPr>
                        <a:t>");   </a:t>
                      </a:r>
                      <a:endParaRPr lang="zh-CN" altLang="zh-CN" sz="1600" b="1" kern="1200" dirty="0" smtClean="0">
                        <a:solidFill>
                          <a:schemeClr val="lt1"/>
                        </a:solidFill>
                        <a:effectLst/>
                        <a:latin typeface="+mn-lt"/>
                        <a:ea typeface="+mn-ea"/>
                        <a:cs typeface="+mn-cs"/>
                      </a:endParaRPr>
                    </a:p>
                    <a:p>
                      <a:r>
                        <a:rPr lang="en-US" altLang="zh-CN" sz="1600" b="1" kern="1200" dirty="0" smtClean="0">
                          <a:solidFill>
                            <a:schemeClr val="lt1"/>
                          </a:solidFill>
                          <a:effectLst/>
                          <a:latin typeface="+mn-lt"/>
                          <a:ea typeface="+mn-ea"/>
                          <a:cs typeface="+mn-cs"/>
                        </a:rPr>
                        <a:t>                   &lt;/script&gt;  </a:t>
                      </a:r>
                      <a:endParaRPr lang="zh-CN" altLang="zh-CN" sz="1600" b="1" kern="1200" dirty="0" smtClean="0">
                        <a:solidFill>
                          <a:schemeClr val="lt1"/>
                        </a:solidFill>
                        <a:effectLst/>
                        <a:latin typeface="+mn-lt"/>
                        <a:ea typeface="+mn-ea"/>
                        <a:cs typeface="+mn-cs"/>
                      </a:endParaRPr>
                    </a:p>
                    <a:p>
                      <a:r>
                        <a:rPr lang="en-US" altLang="zh-CN" sz="1600" b="1" kern="1200" dirty="0" smtClean="0">
                          <a:solidFill>
                            <a:schemeClr val="lt1"/>
                          </a:solidFill>
                          <a:effectLst/>
                          <a:latin typeface="+mn-lt"/>
                          <a:ea typeface="+mn-ea"/>
                          <a:cs typeface="+mn-cs"/>
                        </a:rPr>
                        <a:t>         &lt;/body&gt;  </a:t>
                      </a:r>
                      <a:endParaRPr lang="zh-CN" altLang="zh-CN" sz="1600" b="1" kern="1200" dirty="0" smtClean="0">
                        <a:solidFill>
                          <a:schemeClr val="lt1"/>
                        </a:solidFill>
                        <a:effectLst/>
                        <a:latin typeface="+mn-lt"/>
                        <a:ea typeface="+mn-ea"/>
                        <a:cs typeface="+mn-cs"/>
                      </a:endParaRPr>
                    </a:p>
                    <a:p>
                      <a:r>
                        <a:rPr lang="en-US" altLang="zh-CN" sz="1600" b="1" kern="1200" dirty="0" smtClean="0">
                          <a:solidFill>
                            <a:schemeClr val="lt1"/>
                          </a:solidFill>
                          <a:effectLst/>
                          <a:latin typeface="+mn-lt"/>
                          <a:ea typeface="+mn-ea"/>
                          <a:cs typeface="+mn-cs"/>
                        </a:rPr>
                        <a:t>&lt;/html&gt;  </a:t>
                      </a:r>
                      <a:endParaRPr lang="zh-CN"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solidFill>
                      <a:srgbClr val="1092F1"/>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1446812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3729075" y="542124"/>
            <a:ext cx="5760640" cy="474140"/>
            <a:chOff x="4715909" y="837929"/>
            <a:chExt cx="3426927"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a:cxnSpLocks/>
            </p:cNvCxnSpPr>
            <p:nvPr/>
          </p:nvCxnSpPr>
          <p:spPr>
            <a:xfrm>
              <a:off x="4715909" y="1312069"/>
              <a:ext cx="34269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4850584" y="837929"/>
              <a:ext cx="3157577"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获取</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input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text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）中的内容 </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name.value</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aphicFrame>
        <p:nvGraphicFramePr>
          <p:cNvPr id="17" name="表格 16">
            <a:extLst>
              <a:ext uri="{FF2B5EF4-FFF2-40B4-BE49-F238E27FC236}">
                <a16:creationId xmlns:a16="http://schemas.microsoft.com/office/drawing/2014/main" xmlns="" id="{0FA8DF62-B056-4129-91BB-E92BD6121918}"/>
              </a:ext>
            </a:extLst>
          </p:cNvPr>
          <p:cNvGraphicFramePr>
            <a:graphicFrameLocks noGrp="1"/>
          </p:cNvGraphicFramePr>
          <p:nvPr>
            <p:extLst>
              <p:ext uri="{D42A27DB-BD31-4B8C-83A1-F6EECF244321}">
                <p14:modId xmlns:p14="http://schemas.microsoft.com/office/powerpoint/2010/main" val="3034289709"/>
              </p:ext>
            </p:extLst>
          </p:nvPr>
        </p:nvGraphicFramePr>
        <p:xfrm>
          <a:off x="1676847" y="1168053"/>
          <a:ext cx="10081120" cy="5852160"/>
        </p:xfrm>
        <a:graphic>
          <a:graphicData uri="http://schemas.openxmlformats.org/drawingml/2006/table">
            <a:tbl>
              <a:tblPr firstRow="1" firstCol="1" bandRow="1">
                <a:effectLst>
                  <a:outerShdw blurRad="76200" dir="13500000" sy="23000" kx="1200000" algn="br" rotWithShape="0">
                    <a:prstClr val="black">
                      <a:alpha val="20000"/>
                    </a:prstClr>
                  </a:outerShdw>
                </a:effectLst>
                <a:tableStyleId>{073A0DAA-6AF3-43AB-8588-CEC1D06C72B9}</a:tableStyleId>
              </a:tblPr>
              <a:tblGrid>
                <a:gridCol w="10081120">
                  <a:extLst>
                    <a:ext uri="{9D8B030D-6E8A-4147-A177-3AD203B41FA5}">
                      <a16:colId xmlns:a16="http://schemas.microsoft.com/office/drawing/2014/main" xmlns="" val="20000"/>
                    </a:ext>
                  </a:extLst>
                </a:gridCol>
              </a:tblGrid>
              <a:tr h="5391947">
                <a:tc>
                  <a:txBody>
                    <a:bodyPr/>
                    <a:lstStyle/>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&lt;html&gt;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&lt;head&gt;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&lt;title&gt;</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简单示例</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&lt;/title&gt;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&lt;/head&gt;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&lt;body&gt;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&lt;script language="</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javascript</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"&gt;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function </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getLoginMsg</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以下也达到了省略对象名称的作用  </a:t>
                      </a:r>
                    </a:p>
                    <a:p>
                      <a:pPr algn="just">
                        <a:spcAft>
                          <a:spcPts val="0"/>
                        </a:spcAft>
                      </a:pP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loginMsg</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document.loginForm</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alert("</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账号：</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loginMsg.userID.value</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 "\n" + "</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密码：</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loginMsg.password.value</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function </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setLoginMsg</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(Object){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alert(Object.id);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&lt;/script&gt;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&lt;form name="</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loginForm</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"&gt;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账号：</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&lt;input type="text" name="</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userID</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/&gt;&lt;</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/&gt;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密码：</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&lt;input type="text" name="password" /&gt;&lt;</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/&gt;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&lt;input type="button" value="</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登录</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onclick="</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getLoginMsg</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/&gt;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记住密码</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&lt;input type="checkbox" id="</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这是</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checkbox</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id" onclick="</a:t>
                      </a:r>
                      <a:r>
                        <a:rPr lang="en-US" altLang="zh-CN" sz="1600" kern="100" dirty="0" err="1">
                          <a:effectLst/>
                          <a:latin typeface="Times New Roman" panose="02020603050405020304" pitchFamily="18" charset="0"/>
                          <a:ea typeface="微软雅黑" panose="020B0503020204020204" pitchFamily="34" charset="-122"/>
                          <a:cs typeface="Times New Roman" panose="02020603050405020304" pitchFamily="18" charset="0"/>
                        </a:rPr>
                        <a:t>setLoginMsg</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(this)" /&gt;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&lt;/form&gt;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&lt;/body&gt;  </a:t>
                      </a:r>
                    </a:p>
                    <a:p>
                      <a:pPr algn="just">
                        <a:spcAft>
                          <a:spcPts val="0"/>
                        </a:spcAft>
                      </a:pP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&lt;/html&gt;</a:t>
                      </a:r>
                    </a:p>
                  </a:txBody>
                  <a:tcPr marL="68580" marR="68580" marT="0" marB="0">
                    <a:solidFill>
                      <a:srgbClr val="1092F1"/>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360733261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59913471-79C0-4B60-AFDA-9776520A54ED}"/>
              </a:ext>
            </a:extLst>
          </p:cNvPr>
          <p:cNvGrpSpPr/>
          <p:nvPr/>
        </p:nvGrpSpPr>
        <p:grpSpPr>
          <a:xfrm>
            <a:off x="1263230" y="2082802"/>
            <a:ext cx="10332290" cy="3067045"/>
            <a:chOff x="1263230" y="1989440"/>
            <a:chExt cx="10332290" cy="3067045"/>
          </a:xfrm>
        </p:grpSpPr>
        <p:sp>
          <p:nvSpPr>
            <p:cNvPr id="10" name="矩形: 圆角 9">
              <a:extLst>
                <a:ext uri="{FF2B5EF4-FFF2-40B4-BE49-F238E27FC236}">
                  <a16:creationId xmlns:a16="http://schemas.microsoft.com/office/drawing/2014/main" xmlns="" id="{E5E3EC1C-74FC-4C48-9D84-DA52DC0FBCE8}"/>
                </a:ext>
              </a:extLst>
            </p:cNvPr>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xmlns="" id="{938C6252-55B6-42CE-98FC-347733AE6A0C}"/>
                </a:ext>
              </a:extLst>
            </p:cNvPr>
            <p:cNvSpPr/>
            <p:nvPr/>
          </p:nvSpPr>
          <p:spPr>
            <a:xfrm>
              <a:off x="1676847" y="2248173"/>
              <a:ext cx="9505056" cy="2346091"/>
            </a:xfrm>
            <a:prstGeom prst="rect">
              <a:avLst/>
            </a:prstGeom>
          </p:spPr>
          <p:txBody>
            <a:bodyPr wrap="square">
              <a:spAutoFit/>
            </a:bodyPr>
            <a:lstStyle/>
            <a:p>
              <a:pPr algn="just">
                <a:lnSpc>
                  <a:spcPct val="150000"/>
                </a:lnSpc>
                <a:spcBef>
                  <a:spcPts val="0"/>
                </a:spcBef>
                <a:spcAft>
                  <a:spcPts val="0"/>
                </a:spcAft>
              </a:pP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关于</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协议的详细内容请参考</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RFC2616</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协议采用了</a:t>
              </a:r>
              <a:r>
                <a:rPr lang="zh-CN" altLang="en-US" sz="20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请求</a:t>
              </a:r>
              <a:r>
                <a:rPr lang="en-US" altLang="zh-CN" sz="20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响应</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模型。客户端向服务器发送一个请求，请求头包含请求的方法、</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、协议版本、以及包含请求修饰符、客户信息和内容的类似于</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MIME</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的消息结构。服务器以一个状态行作为响应，响应的内容包括消息协议的版本，成功或者错误编码加上包含服务器信息、实体元信息以及可能的实体内容。</a:t>
              </a:r>
            </a:p>
          </p:txBody>
        </p:sp>
      </p:grpSp>
      <p:grpSp>
        <p:nvGrpSpPr>
          <p:cNvPr id="11" name="组合 10">
            <a:extLst>
              <a:ext uri="{FF2B5EF4-FFF2-40B4-BE49-F238E27FC236}">
                <a16:creationId xmlns:a16="http://schemas.microsoft.com/office/drawing/2014/main" xmlns="" id="{71BA76B2-001A-4F9E-A266-E15E6AB0BF77}"/>
              </a:ext>
            </a:extLst>
          </p:cNvPr>
          <p:cNvGrpSpPr/>
          <p:nvPr/>
        </p:nvGrpSpPr>
        <p:grpSpPr>
          <a:xfrm>
            <a:off x="596727" y="875216"/>
            <a:ext cx="3217692" cy="508862"/>
            <a:chOff x="1420106" y="1402730"/>
            <a:chExt cx="3217692" cy="508862"/>
          </a:xfrm>
          <a:effectLst>
            <a:outerShdw blurRad="50800" dist="38100" dir="2700000" algn="tl" rotWithShape="0">
              <a:prstClr val="black">
                <a:alpha val="20000"/>
              </a:prstClr>
            </a:outerShdw>
          </a:effectLst>
        </p:grpSpPr>
        <p:sp>
          <p:nvSpPr>
            <p:cNvPr id="12" name="Round Same Side Corner Rectangle 29">
              <a:extLst>
                <a:ext uri="{FF2B5EF4-FFF2-40B4-BE49-F238E27FC236}">
                  <a16:creationId xmlns:a16="http://schemas.microsoft.com/office/drawing/2014/main" xmlns="" id="{E920DE89-7A7F-4AEE-BA1D-C1A8F2F03AB0}"/>
                </a:ext>
              </a:extLst>
            </p:cNvPr>
            <p:cNvSpPr/>
            <p:nvPr/>
          </p:nvSpPr>
          <p:spPr>
            <a:xfrm rot="5400000">
              <a:off x="3061570" y="335365"/>
              <a:ext cx="508859" cy="2643596"/>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13" name="Round Same Side Corner Rectangle 45">
              <a:extLst>
                <a:ext uri="{FF2B5EF4-FFF2-40B4-BE49-F238E27FC236}">
                  <a16:creationId xmlns:a16="http://schemas.microsoft.com/office/drawing/2014/main" xmlns="" id="{B037490A-D46B-457B-92C9-AEE17072056E}"/>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14" name="Rectangle 62">
              <a:extLst>
                <a:ext uri="{FF2B5EF4-FFF2-40B4-BE49-F238E27FC236}">
                  <a16:creationId xmlns:a16="http://schemas.microsoft.com/office/drawing/2014/main" xmlns="" id="{8CBCD9F9-F148-4B4E-AFE4-C3F5D426839A}"/>
                </a:ext>
              </a:extLst>
            </p:cNvPr>
            <p:cNvSpPr/>
            <p:nvPr/>
          </p:nvSpPr>
          <p:spPr>
            <a:xfrm>
              <a:off x="2053958" y="1402731"/>
              <a:ext cx="246249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HTTP</a:t>
              </a: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协议</a:t>
              </a:r>
            </a:p>
          </p:txBody>
        </p:sp>
        <p:sp>
          <p:nvSpPr>
            <p:cNvPr id="15" name="Rectangle 62">
              <a:extLst>
                <a:ext uri="{FF2B5EF4-FFF2-40B4-BE49-F238E27FC236}">
                  <a16:creationId xmlns:a16="http://schemas.microsoft.com/office/drawing/2014/main" xmlns="" id="{2726C031-81A9-44F9-B884-2CCE5C8121E2}"/>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1</a:t>
              </a:r>
            </a:p>
          </p:txBody>
        </p:sp>
      </p:grpSp>
      <p:pic>
        <p:nvPicPr>
          <p:cNvPr id="17" name="图片 16">
            <a:extLst>
              <a:ext uri="{FF2B5EF4-FFF2-40B4-BE49-F238E27FC236}">
                <a16:creationId xmlns:a16="http://schemas.microsoft.com/office/drawing/2014/main" xmlns="" id="{5B76A93F-84A6-477D-A194-95D28BFBDF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1771" y="4336405"/>
            <a:ext cx="2520132" cy="2520132"/>
          </a:xfrm>
          <a:prstGeom prst="rect">
            <a:avLst/>
          </a:prstGeom>
        </p:spPr>
      </p:pic>
    </p:spTree>
    <p:extLst>
      <p:ext uri="{BB962C8B-B14F-4D97-AF65-F5344CB8AC3E}">
        <p14:creationId xmlns:p14="http://schemas.microsoft.com/office/powerpoint/2010/main" val="1944857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par>
                          <p:cTn id="15" fill="hold">
                            <p:stCondLst>
                              <p:cond delay="1000"/>
                            </p:stCondLst>
                            <p:childTnLst>
                              <p:par>
                                <p:cTn id="16" presetID="2" presetClass="entr" presetSubtype="2" decel="60000"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fill="hold"/>
                                        <p:tgtEl>
                                          <p:spTgt spid="17"/>
                                        </p:tgtEl>
                                        <p:attrNameLst>
                                          <p:attrName>ppt_x</p:attrName>
                                        </p:attrNameLst>
                                      </p:cBhvr>
                                      <p:tavLst>
                                        <p:tav tm="0">
                                          <p:val>
                                            <p:strVal val="1+#ppt_w/2"/>
                                          </p:val>
                                        </p:tav>
                                        <p:tav tm="100000">
                                          <p:val>
                                            <p:strVal val="#ppt_x"/>
                                          </p:val>
                                        </p:tav>
                                      </p:tavLst>
                                    </p:anim>
                                    <p:anim calcmode="lin" valueType="num">
                                      <p:cBhvr additive="base">
                                        <p:cTn id="19"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a:extLst>
              <a:ext uri="{FF2B5EF4-FFF2-40B4-BE49-F238E27FC236}">
                <a16:creationId xmlns:a16="http://schemas.microsoft.com/office/drawing/2014/main" xmlns="" id="{88329C38-E752-4312-A8F9-EE319E413FEC}"/>
              </a:ext>
            </a:extLst>
          </p:cNvPr>
          <p:cNvGrpSpPr/>
          <p:nvPr/>
        </p:nvGrpSpPr>
        <p:grpSpPr>
          <a:xfrm>
            <a:off x="3065406" y="2027711"/>
            <a:ext cx="2023640" cy="1804638"/>
            <a:chOff x="3189015" y="1672109"/>
            <a:chExt cx="1776423" cy="1584176"/>
          </a:xfrm>
          <a:effectLst>
            <a:outerShdw blurRad="50800" dist="38100" dir="2700000" algn="tl" rotWithShape="0">
              <a:prstClr val="black">
                <a:alpha val="20000"/>
              </a:prstClr>
            </a:outerShdw>
          </a:effectLst>
        </p:grpSpPr>
        <p:sp>
          <p:nvSpPr>
            <p:cNvPr id="64" name="íṡľíḍè-Rectangle 17">
              <a:extLst>
                <a:ext uri="{FF2B5EF4-FFF2-40B4-BE49-F238E27FC236}">
                  <a16:creationId xmlns:a16="http://schemas.microsoft.com/office/drawing/2014/main" xmlns="" id="{C6631384-B0F7-4805-BD3B-91B1FDD1DB43}"/>
                </a:ext>
              </a:extLst>
            </p:cNvPr>
            <p:cNvSpPr/>
            <p:nvPr/>
          </p:nvSpPr>
          <p:spPr>
            <a:xfrm>
              <a:off x="3189015" y="1672109"/>
              <a:ext cx="1776423" cy="1584176"/>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grpSp>
          <p:nvGrpSpPr>
            <p:cNvPr id="80" name="Group 28">
              <a:extLst>
                <a:ext uri="{FF2B5EF4-FFF2-40B4-BE49-F238E27FC236}">
                  <a16:creationId xmlns:a16="http://schemas.microsoft.com/office/drawing/2014/main" xmlns="" id="{9C233BCA-64AE-403E-8D7C-5B1607E6F5CC}"/>
                </a:ext>
              </a:extLst>
            </p:cNvPr>
            <p:cNvGrpSpPr/>
            <p:nvPr/>
          </p:nvGrpSpPr>
          <p:grpSpPr>
            <a:xfrm>
              <a:off x="3820444" y="2161877"/>
              <a:ext cx="513562" cy="525502"/>
              <a:chOff x="2308225" y="3046128"/>
              <a:chExt cx="273050" cy="279400"/>
            </a:xfrm>
            <a:solidFill>
              <a:schemeClr val="bg1"/>
            </a:solidFill>
          </p:grpSpPr>
          <p:sp>
            <p:nvSpPr>
              <p:cNvPr id="81" name="Freeform: Shape 29">
                <a:extLst>
                  <a:ext uri="{FF2B5EF4-FFF2-40B4-BE49-F238E27FC236}">
                    <a16:creationId xmlns:a16="http://schemas.microsoft.com/office/drawing/2014/main" xmlns="" id="{4F47228E-C229-4163-9F77-1451432EE7BE}"/>
                  </a:ext>
                </a:extLst>
              </p:cNvPr>
              <p:cNvSpPr>
                <a:spLocks/>
              </p:cNvSpPr>
              <p:nvPr/>
            </p:nvSpPr>
            <p:spPr bwMode="auto">
              <a:xfrm>
                <a:off x="2308225" y="3046128"/>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dirty="0"/>
              </a:p>
            </p:txBody>
          </p:sp>
          <p:sp>
            <p:nvSpPr>
              <p:cNvPr id="82" name="Freeform: Shape 30">
                <a:extLst>
                  <a:ext uri="{FF2B5EF4-FFF2-40B4-BE49-F238E27FC236}">
                    <a16:creationId xmlns:a16="http://schemas.microsoft.com/office/drawing/2014/main" xmlns="" id="{CA70E60C-8642-4097-A7C7-4CCA58B9F52A}"/>
                  </a:ext>
                </a:extLst>
              </p:cNvPr>
              <p:cNvSpPr>
                <a:spLocks/>
              </p:cNvSpPr>
              <p:nvPr/>
            </p:nvSpPr>
            <p:spPr bwMode="auto">
              <a:xfrm>
                <a:off x="2471738" y="3231865"/>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grpSp>
        <p:nvGrpSpPr>
          <p:cNvPr id="84" name="组合 83">
            <a:extLst>
              <a:ext uri="{FF2B5EF4-FFF2-40B4-BE49-F238E27FC236}">
                <a16:creationId xmlns:a16="http://schemas.microsoft.com/office/drawing/2014/main" xmlns="" id="{1961CFDF-CDB0-45F8-932F-0DD3A546804A}"/>
              </a:ext>
            </a:extLst>
          </p:cNvPr>
          <p:cNvGrpSpPr/>
          <p:nvPr/>
        </p:nvGrpSpPr>
        <p:grpSpPr>
          <a:xfrm>
            <a:off x="5417556" y="2027711"/>
            <a:ext cx="2023640" cy="1804638"/>
            <a:chOff x="3189015" y="1672109"/>
            <a:chExt cx="1776423" cy="1584176"/>
          </a:xfrm>
          <a:effectLst>
            <a:outerShdw blurRad="50800" dist="38100" dir="2700000" algn="tl" rotWithShape="0">
              <a:prstClr val="black">
                <a:alpha val="20000"/>
              </a:prstClr>
            </a:outerShdw>
          </a:effectLst>
        </p:grpSpPr>
        <p:sp>
          <p:nvSpPr>
            <p:cNvPr id="85" name="íṡľíḍè-Rectangle 17">
              <a:extLst>
                <a:ext uri="{FF2B5EF4-FFF2-40B4-BE49-F238E27FC236}">
                  <a16:creationId xmlns:a16="http://schemas.microsoft.com/office/drawing/2014/main" xmlns="" id="{123A49EE-A712-4108-8829-C09CFEE7162A}"/>
                </a:ext>
              </a:extLst>
            </p:cNvPr>
            <p:cNvSpPr/>
            <p:nvPr/>
          </p:nvSpPr>
          <p:spPr>
            <a:xfrm>
              <a:off x="3189015" y="1672109"/>
              <a:ext cx="1776423" cy="1584176"/>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grpSp>
          <p:nvGrpSpPr>
            <p:cNvPr id="87" name="Group 28">
              <a:extLst>
                <a:ext uri="{FF2B5EF4-FFF2-40B4-BE49-F238E27FC236}">
                  <a16:creationId xmlns:a16="http://schemas.microsoft.com/office/drawing/2014/main" xmlns="" id="{484B69AA-7332-4D7B-83DE-21FE178E675D}"/>
                </a:ext>
              </a:extLst>
            </p:cNvPr>
            <p:cNvGrpSpPr/>
            <p:nvPr/>
          </p:nvGrpSpPr>
          <p:grpSpPr>
            <a:xfrm>
              <a:off x="3820444" y="2161877"/>
              <a:ext cx="513562" cy="525502"/>
              <a:chOff x="2308225" y="3046128"/>
              <a:chExt cx="273050" cy="279400"/>
            </a:xfrm>
            <a:solidFill>
              <a:schemeClr val="bg1"/>
            </a:solidFill>
          </p:grpSpPr>
          <p:sp>
            <p:nvSpPr>
              <p:cNvPr id="88" name="Freeform: Shape 29">
                <a:extLst>
                  <a:ext uri="{FF2B5EF4-FFF2-40B4-BE49-F238E27FC236}">
                    <a16:creationId xmlns:a16="http://schemas.microsoft.com/office/drawing/2014/main" xmlns="" id="{9CACA868-E021-4840-B55F-BAE776F82466}"/>
                  </a:ext>
                </a:extLst>
              </p:cNvPr>
              <p:cNvSpPr>
                <a:spLocks/>
              </p:cNvSpPr>
              <p:nvPr/>
            </p:nvSpPr>
            <p:spPr bwMode="auto">
              <a:xfrm>
                <a:off x="2308225" y="3046128"/>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dirty="0"/>
              </a:p>
            </p:txBody>
          </p:sp>
          <p:sp>
            <p:nvSpPr>
              <p:cNvPr id="89" name="Freeform: Shape 30">
                <a:extLst>
                  <a:ext uri="{FF2B5EF4-FFF2-40B4-BE49-F238E27FC236}">
                    <a16:creationId xmlns:a16="http://schemas.microsoft.com/office/drawing/2014/main" xmlns="" id="{0D98BD78-B337-4F19-B76A-5CEA005C4D05}"/>
                  </a:ext>
                </a:extLst>
              </p:cNvPr>
              <p:cNvSpPr>
                <a:spLocks/>
              </p:cNvSpPr>
              <p:nvPr/>
            </p:nvSpPr>
            <p:spPr bwMode="auto">
              <a:xfrm>
                <a:off x="2471738" y="3231865"/>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grpSp>
        <p:nvGrpSpPr>
          <p:cNvPr id="90" name="组合 89">
            <a:extLst>
              <a:ext uri="{FF2B5EF4-FFF2-40B4-BE49-F238E27FC236}">
                <a16:creationId xmlns:a16="http://schemas.microsoft.com/office/drawing/2014/main" xmlns="" id="{B5D5EE87-157D-4877-8E5B-057CB87FBCA2}"/>
              </a:ext>
            </a:extLst>
          </p:cNvPr>
          <p:cNvGrpSpPr/>
          <p:nvPr/>
        </p:nvGrpSpPr>
        <p:grpSpPr>
          <a:xfrm>
            <a:off x="7769705" y="2027711"/>
            <a:ext cx="2023640" cy="1804638"/>
            <a:chOff x="3189015" y="1672109"/>
            <a:chExt cx="1776423" cy="1584176"/>
          </a:xfrm>
          <a:effectLst>
            <a:outerShdw blurRad="50800" dist="38100" dir="2700000" algn="tl" rotWithShape="0">
              <a:prstClr val="black">
                <a:alpha val="20000"/>
              </a:prstClr>
            </a:outerShdw>
          </a:effectLst>
        </p:grpSpPr>
        <p:sp>
          <p:nvSpPr>
            <p:cNvPr id="91" name="íṡľíḍè-Rectangle 17">
              <a:extLst>
                <a:ext uri="{FF2B5EF4-FFF2-40B4-BE49-F238E27FC236}">
                  <a16:creationId xmlns:a16="http://schemas.microsoft.com/office/drawing/2014/main" xmlns="" id="{58C201C8-1378-4DE5-BC0C-CE8294931C5F}"/>
                </a:ext>
              </a:extLst>
            </p:cNvPr>
            <p:cNvSpPr/>
            <p:nvPr/>
          </p:nvSpPr>
          <p:spPr>
            <a:xfrm>
              <a:off x="3189015" y="1672109"/>
              <a:ext cx="1776423" cy="1584176"/>
            </a:xfrm>
            <a:prstGeom prst="rect">
              <a:avLst/>
            </a:prstGeom>
            <a:solidFill>
              <a:srgbClr val="FFC000"/>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Arial"/>
                <a:ea typeface="微软雅黑"/>
                <a:cs typeface="+mn-cs"/>
              </a:endParaRPr>
            </a:p>
          </p:txBody>
        </p:sp>
        <p:grpSp>
          <p:nvGrpSpPr>
            <p:cNvPr id="93" name="Group 28">
              <a:extLst>
                <a:ext uri="{FF2B5EF4-FFF2-40B4-BE49-F238E27FC236}">
                  <a16:creationId xmlns:a16="http://schemas.microsoft.com/office/drawing/2014/main" xmlns="" id="{17BBEF1F-61D4-4F36-93A8-63F737808186}"/>
                </a:ext>
              </a:extLst>
            </p:cNvPr>
            <p:cNvGrpSpPr/>
            <p:nvPr/>
          </p:nvGrpSpPr>
          <p:grpSpPr>
            <a:xfrm>
              <a:off x="3820444" y="2161882"/>
              <a:ext cx="513562" cy="525502"/>
              <a:chOff x="2308225" y="3046130"/>
              <a:chExt cx="273050" cy="279400"/>
            </a:xfrm>
            <a:solidFill>
              <a:schemeClr val="bg1"/>
            </a:solidFill>
          </p:grpSpPr>
          <p:sp>
            <p:nvSpPr>
              <p:cNvPr id="94" name="Freeform: Shape 29">
                <a:extLst>
                  <a:ext uri="{FF2B5EF4-FFF2-40B4-BE49-F238E27FC236}">
                    <a16:creationId xmlns:a16="http://schemas.microsoft.com/office/drawing/2014/main" xmlns="" id="{A6F7DF60-6F78-4AB2-88F4-C192A78FFE3C}"/>
                  </a:ext>
                </a:extLst>
              </p:cNvPr>
              <p:cNvSpPr>
                <a:spLocks/>
              </p:cNvSpPr>
              <p:nvPr/>
            </p:nvSpPr>
            <p:spPr bwMode="auto">
              <a:xfrm>
                <a:off x="2308225" y="3046130"/>
                <a:ext cx="246062" cy="279400"/>
              </a:xfrm>
              <a:custGeom>
                <a:avLst/>
                <a:gdLst/>
                <a:ahLst/>
                <a:cxnLst>
                  <a:cxn ang="0">
                    <a:pos x="66" y="97"/>
                  </a:cxn>
                  <a:cxn ang="0">
                    <a:pos x="95" y="68"/>
                  </a:cxn>
                  <a:cxn ang="0">
                    <a:pos x="103" y="69"/>
                  </a:cxn>
                  <a:cxn ang="0">
                    <a:pos x="105" y="67"/>
                  </a:cxn>
                  <a:cxn ang="0">
                    <a:pos x="107" y="55"/>
                  </a:cxn>
                  <a:cxn ang="0">
                    <a:pos x="107" y="20"/>
                  </a:cxn>
                  <a:cxn ang="0">
                    <a:pos x="104" y="17"/>
                  </a:cxn>
                  <a:cxn ang="0">
                    <a:pos x="85" y="15"/>
                  </a:cxn>
                  <a:cxn ang="0">
                    <a:pos x="53" y="0"/>
                  </a:cxn>
                  <a:cxn ang="0">
                    <a:pos x="26" y="15"/>
                  </a:cxn>
                  <a:cxn ang="0">
                    <a:pos x="3" y="16"/>
                  </a:cxn>
                  <a:cxn ang="0">
                    <a:pos x="1" y="19"/>
                  </a:cxn>
                  <a:cxn ang="0">
                    <a:pos x="0" y="55"/>
                  </a:cxn>
                  <a:cxn ang="0">
                    <a:pos x="53" y="122"/>
                  </a:cxn>
                  <a:cxn ang="0">
                    <a:pos x="70" y="114"/>
                  </a:cxn>
                  <a:cxn ang="0">
                    <a:pos x="70" y="112"/>
                  </a:cxn>
                  <a:cxn ang="0">
                    <a:pos x="66" y="97"/>
                  </a:cxn>
                </a:cxnLst>
                <a:rect l="0" t="0" r="r" b="b"/>
                <a:pathLst>
                  <a:path w="107" h="122">
                    <a:moveTo>
                      <a:pt x="66" y="97"/>
                    </a:moveTo>
                    <a:cubicBezTo>
                      <a:pt x="66" y="81"/>
                      <a:pt x="79" y="68"/>
                      <a:pt x="95" y="68"/>
                    </a:cubicBezTo>
                    <a:cubicBezTo>
                      <a:pt x="98" y="68"/>
                      <a:pt x="101" y="68"/>
                      <a:pt x="103" y="69"/>
                    </a:cubicBezTo>
                    <a:cubicBezTo>
                      <a:pt x="104" y="69"/>
                      <a:pt x="105" y="68"/>
                      <a:pt x="105" y="67"/>
                    </a:cubicBezTo>
                    <a:cubicBezTo>
                      <a:pt x="106" y="63"/>
                      <a:pt x="107" y="59"/>
                      <a:pt x="107" y="55"/>
                    </a:cubicBezTo>
                    <a:cubicBezTo>
                      <a:pt x="107" y="55"/>
                      <a:pt x="107" y="20"/>
                      <a:pt x="107" y="20"/>
                    </a:cubicBezTo>
                    <a:cubicBezTo>
                      <a:pt x="107" y="17"/>
                      <a:pt x="105" y="17"/>
                      <a:pt x="104" y="17"/>
                    </a:cubicBezTo>
                    <a:cubicBezTo>
                      <a:pt x="98" y="17"/>
                      <a:pt x="91" y="17"/>
                      <a:pt x="85" y="15"/>
                    </a:cubicBezTo>
                    <a:cubicBezTo>
                      <a:pt x="71" y="11"/>
                      <a:pt x="58" y="0"/>
                      <a:pt x="53" y="0"/>
                    </a:cubicBezTo>
                    <a:cubicBezTo>
                      <a:pt x="49" y="0"/>
                      <a:pt x="40" y="11"/>
                      <a:pt x="26" y="15"/>
                    </a:cubicBezTo>
                    <a:cubicBezTo>
                      <a:pt x="18" y="17"/>
                      <a:pt x="10" y="17"/>
                      <a:pt x="3" y="16"/>
                    </a:cubicBezTo>
                    <a:cubicBezTo>
                      <a:pt x="2" y="16"/>
                      <a:pt x="1" y="16"/>
                      <a:pt x="1" y="19"/>
                    </a:cubicBezTo>
                    <a:cubicBezTo>
                      <a:pt x="1" y="20"/>
                      <a:pt x="0" y="55"/>
                      <a:pt x="0" y="55"/>
                    </a:cubicBezTo>
                    <a:cubicBezTo>
                      <a:pt x="0" y="90"/>
                      <a:pt x="43" y="122"/>
                      <a:pt x="53" y="122"/>
                    </a:cubicBezTo>
                    <a:cubicBezTo>
                      <a:pt x="57" y="122"/>
                      <a:pt x="62" y="120"/>
                      <a:pt x="70" y="114"/>
                    </a:cubicBezTo>
                    <a:cubicBezTo>
                      <a:pt x="71" y="113"/>
                      <a:pt x="70" y="113"/>
                      <a:pt x="70" y="112"/>
                    </a:cubicBezTo>
                    <a:cubicBezTo>
                      <a:pt x="67" y="108"/>
                      <a:pt x="66" y="102"/>
                      <a:pt x="66" y="97"/>
                    </a:cubicBezTo>
                  </a:path>
                </a:pathLst>
              </a:custGeom>
              <a:grpFill/>
              <a:ln w="9525">
                <a:noFill/>
                <a:round/>
                <a:headEnd/>
                <a:tailEnd/>
              </a:ln>
            </p:spPr>
            <p:txBody>
              <a:bodyPr anchor="ctr"/>
              <a:lstStyle/>
              <a:p>
                <a:pPr algn="ctr"/>
                <a:endParaRPr/>
              </a:p>
            </p:txBody>
          </p:sp>
          <p:sp>
            <p:nvSpPr>
              <p:cNvPr id="95" name="Freeform: Shape 30">
                <a:extLst>
                  <a:ext uri="{FF2B5EF4-FFF2-40B4-BE49-F238E27FC236}">
                    <a16:creationId xmlns:a16="http://schemas.microsoft.com/office/drawing/2014/main" xmlns="" id="{B6949690-8CCE-41D4-87F4-078C081B52B5}"/>
                  </a:ext>
                </a:extLst>
              </p:cNvPr>
              <p:cNvSpPr>
                <a:spLocks/>
              </p:cNvSpPr>
              <p:nvPr/>
            </p:nvSpPr>
            <p:spPr bwMode="auto">
              <a:xfrm>
                <a:off x="2471738" y="3231865"/>
                <a:ext cx="109537" cy="73025"/>
              </a:xfrm>
              <a:custGeom>
                <a:avLst/>
                <a:gdLst/>
                <a:ahLst/>
                <a:cxnLst>
                  <a:cxn ang="0">
                    <a:pos x="24" y="31"/>
                  </a:cxn>
                  <a:cxn ang="0">
                    <a:pos x="20" y="31"/>
                  </a:cxn>
                  <a:cxn ang="0">
                    <a:pos x="2" y="17"/>
                  </a:cxn>
                  <a:cxn ang="0">
                    <a:pos x="1" y="14"/>
                  </a:cxn>
                  <a:cxn ang="0">
                    <a:pos x="4" y="11"/>
                  </a:cxn>
                  <a:cxn ang="0">
                    <a:pos x="7" y="10"/>
                  </a:cxn>
                  <a:cxn ang="0">
                    <a:pos x="19" y="19"/>
                  </a:cxn>
                  <a:cxn ang="0">
                    <a:pos x="23" y="18"/>
                  </a:cxn>
                  <a:cxn ang="0">
                    <a:pos x="40" y="1"/>
                  </a:cxn>
                  <a:cxn ang="0">
                    <a:pos x="44" y="1"/>
                  </a:cxn>
                  <a:cxn ang="0">
                    <a:pos x="47" y="3"/>
                  </a:cxn>
                  <a:cxn ang="0">
                    <a:pos x="47" y="7"/>
                  </a:cxn>
                  <a:cxn ang="0">
                    <a:pos x="24" y="31"/>
                  </a:cxn>
                </a:cxnLst>
                <a:rect l="0" t="0" r="r" b="b"/>
                <a:pathLst>
                  <a:path w="48" h="32">
                    <a:moveTo>
                      <a:pt x="24" y="31"/>
                    </a:moveTo>
                    <a:cubicBezTo>
                      <a:pt x="23" y="32"/>
                      <a:pt x="21" y="32"/>
                      <a:pt x="20" y="31"/>
                    </a:cubicBezTo>
                    <a:cubicBezTo>
                      <a:pt x="2" y="17"/>
                      <a:pt x="2" y="17"/>
                      <a:pt x="2" y="17"/>
                    </a:cubicBezTo>
                    <a:cubicBezTo>
                      <a:pt x="1" y="17"/>
                      <a:pt x="0" y="15"/>
                      <a:pt x="1" y="14"/>
                    </a:cubicBezTo>
                    <a:cubicBezTo>
                      <a:pt x="4" y="11"/>
                      <a:pt x="4" y="11"/>
                      <a:pt x="4" y="11"/>
                    </a:cubicBezTo>
                    <a:cubicBezTo>
                      <a:pt x="4" y="9"/>
                      <a:pt x="6" y="9"/>
                      <a:pt x="7" y="10"/>
                    </a:cubicBezTo>
                    <a:cubicBezTo>
                      <a:pt x="19" y="19"/>
                      <a:pt x="19" y="19"/>
                      <a:pt x="19" y="19"/>
                    </a:cubicBezTo>
                    <a:cubicBezTo>
                      <a:pt x="20" y="20"/>
                      <a:pt x="22" y="20"/>
                      <a:pt x="23" y="18"/>
                    </a:cubicBezTo>
                    <a:cubicBezTo>
                      <a:pt x="40" y="1"/>
                      <a:pt x="40" y="1"/>
                      <a:pt x="40" y="1"/>
                    </a:cubicBezTo>
                    <a:cubicBezTo>
                      <a:pt x="41" y="0"/>
                      <a:pt x="43" y="0"/>
                      <a:pt x="44" y="1"/>
                    </a:cubicBezTo>
                    <a:cubicBezTo>
                      <a:pt x="47" y="3"/>
                      <a:pt x="47" y="3"/>
                      <a:pt x="47" y="3"/>
                    </a:cubicBezTo>
                    <a:cubicBezTo>
                      <a:pt x="48" y="4"/>
                      <a:pt x="48" y="6"/>
                      <a:pt x="47" y="7"/>
                    </a:cubicBezTo>
                    <a:lnTo>
                      <a:pt x="24" y="31"/>
                    </a:lnTo>
                    <a:close/>
                  </a:path>
                </a:pathLst>
              </a:custGeom>
              <a:grpFill/>
              <a:ln w="9525">
                <a:noFill/>
                <a:round/>
                <a:headEnd/>
                <a:tailEnd/>
              </a:ln>
            </p:spPr>
            <p:txBody>
              <a:bodyPr anchor="ctr"/>
              <a:lstStyle/>
              <a:p>
                <a:pPr algn="ctr"/>
                <a:endParaRPr/>
              </a:p>
            </p:txBody>
          </p:sp>
        </p:grpSp>
      </p:grpSp>
      <p:sp>
        <p:nvSpPr>
          <p:cNvPr id="98" name="矩形 97">
            <a:extLst>
              <a:ext uri="{FF2B5EF4-FFF2-40B4-BE49-F238E27FC236}">
                <a16:creationId xmlns:a16="http://schemas.microsoft.com/office/drawing/2014/main" xmlns="" id="{B6043767-DC6B-4254-9127-2CD5CBDB1CF9}"/>
              </a:ext>
            </a:extLst>
          </p:cNvPr>
          <p:cNvSpPr/>
          <p:nvPr/>
        </p:nvSpPr>
        <p:spPr>
          <a:xfrm>
            <a:off x="1379381" y="4230299"/>
            <a:ext cx="10099988" cy="2954655"/>
          </a:xfrm>
          <a:prstGeom prst="rect">
            <a:avLst/>
          </a:prstGeom>
        </p:spPr>
        <p:txBody>
          <a:bodyPr wrap="square">
            <a:spAutoFit/>
          </a:bodyPr>
          <a:lstStyle/>
          <a:p>
            <a:pPr algn="just">
              <a:lnSpc>
                <a:spcPct val="13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“超文本”就是指页面内可以包含图片、链接，甚至音乐、程序等非文字元素。</a:t>
            </a:r>
            <a:r>
              <a:rPr lang="zh-CN" altLang="en-US" sz="20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超文本标记语言</a:t>
            </a:r>
            <a:r>
              <a:rPr lang="en-US" altLang="zh-CN" sz="20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的结构包括“</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头</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”部分（英语：</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Head</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主体</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”部分（英语：</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Body</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），其中“头”部提供关于网页的信息，“主体”部分提供网页的具体内容。</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3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一个网站对应多个</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文件，超文本标记语言文件以</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.htm</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（磁盘操作系统</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DOS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限制的外语缩写）为扩展名或</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（外语缩写）为扩展名。可以使用任何能够生成</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TXT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类型源文件的文本编辑器来产生超文本标记语言文件，只用修改文件后缀即可。</a:t>
            </a:r>
          </a:p>
          <a:p>
            <a:pPr algn="just">
              <a:lnSpc>
                <a:spcPct val="150000"/>
              </a:lnSpc>
            </a:pP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4" name="组合 23">
            <a:extLst>
              <a:ext uri="{FF2B5EF4-FFF2-40B4-BE49-F238E27FC236}">
                <a16:creationId xmlns:a16="http://schemas.microsoft.com/office/drawing/2014/main" xmlns="" id="{0E2FC60D-CE65-4EAC-BA4D-527F92BA7E8E}"/>
              </a:ext>
            </a:extLst>
          </p:cNvPr>
          <p:cNvGrpSpPr/>
          <p:nvPr/>
        </p:nvGrpSpPr>
        <p:grpSpPr>
          <a:xfrm>
            <a:off x="596727" y="875216"/>
            <a:ext cx="3217692" cy="508862"/>
            <a:chOff x="1420106" y="1402730"/>
            <a:chExt cx="3217692" cy="508862"/>
          </a:xfrm>
          <a:effectLst>
            <a:outerShdw blurRad="50800" dist="38100" dir="2700000" algn="tl" rotWithShape="0">
              <a:prstClr val="black">
                <a:alpha val="20000"/>
              </a:prstClr>
            </a:outerShdw>
          </a:effectLst>
        </p:grpSpPr>
        <p:sp>
          <p:nvSpPr>
            <p:cNvPr id="25" name="Round Same Side Corner Rectangle 29">
              <a:extLst>
                <a:ext uri="{FF2B5EF4-FFF2-40B4-BE49-F238E27FC236}">
                  <a16:creationId xmlns:a16="http://schemas.microsoft.com/office/drawing/2014/main" xmlns="" id="{60617C48-93DD-4056-9FC8-B00F8DAA8677}"/>
                </a:ext>
              </a:extLst>
            </p:cNvPr>
            <p:cNvSpPr/>
            <p:nvPr/>
          </p:nvSpPr>
          <p:spPr>
            <a:xfrm rot="5400000">
              <a:off x="3061570" y="335365"/>
              <a:ext cx="508859" cy="2643596"/>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26" name="Round Same Side Corner Rectangle 45">
              <a:extLst>
                <a:ext uri="{FF2B5EF4-FFF2-40B4-BE49-F238E27FC236}">
                  <a16:creationId xmlns:a16="http://schemas.microsoft.com/office/drawing/2014/main" xmlns="" id="{49CD9E4D-9E4D-4C6D-9FF2-DC673F718D34}"/>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27" name="Rectangle 62">
              <a:extLst>
                <a:ext uri="{FF2B5EF4-FFF2-40B4-BE49-F238E27FC236}">
                  <a16:creationId xmlns:a16="http://schemas.microsoft.com/office/drawing/2014/main" xmlns="" id="{EAAB34E3-FC6D-41C3-ADA7-B441EF7CE0B9}"/>
                </a:ext>
              </a:extLst>
            </p:cNvPr>
            <p:cNvSpPr/>
            <p:nvPr/>
          </p:nvSpPr>
          <p:spPr>
            <a:xfrm>
              <a:off x="2053958" y="1402731"/>
              <a:ext cx="246249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HTML</a:t>
              </a:r>
              <a:endPar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endParaRPr>
            </a:p>
          </p:txBody>
        </p:sp>
        <p:sp>
          <p:nvSpPr>
            <p:cNvPr id="28" name="Rectangle 62">
              <a:extLst>
                <a:ext uri="{FF2B5EF4-FFF2-40B4-BE49-F238E27FC236}">
                  <a16:creationId xmlns:a16="http://schemas.microsoft.com/office/drawing/2014/main" xmlns="" id="{671EC01D-B8F6-4DF0-A053-36C2358947F6}"/>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2</a:t>
              </a:r>
            </a:p>
          </p:txBody>
        </p:sp>
      </p:grpSp>
    </p:spTree>
    <p:extLst>
      <p:ext uri="{BB962C8B-B14F-4D97-AF65-F5344CB8AC3E}">
        <p14:creationId xmlns:p14="http://schemas.microsoft.com/office/powerpoint/2010/main" val="4198027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p:tgtEl>
                                          <p:spTgt spid="24"/>
                                        </p:tgtEl>
                                        <p:attrNameLst>
                                          <p:attrName>ppt_x</p:attrName>
                                        </p:attrNameLst>
                                      </p:cBhvr>
                                      <p:tavLst>
                                        <p:tav tm="0">
                                          <p:val>
                                            <p:strVal val="#ppt_x-#ppt_w*1.125000"/>
                                          </p:val>
                                        </p:tav>
                                        <p:tav tm="100000">
                                          <p:val>
                                            <p:strVal val="#ppt_x"/>
                                          </p:val>
                                        </p:tav>
                                      </p:tavLst>
                                    </p:anim>
                                    <p:animEffect transition="in" filter="wipe(right)">
                                      <p:cBhvr>
                                        <p:cTn id="8" dur="500"/>
                                        <p:tgtEl>
                                          <p:spTgt spid="24"/>
                                        </p:tgtEl>
                                      </p:cBhvr>
                                    </p:animEffect>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83"/>
                                        </p:tgtEl>
                                        <p:attrNameLst>
                                          <p:attrName>style.visibility</p:attrName>
                                        </p:attrNameLst>
                                      </p:cBhvr>
                                      <p:to>
                                        <p:strVal val="visible"/>
                                      </p:to>
                                    </p:set>
                                    <p:anim calcmode="lin" valueType="num">
                                      <p:cBhvr>
                                        <p:cTn id="12" dur="500" fill="hold"/>
                                        <p:tgtEl>
                                          <p:spTgt spid="83"/>
                                        </p:tgtEl>
                                        <p:attrNameLst>
                                          <p:attrName>ppt_w</p:attrName>
                                        </p:attrNameLst>
                                      </p:cBhvr>
                                      <p:tavLst>
                                        <p:tav tm="0">
                                          <p:val>
                                            <p:fltVal val="0"/>
                                          </p:val>
                                        </p:tav>
                                        <p:tav tm="100000">
                                          <p:val>
                                            <p:strVal val="#ppt_w"/>
                                          </p:val>
                                        </p:tav>
                                      </p:tavLst>
                                    </p:anim>
                                    <p:anim calcmode="lin" valueType="num">
                                      <p:cBhvr>
                                        <p:cTn id="13" dur="500" fill="hold"/>
                                        <p:tgtEl>
                                          <p:spTgt spid="83"/>
                                        </p:tgtEl>
                                        <p:attrNameLst>
                                          <p:attrName>ppt_h</p:attrName>
                                        </p:attrNameLst>
                                      </p:cBhvr>
                                      <p:tavLst>
                                        <p:tav tm="0">
                                          <p:val>
                                            <p:fltVal val="0"/>
                                          </p:val>
                                        </p:tav>
                                        <p:tav tm="100000">
                                          <p:val>
                                            <p:strVal val="#ppt_h"/>
                                          </p:val>
                                        </p:tav>
                                      </p:tavLst>
                                    </p:anim>
                                    <p:animEffect transition="in" filter="fade">
                                      <p:cBhvr>
                                        <p:cTn id="14" dur="500"/>
                                        <p:tgtEl>
                                          <p:spTgt spid="83"/>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84"/>
                                        </p:tgtEl>
                                        <p:attrNameLst>
                                          <p:attrName>style.visibility</p:attrName>
                                        </p:attrNameLst>
                                      </p:cBhvr>
                                      <p:to>
                                        <p:strVal val="visible"/>
                                      </p:to>
                                    </p:set>
                                    <p:anim calcmode="lin" valueType="num">
                                      <p:cBhvr>
                                        <p:cTn id="18" dur="500" fill="hold"/>
                                        <p:tgtEl>
                                          <p:spTgt spid="84"/>
                                        </p:tgtEl>
                                        <p:attrNameLst>
                                          <p:attrName>ppt_w</p:attrName>
                                        </p:attrNameLst>
                                      </p:cBhvr>
                                      <p:tavLst>
                                        <p:tav tm="0">
                                          <p:val>
                                            <p:fltVal val="0"/>
                                          </p:val>
                                        </p:tav>
                                        <p:tav tm="100000">
                                          <p:val>
                                            <p:strVal val="#ppt_w"/>
                                          </p:val>
                                        </p:tav>
                                      </p:tavLst>
                                    </p:anim>
                                    <p:anim calcmode="lin" valueType="num">
                                      <p:cBhvr>
                                        <p:cTn id="19" dur="500" fill="hold"/>
                                        <p:tgtEl>
                                          <p:spTgt spid="84"/>
                                        </p:tgtEl>
                                        <p:attrNameLst>
                                          <p:attrName>ppt_h</p:attrName>
                                        </p:attrNameLst>
                                      </p:cBhvr>
                                      <p:tavLst>
                                        <p:tav tm="0">
                                          <p:val>
                                            <p:fltVal val="0"/>
                                          </p:val>
                                        </p:tav>
                                        <p:tav tm="100000">
                                          <p:val>
                                            <p:strVal val="#ppt_h"/>
                                          </p:val>
                                        </p:tav>
                                      </p:tavLst>
                                    </p:anim>
                                    <p:animEffect transition="in" filter="fade">
                                      <p:cBhvr>
                                        <p:cTn id="20" dur="500"/>
                                        <p:tgtEl>
                                          <p:spTgt spid="84"/>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90"/>
                                        </p:tgtEl>
                                        <p:attrNameLst>
                                          <p:attrName>style.visibility</p:attrName>
                                        </p:attrNameLst>
                                      </p:cBhvr>
                                      <p:to>
                                        <p:strVal val="visible"/>
                                      </p:to>
                                    </p:set>
                                    <p:anim calcmode="lin" valueType="num">
                                      <p:cBhvr>
                                        <p:cTn id="24" dur="500" fill="hold"/>
                                        <p:tgtEl>
                                          <p:spTgt spid="90"/>
                                        </p:tgtEl>
                                        <p:attrNameLst>
                                          <p:attrName>ppt_w</p:attrName>
                                        </p:attrNameLst>
                                      </p:cBhvr>
                                      <p:tavLst>
                                        <p:tav tm="0">
                                          <p:val>
                                            <p:fltVal val="0"/>
                                          </p:val>
                                        </p:tav>
                                        <p:tav tm="100000">
                                          <p:val>
                                            <p:strVal val="#ppt_w"/>
                                          </p:val>
                                        </p:tav>
                                      </p:tavLst>
                                    </p:anim>
                                    <p:anim calcmode="lin" valueType="num">
                                      <p:cBhvr>
                                        <p:cTn id="25" dur="500" fill="hold"/>
                                        <p:tgtEl>
                                          <p:spTgt spid="90"/>
                                        </p:tgtEl>
                                        <p:attrNameLst>
                                          <p:attrName>ppt_h</p:attrName>
                                        </p:attrNameLst>
                                      </p:cBhvr>
                                      <p:tavLst>
                                        <p:tav tm="0">
                                          <p:val>
                                            <p:fltVal val="0"/>
                                          </p:val>
                                        </p:tav>
                                        <p:tav tm="100000">
                                          <p:val>
                                            <p:strVal val="#ppt_h"/>
                                          </p:val>
                                        </p:tav>
                                      </p:tavLst>
                                    </p:anim>
                                    <p:animEffect transition="in" filter="fade">
                                      <p:cBhvr>
                                        <p:cTn id="26" dur="500"/>
                                        <p:tgtEl>
                                          <p:spTgt spid="90"/>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98"/>
                                        </p:tgtEl>
                                        <p:attrNameLst>
                                          <p:attrName>style.visibility</p:attrName>
                                        </p:attrNameLst>
                                      </p:cBhvr>
                                      <p:to>
                                        <p:strVal val="visible"/>
                                      </p:to>
                                    </p:set>
                                    <p:animEffect transition="in" filter="wipe(left)">
                                      <p:cBhvr>
                                        <p:cTn id="30"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2643725" y="837929"/>
            <a:ext cx="7571304" cy="474140"/>
            <a:chOff x="3867016" y="837929"/>
            <a:chExt cx="5124720"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3867016" y="837929"/>
              <a:ext cx="5124720"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标准的超文本标记语言文件都具有一个基本的整体结构</a:t>
              </a:r>
            </a:p>
          </p:txBody>
        </p:sp>
      </p:grpSp>
      <p:sp>
        <p:nvSpPr>
          <p:cNvPr id="30" name="文本框 29">
            <a:extLst>
              <a:ext uri="{FF2B5EF4-FFF2-40B4-BE49-F238E27FC236}">
                <a16:creationId xmlns:a16="http://schemas.microsoft.com/office/drawing/2014/main" xmlns="" id="{E26E5F43-1E66-4C44-BA9C-8774F5CBCAAB}"/>
              </a:ext>
            </a:extLst>
          </p:cNvPr>
          <p:cNvSpPr txBox="1"/>
          <p:nvPr/>
        </p:nvSpPr>
        <p:spPr>
          <a:xfrm>
            <a:off x="1715408" y="3832349"/>
            <a:ext cx="4137700" cy="2802835"/>
          </a:xfrm>
          <a:prstGeom prst="rect">
            <a:avLst/>
          </a:prstGeom>
          <a:noFill/>
        </p:spPr>
        <p:txBody>
          <a:bodyPr wrap="square" lIns="86376" tIns="43188" rIns="86376" bIns="43188" rtlCol="0">
            <a:spAutoFit/>
          </a:bodyPr>
          <a:lstStyle/>
          <a:p>
            <a:pPr algn="just">
              <a:lnSpc>
                <a:spcPct val="150000"/>
              </a:lnSpc>
            </a:pP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标记一般都是成对出现（部分标记除外例如：</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），即超文本标记语言文件的开头与结尾标志和超文本标记语言的头部与实体两大部分。有三个双标记符用于页面整体结构的确认。</a:t>
            </a:r>
          </a:p>
        </p:txBody>
      </p:sp>
      <p:sp>
        <p:nvSpPr>
          <p:cNvPr id="36" name="文本框 35">
            <a:extLst>
              <a:ext uri="{FF2B5EF4-FFF2-40B4-BE49-F238E27FC236}">
                <a16:creationId xmlns:a16="http://schemas.microsoft.com/office/drawing/2014/main" xmlns="" id="{E9E68B4E-792F-4BBE-BBA1-F777402889EB}"/>
              </a:ext>
            </a:extLst>
          </p:cNvPr>
          <p:cNvSpPr txBox="1"/>
          <p:nvPr/>
        </p:nvSpPr>
        <p:spPr>
          <a:xfrm>
            <a:off x="7005638" y="3832349"/>
            <a:ext cx="4137700" cy="2802835"/>
          </a:xfrm>
          <a:prstGeom prst="rect">
            <a:avLst/>
          </a:prstGeom>
          <a:noFill/>
        </p:spPr>
        <p:txBody>
          <a:bodyPr wrap="square" lIns="86376" tIns="43188" rIns="86376" bIns="43188" rtlCol="0">
            <a:spAutoFit/>
          </a:bodyPr>
          <a:lstStyle/>
          <a:p>
            <a:pPr>
              <a:lnSpc>
                <a:spcPct val="150000"/>
              </a:lnSpc>
            </a:pP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标记符</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&lt;html&gt;</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说明该文件是用超文本标记语言（本标签的中文全称）来描述的，它是文件的开头</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而</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&lt;/html&gt;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，则表示该文件的结尾，它们是超文本标记语言文件的开始标记和结尾标记。</a:t>
            </a:r>
          </a:p>
        </p:txBody>
      </p:sp>
      <p:grpSp>
        <p:nvGrpSpPr>
          <p:cNvPr id="4" name="组合 3">
            <a:extLst>
              <a:ext uri="{FF2B5EF4-FFF2-40B4-BE49-F238E27FC236}">
                <a16:creationId xmlns:a16="http://schemas.microsoft.com/office/drawing/2014/main" xmlns="" id="{E9817940-2ED5-4415-BEE2-FE4B348CFF5D}"/>
              </a:ext>
            </a:extLst>
          </p:cNvPr>
          <p:cNvGrpSpPr/>
          <p:nvPr/>
        </p:nvGrpSpPr>
        <p:grpSpPr>
          <a:xfrm>
            <a:off x="2972788" y="1960141"/>
            <a:ext cx="1622946" cy="1622946"/>
            <a:chOff x="2972788" y="1960141"/>
            <a:chExt cx="1622946" cy="1622946"/>
          </a:xfrm>
        </p:grpSpPr>
        <p:grpSp>
          <p:nvGrpSpPr>
            <p:cNvPr id="3" name="组合 2">
              <a:extLst>
                <a:ext uri="{FF2B5EF4-FFF2-40B4-BE49-F238E27FC236}">
                  <a16:creationId xmlns:a16="http://schemas.microsoft.com/office/drawing/2014/main" xmlns="" id="{434E42F4-2047-4996-937C-424AE9D0F9DB}"/>
                </a:ext>
              </a:extLst>
            </p:cNvPr>
            <p:cNvGrpSpPr/>
            <p:nvPr/>
          </p:nvGrpSpPr>
          <p:grpSpPr>
            <a:xfrm>
              <a:off x="2972788" y="1960141"/>
              <a:ext cx="1622946" cy="1622946"/>
              <a:chOff x="2716147" y="2106202"/>
              <a:chExt cx="1622946" cy="1622946"/>
            </a:xfrm>
          </p:grpSpPr>
          <p:sp>
            <p:nvSpPr>
              <p:cNvPr id="28" name="is1ide-Oval 8">
                <a:extLst>
                  <a:ext uri="{FF2B5EF4-FFF2-40B4-BE49-F238E27FC236}">
                    <a16:creationId xmlns:a16="http://schemas.microsoft.com/office/drawing/2014/main" xmlns="" id="{D0D58CCD-E36D-43AC-BD24-B5862693F87C}"/>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25" name="is1ide-Oval 8">
                <a:extLst>
                  <a:ext uri="{FF2B5EF4-FFF2-40B4-BE49-F238E27FC236}">
                    <a16:creationId xmlns:a16="http://schemas.microsoft.com/office/drawing/2014/main" xmlns="" id="{1ECE7F4E-AD21-4E82-98F5-45D23916FA4D}"/>
                  </a:ext>
                </a:extLst>
              </p:cNvPr>
              <p:cNvSpPr/>
              <p:nvPr/>
            </p:nvSpPr>
            <p:spPr>
              <a:xfrm>
                <a:off x="2828972" y="2219027"/>
                <a:ext cx="1397296" cy="1397296"/>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grpSp>
        <p:sp>
          <p:nvSpPr>
            <p:cNvPr id="17" name="KSO_Shape">
              <a:extLst>
                <a:ext uri="{FF2B5EF4-FFF2-40B4-BE49-F238E27FC236}">
                  <a16:creationId xmlns:a16="http://schemas.microsoft.com/office/drawing/2014/main" xmlns="" id="{72E1BBE2-E99B-4E54-86DB-F082E7B938CB}"/>
                </a:ext>
              </a:extLst>
            </p:cNvPr>
            <p:cNvSpPr>
              <a:spLocks/>
            </p:cNvSpPr>
            <p:nvPr/>
          </p:nvSpPr>
          <p:spPr bwMode="auto">
            <a:xfrm>
              <a:off x="3562231" y="2409614"/>
              <a:ext cx="444053" cy="724000"/>
            </a:xfrm>
            <a:custGeom>
              <a:avLst/>
              <a:gdLst>
                <a:gd name="T0" fmla="*/ 454852 w 3085"/>
                <a:gd name="T1" fmla="*/ 674490 h 5033"/>
                <a:gd name="T2" fmla="*/ 367366 w 3085"/>
                <a:gd name="T3" fmla="*/ 534445 h 5033"/>
                <a:gd name="T4" fmla="*/ 234811 w 3085"/>
                <a:gd name="T5" fmla="*/ 639290 h 5033"/>
                <a:gd name="T6" fmla="*/ 142780 w 3085"/>
                <a:gd name="T7" fmla="*/ 819078 h 5033"/>
                <a:gd name="T8" fmla="*/ 103393 w 3085"/>
                <a:gd name="T9" fmla="*/ 1068889 h 5033"/>
                <a:gd name="T10" fmla="*/ 124980 w 3085"/>
                <a:gd name="T11" fmla="*/ 1264953 h 5033"/>
                <a:gd name="T12" fmla="*/ 202998 w 3085"/>
                <a:gd name="T13" fmla="*/ 1305453 h 5033"/>
                <a:gd name="T14" fmla="*/ 458261 w 3085"/>
                <a:gd name="T15" fmla="*/ 1220290 h 5033"/>
                <a:gd name="T16" fmla="*/ 413192 w 3085"/>
                <a:gd name="T17" fmla="*/ 956853 h 5033"/>
                <a:gd name="T18" fmla="*/ 555594 w 3085"/>
                <a:gd name="T19" fmla="*/ 1014764 h 5033"/>
                <a:gd name="T20" fmla="*/ 562411 w 3085"/>
                <a:gd name="T21" fmla="*/ 1226725 h 5033"/>
                <a:gd name="T22" fmla="*/ 803281 w 3085"/>
                <a:gd name="T23" fmla="*/ 1306967 h 5033"/>
                <a:gd name="T24" fmla="*/ 869180 w 3085"/>
                <a:gd name="T25" fmla="*/ 1233159 h 5033"/>
                <a:gd name="T26" fmla="*/ 875997 w 3085"/>
                <a:gd name="T27" fmla="*/ 1003787 h 5033"/>
                <a:gd name="T28" fmla="*/ 823733 w 3085"/>
                <a:gd name="T29" fmla="*/ 769873 h 5033"/>
                <a:gd name="T30" fmla="*/ 720719 w 3085"/>
                <a:gd name="T31" fmla="*/ 607496 h 5033"/>
                <a:gd name="T32" fmla="*/ 580968 w 3085"/>
                <a:gd name="T33" fmla="*/ 521197 h 5033"/>
                <a:gd name="T34" fmla="*/ 545747 w 3085"/>
                <a:gd name="T35" fmla="*/ 701742 h 5033"/>
                <a:gd name="T36" fmla="*/ 442733 w 3085"/>
                <a:gd name="T37" fmla="*/ 971993 h 5033"/>
                <a:gd name="T38" fmla="*/ 515448 w 3085"/>
                <a:gd name="T39" fmla="*/ 995460 h 5033"/>
                <a:gd name="T40" fmla="*/ 541202 w 3085"/>
                <a:gd name="T41" fmla="*/ 769873 h 5033"/>
                <a:gd name="T42" fmla="*/ 471137 w 3085"/>
                <a:gd name="T43" fmla="*/ 740728 h 5033"/>
                <a:gd name="T44" fmla="*/ 442354 w 3085"/>
                <a:gd name="T45" fmla="*/ 769873 h 5033"/>
                <a:gd name="T46" fmla="*/ 874104 w 3085"/>
                <a:gd name="T47" fmla="*/ 339516 h 5033"/>
                <a:gd name="T48" fmla="*/ 1086949 w 3085"/>
                <a:gd name="T49" fmla="*/ 289175 h 5033"/>
                <a:gd name="T50" fmla="*/ 1168375 w 3085"/>
                <a:gd name="T51" fmla="*/ 82892 h 5033"/>
                <a:gd name="T52" fmla="*/ 1117247 w 3085"/>
                <a:gd name="T53" fmla="*/ 757 h 5033"/>
                <a:gd name="T54" fmla="*/ 1055514 w 3085"/>
                <a:gd name="T55" fmla="*/ 46934 h 5033"/>
                <a:gd name="T56" fmla="*/ 1030897 w 3085"/>
                <a:gd name="T57" fmla="*/ 188494 h 5033"/>
                <a:gd name="T58" fmla="*/ 933564 w 3085"/>
                <a:gd name="T59" fmla="*/ 234293 h 5033"/>
                <a:gd name="T60" fmla="*/ 711629 w 3085"/>
                <a:gd name="T61" fmla="*/ 200985 h 5033"/>
                <a:gd name="T62" fmla="*/ 523780 w 3085"/>
                <a:gd name="T63" fmla="*/ 277442 h 5033"/>
                <a:gd name="T64" fmla="*/ 415843 w 3085"/>
                <a:gd name="T65" fmla="*/ 430357 h 5033"/>
                <a:gd name="T66" fmla="*/ 234432 w 3085"/>
                <a:gd name="T67" fmla="*/ 518548 h 5033"/>
                <a:gd name="T68" fmla="*/ 95439 w 3085"/>
                <a:gd name="T69" fmla="*/ 702121 h 5033"/>
                <a:gd name="T70" fmla="*/ 14392 w 3085"/>
                <a:gd name="T71" fmla="*/ 975021 h 5033"/>
                <a:gd name="T72" fmla="*/ 5681 w 3085"/>
                <a:gd name="T73" fmla="*/ 1303182 h 5033"/>
                <a:gd name="T74" fmla="*/ 77639 w 3085"/>
                <a:gd name="T75" fmla="*/ 1601820 h 5033"/>
                <a:gd name="T76" fmla="*/ 216632 w 3085"/>
                <a:gd name="T77" fmla="*/ 1800155 h 5033"/>
                <a:gd name="T78" fmla="*/ 404860 w 3085"/>
                <a:gd name="T79" fmla="*/ 1895537 h 5033"/>
                <a:gd name="T80" fmla="*/ 602935 w 3085"/>
                <a:gd name="T81" fmla="*/ 1889860 h 5033"/>
                <a:gd name="T82" fmla="*/ 785860 w 3085"/>
                <a:gd name="T83" fmla="*/ 1781987 h 5033"/>
                <a:gd name="T84" fmla="*/ 918036 w 3085"/>
                <a:gd name="T85" fmla="*/ 1571918 h 5033"/>
                <a:gd name="T86" fmla="*/ 980905 w 3085"/>
                <a:gd name="T87" fmla="*/ 1261547 h 5033"/>
                <a:gd name="T88" fmla="*/ 965377 w 3085"/>
                <a:gd name="T89" fmla="*/ 947769 h 5033"/>
                <a:gd name="T90" fmla="*/ 883193 w 3085"/>
                <a:gd name="T91" fmla="*/ 691901 h 5033"/>
                <a:gd name="T92" fmla="*/ 748745 w 3085"/>
                <a:gd name="T93" fmla="*/ 518169 h 5033"/>
                <a:gd name="T94" fmla="*/ 575666 w 3085"/>
                <a:gd name="T95" fmla="*/ 431871 h 5033"/>
                <a:gd name="T96" fmla="*/ 633611 w 3085"/>
                <a:gd name="T97" fmla="*/ 326647 h 5033"/>
                <a:gd name="T98" fmla="*/ 920308 w 3085"/>
                <a:gd name="T99" fmla="*/ 1231645 h 5033"/>
                <a:gd name="T100" fmla="*/ 856682 w 3085"/>
                <a:gd name="T101" fmla="*/ 1355415 h 5033"/>
                <a:gd name="T102" fmla="*/ 660501 w 3085"/>
                <a:gd name="T103" fmla="*/ 1299018 h 5033"/>
                <a:gd name="T104" fmla="*/ 458261 w 3085"/>
                <a:gd name="T105" fmla="*/ 1261547 h 5033"/>
                <a:gd name="T106" fmla="*/ 192772 w 3085"/>
                <a:gd name="T107" fmla="*/ 1351630 h 5033"/>
                <a:gd name="T108" fmla="*/ 92410 w 3085"/>
                <a:gd name="T109" fmla="*/ 1329299 h 5033"/>
                <a:gd name="T110" fmla="*/ 58703 w 3085"/>
                <a:gd name="T111" fmla="*/ 1130964 h 5033"/>
                <a:gd name="T112" fmla="*/ 96954 w 3085"/>
                <a:gd name="T113" fmla="*/ 833840 h 5033"/>
                <a:gd name="T114" fmla="*/ 200726 w 3085"/>
                <a:gd name="T115" fmla="*/ 620743 h 5033"/>
                <a:gd name="T116" fmla="*/ 352974 w 3085"/>
                <a:gd name="T117" fmla="*/ 497730 h 5033"/>
                <a:gd name="T118" fmla="*/ 524917 w 3085"/>
                <a:gd name="T119" fmla="*/ 470478 h 5033"/>
                <a:gd name="T120" fmla="*/ 698374 w 3085"/>
                <a:gd name="T121" fmla="*/ 537094 h 5033"/>
                <a:gd name="T122" fmla="*/ 832444 w 3085"/>
                <a:gd name="T123" fmla="*/ 697957 h 5033"/>
                <a:gd name="T124" fmla="*/ 911219 w 3085"/>
                <a:gd name="T125" fmla="*/ 946633 h 503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85" h="5033">
                  <a:moveTo>
                    <a:pt x="1073" y="2299"/>
                  </a:moveTo>
                  <a:lnTo>
                    <a:pt x="1073" y="2299"/>
                  </a:lnTo>
                  <a:lnTo>
                    <a:pt x="1073" y="2250"/>
                  </a:lnTo>
                  <a:lnTo>
                    <a:pt x="1076" y="2203"/>
                  </a:lnTo>
                  <a:lnTo>
                    <a:pt x="1079" y="2156"/>
                  </a:lnTo>
                  <a:lnTo>
                    <a:pt x="1085" y="2113"/>
                  </a:lnTo>
                  <a:lnTo>
                    <a:pt x="1091" y="2069"/>
                  </a:lnTo>
                  <a:lnTo>
                    <a:pt x="1099" y="2028"/>
                  </a:lnTo>
                  <a:lnTo>
                    <a:pt x="1108" y="1988"/>
                  </a:lnTo>
                  <a:lnTo>
                    <a:pt x="1118" y="1952"/>
                  </a:lnTo>
                  <a:lnTo>
                    <a:pt x="1130" y="1917"/>
                  </a:lnTo>
                  <a:lnTo>
                    <a:pt x="1142" y="1884"/>
                  </a:lnTo>
                  <a:lnTo>
                    <a:pt x="1156" y="1854"/>
                  </a:lnTo>
                  <a:lnTo>
                    <a:pt x="1170" y="1826"/>
                  </a:lnTo>
                  <a:lnTo>
                    <a:pt x="1186" y="1802"/>
                  </a:lnTo>
                  <a:lnTo>
                    <a:pt x="1193" y="1792"/>
                  </a:lnTo>
                  <a:lnTo>
                    <a:pt x="1201" y="1782"/>
                  </a:lnTo>
                  <a:lnTo>
                    <a:pt x="1209" y="1771"/>
                  </a:lnTo>
                  <a:lnTo>
                    <a:pt x="1218" y="1763"/>
                  </a:lnTo>
                  <a:lnTo>
                    <a:pt x="1226" y="1755"/>
                  </a:lnTo>
                  <a:lnTo>
                    <a:pt x="1236" y="1748"/>
                  </a:lnTo>
                  <a:lnTo>
                    <a:pt x="1236" y="1346"/>
                  </a:lnTo>
                  <a:lnTo>
                    <a:pt x="1210" y="1348"/>
                  </a:lnTo>
                  <a:lnTo>
                    <a:pt x="1186" y="1351"/>
                  </a:lnTo>
                  <a:lnTo>
                    <a:pt x="1160" y="1355"/>
                  </a:lnTo>
                  <a:lnTo>
                    <a:pt x="1136" y="1360"/>
                  </a:lnTo>
                  <a:lnTo>
                    <a:pt x="1111" y="1365"/>
                  </a:lnTo>
                  <a:lnTo>
                    <a:pt x="1087" y="1371"/>
                  </a:lnTo>
                  <a:lnTo>
                    <a:pt x="1063" y="1377"/>
                  </a:lnTo>
                  <a:lnTo>
                    <a:pt x="1040" y="1385"/>
                  </a:lnTo>
                  <a:lnTo>
                    <a:pt x="1017" y="1394"/>
                  </a:lnTo>
                  <a:lnTo>
                    <a:pt x="993" y="1403"/>
                  </a:lnTo>
                  <a:lnTo>
                    <a:pt x="970" y="1412"/>
                  </a:lnTo>
                  <a:lnTo>
                    <a:pt x="947" y="1423"/>
                  </a:lnTo>
                  <a:lnTo>
                    <a:pt x="924" y="1434"/>
                  </a:lnTo>
                  <a:lnTo>
                    <a:pt x="901" y="1446"/>
                  </a:lnTo>
                  <a:lnTo>
                    <a:pt x="880" y="1459"/>
                  </a:lnTo>
                  <a:lnTo>
                    <a:pt x="858" y="1472"/>
                  </a:lnTo>
                  <a:lnTo>
                    <a:pt x="836" y="1486"/>
                  </a:lnTo>
                  <a:lnTo>
                    <a:pt x="816" y="1501"/>
                  </a:lnTo>
                  <a:lnTo>
                    <a:pt x="795" y="1517"/>
                  </a:lnTo>
                  <a:lnTo>
                    <a:pt x="774" y="1533"/>
                  </a:lnTo>
                  <a:lnTo>
                    <a:pt x="754" y="1550"/>
                  </a:lnTo>
                  <a:lnTo>
                    <a:pt x="733" y="1568"/>
                  </a:lnTo>
                  <a:lnTo>
                    <a:pt x="714" y="1586"/>
                  </a:lnTo>
                  <a:lnTo>
                    <a:pt x="695" y="1605"/>
                  </a:lnTo>
                  <a:lnTo>
                    <a:pt x="675" y="1625"/>
                  </a:lnTo>
                  <a:lnTo>
                    <a:pt x="657" y="1645"/>
                  </a:lnTo>
                  <a:lnTo>
                    <a:pt x="639" y="1666"/>
                  </a:lnTo>
                  <a:lnTo>
                    <a:pt x="620" y="1689"/>
                  </a:lnTo>
                  <a:lnTo>
                    <a:pt x="603" y="1711"/>
                  </a:lnTo>
                  <a:lnTo>
                    <a:pt x="586" y="1735"/>
                  </a:lnTo>
                  <a:lnTo>
                    <a:pt x="568" y="1758"/>
                  </a:lnTo>
                  <a:lnTo>
                    <a:pt x="552" y="1783"/>
                  </a:lnTo>
                  <a:lnTo>
                    <a:pt x="536" y="1808"/>
                  </a:lnTo>
                  <a:lnTo>
                    <a:pt x="520" y="1835"/>
                  </a:lnTo>
                  <a:lnTo>
                    <a:pt x="505" y="1861"/>
                  </a:lnTo>
                  <a:lnTo>
                    <a:pt x="490" y="1889"/>
                  </a:lnTo>
                  <a:lnTo>
                    <a:pt x="476" y="1916"/>
                  </a:lnTo>
                  <a:lnTo>
                    <a:pt x="462" y="1945"/>
                  </a:lnTo>
                  <a:lnTo>
                    <a:pt x="448" y="1974"/>
                  </a:lnTo>
                  <a:lnTo>
                    <a:pt x="435" y="2004"/>
                  </a:lnTo>
                  <a:lnTo>
                    <a:pt x="423" y="2034"/>
                  </a:lnTo>
                  <a:lnTo>
                    <a:pt x="410" y="2066"/>
                  </a:lnTo>
                  <a:lnTo>
                    <a:pt x="398" y="2097"/>
                  </a:lnTo>
                  <a:lnTo>
                    <a:pt x="387" y="2130"/>
                  </a:lnTo>
                  <a:lnTo>
                    <a:pt x="377" y="2164"/>
                  </a:lnTo>
                  <a:lnTo>
                    <a:pt x="367" y="2197"/>
                  </a:lnTo>
                  <a:lnTo>
                    <a:pt x="356" y="2232"/>
                  </a:lnTo>
                  <a:lnTo>
                    <a:pt x="347" y="2267"/>
                  </a:lnTo>
                  <a:lnTo>
                    <a:pt x="338" y="2303"/>
                  </a:lnTo>
                  <a:lnTo>
                    <a:pt x="330" y="2339"/>
                  </a:lnTo>
                  <a:lnTo>
                    <a:pt x="322" y="2376"/>
                  </a:lnTo>
                  <a:lnTo>
                    <a:pt x="315" y="2414"/>
                  </a:lnTo>
                  <a:lnTo>
                    <a:pt x="309" y="2452"/>
                  </a:lnTo>
                  <a:lnTo>
                    <a:pt x="302" y="2491"/>
                  </a:lnTo>
                  <a:lnTo>
                    <a:pt x="296" y="2530"/>
                  </a:lnTo>
                  <a:lnTo>
                    <a:pt x="291" y="2570"/>
                  </a:lnTo>
                  <a:lnTo>
                    <a:pt x="287" y="2611"/>
                  </a:lnTo>
                  <a:lnTo>
                    <a:pt x="283" y="2652"/>
                  </a:lnTo>
                  <a:lnTo>
                    <a:pt x="280" y="2694"/>
                  </a:lnTo>
                  <a:lnTo>
                    <a:pt x="277" y="2737"/>
                  </a:lnTo>
                  <a:lnTo>
                    <a:pt x="275" y="2780"/>
                  </a:lnTo>
                  <a:lnTo>
                    <a:pt x="273" y="2824"/>
                  </a:lnTo>
                  <a:lnTo>
                    <a:pt x="273" y="2868"/>
                  </a:lnTo>
                  <a:lnTo>
                    <a:pt x="272" y="2913"/>
                  </a:lnTo>
                  <a:lnTo>
                    <a:pt x="273" y="2957"/>
                  </a:lnTo>
                  <a:lnTo>
                    <a:pt x="273" y="2999"/>
                  </a:lnTo>
                  <a:lnTo>
                    <a:pt x="275" y="3039"/>
                  </a:lnTo>
                  <a:lnTo>
                    <a:pt x="277" y="3076"/>
                  </a:lnTo>
                  <a:lnTo>
                    <a:pt x="280" y="3111"/>
                  </a:lnTo>
                  <a:lnTo>
                    <a:pt x="283" y="3144"/>
                  </a:lnTo>
                  <a:lnTo>
                    <a:pt x="287" y="3176"/>
                  </a:lnTo>
                  <a:lnTo>
                    <a:pt x="291" y="3205"/>
                  </a:lnTo>
                  <a:lnTo>
                    <a:pt x="296" y="3232"/>
                  </a:lnTo>
                  <a:lnTo>
                    <a:pt x="302" y="3258"/>
                  </a:lnTo>
                  <a:lnTo>
                    <a:pt x="309" y="3282"/>
                  </a:lnTo>
                  <a:lnTo>
                    <a:pt x="315" y="3303"/>
                  </a:lnTo>
                  <a:lnTo>
                    <a:pt x="322" y="3324"/>
                  </a:lnTo>
                  <a:lnTo>
                    <a:pt x="330" y="3342"/>
                  </a:lnTo>
                  <a:lnTo>
                    <a:pt x="338" y="3359"/>
                  </a:lnTo>
                  <a:lnTo>
                    <a:pt x="347" y="3375"/>
                  </a:lnTo>
                  <a:lnTo>
                    <a:pt x="356" y="3388"/>
                  </a:lnTo>
                  <a:lnTo>
                    <a:pt x="367" y="3400"/>
                  </a:lnTo>
                  <a:lnTo>
                    <a:pt x="377" y="3411"/>
                  </a:lnTo>
                  <a:lnTo>
                    <a:pt x="387" y="3422"/>
                  </a:lnTo>
                  <a:lnTo>
                    <a:pt x="398" y="3430"/>
                  </a:lnTo>
                  <a:lnTo>
                    <a:pt x="410" y="3436"/>
                  </a:lnTo>
                  <a:lnTo>
                    <a:pt x="423" y="3442"/>
                  </a:lnTo>
                  <a:lnTo>
                    <a:pt x="435" y="3447"/>
                  </a:lnTo>
                  <a:lnTo>
                    <a:pt x="448" y="3450"/>
                  </a:lnTo>
                  <a:lnTo>
                    <a:pt x="461" y="3452"/>
                  </a:lnTo>
                  <a:lnTo>
                    <a:pt x="476" y="3453"/>
                  </a:lnTo>
                  <a:lnTo>
                    <a:pt x="490" y="3454"/>
                  </a:lnTo>
                  <a:lnTo>
                    <a:pt x="505" y="3453"/>
                  </a:lnTo>
                  <a:lnTo>
                    <a:pt x="520" y="3452"/>
                  </a:lnTo>
                  <a:lnTo>
                    <a:pt x="536" y="3449"/>
                  </a:lnTo>
                  <a:lnTo>
                    <a:pt x="552" y="3446"/>
                  </a:lnTo>
                  <a:lnTo>
                    <a:pt x="586" y="3438"/>
                  </a:lnTo>
                  <a:lnTo>
                    <a:pt x="620" y="3427"/>
                  </a:lnTo>
                  <a:lnTo>
                    <a:pt x="657" y="3413"/>
                  </a:lnTo>
                  <a:lnTo>
                    <a:pt x="695" y="3398"/>
                  </a:lnTo>
                  <a:lnTo>
                    <a:pt x="774" y="3364"/>
                  </a:lnTo>
                  <a:lnTo>
                    <a:pt x="858" y="3328"/>
                  </a:lnTo>
                  <a:lnTo>
                    <a:pt x="901" y="3310"/>
                  </a:lnTo>
                  <a:lnTo>
                    <a:pt x="946" y="3292"/>
                  </a:lnTo>
                  <a:lnTo>
                    <a:pt x="993" y="3276"/>
                  </a:lnTo>
                  <a:lnTo>
                    <a:pt x="1040" y="3261"/>
                  </a:lnTo>
                  <a:lnTo>
                    <a:pt x="1087" y="3247"/>
                  </a:lnTo>
                  <a:lnTo>
                    <a:pt x="1111" y="3241"/>
                  </a:lnTo>
                  <a:lnTo>
                    <a:pt x="1136" y="3236"/>
                  </a:lnTo>
                  <a:lnTo>
                    <a:pt x="1160" y="3231"/>
                  </a:lnTo>
                  <a:lnTo>
                    <a:pt x="1185" y="3227"/>
                  </a:lnTo>
                  <a:lnTo>
                    <a:pt x="1210" y="3224"/>
                  </a:lnTo>
                  <a:lnTo>
                    <a:pt x="1236" y="3221"/>
                  </a:lnTo>
                  <a:lnTo>
                    <a:pt x="1236" y="2849"/>
                  </a:lnTo>
                  <a:lnTo>
                    <a:pt x="1226" y="2842"/>
                  </a:lnTo>
                  <a:lnTo>
                    <a:pt x="1218" y="2835"/>
                  </a:lnTo>
                  <a:lnTo>
                    <a:pt x="1209" y="2826"/>
                  </a:lnTo>
                  <a:lnTo>
                    <a:pt x="1201" y="2816"/>
                  </a:lnTo>
                  <a:lnTo>
                    <a:pt x="1193" y="2806"/>
                  </a:lnTo>
                  <a:lnTo>
                    <a:pt x="1186" y="2795"/>
                  </a:lnTo>
                  <a:lnTo>
                    <a:pt x="1170" y="2771"/>
                  </a:lnTo>
                  <a:lnTo>
                    <a:pt x="1156" y="2743"/>
                  </a:lnTo>
                  <a:lnTo>
                    <a:pt x="1142" y="2714"/>
                  </a:lnTo>
                  <a:lnTo>
                    <a:pt x="1130" y="2681"/>
                  </a:lnTo>
                  <a:lnTo>
                    <a:pt x="1118" y="2646"/>
                  </a:lnTo>
                  <a:lnTo>
                    <a:pt x="1108" y="2609"/>
                  </a:lnTo>
                  <a:lnTo>
                    <a:pt x="1099" y="2569"/>
                  </a:lnTo>
                  <a:lnTo>
                    <a:pt x="1091" y="2528"/>
                  </a:lnTo>
                  <a:lnTo>
                    <a:pt x="1085" y="2485"/>
                  </a:lnTo>
                  <a:lnTo>
                    <a:pt x="1079" y="2441"/>
                  </a:lnTo>
                  <a:lnTo>
                    <a:pt x="1076" y="2395"/>
                  </a:lnTo>
                  <a:lnTo>
                    <a:pt x="1073" y="2347"/>
                  </a:lnTo>
                  <a:lnTo>
                    <a:pt x="1073" y="2299"/>
                  </a:lnTo>
                  <a:close/>
                  <a:moveTo>
                    <a:pt x="1525" y="2299"/>
                  </a:moveTo>
                  <a:lnTo>
                    <a:pt x="1525" y="2299"/>
                  </a:lnTo>
                  <a:lnTo>
                    <a:pt x="1524" y="2347"/>
                  </a:lnTo>
                  <a:lnTo>
                    <a:pt x="1522" y="2395"/>
                  </a:lnTo>
                  <a:lnTo>
                    <a:pt x="1518" y="2441"/>
                  </a:lnTo>
                  <a:lnTo>
                    <a:pt x="1513" y="2485"/>
                  </a:lnTo>
                  <a:lnTo>
                    <a:pt x="1506" y="2528"/>
                  </a:lnTo>
                  <a:lnTo>
                    <a:pt x="1498" y="2569"/>
                  </a:lnTo>
                  <a:lnTo>
                    <a:pt x="1489" y="2609"/>
                  </a:lnTo>
                  <a:lnTo>
                    <a:pt x="1479" y="2646"/>
                  </a:lnTo>
                  <a:lnTo>
                    <a:pt x="1467" y="2681"/>
                  </a:lnTo>
                  <a:lnTo>
                    <a:pt x="1455" y="2714"/>
                  </a:lnTo>
                  <a:lnTo>
                    <a:pt x="1441" y="2743"/>
                  </a:lnTo>
                  <a:lnTo>
                    <a:pt x="1427" y="2771"/>
                  </a:lnTo>
                  <a:lnTo>
                    <a:pt x="1412" y="2795"/>
                  </a:lnTo>
                  <a:lnTo>
                    <a:pt x="1404" y="2806"/>
                  </a:lnTo>
                  <a:lnTo>
                    <a:pt x="1396" y="2816"/>
                  </a:lnTo>
                  <a:lnTo>
                    <a:pt x="1387" y="2826"/>
                  </a:lnTo>
                  <a:lnTo>
                    <a:pt x="1379" y="2835"/>
                  </a:lnTo>
                  <a:lnTo>
                    <a:pt x="1370" y="2842"/>
                  </a:lnTo>
                  <a:lnTo>
                    <a:pt x="1362" y="2849"/>
                  </a:lnTo>
                  <a:lnTo>
                    <a:pt x="1362" y="3221"/>
                  </a:lnTo>
                  <a:lnTo>
                    <a:pt x="1387" y="3224"/>
                  </a:lnTo>
                  <a:lnTo>
                    <a:pt x="1412" y="3227"/>
                  </a:lnTo>
                  <a:lnTo>
                    <a:pt x="1436" y="3231"/>
                  </a:lnTo>
                  <a:lnTo>
                    <a:pt x="1461" y="3236"/>
                  </a:lnTo>
                  <a:lnTo>
                    <a:pt x="1485" y="3241"/>
                  </a:lnTo>
                  <a:lnTo>
                    <a:pt x="1510" y="3247"/>
                  </a:lnTo>
                  <a:lnTo>
                    <a:pt x="1558" y="3261"/>
                  </a:lnTo>
                  <a:lnTo>
                    <a:pt x="1604" y="3276"/>
                  </a:lnTo>
                  <a:lnTo>
                    <a:pt x="1650" y="3292"/>
                  </a:lnTo>
                  <a:lnTo>
                    <a:pt x="1695" y="3310"/>
                  </a:lnTo>
                  <a:lnTo>
                    <a:pt x="1739" y="3328"/>
                  </a:lnTo>
                  <a:lnTo>
                    <a:pt x="1823" y="3364"/>
                  </a:lnTo>
                  <a:lnTo>
                    <a:pt x="1903" y="3398"/>
                  </a:lnTo>
                  <a:lnTo>
                    <a:pt x="1941" y="3413"/>
                  </a:lnTo>
                  <a:lnTo>
                    <a:pt x="1976" y="3427"/>
                  </a:lnTo>
                  <a:lnTo>
                    <a:pt x="2012" y="3438"/>
                  </a:lnTo>
                  <a:lnTo>
                    <a:pt x="2044" y="3446"/>
                  </a:lnTo>
                  <a:lnTo>
                    <a:pt x="2061" y="3449"/>
                  </a:lnTo>
                  <a:lnTo>
                    <a:pt x="2076" y="3452"/>
                  </a:lnTo>
                  <a:lnTo>
                    <a:pt x="2091" y="3453"/>
                  </a:lnTo>
                  <a:lnTo>
                    <a:pt x="2107" y="3454"/>
                  </a:lnTo>
                  <a:lnTo>
                    <a:pt x="2121" y="3453"/>
                  </a:lnTo>
                  <a:lnTo>
                    <a:pt x="2135" y="3452"/>
                  </a:lnTo>
                  <a:lnTo>
                    <a:pt x="2148" y="3450"/>
                  </a:lnTo>
                  <a:lnTo>
                    <a:pt x="2162" y="3447"/>
                  </a:lnTo>
                  <a:lnTo>
                    <a:pt x="2175" y="3442"/>
                  </a:lnTo>
                  <a:lnTo>
                    <a:pt x="2186" y="3436"/>
                  </a:lnTo>
                  <a:lnTo>
                    <a:pt x="2198" y="3430"/>
                  </a:lnTo>
                  <a:lnTo>
                    <a:pt x="2209" y="3422"/>
                  </a:lnTo>
                  <a:lnTo>
                    <a:pt x="2221" y="3411"/>
                  </a:lnTo>
                  <a:lnTo>
                    <a:pt x="2231" y="3400"/>
                  </a:lnTo>
                  <a:lnTo>
                    <a:pt x="2240" y="3388"/>
                  </a:lnTo>
                  <a:lnTo>
                    <a:pt x="2250" y="3375"/>
                  </a:lnTo>
                  <a:lnTo>
                    <a:pt x="2258" y="3359"/>
                  </a:lnTo>
                  <a:lnTo>
                    <a:pt x="2267" y="3342"/>
                  </a:lnTo>
                  <a:lnTo>
                    <a:pt x="2275" y="3324"/>
                  </a:lnTo>
                  <a:lnTo>
                    <a:pt x="2282" y="3303"/>
                  </a:lnTo>
                  <a:lnTo>
                    <a:pt x="2289" y="3282"/>
                  </a:lnTo>
                  <a:lnTo>
                    <a:pt x="2295" y="3258"/>
                  </a:lnTo>
                  <a:lnTo>
                    <a:pt x="2300" y="3232"/>
                  </a:lnTo>
                  <a:lnTo>
                    <a:pt x="2305" y="3205"/>
                  </a:lnTo>
                  <a:lnTo>
                    <a:pt x="2309" y="3176"/>
                  </a:lnTo>
                  <a:lnTo>
                    <a:pt x="2313" y="3144"/>
                  </a:lnTo>
                  <a:lnTo>
                    <a:pt x="2317" y="3111"/>
                  </a:lnTo>
                  <a:lnTo>
                    <a:pt x="2320" y="3076"/>
                  </a:lnTo>
                  <a:lnTo>
                    <a:pt x="2322" y="3039"/>
                  </a:lnTo>
                  <a:lnTo>
                    <a:pt x="2324" y="2999"/>
                  </a:lnTo>
                  <a:lnTo>
                    <a:pt x="2325" y="2957"/>
                  </a:lnTo>
                  <a:lnTo>
                    <a:pt x="2325" y="2913"/>
                  </a:lnTo>
                  <a:lnTo>
                    <a:pt x="2325" y="2868"/>
                  </a:lnTo>
                  <a:lnTo>
                    <a:pt x="2324" y="2824"/>
                  </a:lnTo>
                  <a:lnTo>
                    <a:pt x="2322" y="2780"/>
                  </a:lnTo>
                  <a:lnTo>
                    <a:pt x="2320" y="2737"/>
                  </a:lnTo>
                  <a:lnTo>
                    <a:pt x="2317" y="2694"/>
                  </a:lnTo>
                  <a:lnTo>
                    <a:pt x="2313" y="2652"/>
                  </a:lnTo>
                  <a:lnTo>
                    <a:pt x="2309" y="2611"/>
                  </a:lnTo>
                  <a:lnTo>
                    <a:pt x="2305" y="2570"/>
                  </a:lnTo>
                  <a:lnTo>
                    <a:pt x="2300" y="2530"/>
                  </a:lnTo>
                  <a:lnTo>
                    <a:pt x="2295" y="2491"/>
                  </a:lnTo>
                  <a:lnTo>
                    <a:pt x="2289" y="2452"/>
                  </a:lnTo>
                  <a:lnTo>
                    <a:pt x="2282" y="2414"/>
                  </a:lnTo>
                  <a:lnTo>
                    <a:pt x="2275" y="2376"/>
                  </a:lnTo>
                  <a:lnTo>
                    <a:pt x="2267" y="2339"/>
                  </a:lnTo>
                  <a:lnTo>
                    <a:pt x="2258" y="2303"/>
                  </a:lnTo>
                  <a:lnTo>
                    <a:pt x="2250" y="2267"/>
                  </a:lnTo>
                  <a:lnTo>
                    <a:pt x="2240" y="2232"/>
                  </a:lnTo>
                  <a:lnTo>
                    <a:pt x="2231" y="2197"/>
                  </a:lnTo>
                  <a:lnTo>
                    <a:pt x="2221" y="2164"/>
                  </a:lnTo>
                  <a:lnTo>
                    <a:pt x="2209" y="2130"/>
                  </a:lnTo>
                  <a:lnTo>
                    <a:pt x="2198" y="2097"/>
                  </a:lnTo>
                  <a:lnTo>
                    <a:pt x="2186" y="2066"/>
                  </a:lnTo>
                  <a:lnTo>
                    <a:pt x="2175" y="2034"/>
                  </a:lnTo>
                  <a:lnTo>
                    <a:pt x="2162" y="2004"/>
                  </a:lnTo>
                  <a:lnTo>
                    <a:pt x="2148" y="1974"/>
                  </a:lnTo>
                  <a:lnTo>
                    <a:pt x="2135" y="1945"/>
                  </a:lnTo>
                  <a:lnTo>
                    <a:pt x="2121" y="1916"/>
                  </a:lnTo>
                  <a:lnTo>
                    <a:pt x="2107" y="1889"/>
                  </a:lnTo>
                  <a:lnTo>
                    <a:pt x="2091" y="1861"/>
                  </a:lnTo>
                  <a:lnTo>
                    <a:pt x="2076" y="1835"/>
                  </a:lnTo>
                  <a:lnTo>
                    <a:pt x="2061" y="1808"/>
                  </a:lnTo>
                  <a:lnTo>
                    <a:pt x="2044" y="1783"/>
                  </a:lnTo>
                  <a:lnTo>
                    <a:pt x="2028" y="1758"/>
                  </a:lnTo>
                  <a:lnTo>
                    <a:pt x="2012" y="1735"/>
                  </a:lnTo>
                  <a:lnTo>
                    <a:pt x="1995" y="1711"/>
                  </a:lnTo>
                  <a:lnTo>
                    <a:pt x="1976" y="1689"/>
                  </a:lnTo>
                  <a:lnTo>
                    <a:pt x="1959" y="1666"/>
                  </a:lnTo>
                  <a:lnTo>
                    <a:pt x="1941" y="1645"/>
                  </a:lnTo>
                  <a:lnTo>
                    <a:pt x="1921" y="1625"/>
                  </a:lnTo>
                  <a:lnTo>
                    <a:pt x="1903" y="1605"/>
                  </a:lnTo>
                  <a:lnTo>
                    <a:pt x="1884" y="1586"/>
                  </a:lnTo>
                  <a:lnTo>
                    <a:pt x="1863" y="1568"/>
                  </a:lnTo>
                  <a:lnTo>
                    <a:pt x="1844" y="1550"/>
                  </a:lnTo>
                  <a:lnTo>
                    <a:pt x="1823" y="1533"/>
                  </a:lnTo>
                  <a:lnTo>
                    <a:pt x="1803" y="1517"/>
                  </a:lnTo>
                  <a:lnTo>
                    <a:pt x="1782" y="1501"/>
                  </a:lnTo>
                  <a:lnTo>
                    <a:pt x="1760" y="1486"/>
                  </a:lnTo>
                  <a:lnTo>
                    <a:pt x="1739" y="1472"/>
                  </a:lnTo>
                  <a:lnTo>
                    <a:pt x="1717" y="1459"/>
                  </a:lnTo>
                  <a:lnTo>
                    <a:pt x="1695" y="1446"/>
                  </a:lnTo>
                  <a:lnTo>
                    <a:pt x="1673" y="1434"/>
                  </a:lnTo>
                  <a:lnTo>
                    <a:pt x="1650" y="1423"/>
                  </a:lnTo>
                  <a:lnTo>
                    <a:pt x="1628" y="1412"/>
                  </a:lnTo>
                  <a:lnTo>
                    <a:pt x="1604" y="1403"/>
                  </a:lnTo>
                  <a:lnTo>
                    <a:pt x="1581" y="1394"/>
                  </a:lnTo>
                  <a:lnTo>
                    <a:pt x="1558" y="1385"/>
                  </a:lnTo>
                  <a:lnTo>
                    <a:pt x="1534" y="1377"/>
                  </a:lnTo>
                  <a:lnTo>
                    <a:pt x="1510" y="1371"/>
                  </a:lnTo>
                  <a:lnTo>
                    <a:pt x="1485" y="1365"/>
                  </a:lnTo>
                  <a:lnTo>
                    <a:pt x="1461" y="1360"/>
                  </a:lnTo>
                  <a:lnTo>
                    <a:pt x="1436" y="1355"/>
                  </a:lnTo>
                  <a:lnTo>
                    <a:pt x="1412" y="1351"/>
                  </a:lnTo>
                  <a:lnTo>
                    <a:pt x="1387" y="1348"/>
                  </a:lnTo>
                  <a:lnTo>
                    <a:pt x="1362" y="1346"/>
                  </a:lnTo>
                  <a:lnTo>
                    <a:pt x="1362" y="1748"/>
                  </a:lnTo>
                  <a:lnTo>
                    <a:pt x="1370" y="1755"/>
                  </a:lnTo>
                  <a:lnTo>
                    <a:pt x="1379" y="1763"/>
                  </a:lnTo>
                  <a:lnTo>
                    <a:pt x="1387" y="1771"/>
                  </a:lnTo>
                  <a:lnTo>
                    <a:pt x="1396" y="1782"/>
                  </a:lnTo>
                  <a:lnTo>
                    <a:pt x="1404" y="1792"/>
                  </a:lnTo>
                  <a:lnTo>
                    <a:pt x="1412" y="1802"/>
                  </a:lnTo>
                  <a:lnTo>
                    <a:pt x="1427" y="1826"/>
                  </a:lnTo>
                  <a:lnTo>
                    <a:pt x="1441" y="1854"/>
                  </a:lnTo>
                  <a:lnTo>
                    <a:pt x="1455" y="1884"/>
                  </a:lnTo>
                  <a:lnTo>
                    <a:pt x="1467" y="1917"/>
                  </a:lnTo>
                  <a:lnTo>
                    <a:pt x="1479" y="1952"/>
                  </a:lnTo>
                  <a:lnTo>
                    <a:pt x="1489" y="1988"/>
                  </a:lnTo>
                  <a:lnTo>
                    <a:pt x="1498" y="2028"/>
                  </a:lnTo>
                  <a:lnTo>
                    <a:pt x="1506" y="2069"/>
                  </a:lnTo>
                  <a:lnTo>
                    <a:pt x="1513" y="2113"/>
                  </a:lnTo>
                  <a:lnTo>
                    <a:pt x="1518" y="2156"/>
                  </a:lnTo>
                  <a:lnTo>
                    <a:pt x="1522" y="2203"/>
                  </a:lnTo>
                  <a:lnTo>
                    <a:pt x="1524" y="2250"/>
                  </a:lnTo>
                  <a:lnTo>
                    <a:pt x="1525" y="2299"/>
                  </a:lnTo>
                  <a:close/>
                  <a:moveTo>
                    <a:pt x="1168" y="2034"/>
                  </a:moveTo>
                  <a:lnTo>
                    <a:pt x="1168" y="2553"/>
                  </a:lnTo>
                  <a:lnTo>
                    <a:pt x="1168" y="2561"/>
                  </a:lnTo>
                  <a:lnTo>
                    <a:pt x="1169" y="2568"/>
                  </a:lnTo>
                  <a:lnTo>
                    <a:pt x="1171" y="2575"/>
                  </a:lnTo>
                  <a:lnTo>
                    <a:pt x="1173" y="2583"/>
                  </a:lnTo>
                  <a:lnTo>
                    <a:pt x="1178" y="2589"/>
                  </a:lnTo>
                  <a:lnTo>
                    <a:pt x="1181" y="2595"/>
                  </a:lnTo>
                  <a:lnTo>
                    <a:pt x="1185" y="2602"/>
                  </a:lnTo>
                  <a:lnTo>
                    <a:pt x="1190" y="2608"/>
                  </a:lnTo>
                  <a:lnTo>
                    <a:pt x="1196" y="2613"/>
                  </a:lnTo>
                  <a:lnTo>
                    <a:pt x="1201" y="2617"/>
                  </a:lnTo>
                  <a:lnTo>
                    <a:pt x="1207" y="2621"/>
                  </a:lnTo>
                  <a:lnTo>
                    <a:pt x="1214" y="2624"/>
                  </a:lnTo>
                  <a:lnTo>
                    <a:pt x="1221" y="2627"/>
                  </a:lnTo>
                  <a:lnTo>
                    <a:pt x="1228" y="2629"/>
                  </a:lnTo>
                  <a:lnTo>
                    <a:pt x="1236" y="2630"/>
                  </a:lnTo>
                  <a:lnTo>
                    <a:pt x="1244" y="2630"/>
                  </a:lnTo>
                  <a:lnTo>
                    <a:pt x="1354" y="2630"/>
                  </a:lnTo>
                  <a:lnTo>
                    <a:pt x="1361" y="2630"/>
                  </a:lnTo>
                  <a:lnTo>
                    <a:pt x="1369" y="2629"/>
                  </a:lnTo>
                  <a:lnTo>
                    <a:pt x="1376" y="2627"/>
                  </a:lnTo>
                  <a:lnTo>
                    <a:pt x="1383" y="2624"/>
                  </a:lnTo>
                  <a:lnTo>
                    <a:pt x="1389" y="2621"/>
                  </a:lnTo>
                  <a:lnTo>
                    <a:pt x="1396" y="2617"/>
                  </a:lnTo>
                  <a:lnTo>
                    <a:pt x="1402" y="2613"/>
                  </a:lnTo>
                  <a:lnTo>
                    <a:pt x="1407" y="2608"/>
                  </a:lnTo>
                  <a:lnTo>
                    <a:pt x="1412" y="2602"/>
                  </a:lnTo>
                  <a:lnTo>
                    <a:pt x="1416" y="2595"/>
                  </a:lnTo>
                  <a:lnTo>
                    <a:pt x="1420" y="2589"/>
                  </a:lnTo>
                  <a:lnTo>
                    <a:pt x="1423" y="2583"/>
                  </a:lnTo>
                  <a:lnTo>
                    <a:pt x="1426" y="2575"/>
                  </a:lnTo>
                  <a:lnTo>
                    <a:pt x="1427" y="2568"/>
                  </a:lnTo>
                  <a:lnTo>
                    <a:pt x="1428" y="2561"/>
                  </a:lnTo>
                  <a:lnTo>
                    <a:pt x="1429" y="2553"/>
                  </a:lnTo>
                  <a:lnTo>
                    <a:pt x="1429" y="2034"/>
                  </a:lnTo>
                  <a:lnTo>
                    <a:pt x="1428" y="2027"/>
                  </a:lnTo>
                  <a:lnTo>
                    <a:pt x="1427" y="2019"/>
                  </a:lnTo>
                  <a:lnTo>
                    <a:pt x="1426" y="2012"/>
                  </a:lnTo>
                  <a:lnTo>
                    <a:pt x="1423" y="2005"/>
                  </a:lnTo>
                  <a:lnTo>
                    <a:pt x="1420" y="1998"/>
                  </a:lnTo>
                  <a:lnTo>
                    <a:pt x="1416" y="1991"/>
                  </a:lnTo>
                  <a:lnTo>
                    <a:pt x="1412" y="1985"/>
                  </a:lnTo>
                  <a:lnTo>
                    <a:pt x="1407" y="1979"/>
                  </a:lnTo>
                  <a:lnTo>
                    <a:pt x="1402" y="1974"/>
                  </a:lnTo>
                  <a:lnTo>
                    <a:pt x="1396" y="1970"/>
                  </a:lnTo>
                  <a:lnTo>
                    <a:pt x="1389" y="1966"/>
                  </a:lnTo>
                  <a:lnTo>
                    <a:pt x="1383" y="1963"/>
                  </a:lnTo>
                  <a:lnTo>
                    <a:pt x="1376" y="1960"/>
                  </a:lnTo>
                  <a:lnTo>
                    <a:pt x="1369" y="1959"/>
                  </a:lnTo>
                  <a:lnTo>
                    <a:pt x="1361" y="1957"/>
                  </a:lnTo>
                  <a:lnTo>
                    <a:pt x="1354" y="1957"/>
                  </a:lnTo>
                  <a:lnTo>
                    <a:pt x="1244" y="1957"/>
                  </a:lnTo>
                  <a:lnTo>
                    <a:pt x="1236" y="1957"/>
                  </a:lnTo>
                  <a:lnTo>
                    <a:pt x="1228" y="1959"/>
                  </a:lnTo>
                  <a:lnTo>
                    <a:pt x="1221" y="1960"/>
                  </a:lnTo>
                  <a:lnTo>
                    <a:pt x="1214" y="1963"/>
                  </a:lnTo>
                  <a:lnTo>
                    <a:pt x="1207" y="1966"/>
                  </a:lnTo>
                  <a:lnTo>
                    <a:pt x="1201" y="1970"/>
                  </a:lnTo>
                  <a:lnTo>
                    <a:pt x="1196" y="1974"/>
                  </a:lnTo>
                  <a:lnTo>
                    <a:pt x="1190" y="1979"/>
                  </a:lnTo>
                  <a:lnTo>
                    <a:pt x="1185" y="1985"/>
                  </a:lnTo>
                  <a:lnTo>
                    <a:pt x="1181" y="1991"/>
                  </a:lnTo>
                  <a:lnTo>
                    <a:pt x="1178" y="1998"/>
                  </a:lnTo>
                  <a:lnTo>
                    <a:pt x="1173" y="2005"/>
                  </a:lnTo>
                  <a:lnTo>
                    <a:pt x="1171" y="2012"/>
                  </a:lnTo>
                  <a:lnTo>
                    <a:pt x="1169" y="2019"/>
                  </a:lnTo>
                  <a:lnTo>
                    <a:pt x="1168" y="2027"/>
                  </a:lnTo>
                  <a:lnTo>
                    <a:pt x="1168" y="2034"/>
                  </a:lnTo>
                  <a:close/>
                  <a:moveTo>
                    <a:pt x="1789" y="827"/>
                  </a:moveTo>
                  <a:lnTo>
                    <a:pt x="1789" y="827"/>
                  </a:lnTo>
                  <a:lnTo>
                    <a:pt x="1809" y="825"/>
                  </a:lnTo>
                  <a:lnTo>
                    <a:pt x="1828" y="824"/>
                  </a:lnTo>
                  <a:lnTo>
                    <a:pt x="1849" y="823"/>
                  </a:lnTo>
                  <a:lnTo>
                    <a:pt x="1869" y="823"/>
                  </a:lnTo>
                  <a:lnTo>
                    <a:pt x="1909" y="825"/>
                  </a:lnTo>
                  <a:lnTo>
                    <a:pt x="1950" y="828"/>
                  </a:lnTo>
                  <a:lnTo>
                    <a:pt x="1989" y="833"/>
                  </a:lnTo>
                  <a:lnTo>
                    <a:pt x="2029" y="840"/>
                  </a:lnTo>
                  <a:lnTo>
                    <a:pt x="2069" y="848"/>
                  </a:lnTo>
                  <a:lnTo>
                    <a:pt x="2109" y="856"/>
                  </a:lnTo>
                  <a:lnTo>
                    <a:pt x="2188" y="873"/>
                  </a:lnTo>
                  <a:lnTo>
                    <a:pt x="2229" y="882"/>
                  </a:lnTo>
                  <a:lnTo>
                    <a:pt x="2269" y="890"/>
                  </a:lnTo>
                  <a:lnTo>
                    <a:pt x="2308" y="897"/>
                  </a:lnTo>
                  <a:lnTo>
                    <a:pt x="2348" y="904"/>
                  </a:lnTo>
                  <a:lnTo>
                    <a:pt x="2389" y="908"/>
                  </a:lnTo>
                  <a:lnTo>
                    <a:pt x="2429" y="911"/>
                  </a:lnTo>
                  <a:lnTo>
                    <a:pt x="2470" y="911"/>
                  </a:lnTo>
                  <a:lnTo>
                    <a:pt x="2511" y="910"/>
                  </a:lnTo>
                  <a:lnTo>
                    <a:pt x="2550" y="906"/>
                  </a:lnTo>
                  <a:lnTo>
                    <a:pt x="2588" y="901"/>
                  </a:lnTo>
                  <a:lnTo>
                    <a:pt x="2625" y="892"/>
                  </a:lnTo>
                  <a:lnTo>
                    <a:pt x="2660" y="882"/>
                  </a:lnTo>
                  <a:lnTo>
                    <a:pt x="2694" y="871"/>
                  </a:lnTo>
                  <a:lnTo>
                    <a:pt x="2727" y="857"/>
                  </a:lnTo>
                  <a:lnTo>
                    <a:pt x="2758" y="841"/>
                  </a:lnTo>
                  <a:lnTo>
                    <a:pt x="2788" y="824"/>
                  </a:lnTo>
                  <a:lnTo>
                    <a:pt x="2817" y="806"/>
                  </a:lnTo>
                  <a:lnTo>
                    <a:pt x="2844" y="785"/>
                  </a:lnTo>
                  <a:lnTo>
                    <a:pt x="2870" y="764"/>
                  </a:lnTo>
                  <a:lnTo>
                    <a:pt x="2894" y="741"/>
                  </a:lnTo>
                  <a:lnTo>
                    <a:pt x="2916" y="715"/>
                  </a:lnTo>
                  <a:lnTo>
                    <a:pt x="2938" y="690"/>
                  </a:lnTo>
                  <a:lnTo>
                    <a:pt x="2958" y="662"/>
                  </a:lnTo>
                  <a:lnTo>
                    <a:pt x="2977" y="634"/>
                  </a:lnTo>
                  <a:lnTo>
                    <a:pt x="2994" y="603"/>
                  </a:lnTo>
                  <a:lnTo>
                    <a:pt x="3010" y="573"/>
                  </a:lnTo>
                  <a:lnTo>
                    <a:pt x="3024" y="541"/>
                  </a:lnTo>
                  <a:lnTo>
                    <a:pt x="3037" y="508"/>
                  </a:lnTo>
                  <a:lnTo>
                    <a:pt x="3048" y="475"/>
                  </a:lnTo>
                  <a:lnTo>
                    <a:pt x="3058" y="440"/>
                  </a:lnTo>
                  <a:lnTo>
                    <a:pt x="3066" y="404"/>
                  </a:lnTo>
                  <a:lnTo>
                    <a:pt x="3073" y="369"/>
                  </a:lnTo>
                  <a:lnTo>
                    <a:pt x="3078" y="332"/>
                  </a:lnTo>
                  <a:lnTo>
                    <a:pt x="3083" y="294"/>
                  </a:lnTo>
                  <a:lnTo>
                    <a:pt x="3085" y="257"/>
                  </a:lnTo>
                  <a:lnTo>
                    <a:pt x="3085" y="219"/>
                  </a:lnTo>
                  <a:lnTo>
                    <a:pt x="3084" y="180"/>
                  </a:lnTo>
                  <a:lnTo>
                    <a:pt x="3082" y="142"/>
                  </a:lnTo>
                  <a:lnTo>
                    <a:pt x="3079" y="124"/>
                  </a:lnTo>
                  <a:lnTo>
                    <a:pt x="3075" y="109"/>
                  </a:lnTo>
                  <a:lnTo>
                    <a:pt x="3070" y="94"/>
                  </a:lnTo>
                  <a:lnTo>
                    <a:pt x="3063" y="80"/>
                  </a:lnTo>
                  <a:lnTo>
                    <a:pt x="3056" y="67"/>
                  </a:lnTo>
                  <a:lnTo>
                    <a:pt x="3047" y="56"/>
                  </a:lnTo>
                  <a:lnTo>
                    <a:pt x="3038" y="45"/>
                  </a:lnTo>
                  <a:lnTo>
                    <a:pt x="3026" y="36"/>
                  </a:lnTo>
                  <a:lnTo>
                    <a:pt x="3015" y="28"/>
                  </a:lnTo>
                  <a:lnTo>
                    <a:pt x="3003" y="20"/>
                  </a:lnTo>
                  <a:lnTo>
                    <a:pt x="2991" y="14"/>
                  </a:lnTo>
                  <a:lnTo>
                    <a:pt x="2978" y="9"/>
                  </a:lnTo>
                  <a:lnTo>
                    <a:pt x="2964" y="5"/>
                  </a:lnTo>
                  <a:lnTo>
                    <a:pt x="2950" y="2"/>
                  </a:lnTo>
                  <a:lnTo>
                    <a:pt x="2937" y="1"/>
                  </a:lnTo>
                  <a:lnTo>
                    <a:pt x="2923" y="0"/>
                  </a:lnTo>
                  <a:lnTo>
                    <a:pt x="2909" y="1"/>
                  </a:lnTo>
                  <a:lnTo>
                    <a:pt x="2895" y="2"/>
                  </a:lnTo>
                  <a:lnTo>
                    <a:pt x="2882" y="5"/>
                  </a:lnTo>
                  <a:lnTo>
                    <a:pt x="2870" y="9"/>
                  </a:lnTo>
                  <a:lnTo>
                    <a:pt x="2857" y="14"/>
                  </a:lnTo>
                  <a:lnTo>
                    <a:pt x="2845" y="20"/>
                  </a:lnTo>
                  <a:lnTo>
                    <a:pt x="2835" y="28"/>
                  </a:lnTo>
                  <a:lnTo>
                    <a:pt x="2825" y="36"/>
                  </a:lnTo>
                  <a:lnTo>
                    <a:pt x="2816" y="45"/>
                  </a:lnTo>
                  <a:lnTo>
                    <a:pt x="2807" y="55"/>
                  </a:lnTo>
                  <a:lnTo>
                    <a:pt x="2800" y="67"/>
                  </a:lnTo>
                  <a:lnTo>
                    <a:pt x="2795" y="80"/>
                  </a:lnTo>
                  <a:lnTo>
                    <a:pt x="2791" y="94"/>
                  </a:lnTo>
                  <a:lnTo>
                    <a:pt x="2788" y="108"/>
                  </a:lnTo>
                  <a:lnTo>
                    <a:pt x="2787" y="124"/>
                  </a:lnTo>
                  <a:lnTo>
                    <a:pt x="2787" y="142"/>
                  </a:lnTo>
                  <a:lnTo>
                    <a:pt x="2790" y="179"/>
                  </a:lnTo>
                  <a:lnTo>
                    <a:pt x="2791" y="217"/>
                  </a:lnTo>
                  <a:lnTo>
                    <a:pt x="2791" y="255"/>
                  </a:lnTo>
                  <a:lnTo>
                    <a:pt x="2790" y="291"/>
                  </a:lnTo>
                  <a:lnTo>
                    <a:pt x="2786" y="326"/>
                  </a:lnTo>
                  <a:lnTo>
                    <a:pt x="2780" y="361"/>
                  </a:lnTo>
                  <a:lnTo>
                    <a:pt x="2777" y="378"/>
                  </a:lnTo>
                  <a:lnTo>
                    <a:pt x="2773" y="394"/>
                  </a:lnTo>
                  <a:lnTo>
                    <a:pt x="2768" y="411"/>
                  </a:lnTo>
                  <a:lnTo>
                    <a:pt x="2762" y="426"/>
                  </a:lnTo>
                  <a:lnTo>
                    <a:pt x="2756" y="441"/>
                  </a:lnTo>
                  <a:lnTo>
                    <a:pt x="2748" y="456"/>
                  </a:lnTo>
                  <a:lnTo>
                    <a:pt x="2740" y="471"/>
                  </a:lnTo>
                  <a:lnTo>
                    <a:pt x="2732" y="484"/>
                  </a:lnTo>
                  <a:lnTo>
                    <a:pt x="2722" y="498"/>
                  </a:lnTo>
                  <a:lnTo>
                    <a:pt x="2712" y="510"/>
                  </a:lnTo>
                  <a:lnTo>
                    <a:pt x="2701" y="523"/>
                  </a:lnTo>
                  <a:lnTo>
                    <a:pt x="2689" y="535"/>
                  </a:lnTo>
                  <a:lnTo>
                    <a:pt x="2676" y="546"/>
                  </a:lnTo>
                  <a:lnTo>
                    <a:pt x="2662" y="556"/>
                  </a:lnTo>
                  <a:lnTo>
                    <a:pt x="2648" y="566"/>
                  </a:lnTo>
                  <a:lnTo>
                    <a:pt x="2631" y="576"/>
                  </a:lnTo>
                  <a:lnTo>
                    <a:pt x="2615" y="584"/>
                  </a:lnTo>
                  <a:lnTo>
                    <a:pt x="2597" y="592"/>
                  </a:lnTo>
                  <a:lnTo>
                    <a:pt x="2577" y="598"/>
                  </a:lnTo>
                  <a:lnTo>
                    <a:pt x="2558" y="605"/>
                  </a:lnTo>
                  <a:lnTo>
                    <a:pt x="2540" y="609"/>
                  </a:lnTo>
                  <a:lnTo>
                    <a:pt x="2521" y="613"/>
                  </a:lnTo>
                  <a:lnTo>
                    <a:pt x="2503" y="616"/>
                  </a:lnTo>
                  <a:lnTo>
                    <a:pt x="2485" y="618"/>
                  </a:lnTo>
                  <a:lnTo>
                    <a:pt x="2465" y="619"/>
                  </a:lnTo>
                  <a:lnTo>
                    <a:pt x="2447" y="620"/>
                  </a:lnTo>
                  <a:lnTo>
                    <a:pt x="2427" y="620"/>
                  </a:lnTo>
                  <a:lnTo>
                    <a:pt x="2409" y="620"/>
                  </a:lnTo>
                  <a:lnTo>
                    <a:pt x="2370" y="617"/>
                  </a:lnTo>
                  <a:lnTo>
                    <a:pt x="2333" y="613"/>
                  </a:lnTo>
                  <a:lnTo>
                    <a:pt x="2294" y="607"/>
                  </a:lnTo>
                  <a:lnTo>
                    <a:pt x="2255" y="600"/>
                  </a:lnTo>
                  <a:lnTo>
                    <a:pt x="2217" y="592"/>
                  </a:lnTo>
                  <a:lnTo>
                    <a:pt x="2179" y="583"/>
                  </a:lnTo>
                  <a:lnTo>
                    <a:pt x="2103" y="565"/>
                  </a:lnTo>
                  <a:lnTo>
                    <a:pt x="2065" y="556"/>
                  </a:lnTo>
                  <a:lnTo>
                    <a:pt x="2027" y="549"/>
                  </a:lnTo>
                  <a:lnTo>
                    <a:pt x="1990" y="542"/>
                  </a:lnTo>
                  <a:lnTo>
                    <a:pt x="1955" y="537"/>
                  </a:lnTo>
                  <a:lnTo>
                    <a:pt x="1916" y="533"/>
                  </a:lnTo>
                  <a:lnTo>
                    <a:pt x="1879" y="531"/>
                  </a:lnTo>
                  <a:lnTo>
                    <a:pt x="1843" y="530"/>
                  </a:lnTo>
                  <a:lnTo>
                    <a:pt x="1807" y="532"/>
                  </a:lnTo>
                  <a:lnTo>
                    <a:pt x="1772" y="534"/>
                  </a:lnTo>
                  <a:lnTo>
                    <a:pt x="1739" y="539"/>
                  </a:lnTo>
                  <a:lnTo>
                    <a:pt x="1706" y="545"/>
                  </a:lnTo>
                  <a:lnTo>
                    <a:pt x="1674" y="553"/>
                  </a:lnTo>
                  <a:lnTo>
                    <a:pt x="1643" y="562"/>
                  </a:lnTo>
                  <a:lnTo>
                    <a:pt x="1613" y="574"/>
                  </a:lnTo>
                  <a:lnTo>
                    <a:pt x="1584" y="586"/>
                  </a:lnTo>
                  <a:lnTo>
                    <a:pt x="1555" y="599"/>
                  </a:lnTo>
                  <a:lnTo>
                    <a:pt x="1528" y="614"/>
                  </a:lnTo>
                  <a:lnTo>
                    <a:pt x="1501" y="631"/>
                  </a:lnTo>
                  <a:lnTo>
                    <a:pt x="1476" y="649"/>
                  </a:lnTo>
                  <a:lnTo>
                    <a:pt x="1452" y="668"/>
                  </a:lnTo>
                  <a:lnTo>
                    <a:pt x="1428" y="689"/>
                  </a:lnTo>
                  <a:lnTo>
                    <a:pt x="1405" y="710"/>
                  </a:lnTo>
                  <a:lnTo>
                    <a:pt x="1383" y="733"/>
                  </a:lnTo>
                  <a:lnTo>
                    <a:pt x="1363" y="757"/>
                  </a:lnTo>
                  <a:lnTo>
                    <a:pt x="1343" y="782"/>
                  </a:lnTo>
                  <a:lnTo>
                    <a:pt x="1324" y="809"/>
                  </a:lnTo>
                  <a:lnTo>
                    <a:pt x="1306" y="835"/>
                  </a:lnTo>
                  <a:lnTo>
                    <a:pt x="1290" y="864"/>
                  </a:lnTo>
                  <a:lnTo>
                    <a:pt x="1273" y="893"/>
                  </a:lnTo>
                  <a:lnTo>
                    <a:pt x="1259" y="924"/>
                  </a:lnTo>
                  <a:lnTo>
                    <a:pt x="1245" y="955"/>
                  </a:lnTo>
                  <a:lnTo>
                    <a:pt x="1233" y="987"/>
                  </a:lnTo>
                  <a:lnTo>
                    <a:pt x="1220" y="1020"/>
                  </a:lnTo>
                  <a:lnTo>
                    <a:pt x="1209" y="1053"/>
                  </a:lnTo>
                  <a:lnTo>
                    <a:pt x="1200" y="1088"/>
                  </a:lnTo>
                  <a:lnTo>
                    <a:pt x="1191" y="1123"/>
                  </a:lnTo>
                  <a:lnTo>
                    <a:pt x="1160" y="1127"/>
                  </a:lnTo>
                  <a:lnTo>
                    <a:pt x="1129" y="1132"/>
                  </a:lnTo>
                  <a:lnTo>
                    <a:pt x="1098" y="1137"/>
                  </a:lnTo>
                  <a:lnTo>
                    <a:pt x="1068" y="1143"/>
                  </a:lnTo>
                  <a:lnTo>
                    <a:pt x="1038" y="1151"/>
                  </a:lnTo>
                  <a:lnTo>
                    <a:pt x="1007" y="1159"/>
                  </a:lnTo>
                  <a:lnTo>
                    <a:pt x="978" y="1168"/>
                  </a:lnTo>
                  <a:lnTo>
                    <a:pt x="948" y="1179"/>
                  </a:lnTo>
                  <a:lnTo>
                    <a:pt x="920" y="1190"/>
                  </a:lnTo>
                  <a:lnTo>
                    <a:pt x="890" y="1201"/>
                  </a:lnTo>
                  <a:lnTo>
                    <a:pt x="862" y="1214"/>
                  </a:lnTo>
                  <a:lnTo>
                    <a:pt x="833" y="1229"/>
                  </a:lnTo>
                  <a:lnTo>
                    <a:pt x="806" y="1243"/>
                  </a:lnTo>
                  <a:lnTo>
                    <a:pt x="778" y="1258"/>
                  </a:lnTo>
                  <a:lnTo>
                    <a:pt x="751" y="1274"/>
                  </a:lnTo>
                  <a:lnTo>
                    <a:pt x="724" y="1292"/>
                  </a:lnTo>
                  <a:lnTo>
                    <a:pt x="697" y="1310"/>
                  </a:lnTo>
                  <a:lnTo>
                    <a:pt x="671" y="1329"/>
                  </a:lnTo>
                  <a:lnTo>
                    <a:pt x="645" y="1350"/>
                  </a:lnTo>
                  <a:lnTo>
                    <a:pt x="619" y="1370"/>
                  </a:lnTo>
                  <a:lnTo>
                    <a:pt x="595" y="1391"/>
                  </a:lnTo>
                  <a:lnTo>
                    <a:pt x="569" y="1415"/>
                  </a:lnTo>
                  <a:lnTo>
                    <a:pt x="545" y="1438"/>
                  </a:lnTo>
                  <a:lnTo>
                    <a:pt x="521" y="1463"/>
                  </a:lnTo>
                  <a:lnTo>
                    <a:pt x="498" y="1487"/>
                  </a:lnTo>
                  <a:lnTo>
                    <a:pt x="475" y="1514"/>
                  </a:lnTo>
                  <a:lnTo>
                    <a:pt x="452" y="1540"/>
                  </a:lnTo>
                  <a:lnTo>
                    <a:pt x="430" y="1568"/>
                  </a:lnTo>
                  <a:lnTo>
                    <a:pt x="408" y="1596"/>
                  </a:lnTo>
                  <a:lnTo>
                    <a:pt x="387" y="1626"/>
                  </a:lnTo>
                  <a:lnTo>
                    <a:pt x="366" y="1656"/>
                  </a:lnTo>
                  <a:lnTo>
                    <a:pt x="345" y="1688"/>
                  </a:lnTo>
                  <a:lnTo>
                    <a:pt x="326" y="1719"/>
                  </a:lnTo>
                  <a:lnTo>
                    <a:pt x="307" y="1752"/>
                  </a:lnTo>
                  <a:lnTo>
                    <a:pt x="287" y="1786"/>
                  </a:lnTo>
                  <a:lnTo>
                    <a:pt x="269" y="1820"/>
                  </a:lnTo>
                  <a:lnTo>
                    <a:pt x="252" y="1855"/>
                  </a:lnTo>
                  <a:lnTo>
                    <a:pt x="234" y="1892"/>
                  </a:lnTo>
                  <a:lnTo>
                    <a:pt x="218" y="1928"/>
                  </a:lnTo>
                  <a:lnTo>
                    <a:pt x="202" y="1966"/>
                  </a:lnTo>
                  <a:lnTo>
                    <a:pt x="185" y="2005"/>
                  </a:lnTo>
                  <a:lnTo>
                    <a:pt x="171" y="2043"/>
                  </a:lnTo>
                  <a:lnTo>
                    <a:pt x="156" y="2083"/>
                  </a:lnTo>
                  <a:lnTo>
                    <a:pt x="143" y="2124"/>
                  </a:lnTo>
                  <a:lnTo>
                    <a:pt x="129" y="2166"/>
                  </a:lnTo>
                  <a:lnTo>
                    <a:pt x="116" y="2208"/>
                  </a:lnTo>
                  <a:lnTo>
                    <a:pt x="104" y="2251"/>
                  </a:lnTo>
                  <a:lnTo>
                    <a:pt x="93" y="2296"/>
                  </a:lnTo>
                  <a:lnTo>
                    <a:pt x="81" y="2340"/>
                  </a:lnTo>
                  <a:lnTo>
                    <a:pt x="71" y="2386"/>
                  </a:lnTo>
                  <a:lnTo>
                    <a:pt x="62" y="2432"/>
                  </a:lnTo>
                  <a:lnTo>
                    <a:pt x="53" y="2479"/>
                  </a:lnTo>
                  <a:lnTo>
                    <a:pt x="45" y="2527"/>
                  </a:lnTo>
                  <a:lnTo>
                    <a:pt x="38" y="2576"/>
                  </a:lnTo>
                  <a:lnTo>
                    <a:pt x="30" y="2625"/>
                  </a:lnTo>
                  <a:lnTo>
                    <a:pt x="24" y="2675"/>
                  </a:lnTo>
                  <a:lnTo>
                    <a:pt x="18" y="2726"/>
                  </a:lnTo>
                  <a:lnTo>
                    <a:pt x="14" y="2778"/>
                  </a:lnTo>
                  <a:lnTo>
                    <a:pt x="10" y="2830"/>
                  </a:lnTo>
                  <a:lnTo>
                    <a:pt x="6" y="2883"/>
                  </a:lnTo>
                  <a:lnTo>
                    <a:pt x="4" y="2937"/>
                  </a:lnTo>
                  <a:lnTo>
                    <a:pt x="2" y="2992"/>
                  </a:lnTo>
                  <a:lnTo>
                    <a:pt x="1" y="3047"/>
                  </a:lnTo>
                  <a:lnTo>
                    <a:pt x="0" y="3103"/>
                  </a:lnTo>
                  <a:lnTo>
                    <a:pt x="1" y="3162"/>
                  </a:lnTo>
                  <a:lnTo>
                    <a:pt x="2" y="3220"/>
                  </a:lnTo>
                  <a:lnTo>
                    <a:pt x="4" y="3277"/>
                  </a:lnTo>
                  <a:lnTo>
                    <a:pt x="7" y="3333"/>
                  </a:lnTo>
                  <a:lnTo>
                    <a:pt x="11" y="3389"/>
                  </a:lnTo>
                  <a:lnTo>
                    <a:pt x="15" y="3443"/>
                  </a:lnTo>
                  <a:lnTo>
                    <a:pt x="20" y="3497"/>
                  </a:lnTo>
                  <a:lnTo>
                    <a:pt x="26" y="3550"/>
                  </a:lnTo>
                  <a:lnTo>
                    <a:pt x="34" y="3602"/>
                  </a:lnTo>
                  <a:lnTo>
                    <a:pt x="41" y="3653"/>
                  </a:lnTo>
                  <a:lnTo>
                    <a:pt x="50" y="3703"/>
                  </a:lnTo>
                  <a:lnTo>
                    <a:pt x="59" y="3752"/>
                  </a:lnTo>
                  <a:lnTo>
                    <a:pt x="68" y="3799"/>
                  </a:lnTo>
                  <a:lnTo>
                    <a:pt x="79" y="3847"/>
                  </a:lnTo>
                  <a:lnTo>
                    <a:pt x="91" y="3893"/>
                  </a:lnTo>
                  <a:lnTo>
                    <a:pt x="102" y="3939"/>
                  </a:lnTo>
                  <a:lnTo>
                    <a:pt x="115" y="3984"/>
                  </a:lnTo>
                  <a:lnTo>
                    <a:pt x="128" y="4028"/>
                  </a:lnTo>
                  <a:lnTo>
                    <a:pt x="143" y="4070"/>
                  </a:lnTo>
                  <a:lnTo>
                    <a:pt x="157" y="4112"/>
                  </a:lnTo>
                  <a:lnTo>
                    <a:pt x="172" y="4153"/>
                  </a:lnTo>
                  <a:lnTo>
                    <a:pt x="188" y="4193"/>
                  </a:lnTo>
                  <a:lnTo>
                    <a:pt x="205" y="4232"/>
                  </a:lnTo>
                  <a:lnTo>
                    <a:pt x="222" y="4270"/>
                  </a:lnTo>
                  <a:lnTo>
                    <a:pt x="239" y="4308"/>
                  </a:lnTo>
                  <a:lnTo>
                    <a:pt x="258" y="4344"/>
                  </a:lnTo>
                  <a:lnTo>
                    <a:pt x="277" y="4379"/>
                  </a:lnTo>
                  <a:lnTo>
                    <a:pt x="296" y="4414"/>
                  </a:lnTo>
                  <a:lnTo>
                    <a:pt x="317" y="4447"/>
                  </a:lnTo>
                  <a:lnTo>
                    <a:pt x="337" y="4480"/>
                  </a:lnTo>
                  <a:lnTo>
                    <a:pt x="359" y="4512"/>
                  </a:lnTo>
                  <a:lnTo>
                    <a:pt x="381" y="4543"/>
                  </a:lnTo>
                  <a:lnTo>
                    <a:pt x="402" y="4573"/>
                  </a:lnTo>
                  <a:lnTo>
                    <a:pt x="426" y="4602"/>
                  </a:lnTo>
                  <a:lnTo>
                    <a:pt x="449" y="4630"/>
                  </a:lnTo>
                  <a:lnTo>
                    <a:pt x="473" y="4657"/>
                  </a:lnTo>
                  <a:lnTo>
                    <a:pt x="497" y="4684"/>
                  </a:lnTo>
                  <a:lnTo>
                    <a:pt x="521" y="4708"/>
                  </a:lnTo>
                  <a:lnTo>
                    <a:pt x="547" y="4732"/>
                  </a:lnTo>
                  <a:lnTo>
                    <a:pt x="572" y="4756"/>
                  </a:lnTo>
                  <a:lnTo>
                    <a:pt x="599" y="4778"/>
                  </a:lnTo>
                  <a:lnTo>
                    <a:pt x="625" y="4800"/>
                  </a:lnTo>
                  <a:lnTo>
                    <a:pt x="652" y="4821"/>
                  </a:lnTo>
                  <a:lnTo>
                    <a:pt x="679" y="4840"/>
                  </a:lnTo>
                  <a:lnTo>
                    <a:pt x="708" y="4859"/>
                  </a:lnTo>
                  <a:lnTo>
                    <a:pt x="735" y="4876"/>
                  </a:lnTo>
                  <a:lnTo>
                    <a:pt x="764" y="4893"/>
                  </a:lnTo>
                  <a:lnTo>
                    <a:pt x="793" y="4910"/>
                  </a:lnTo>
                  <a:lnTo>
                    <a:pt x="822" y="4924"/>
                  </a:lnTo>
                  <a:lnTo>
                    <a:pt x="853" y="4938"/>
                  </a:lnTo>
                  <a:lnTo>
                    <a:pt x="882" y="4951"/>
                  </a:lnTo>
                  <a:lnTo>
                    <a:pt x="913" y="4963"/>
                  </a:lnTo>
                  <a:lnTo>
                    <a:pt x="943" y="4974"/>
                  </a:lnTo>
                  <a:lnTo>
                    <a:pt x="974" y="4984"/>
                  </a:lnTo>
                  <a:lnTo>
                    <a:pt x="1005" y="4993"/>
                  </a:lnTo>
                  <a:lnTo>
                    <a:pt x="1037" y="5001"/>
                  </a:lnTo>
                  <a:lnTo>
                    <a:pt x="1069" y="5008"/>
                  </a:lnTo>
                  <a:lnTo>
                    <a:pt x="1101" y="5015"/>
                  </a:lnTo>
                  <a:lnTo>
                    <a:pt x="1133" y="5021"/>
                  </a:lnTo>
                  <a:lnTo>
                    <a:pt x="1165" y="5025"/>
                  </a:lnTo>
                  <a:lnTo>
                    <a:pt x="1199" y="5028"/>
                  </a:lnTo>
                  <a:lnTo>
                    <a:pt x="1232" y="5031"/>
                  </a:lnTo>
                  <a:lnTo>
                    <a:pt x="1265" y="5032"/>
                  </a:lnTo>
                  <a:lnTo>
                    <a:pt x="1299" y="5033"/>
                  </a:lnTo>
                  <a:lnTo>
                    <a:pt x="1332" y="5032"/>
                  </a:lnTo>
                  <a:lnTo>
                    <a:pt x="1365" y="5031"/>
                  </a:lnTo>
                  <a:lnTo>
                    <a:pt x="1399" y="5028"/>
                  </a:lnTo>
                  <a:lnTo>
                    <a:pt x="1431" y="5025"/>
                  </a:lnTo>
                  <a:lnTo>
                    <a:pt x="1464" y="5021"/>
                  </a:lnTo>
                  <a:lnTo>
                    <a:pt x="1496" y="5015"/>
                  </a:lnTo>
                  <a:lnTo>
                    <a:pt x="1528" y="5008"/>
                  </a:lnTo>
                  <a:lnTo>
                    <a:pt x="1561" y="5001"/>
                  </a:lnTo>
                  <a:lnTo>
                    <a:pt x="1592" y="4993"/>
                  </a:lnTo>
                  <a:lnTo>
                    <a:pt x="1623" y="4984"/>
                  </a:lnTo>
                  <a:lnTo>
                    <a:pt x="1654" y="4974"/>
                  </a:lnTo>
                  <a:lnTo>
                    <a:pt x="1685" y="4963"/>
                  </a:lnTo>
                  <a:lnTo>
                    <a:pt x="1715" y="4951"/>
                  </a:lnTo>
                  <a:lnTo>
                    <a:pt x="1745" y="4938"/>
                  </a:lnTo>
                  <a:lnTo>
                    <a:pt x="1775" y="4924"/>
                  </a:lnTo>
                  <a:lnTo>
                    <a:pt x="1804" y="4910"/>
                  </a:lnTo>
                  <a:lnTo>
                    <a:pt x="1833" y="4893"/>
                  </a:lnTo>
                  <a:lnTo>
                    <a:pt x="1861" y="4876"/>
                  </a:lnTo>
                  <a:lnTo>
                    <a:pt x="1890" y="4859"/>
                  </a:lnTo>
                  <a:lnTo>
                    <a:pt x="1917" y="4840"/>
                  </a:lnTo>
                  <a:lnTo>
                    <a:pt x="1945" y="4821"/>
                  </a:lnTo>
                  <a:lnTo>
                    <a:pt x="1972" y="4800"/>
                  </a:lnTo>
                  <a:lnTo>
                    <a:pt x="1999" y="4778"/>
                  </a:lnTo>
                  <a:lnTo>
                    <a:pt x="2024" y="4756"/>
                  </a:lnTo>
                  <a:lnTo>
                    <a:pt x="2051" y="4732"/>
                  </a:lnTo>
                  <a:lnTo>
                    <a:pt x="2075" y="4708"/>
                  </a:lnTo>
                  <a:lnTo>
                    <a:pt x="2100" y="4684"/>
                  </a:lnTo>
                  <a:lnTo>
                    <a:pt x="2124" y="4657"/>
                  </a:lnTo>
                  <a:lnTo>
                    <a:pt x="2148" y="4630"/>
                  </a:lnTo>
                  <a:lnTo>
                    <a:pt x="2172" y="4602"/>
                  </a:lnTo>
                  <a:lnTo>
                    <a:pt x="2194" y="4573"/>
                  </a:lnTo>
                  <a:lnTo>
                    <a:pt x="2217" y="4543"/>
                  </a:lnTo>
                  <a:lnTo>
                    <a:pt x="2238" y="4512"/>
                  </a:lnTo>
                  <a:lnTo>
                    <a:pt x="2259" y="4480"/>
                  </a:lnTo>
                  <a:lnTo>
                    <a:pt x="2280" y="4447"/>
                  </a:lnTo>
                  <a:lnTo>
                    <a:pt x="2300" y="4414"/>
                  </a:lnTo>
                  <a:lnTo>
                    <a:pt x="2320" y="4379"/>
                  </a:lnTo>
                  <a:lnTo>
                    <a:pt x="2339" y="4344"/>
                  </a:lnTo>
                  <a:lnTo>
                    <a:pt x="2357" y="4308"/>
                  </a:lnTo>
                  <a:lnTo>
                    <a:pt x="2376" y="4270"/>
                  </a:lnTo>
                  <a:lnTo>
                    <a:pt x="2392" y="4232"/>
                  </a:lnTo>
                  <a:lnTo>
                    <a:pt x="2409" y="4193"/>
                  </a:lnTo>
                  <a:lnTo>
                    <a:pt x="2424" y="4153"/>
                  </a:lnTo>
                  <a:lnTo>
                    <a:pt x="2440" y="4112"/>
                  </a:lnTo>
                  <a:lnTo>
                    <a:pt x="2455" y="4070"/>
                  </a:lnTo>
                  <a:lnTo>
                    <a:pt x="2468" y="4028"/>
                  </a:lnTo>
                  <a:lnTo>
                    <a:pt x="2483" y="3984"/>
                  </a:lnTo>
                  <a:lnTo>
                    <a:pt x="2495" y="3939"/>
                  </a:lnTo>
                  <a:lnTo>
                    <a:pt x="2507" y="3893"/>
                  </a:lnTo>
                  <a:lnTo>
                    <a:pt x="2518" y="3847"/>
                  </a:lnTo>
                  <a:lnTo>
                    <a:pt x="2528" y="3799"/>
                  </a:lnTo>
                  <a:lnTo>
                    <a:pt x="2539" y="3752"/>
                  </a:lnTo>
                  <a:lnTo>
                    <a:pt x="2548" y="3703"/>
                  </a:lnTo>
                  <a:lnTo>
                    <a:pt x="2556" y="3653"/>
                  </a:lnTo>
                  <a:lnTo>
                    <a:pt x="2564" y="3602"/>
                  </a:lnTo>
                  <a:lnTo>
                    <a:pt x="2570" y="3550"/>
                  </a:lnTo>
                  <a:lnTo>
                    <a:pt x="2576" y="3497"/>
                  </a:lnTo>
                  <a:lnTo>
                    <a:pt x="2581" y="3443"/>
                  </a:lnTo>
                  <a:lnTo>
                    <a:pt x="2586" y="3389"/>
                  </a:lnTo>
                  <a:lnTo>
                    <a:pt x="2590" y="3333"/>
                  </a:lnTo>
                  <a:lnTo>
                    <a:pt x="2593" y="3277"/>
                  </a:lnTo>
                  <a:lnTo>
                    <a:pt x="2595" y="3220"/>
                  </a:lnTo>
                  <a:lnTo>
                    <a:pt x="2597" y="3162"/>
                  </a:lnTo>
                  <a:lnTo>
                    <a:pt x="2597" y="3103"/>
                  </a:lnTo>
                  <a:lnTo>
                    <a:pt x="2597" y="3049"/>
                  </a:lnTo>
                  <a:lnTo>
                    <a:pt x="2596" y="2996"/>
                  </a:lnTo>
                  <a:lnTo>
                    <a:pt x="2594" y="2944"/>
                  </a:lnTo>
                  <a:lnTo>
                    <a:pt x="2592" y="2892"/>
                  </a:lnTo>
                  <a:lnTo>
                    <a:pt x="2588" y="2841"/>
                  </a:lnTo>
                  <a:lnTo>
                    <a:pt x="2584" y="2791"/>
                  </a:lnTo>
                  <a:lnTo>
                    <a:pt x="2580" y="2741"/>
                  </a:lnTo>
                  <a:lnTo>
                    <a:pt x="2575" y="2692"/>
                  </a:lnTo>
                  <a:lnTo>
                    <a:pt x="2569" y="2644"/>
                  </a:lnTo>
                  <a:lnTo>
                    <a:pt x="2563" y="2596"/>
                  </a:lnTo>
                  <a:lnTo>
                    <a:pt x="2556" y="2550"/>
                  </a:lnTo>
                  <a:lnTo>
                    <a:pt x="2549" y="2504"/>
                  </a:lnTo>
                  <a:lnTo>
                    <a:pt x="2541" y="2458"/>
                  </a:lnTo>
                  <a:lnTo>
                    <a:pt x="2531" y="2413"/>
                  </a:lnTo>
                  <a:lnTo>
                    <a:pt x="2522" y="2369"/>
                  </a:lnTo>
                  <a:lnTo>
                    <a:pt x="2512" y="2326"/>
                  </a:lnTo>
                  <a:lnTo>
                    <a:pt x="2502" y="2284"/>
                  </a:lnTo>
                  <a:lnTo>
                    <a:pt x="2491" y="2241"/>
                  </a:lnTo>
                  <a:lnTo>
                    <a:pt x="2478" y="2200"/>
                  </a:lnTo>
                  <a:lnTo>
                    <a:pt x="2466" y="2159"/>
                  </a:lnTo>
                  <a:lnTo>
                    <a:pt x="2453" y="2120"/>
                  </a:lnTo>
                  <a:lnTo>
                    <a:pt x="2440" y="2081"/>
                  </a:lnTo>
                  <a:lnTo>
                    <a:pt x="2426" y="2042"/>
                  </a:lnTo>
                  <a:lnTo>
                    <a:pt x="2412" y="2005"/>
                  </a:lnTo>
                  <a:lnTo>
                    <a:pt x="2397" y="1968"/>
                  </a:lnTo>
                  <a:lnTo>
                    <a:pt x="2382" y="1932"/>
                  </a:lnTo>
                  <a:lnTo>
                    <a:pt x="2365" y="1897"/>
                  </a:lnTo>
                  <a:lnTo>
                    <a:pt x="2349" y="1862"/>
                  </a:lnTo>
                  <a:lnTo>
                    <a:pt x="2332" y="1828"/>
                  </a:lnTo>
                  <a:lnTo>
                    <a:pt x="2314" y="1795"/>
                  </a:lnTo>
                  <a:lnTo>
                    <a:pt x="2297" y="1762"/>
                  </a:lnTo>
                  <a:lnTo>
                    <a:pt x="2279" y="1731"/>
                  </a:lnTo>
                  <a:lnTo>
                    <a:pt x="2259" y="1700"/>
                  </a:lnTo>
                  <a:lnTo>
                    <a:pt x="2240" y="1671"/>
                  </a:lnTo>
                  <a:lnTo>
                    <a:pt x="2221" y="1641"/>
                  </a:lnTo>
                  <a:lnTo>
                    <a:pt x="2200" y="1613"/>
                  </a:lnTo>
                  <a:lnTo>
                    <a:pt x="2180" y="1584"/>
                  </a:lnTo>
                  <a:lnTo>
                    <a:pt x="2159" y="1558"/>
                  </a:lnTo>
                  <a:lnTo>
                    <a:pt x="2137" y="1531"/>
                  </a:lnTo>
                  <a:lnTo>
                    <a:pt x="2116" y="1506"/>
                  </a:lnTo>
                  <a:lnTo>
                    <a:pt x="2093" y="1481"/>
                  </a:lnTo>
                  <a:lnTo>
                    <a:pt x="2071" y="1457"/>
                  </a:lnTo>
                  <a:lnTo>
                    <a:pt x="2048" y="1434"/>
                  </a:lnTo>
                  <a:lnTo>
                    <a:pt x="2024" y="1412"/>
                  </a:lnTo>
                  <a:lnTo>
                    <a:pt x="2001" y="1390"/>
                  </a:lnTo>
                  <a:lnTo>
                    <a:pt x="1977" y="1369"/>
                  </a:lnTo>
                  <a:lnTo>
                    <a:pt x="1953" y="1350"/>
                  </a:lnTo>
                  <a:lnTo>
                    <a:pt x="1927" y="1330"/>
                  </a:lnTo>
                  <a:lnTo>
                    <a:pt x="1903" y="1312"/>
                  </a:lnTo>
                  <a:lnTo>
                    <a:pt x="1877" y="1295"/>
                  </a:lnTo>
                  <a:lnTo>
                    <a:pt x="1851" y="1277"/>
                  </a:lnTo>
                  <a:lnTo>
                    <a:pt x="1825" y="1261"/>
                  </a:lnTo>
                  <a:lnTo>
                    <a:pt x="1799" y="1247"/>
                  </a:lnTo>
                  <a:lnTo>
                    <a:pt x="1772" y="1233"/>
                  </a:lnTo>
                  <a:lnTo>
                    <a:pt x="1745" y="1218"/>
                  </a:lnTo>
                  <a:lnTo>
                    <a:pt x="1717" y="1206"/>
                  </a:lnTo>
                  <a:lnTo>
                    <a:pt x="1690" y="1194"/>
                  </a:lnTo>
                  <a:lnTo>
                    <a:pt x="1662" y="1184"/>
                  </a:lnTo>
                  <a:lnTo>
                    <a:pt x="1635" y="1174"/>
                  </a:lnTo>
                  <a:lnTo>
                    <a:pt x="1606" y="1164"/>
                  </a:lnTo>
                  <a:lnTo>
                    <a:pt x="1578" y="1155"/>
                  </a:lnTo>
                  <a:lnTo>
                    <a:pt x="1549" y="1148"/>
                  </a:lnTo>
                  <a:lnTo>
                    <a:pt x="1520" y="1141"/>
                  </a:lnTo>
                  <a:lnTo>
                    <a:pt x="1490" y="1135"/>
                  </a:lnTo>
                  <a:lnTo>
                    <a:pt x="1499" y="1106"/>
                  </a:lnTo>
                  <a:lnTo>
                    <a:pt x="1509" y="1079"/>
                  </a:lnTo>
                  <a:lnTo>
                    <a:pt x="1519" y="1051"/>
                  </a:lnTo>
                  <a:lnTo>
                    <a:pt x="1530" y="1026"/>
                  </a:lnTo>
                  <a:lnTo>
                    <a:pt x="1543" y="1000"/>
                  </a:lnTo>
                  <a:lnTo>
                    <a:pt x="1557" y="976"/>
                  </a:lnTo>
                  <a:lnTo>
                    <a:pt x="1572" y="953"/>
                  </a:lnTo>
                  <a:lnTo>
                    <a:pt x="1589" y="932"/>
                  </a:lnTo>
                  <a:lnTo>
                    <a:pt x="1607" y="912"/>
                  </a:lnTo>
                  <a:lnTo>
                    <a:pt x="1618" y="903"/>
                  </a:lnTo>
                  <a:lnTo>
                    <a:pt x="1628" y="893"/>
                  </a:lnTo>
                  <a:lnTo>
                    <a:pt x="1638" y="885"/>
                  </a:lnTo>
                  <a:lnTo>
                    <a:pt x="1649" y="877"/>
                  </a:lnTo>
                  <a:lnTo>
                    <a:pt x="1660" y="870"/>
                  </a:lnTo>
                  <a:lnTo>
                    <a:pt x="1673" y="863"/>
                  </a:lnTo>
                  <a:lnTo>
                    <a:pt x="1686" y="857"/>
                  </a:lnTo>
                  <a:lnTo>
                    <a:pt x="1698" y="851"/>
                  </a:lnTo>
                  <a:lnTo>
                    <a:pt x="1712" y="845"/>
                  </a:lnTo>
                  <a:lnTo>
                    <a:pt x="1727" y="840"/>
                  </a:lnTo>
                  <a:lnTo>
                    <a:pt x="1741" y="836"/>
                  </a:lnTo>
                  <a:lnTo>
                    <a:pt x="1756" y="832"/>
                  </a:lnTo>
                  <a:lnTo>
                    <a:pt x="1772" y="829"/>
                  </a:lnTo>
                  <a:lnTo>
                    <a:pt x="1789" y="827"/>
                  </a:lnTo>
                  <a:close/>
                  <a:moveTo>
                    <a:pt x="2443" y="2988"/>
                  </a:moveTo>
                  <a:lnTo>
                    <a:pt x="2443" y="2988"/>
                  </a:lnTo>
                  <a:lnTo>
                    <a:pt x="2442" y="3039"/>
                  </a:lnTo>
                  <a:lnTo>
                    <a:pt x="2441" y="3087"/>
                  </a:lnTo>
                  <a:lnTo>
                    <a:pt x="2439" y="3132"/>
                  </a:lnTo>
                  <a:lnTo>
                    <a:pt x="2437" y="3175"/>
                  </a:lnTo>
                  <a:lnTo>
                    <a:pt x="2434" y="3216"/>
                  </a:lnTo>
                  <a:lnTo>
                    <a:pt x="2430" y="3254"/>
                  </a:lnTo>
                  <a:lnTo>
                    <a:pt x="2424" y="3289"/>
                  </a:lnTo>
                  <a:lnTo>
                    <a:pt x="2419" y="3323"/>
                  </a:lnTo>
                  <a:lnTo>
                    <a:pt x="2413" y="3354"/>
                  </a:lnTo>
                  <a:lnTo>
                    <a:pt x="2406" y="3383"/>
                  </a:lnTo>
                  <a:lnTo>
                    <a:pt x="2399" y="3409"/>
                  </a:lnTo>
                  <a:lnTo>
                    <a:pt x="2391" y="3434"/>
                  </a:lnTo>
                  <a:lnTo>
                    <a:pt x="2383" y="3456"/>
                  </a:lnTo>
                  <a:lnTo>
                    <a:pt x="2374" y="3477"/>
                  </a:lnTo>
                  <a:lnTo>
                    <a:pt x="2363" y="3495"/>
                  </a:lnTo>
                  <a:lnTo>
                    <a:pt x="2352" y="3512"/>
                  </a:lnTo>
                  <a:lnTo>
                    <a:pt x="2341" y="3526"/>
                  </a:lnTo>
                  <a:lnTo>
                    <a:pt x="2330" y="3540"/>
                  </a:lnTo>
                  <a:lnTo>
                    <a:pt x="2317" y="3552"/>
                  </a:lnTo>
                  <a:lnTo>
                    <a:pt x="2304" y="3561"/>
                  </a:lnTo>
                  <a:lnTo>
                    <a:pt x="2291" y="3569"/>
                  </a:lnTo>
                  <a:lnTo>
                    <a:pt x="2277" y="3576"/>
                  </a:lnTo>
                  <a:lnTo>
                    <a:pt x="2262" y="3581"/>
                  </a:lnTo>
                  <a:lnTo>
                    <a:pt x="2247" y="3585"/>
                  </a:lnTo>
                  <a:lnTo>
                    <a:pt x="2232" y="3589"/>
                  </a:lnTo>
                  <a:lnTo>
                    <a:pt x="2216" y="3591"/>
                  </a:lnTo>
                  <a:lnTo>
                    <a:pt x="2198" y="3591"/>
                  </a:lnTo>
                  <a:lnTo>
                    <a:pt x="2181" y="3590"/>
                  </a:lnTo>
                  <a:lnTo>
                    <a:pt x="2164" y="3588"/>
                  </a:lnTo>
                  <a:lnTo>
                    <a:pt x="2145" y="3584"/>
                  </a:lnTo>
                  <a:lnTo>
                    <a:pt x="2127" y="3581"/>
                  </a:lnTo>
                  <a:lnTo>
                    <a:pt x="2108" y="3576"/>
                  </a:lnTo>
                  <a:lnTo>
                    <a:pt x="2087" y="3571"/>
                  </a:lnTo>
                  <a:lnTo>
                    <a:pt x="2068" y="3564"/>
                  </a:lnTo>
                  <a:lnTo>
                    <a:pt x="2026" y="3550"/>
                  </a:lnTo>
                  <a:lnTo>
                    <a:pt x="1983" y="3534"/>
                  </a:lnTo>
                  <a:lnTo>
                    <a:pt x="1939" y="3514"/>
                  </a:lnTo>
                  <a:lnTo>
                    <a:pt x="1844" y="3473"/>
                  </a:lnTo>
                  <a:lnTo>
                    <a:pt x="1795" y="3452"/>
                  </a:lnTo>
                  <a:lnTo>
                    <a:pt x="1744" y="3432"/>
                  </a:lnTo>
                  <a:lnTo>
                    <a:pt x="1692" y="3411"/>
                  </a:lnTo>
                  <a:lnTo>
                    <a:pt x="1639" y="3392"/>
                  </a:lnTo>
                  <a:lnTo>
                    <a:pt x="1584" y="3375"/>
                  </a:lnTo>
                  <a:lnTo>
                    <a:pt x="1557" y="3367"/>
                  </a:lnTo>
                  <a:lnTo>
                    <a:pt x="1529" y="3358"/>
                  </a:lnTo>
                  <a:lnTo>
                    <a:pt x="1500" y="3352"/>
                  </a:lnTo>
                  <a:lnTo>
                    <a:pt x="1473" y="3346"/>
                  </a:lnTo>
                  <a:lnTo>
                    <a:pt x="1444" y="3341"/>
                  </a:lnTo>
                  <a:lnTo>
                    <a:pt x="1416" y="3336"/>
                  </a:lnTo>
                  <a:lnTo>
                    <a:pt x="1386" y="3333"/>
                  </a:lnTo>
                  <a:lnTo>
                    <a:pt x="1358" y="3330"/>
                  </a:lnTo>
                  <a:lnTo>
                    <a:pt x="1328" y="3328"/>
                  </a:lnTo>
                  <a:lnTo>
                    <a:pt x="1299" y="3328"/>
                  </a:lnTo>
                  <a:lnTo>
                    <a:pt x="1269" y="3328"/>
                  </a:lnTo>
                  <a:lnTo>
                    <a:pt x="1240" y="3330"/>
                  </a:lnTo>
                  <a:lnTo>
                    <a:pt x="1210" y="3333"/>
                  </a:lnTo>
                  <a:lnTo>
                    <a:pt x="1182" y="3336"/>
                  </a:lnTo>
                  <a:lnTo>
                    <a:pt x="1153" y="3341"/>
                  </a:lnTo>
                  <a:lnTo>
                    <a:pt x="1125" y="3346"/>
                  </a:lnTo>
                  <a:lnTo>
                    <a:pt x="1096" y="3352"/>
                  </a:lnTo>
                  <a:lnTo>
                    <a:pt x="1068" y="3358"/>
                  </a:lnTo>
                  <a:lnTo>
                    <a:pt x="1040" y="3367"/>
                  </a:lnTo>
                  <a:lnTo>
                    <a:pt x="1013" y="3375"/>
                  </a:lnTo>
                  <a:lnTo>
                    <a:pt x="959" y="3392"/>
                  </a:lnTo>
                  <a:lnTo>
                    <a:pt x="906" y="3411"/>
                  </a:lnTo>
                  <a:lnTo>
                    <a:pt x="854" y="3432"/>
                  </a:lnTo>
                  <a:lnTo>
                    <a:pt x="803" y="3452"/>
                  </a:lnTo>
                  <a:lnTo>
                    <a:pt x="753" y="3473"/>
                  </a:lnTo>
                  <a:lnTo>
                    <a:pt x="659" y="3514"/>
                  </a:lnTo>
                  <a:lnTo>
                    <a:pt x="614" y="3534"/>
                  </a:lnTo>
                  <a:lnTo>
                    <a:pt x="570" y="3550"/>
                  </a:lnTo>
                  <a:lnTo>
                    <a:pt x="530" y="3564"/>
                  </a:lnTo>
                  <a:lnTo>
                    <a:pt x="509" y="3571"/>
                  </a:lnTo>
                  <a:lnTo>
                    <a:pt x="490" y="3576"/>
                  </a:lnTo>
                  <a:lnTo>
                    <a:pt x="471" y="3581"/>
                  </a:lnTo>
                  <a:lnTo>
                    <a:pt x="452" y="3584"/>
                  </a:lnTo>
                  <a:lnTo>
                    <a:pt x="434" y="3588"/>
                  </a:lnTo>
                  <a:lnTo>
                    <a:pt x="416" y="3590"/>
                  </a:lnTo>
                  <a:lnTo>
                    <a:pt x="398" y="3591"/>
                  </a:lnTo>
                  <a:lnTo>
                    <a:pt x="382" y="3591"/>
                  </a:lnTo>
                  <a:lnTo>
                    <a:pt x="366" y="3589"/>
                  </a:lnTo>
                  <a:lnTo>
                    <a:pt x="350" y="3585"/>
                  </a:lnTo>
                  <a:lnTo>
                    <a:pt x="335" y="3581"/>
                  </a:lnTo>
                  <a:lnTo>
                    <a:pt x="320" y="3576"/>
                  </a:lnTo>
                  <a:lnTo>
                    <a:pt x="307" y="3569"/>
                  </a:lnTo>
                  <a:lnTo>
                    <a:pt x="292" y="3561"/>
                  </a:lnTo>
                  <a:lnTo>
                    <a:pt x="280" y="3552"/>
                  </a:lnTo>
                  <a:lnTo>
                    <a:pt x="268" y="3540"/>
                  </a:lnTo>
                  <a:lnTo>
                    <a:pt x="256" y="3526"/>
                  </a:lnTo>
                  <a:lnTo>
                    <a:pt x="244" y="3512"/>
                  </a:lnTo>
                  <a:lnTo>
                    <a:pt x="234" y="3495"/>
                  </a:lnTo>
                  <a:lnTo>
                    <a:pt x="224" y="3477"/>
                  </a:lnTo>
                  <a:lnTo>
                    <a:pt x="215" y="3456"/>
                  </a:lnTo>
                  <a:lnTo>
                    <a:pt x="206" y="3434"/>
                  </a:lnTo>
                  <a:lnTo>
                    <a:pt x="198" y="3409"/>
                  </a:lnTo>
                  <a:lnTo>
                    <a:pt x="190" y="3383"/>
                  </a:lnTo>
                  <a:lnTo>
                    <a:pt x="184" y="3354"/>
                  </a:lnTo>
                  <a:lnTo>
                    <a:pt x="178" y="3323"/>
                  </a:lnTo>
                  <a:lnTo>
                    <a:pt x="172" y="3289"/>
                  </a:lnTo>
                  <a:lnTo>
                    <a:pt x="168" y="3254"/>
                  </a:lnTo>
                  <a:lnTo>
                    <a:pt x="164" y="3216"/>
                  </a:lnTo>
                  <a:lnTo>
                    <a:pt x="161" y="3175"/>
                  </a:lnTo>
                  <a:lnTo>
                    <a:pt x="158" y="3132"/>
                  </a:lnTo>
                  <a:lnTo>
                    <a:pt x="156" y="3087"/>
                  </a:lnTo>
                  <a:lnTo>
                    <a:pt x="155" y="3039"/>
                  </a:lnTo>
                  <a:lnTo>
                    <a:pt x="155" y="2988"/>
                  </a:lnTo>
                  <a:lnTo>
                    <a:pt x="155" y="2936"/>
                  </a:lnTo>
                  <a:lnTo>
                    <a:pt x="156" y="2885"/>
                  </a:lnTo>
                  <a:lnTo>
                    <a:pt x="158" y="2834"/>
                  </a:lnTo>
                  <a:lnTo>
                    <a:pt x="161" y="2784"/>
                  </a:lnTo>
                  <a:lnTo>
                    <a:pt x="164" y="2735"/>
                  </a:lnTo>
                  <a:lnTo>
                    <a:pt x="168" y="2686"/>
                  </a:lnTo>
                  <a:lnTo>
                    <a:pt x="172" y="2639"/>
                  </a:lnTo>
                  <a:lnTo>
                    <a:pt x="178" y="2592"/>
                  </a:lnTo>
                  <a:lnTo>
                    <a:pt x="184" y="2546"/>
                  </a:lnTo>
                  <a:lnTo>
                    <a:pt x="190" y="2501"/>
                  </a:lnTo>
                  <a:lnTo>
                    <a:pt x="198" y="2456"/>
                  </a:lnTo>
                  <a:lnTo>
                    <a:pt x="206" y="2412"/>
                  </a:lnTo>
                  <a:lnTo>
                    <a:pt x="215" y="2368"/>
                  </a:lnTo>
                  <a:lnTo>
                    <a:pt x="224" y="2326"/>
                  </a:lnTo>
                  <a:lnTo>
                    <a:pt x="234" y="2284"/>
                  </a:lnTo>
                  <a:lnTo>
                    <a:pt x="244" y="2243"/>
                  </a:lnTo>
                  <a:lnTo>
                    <a:pt x="256" y="2203"/>
                  </a:lnTo>
                  <a:lnTo>
                    <a:pt x="268" y="2164"/>
                  </a:lnTo>
                  <a:lnTo>
                    <a:pt x="280" y="2125"/>
                  </a:lnTo>
                  <a:lnTo>
                    <a:pt x="292" y="2087"/>
                  </a:lnTo>
                  <a:lnTo>
                    <a:pt x="307" y="2051"/>
                  </a:lnTo>
                  <a:lnTo>
                    <a:pt x="320" y="2014"/>
                  </a:lnTo>
                  <a:lnTo>
                    <a:pt x="335" y="1978"/>
                  </a:lnTo>
                  <a:lnTo>
                    <a:pt x="350" y="1944"/>
                  </a:lnTo>
                  <a:lnTo>
                    <a:pt x="366" y="1910"/>
                  </a:lnTo>
                  <a:lnTo>
                    <a:pt x="382" y="1876"/>
                  </a:lnTo>
                  <a:lnTo>
                    <a:pt x="398" y="1844"/>
                  </a:lnTo>
                  <a:lnTo>
                    <a:pt x="416" y="1812"/>
                  </a:lnTo>
                  <a:lnTo>
                    <a:pt x="434" y="1782"/>
                  </a:lnTo>
                  <a:lnTo>
                    <a:pt x="452" y="1752"/>
                  </a:lnTo>
                  <a:lnTo>
                    <a:pt x="471" y="1723"/>
                  </a:lnTo>
                  <a:lnTo>
                    <a:pt x="490" y="1694"/>
                  </a:lnTo>
                  <a:lnTo>
                    <a:pt x="509" y="1666"/>
                  </a:lnTo>
                  <a:lnTo>
                    <a:pt x="530" y="1640"/>
                  </a:lnTo>
                  <a:lnTo>
                    <a:pt x="550" y="1615"/>
                  </a:lnTo>
                  <a:lnTo>
                    <a:pt x="570" y="1589"/>
                  </a:lnTo>
                  <a:lnTo>
                    <a:pt x="592" y="1565"/>
                  </a:lnTo>
                  <a:lnTo>
                    <a:pt x="614" y="1541"/>
                  </a:lnTo>
                  <a:lnTo>
                    <a:pt x="637" y="1519"/>
                  </a:lnTo>
                  <a:lnTo>
                    <a:pt x="659" y="1497"/>
                  </a:lnTo>
                  <a:lnTo>
                    <a:pt x="681" y="1476"/>
                  </a:lnTo>
                  <a:lnTo>
                    <a:pt x="705" y="1457"/>
                  </a:lnTo>
                  <a:lnTo>
                    <a:pt x="729" y="1437"/>
                  </a:lnTo>
                  <a:lnTo>
                    <a:pt x="753" y="1419"/>
                  </a:lnTo>
                  <a:lnTo>
                    <a:pt x="778" y="1402"/>
                  </a:lnTo>
                  <a:lnTo>
                    <a:pt x="803" y="1385"/>
                  </a:lnTo>
                  <a:lnTo>
                    <a:pt x="828" y="1369"/>
                  </a:lnTo>
                  <a:lnTo>
                    <a:pt x="854" y="1355"/>
                  </a:lnTo>
                  <a:lnTo>
                    <a:pt x="879" y="1341"/>
                  </a:lnTo>
                  <a:lnTo>
                    <a:pt x="906" y="1327"/>
                  </a:lnTo>
                  <a:lnTo>
                    <a:pt x="932" y="1315"/>
                  </a:lnTo>
                  <a:lnTo>
                    <a:pt x="959" y="1304"/>
                  </a:lnTo>
                  <a:lnTo>
                    <a:pt x="985" y="1294"/>
                  </a:lnTo>
                  <a:lnTo>
                    <a:pt x="1013" y="1284"/>
                  </a:lnTo>
                  <a:lnTo>
                    <a:pt x="1040" y="1275"/>
                  </a:lnTo>
                  <a:lnTo>
                    <a:pt x="1068" y="1267"/>
                  </a:lnTo>
                  <a:lnTo>
                    <a:pt x="1096" y="1261"/>
                  </a:lnTo>
                  <a:lnTo>
                    <a:pt x="1125" y="1255"/>
                  </a:lnTo>
                  <a:lnTo>
                    <a:pt x="1153" y="1250"/>
                  </a:lnTo>
                  <a:lnTo>
                    <a:pt x="1182" y="1246"/>
                  </a:lnTo>
                  <a:lnTo>
                    <a:pt x="1210" y="1243"/>
                  </a:lnTo>
                  <a:lnTo>
                    <a:pt x="1240" y="1240"/>
                  </a:lnTo>
                  <a:lnTo>
                    <a:pt x="1269" y="1239"/>
                  </a:lnTo>
                  <a:lnTo>
                    <a:pt x="1299" y="1238"/>
                  </a:lnTo>
                  <a:lnTo>
                    <a:pt x="1328" y="1239"/>
                  </a:lnTo>
                  <a:lnTo>
                    <a:pt x="1358" y="1240"/>
                  </a:lnTo>
                  <a:lnTo>
                    <a:pt x="1386" y="1243"/>
                  </a:lnTo>
                  <a:lnTo>
                    <a:pt x="1416" y="1246"/>
                  </a:lnTo>
                  <a:lnTo>
                    <a:pt x="1444" y="1250"/>
                  </a:lnTo>
                  <a:lnTo>
                    <a:pt x="1473" y="1255"/>
                  </a:lnTo>
                  <a:lnTo>
                    <a:pt x="1500" y="1261"/>
                  </a:lnTo>
                  <a:lnTo>
                    <a:pt x="1529" y="1267"/>
                  </a:lnTo>
                  <a:lnTo>
                    <a:pt x="1557" y="1275"/>
                  </a:lnTo>
                  <a:lnTo>
                    <a:pt x="1584" y="1284"/>
                  </a:lnTo>
                  <a:lnTo>
                    <a:pt x="1612" y="1294"/>
                  </a:lnTo>
                  <a:lnTo>
                    <a:pt x="1639" y="1304"/>
                  </a:lnTo>
                  <a:lnTo>
                    <a:pt x="1666" y="1315"/>
                  </a:lnTo>
                  <a:lnTo>
                    <a:pt x="1692" y="1327"/>
                  </a:lnTo>
                  <a:lnTo>
                    <a:pt x="1717" y="1341"/>
                  </a:lnTo>
                  <a:lnTo>
                    <a:pt x="1744" y="1355"/>
                  </a:lnTo>
                  <a:lnTo>
                    <a:pt x="1769" y="1369"/>
                  </a:lnTo>
                  <a:lnTo>
                    <a:pt x="1795" y="1385"/>
                  </a:lnTo>
                  <a:lnTo>
                    <a:pt x="1819" y="1402"/>
                  </a:lnTo>
                  <a:lnTo>
                    <a:pt x="1844" y="1419"/>
                  </a:lnTo>
                  <a:lnTo>
                    <a:pt x="1868" y="1437"/>
                  </a:lnTo>
                  <a:lnTo>
                    <a:pt x="1892" y="1457"/>
                  </a:lnTo>
                  <a:lnTo>
                    <a:pt x="1915" y="1476"/>
                  </a:lnTo>
                  <a:lnTo>
                    <a:pt x="1939" y="1497"/>
                  </a:lnTo>
                  <a:lnTo>
                    <a:pt x="1961" y="1519"/>
                  </a:lnTo>
                  <a:lnTo>
                    <a:pt x="1983" y="1541"/>
                  </a:lnTo>
                  <a:lnTo>
                    <a:pt x="2005" y="1565"/>
                  </a:lnTo>
                  <a:lnTo>
                    <a:pt x="2026" y="1589"/>
                  </a:lnTo>
                  <a:lnTo>
                    <a:pt x="2048" y="1615"/>
                  </a:lnTo>
                  <a:lnTo>
                    <a:pt x="2068" y="1640"/>
                  </a:lnTo>
                  <a:lnTo>
                    <a:pt x="2087" y="1666"/>
                  </a:lnTo>
                  <a:lnTo>
                    <a:pt x="2108" y="1694"/>
                  </a:lnTo>
                  <a:lnTo>
                    <a:pt x="2127" y="1723"/>
                  </a:lnTo>
                  <a:lnTo>
                    <a:pt x="2145" y="1752"/>
                  </a:lnTo>
                  <a:lnTo>
                    <a:pt x="2164" y="1782"/>
                  </a:lnTo>
                  <a:lnTo>
                    <a:pt x="2181" y="1812"/>
                  </a:lnTo>
                  <a:lnTo>
                    <a:pt x="2198" y="1844"/>
                  </a:lnTo>
                  <a:lnTo>
                    <a:pt x="2216" y="1876"/>
                  </a:lnTo>
                  <a:lnTo>
                    <a:pt x="2232" y="1910"/>
                  </a:lnTo>
                  <a:lnTo>
                    <a:pt x="2247" y="1944"/>
                  </a:lnTo>
                  <a:lnTo>
                    <a:pt x="2262" y="1978"/>
                  </a:lnTo>
                  <a:lnTo>
                    <a:pt x="2277" y="2014"/>
                  </a:lnTo>
                  <a:lnTo>
                    <a:pt x="2291" y="2051"/>
                  </a:lnTo>
                  <a:lnTo>
                    <a:pt x="2304" y="2087"/>
                  </a:lnTo>
                  <a:lnTo>
                    <a:pt x="2317" y="2125"/>
                  </a:lnTo>
                  <a:lnTo>
                    <a:pt x="2330" y="2164"/>
                  </a:lnTo>
                  <a:lnTo>
                    <a:pt x="2341" y="2203"/>
                  </a:lnTo>
                  <a:lnTo>
                    <a:pt x="2352" y="2243"/>
                  </a:lnTo>
                  <a:lnTo>
                    <a:pt x="2363" y="2284"/>
                  </a:lnTo>
                  <a:lnTo>
                    <a:pt x="2374" y="2326"/>
                  </a:lnTo>
                  <a:lnTo>
                    <a:pt x="2383" y="2368"/>
                  </a:lnTo>
                  <a:lnTo>
                    <a:pt x="2391" y="2412"/>
                  </a:lnTo>
                  <a:lnTo>
                    <a:pt x="2399" y="2456"/>
                  </a:lnTo>
                  <a:lnTo>
                    <a:pt x="2406" y="2501"/>
                  </a:lnTo>
                  <a:lnTo>
                    <a:pt x="2413" y="2546"/>
                  </a:lnTo>
                  <a:lnTo>
                    <a:pt x="2419" y="2592"/>
                  </a:lnTo>
                  <a:lnTo>
                    <a:pt x="2424" y="2639"/>
                  </a:lnTo>
                  <a:lnTo>
                    <a:pt x="2430" y="2686"/>
                  </a:lnTo>
                  <a:lnTo>
                    <a:pt x="2434" y="2735"/>
                  </a:lnTo>
                  <a:lnTo>
                    <a:pt x="2437" y="2784"/>
                  </a:lnTo>
                  <a:lnTo>
                    <a:pt x="2439" y="2834"/>
                  </a:lnTo>
                  <a:lnTo>
                    <a:pt x="2441" y="2885"/>
                  </a:lnTo>
                  <a:lnTo>
                    <a:pt x="2442" y="2936"/>
                  </a:lnTo>
                  <a:lnTo>
                    <a:pt x="2443" y="2988"/>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nvGrpSpPr>
          <p:cNvPr id="5" name="组合 4">
            <a:extLst>
              <a:ext uri="{FF2B5EF4-FFF2-40B4-BE49-F238E27FC236}">
                <a16:creationId xmlns:a16="http://schemas.microsoft.com/office/drawing/2014/main" xmlns="" id="{0DD66FCC-07A5-4B18-9DEC-17F454AA1425}"/>
              </a:ext>
            </a:extLst>
          </p:cNvPr>
          <p:cNvGrpSpPr/>
          <p:nvPr/>
        </p:nvGrpSpPr>
        <p:grpSpPr>
          <a:xfrm>
            <a:off x="8263018" y="1960141"/>
            <a:ext cx="1622946" cy="1622946"/>
            <a:chOff x="8263018" y="1960141"/>
            <a:chExt cx="1622946" cy="1622946"/>
          </a:xfrm>
        </p:grpSpPr>
        <p:grpSp>
          <p:nvGrpSpPr>
            <p:cNvPr id="31" name="组合 30">
              <a:extLst>
                <a:ext uri="{FF2B5EF4-FFF2-40B4-BE49-F238E27FC236}">
                  <a16:creationId xmlns:a16="http://schemas.microsoft.com/office/drawing/2014/main" xmlns="" id="{D7C06A96-9E52-420F-B346-373CF5A29443}"/>
                </a:ext>
              </a:extLst>
            </p:cNvPr>
            <p:cNvGrpSpPr/>
            <p:nvPr/>
          </p:nvGrpSpPr>
          <p:grpSpPr>
            <a:xfrm>
              <a:off x="8263018" y="1960141"/>
              <a:ext cx="1622946" cy="1622946"/>
              <a:chOff x="2716147" y="2106202"/>
              <a:chExt cx="1622946" cy="1622946"/>
            </a:xfrm>
          </p:grpSpPr>
          <p:sp>
            <p:nvSpPr>
              <p:cNvPr id="32" name="is1ide-Oval 8">
                <a:extLst>
                  <a:ext uri="{FF2B5EF4-FFF2-40B4-BE49-F238E27FC236}">
                    <a16:creationId xmlns:a16="http://schemas.microsoft.com/office/drawing/2014/main" xmlns="" id="{AF160B21-9681-403D-965A-BDFD33757741}"/>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34" name="is1ide-Oval 8">
                <a:extLst>
                  <a:ext uri="{FF2B5EF4-FFF2-40B4-BE49-F238E27FC236}">
                    <a16:creationId xmlns:a16="http://schemas.microsoft.com/office/drawing/2014/main" xmlns="" id="{D239900D-EADE-403E-AC72-2890749CCE79}"/>
                  </a:ext>
                </a:extLst>
              </p:cNvPr>
              <p:cNvSpPr/>
              <p:nvPr/>
            </p:nvSpPr>
            <p:spPr>
              <a:xfrm>
                <a:off x="2828972" y="2219027"/>
                <a:ext cx="1397296" cy="1397296"/>
              </a:xfrm>
              <a:prstGeom prst="ellipse">
                <a:avLst/>
              </a:prstGeom>
              <a:solidFill>
                <a:srgbClr val="1092F1"/>
              </a:solidFill>
              <a:ln w="12700" cap="flat">
                <a:solidFill>
                  <a:srgbClr val="1092F1"/>
                </a:solidFill>
                <a:miter lim="400000"/>
              </a:ln>
              <a:effectLst/>
            </p:spPr>
            <p:txBody>
              <a:bodyPr wrap="none" lIns="0" tIns="0" rIns="0" bIns="0" anchor="ctr">
                <a:normAutofit/>
              </a:bodyPr>
              <a:lstStyle/>
              <a:p>
                <a:pPr algn="ctr"/>
                <a:endParaRPr lang="zh-CN" altLang="en-US" sz="1600" dirty="0">
                  <a:solidFill>
                    <a:schemeClr val="bg1"/>
                  </a:solidFill>
                </a:endParaRPr>
              </a:p>
            </p:txBody>
          </p:sp>
        </p:grpSp>
        <p:sp>
          <p:nvSpPr>
            <p:cNvPr id="18" name="KSO_Shape">
              <a:extLst>
                <a:ext uri="{FF2B5EF4-FFF2-40B4-BE49-F238E27FC236}">
                  <a16:creationId xmlns:a16="http://schemas.microsoft.com/office/drawing/2014/main" xmlns="" id="{89B40003-CD2A-4429-B652-0544470CA03D}"/>
                </a:ext>
              </a:extLst>
            </p:cNvPr>
            <p:cNvSpPr>
              <a:spLocks/>
            </p:cNvSpPr>
            <p:nvPr/>
          </p:nvSpPr>
          <p:spPr bwMode="auto">
            <a:xfrm>
              <a:off x="8783026" y="2523386"/>
              <a:ext cx="582923" cy="496456"/>
            </a:xfrm>
            <a:custGeom>
              <a:avLst/>
              <a:gdLst/>
              <a:ahLst/>
              <a:cxnLst/>
              <a:rect l="0" t="0" r="r" b="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chemeClr val="bg1"/>
            </a:solidFill>
            <a:ln>
              <a:noFill/>
            </a:ln>
            <a:extLst/>
          </p:spPr>
          <p:txBody>
            <a:bodyPr bIns="396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grpSp>
    </p:spTree>
    <p:extLst>
      <p:ext uri="{BB962C8B-B14F-4D97-AF65-F5344CB8AC3E}">
        <p14:creationId xmlns:p14="http://schemas.microsoft.com/office/powerpoint/2010/main" val="3050959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 calcmode="lin" valueType="num">
                                      <p:cBhvr>
                                        <p:cTn id="13" dur="500" fill="hold"/>
                                        <p:tgtEl>
                                          <p:spTgt spid="4"/>
                                        </p:tgtEl>
                                        <p:attrNameLst>
                                          <p:attrName>style.rotation</p:attrName>
                                        </p:attrNameLst>
                                      </p:cBhvr>
                                      <p:tavLst>
                                        <p:tav tm="0">
                                          <p:val>
                                            <p:fltVal val="360"/>
                                          </p:val>
                                        </p:tav>
                                        <p:tav tm="100000">
                                          <p:val>
                                            <p:fltVal val="0"/>
                                          </p:val>
                                        </p:tav>
                                      </p:tavLst>
                                    </p:anim>
                                    <p:animEffect transition="in" filter="fade">
                                      <p:cBhvr>
                                        <p:cTn id="14" dur="500"/>
                                        <p:tgtEl>
                                          <p:spTgt spid="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par>
                          <p:cTn id="19" fill="hold">
                            <p:stCondLst>
                              <p:cond delay="1500"/>
                            </p:stCondLst>
                            <p:childTnLst>
                              <p:par>
                                <p:cTn id="20" presetID="49" presetClass="entr" presetSubtype="0" decel="10000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 calcmode="lin" valueType="num">
                                      <p:cBhvr>
                                        <p:cTn id="24" dur="500" fill="hold"/>
                                        <p:tgtEl>
                                          <p:spTgt spid="5"/>
                                        </p:tgtEl>
                                        <p:attrNameLst>
                                          <p:attrName>style.rotation</p:attrName>
                                        </p:attrNameLst>
                                      </p:cBhvr>
                                      <p:tavLst>
                                        <p:tav tm="0">
                                          <p:val>
                                            <p:fltVal val="360"/>
                                          </p:val>
                                        </p:tav>
                                        <p:tav tm="100000">
                                          <p:val>
                                            <p:fltVal val="0"/>
                                          </p:val>
                                        </p:tav>
                                      </p:tavLst>
                                    </p:anim>
                                    <p:animEffect transition="in" filter="fade">
                                      <p:cBhvr>
                                        <p:cTn id="25" dur="500"/>
                                        <p:tgtEl>
                                          <p:spTgt spid="5"/>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595739" y="837929"/>
            <a:ext cx="3667280" cy="474140"/>
            <a:chOff x="5071056" y="837929"/>
            <a:chExt cx="2716641"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071056" y="837929"/>
              <a:ext cx="2716641" cy="461665"/>
            </a:xfrm>
            <a:prstGeom prst="rect">
              <a:avLst/>
            </a:prstGeom>
          </p:spPr>
          <p:txBody>
            <a:bodyPr wrap="square">
              <a:spAutoFit/>
            </a:bodyPr>
            <a:lstStyle/>
            <a:p>
              <a:pPr algn="ct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&lt;head&gt;&lt;/head&gt;</a:t>
              </a:r>
            </a:p>
          </p:txBody>
        </p:sp>
      </p:grpSp>
      <p:sp>
        <p:nvSpPr>
          <p:cNvPr id="21" name="íṡľíḍè-Rectangle 17">
            <a:extLst>
              <a:ext uri="{FF2B5EF4-FFF2-40B4-BE49-F238E27FC236}">
                <a16:creationId xmlns:a16="http://schemas.microsoft.com/office/drawing/2014/main" xmlns="" id="{DF16C0EE-F047-4513-ABE9-3621ABC453F7}"/>
              </a:ext>
            </a:extLst>
          </p:cNvPr>
          <p:cNvSpPr/>
          <p:nvPr/>
        </p:nvSpPr>
        <p:spPr>
          <a:xfrm>
            <a:off x="1424819" y="2400261"/>
            <a:ext cx="10009112" cy="1691489"/>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30000"/>
              </a:lnSpc>
              <a:spcBef>
                <a:spcPts val="0"/>
              </a:spcBef>
              <a:spcAft>
                <a:spcPts val="0"/>
              </a:spcAft>
              <a:buClrTx/>
              <a:buSzTx/>
              <a:buFontTx/>
              <a:buNone/>
              <a:tabLst/>
              <a:defRPr/>
            </a:pP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这</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2</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个标记符分别表示头部信息的开始和结尾。</a:t>
            </a:r>
            <a:r>
              <a:rPr lang="zh-CN" altLang="en-US" sz="20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头部中包含的标记是页面的标题、序言、说明等内容，它本身不作为内容来显示，但影响网页显示的效果</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。头部中最常用的标记符是标题标记符和</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meta</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标记符，其中</a:t>
            </a:r>
            <a:r>
              <a:rPr lang="zh-CN" altLang="en-US" sz="20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标题标记符用于定义网页的标题，它的内容显示在网页窗口的标题栏中</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，网页标题可被浏览器用作书签和收藏清单。</a:t>
            </a:r>
          </a:p>
        </p:txBody>
      </p:sp>
      <p:sp>
        <p:nvSpPr>
          <p:cNvPr id="18" name="íṡľíḍè-Rectangle 17">
            <a:extLst>
              <a:ext uri="{FF2B5EF4-FFF2-40B4-BE49-F238E27FC236}">
                <a16:creationId xmlns:a16="http://schemas.microsoft.com/office/drawing/2014/main" xmlns="" id="{95947858-2762-4BDD-87C5-A75A77F7048B}"/>
              </a:ext>
            </a:extLst>
          </p:cNvPr>
          <p:cNvSpPr/>
          <p:nvPr/>
        </p:nvSpPr>
        <p:spPr>
          <a:xfrm>
            <a:off x="1424819" y="1816125"/>
            <a:ext cx="299090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white"/>
                </a:solidFill>
                <a:latin typeface="Times New Roman" panose="02020603050405020304" pitchFamily="18" charset="0"/>
                <a:ea typeface="微软雅黑"/>
                <a:cs typeface="Times New Roman" panose="02020603050405020304" pitchFamily="18" charset="0"/>
              </a:rPr>
              <a:t>&lt;head&gt;&lt;/head&gt;</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sp>
        <p:nvSpPr>
          <p:cNvPr id="22" name="íṡľíḍè-Rectangle 17">
            <a:extLst>
              <a:ext uri="{FF2B5EF4-FFF2-40B4-BE49-F238E27FC236}">
                <a16:creationId xmlns:a16="http://schemas.microsoft.com/office/drawing/2014/main" xmlns="" id="{2B3CFB2C-5281-4F62-9C80-76D4A8EE959C}"/>
              </a:ext>
            </a:extLst>
          </p:cNvPr>
          <p:cNvSpPr/>
          <p:nvPr/>
        </p:nvSpPr>
        <p:spPr>
          <a:xfrm>
            <a:off x="1424819" y="4912469"/>
            <a:ext cx="10009112" cy="1220098"/>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网页中显示的实际内容均包含在这</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2</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个正文标记符之间。正文标记符又称为实体标记。</a:t>
            </a:r>
          </a:p>
        </p:txBody>
      </p:sp>
      <p:sp>
        <p:nvSpPr>
          <p:cNvPr id="23" name="íṡľíḍè-Rectangle 17">
            <a:extLst>
              <a:ext uri="{FF2B5EF4-FFF2-40B4-BE49-F238E27FC236}">
                <a16:creationId xmlns:a16="http://schemas.microsoft.com/office/drawing/2014/main" xmlns="" id="{A5CAADFC-AF19-403A-8FDD-4CC67175A35D}"/>
              </a:ext>
            </a:extLst>
          </p:cNvPr>
          <p:cNvSpPr/>
          <p:nvPr/>
        </p:nvSpPr>
        <p:spPr>
          <a:xfrm>
            <a:off x="1424819" y="4328332"/>
            <a:ext cx="2990900" cy="576064"/>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white"/>
                </a:solidFill>
                <a:latin typeface="Times New Roman" panose="02020603050405020304" pitchFamily="18" charset="0"/>
                <a:ea typeface="微软雅黑"/>
                <a:cs typeface="Times New Roman" panose="02020603050405020304" pitchFamily="18" charset="0"/>
              </a:rPr>
              <a:t>&lt;body&gt;&lt;/body&gt;</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spTree>
    <p:extLst>
      <p:ext uri="{BB962C8B-B14F-4D97-AF65-F5344CB8AC3E}">
        <p14:creationId xmlns:p14="http://schemas.microsoft.com/office/powerpoint/2010/main" val="3244055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 presetClass="entr" presetSubtype="8" decel="6000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2" decel="6000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1+#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60000"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0-#ppt_w/2"/>
                                          </p:val>
                                        </p:tav>
                                        <p:tav tm="100000">
                                          <p:val>
                                            <p:strVal val="#ppt_x"/>
                                          </p:val>
                                        </p:tav>
                                      </p:tavLst>
                                    </p:anim>
                                    <p:anim calcmode="lin" valueType="num">
                                      <p:cBhvr additive="base">
                                        <p:cTn id="21" dur="500" fill="hold"/>
                                        <p:tgtEl>
                                          <p:spTgt spid="23"/>
                                        </p:tgtEl>
                                        <p:attrNameLst>
                                          <p:attrName>ppt_y</p:attrName>
                                        </p:attrNameLst>
                                      </p:cBhvr>
                                      <p:tavLst>
                                        <p:tav tm="0">
                                          <p:val>
                                            <p:strVal val="#ppt_y"/>
                                          </p:val>
                                        </p:tav>
                                        <p:tav tm="100000">
                                          <p:val>
                                            <p:strVal val="#ppt_y"/>
                                          </p:val>
                                        </p:tav>
                                      </p:tavLst>
                                    </p:anim>
                                  </p:childTnLst>
                                </p:cTn>
                              </p:par>
                              <p:par>
                                <p:cTn id="22" presetID="2" presetClass="entr" presetSubtype="2" decel="6000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1+#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P spid="22"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1100783" y="1599481"/>
            <a:ext cx="10657184" cy="2448892"/>
          </a:xfrm>
          <a:prstGeom prst="rect">
            <a:avLst/>
          </a:prstGeom>
          <a:noFill/>
        </p:spPr>
        <p:txBody>
          <a:bodyPr wrap="square" lIns="86376" tIns="43188" rIns="86376" bIns="43188" rtlCol="0">
            <a:spAutoFit/>
          </a:bodyPr>
          <a:lstStyle/>
          <a:p>
            <a:pPr algn="just">
              <a:lnSpc>
                <a:spcPct val="130000"/>
              </a:lnSpc>
            </a:pP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一种直译式脚本语言</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，它的</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解释器被称为</a:t>
            </a:r>
            <a:r>
              <a:rPr lang="en-US" altLang="zh-CN"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引擎，为浏览器的一部分</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，广泛用于客户端的脚本语言，最早是在</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（标准通用标记语言下的一个应用）网页上使用，用来给</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网页增加动态功能。</a:t>
            </a:r>
          </a:p>
          <a:p>
            <a:pPr algn="just">
              <a:lnSpc>
                <a:spcPct val="130000"/>
              </a:lnSpc>
            </a:pP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是一种属于网络的脚本语言，已经被广泛用于</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应用开发，常用来为网页添加各式各样的动态功能</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为用户提供更流畅美观的浏览效果。通常</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脚本是通过嵌入在</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HTML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中来实现自身的功能的。</a:t>
            </a:r>
          </a:p>
        </p:txBody>
      </p:sp>
      <p:grpSp>
        <p:nvGrpSpPr>
          <p:cNvPr id="24" name="组合 23">
            <a:extLst>
              <a:ext uri="{FF2B5EF4-FFF2-40B4-BE49-F238E27FC236}">
                <a16:creationId xmlns:a16="http://schemas.microsoft.com/office/drawing/2014/main" xmlns="" id="{5562CF40-2D96-4FC6-A8A8-B15B679E7162}"/>
              </a:ext>
            </a:extLst>
          </p:cNvPr>
          <p:cNvGrpSpPr/>
          <p:nvPr/>
        </p:nvGrpSpPr>
        <p:grpSpPr>
          <a:xfrm>
            <a:off x="596727" y="875216"/>
            <a:ext cx="3217692" cy="508862"/>
            <a:chOff x="1420106" y="1402730"/>
            <a:chExt cx="3217692" cy="508862"/>
          </a:xfrm>
          <a:effectLst>
            <a:outerShdw blurRad="50800" dist="38100" dir="2700000" algn="tl" rotWithShape="0">
              <a:prstClr val="black">
                <a:alpha val="20000"/>
              </a:prstClr>
            </a:outerShdw>
          </a:effectLst>
        </p:grpSpPr>
        <p:sp>
          <p:nvSpPr>
            <p:cNvPr id="25" name="Round Same Side Corner Rectangle 29">
              <a:extLst>
                <a:ext uri="{FF2B5EF4-FFF2-40B4-BE49-F238E27FC236}">
                  <a16:creationId xmlns:a16="http://schemas.microsoft.com/office/drawing/2014/main" xmlns="" id="{83747AF4-6C15-4750-9E6F-2491A111BD3B}"/>
                </a:ext>
              </a:extLst>
            </p:cNvPr>
            <p:cNvSpPr/>
            <p:nvPr/>
          </p:nvSpPr>
          <p:spPr>
            <a:xfrm rot="5400000">
              <a:off x="3061570" y="335365"/>
              <a:ext cx="508859" cy="2643596"/>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26" name="Round Same Side Corner Rectangle 45">
              <a:extLst>
                <a:ext uri="{FF2B5EF4-FFF2-40B4-BE49-F238E27FC236}">
                  <a16:creationId xmlns:a16="http://schemas.microsoft.com/office/drawing/2014/main" xmlns="" id="{95C6D672-43A5-4ABB-93F6-84F80E01D401}"/>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27" name="Rectangle 62">
              <a:extLst>
                <a:ext uri="{FF2B5EF4-FFF2-40B4-BE49-F238E27FC236}">
                  <a16:creationId xmlns:a16="http://schemas.microsoft.com/office/drawing/2014/main" xmlns="" id="{DC7BDC5A-25A7-4E5E-A434-10931BAF0689}"/>
                </a:ext>
              </a:extLst>
            </p:cNvPr>
            <p:cNvSpPr/>
            <p:nvPr/>
          </p:nvSpPr>
          <p:spPr>
            <a:xfrm>
              <a:off x="2053958" y="1402731"/>
              <a:ext cx="246249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lang="en-US" altLang="zh-CN" sz="2400" b="1" kern="0" dirty="0" err="1">
                  <a:solidFill>
                    <a:prstClr val="white"/>
                  </a:solidFill>
                  <a:latin typeface="Times New Roman" panose="02020603050405020304" pitchFamily="18" charset="0"/>
                  <a:ea typeface="微软雅黑" pitchFamily="34" charset="-122"/>
                  <a:cs typeface="Times New Roman" panose="02020603050405020304" pitchFamily="18" charset="0"/>
                  <a:sym typeface="+mn-lt"/>
                </a:rPr>
                <a:t>Javascript</a:t>
              </a:r>
              <a:endPar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endParaRPr>
            </a:p>
          </p:txBody>
        </p:sp>
        <p:sp>
          <p:nvSpPr>
            <p:cNvPr id="28" name="Rectangle 62">
              <a:extLst>
                <a:ext uri="{FF2B5EF4-FFF2-40B4-BE49-F238E27FC236}">
                  <a16:creationId xmlns:a16="http://schemas.microsoft.com/office/drawing/2014/main" xmlns="" id="{C5A4600C-45FC-4E6E-8E41-A137A217248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3</a:t>
              </a:r>
            </a:p>
          </p:txBody>
        </p:sp>
      </p:grpSp>
      <p:grpSp>
        <p:nvGrpSpPr>
          <p:cNvPr id="5" name="组合 4">
            <a:extLst>
              <a:ext uri="{FF2B5EF4-FFF2-40B4-BE49-F238E27FC236}">
                <a16:creationId xmlns:a16="http://schemas.microsoft.com/office/drawing/2014/main" xmlns="" id="{62ABEB29-8D81-425F-9E63-8C6B29C216B1}"/>
              </a:ext>
            </a:extLst>
          </p:cNvPr>
          <p:cNvGrpSpPr/>
          <p:nvPr/>
        </p:nvGrpSpPr>
        <p:grpSpPr>
          <a:xfrm>
            <a:off x="5072839" y="3832349"/>
            <a:ext cx="2713071" cy="2713069"/>
            <a:chOff x="5072839" y="3760341"/>
            <a:chExt cx="2713071" cy="2713069"/>
          </a:xfrm>
        </p:grpSpPr>
        <p:grpSp>
          <p:nvGrpSpPr>
            <p:cNvPr id="3" name="组合 2">
              <a:extLst>
                <a:ext uri="{FF2B5EF4-FFF2-40B4-BE49-F238E27FC236}">
                  <a16:creationId xmlns:a16="http://schemas.microsoft.com/office/drawing/2014/main" xmlns="" id="{7805053A-AACD-4B5A-858A-F41755159678}"/>
                </a:ext>
              </a:extLst>
            </p:cNvPr>
            <p:cNvGrpSpPr/>
            <p:nvPr/>
          </p:nvGrpSpPr>
          <p:grpSpPr>
            <a:xfrm>
              <a:off x="5072839" y="3760341"/>
              <a:ext cx="2713071" cy="2713069"/>
              <a:chOff x="4678381" y="2801439"/>
              <a:chExt cx="3024897" cy="3024896"/>
            </a:xfrm>
            <a:effectLst>
              <a:outerShdw blurRad="50800" dist="38100" dir="2700000" algn="tl" rotWithShape="0">
                <a:prstClr val="black">
                  <a:alpha val="20000"/>
                </a:prstClr>
              </a:outerShdw>
            </a:effectLst>
          </p:grpSpPr>
          <p:sp>
            <p:nvSpPr>
              <p:cNvPr id="37" name="ïṧḷïḓê-Straight Connector 4">
                <a:extLst>
                  <a:ext uri="{FF2B5EF4-FFF2-40B4-BE49-F238E27FC236}">
                    <a16:creationId xmlns:a16="http://schemas.microsoft.com/office/drawing/2014/main" xmlns="" id="{38F9B062-BF5D-4E02-AFE0-F66DE8077428}"/>
                  </a:ext>
                </a:extLst>
              </p:cNvPr>
              <p:cNvSpPr/>
              <p:nvPr/>
            </p:nvSpPr>
            <p:spPr>
              <a:xfrm flipH="1" flipV="1">
                <a:off x="5408338" y="3532214"/>
                <a:ext cx="389824" cy="389823"/>
              </a:xfrm>
              <a:prstGeom prst="line">
                <a:avLst/>
              </a:prstGeom>
              <a:ln w="12700">
                <a:solidFill>
                  <a:schemeClr val="bg1">
                    <a:lumMod val="50000"/>
                  </a:schemeClr>
                </a:solidFill>
                <a:miter lim="400000"/>
              </a:ln>
            </p:spPr>
            <p:txBody>
              <a:bodyPr anchor="ctr"/>
              <a:lstStyle/>
              <a:p>
                <a:pPr algn="ctr"/>
                <a:endParaRPr/>
              </a:p>
            </p:txBody>
          </p:sp>
          <p:sp>
            <p:nvSpPr>
              <p:cNvPr id="38" name="ïṧḷïḓê-Straight Connector 5">
                <a:extLst>
                  <a:ext uri="{FF2B5EF4-FFF2-40B4-BE49-F238E27FC236}">
                    <a16:creationId xmlns:a16="http://schemas.microsoft.com/office/drawing/2014/main" xmlns="" id="{77E63C9A-55C1-4E50-98D1-BF63B91B4883}"/>
                  </a:ext>
                </a:extLst>
              </p:cNvPr>
              <p:cNvSpPr/>
              <p:nvPr/>
            </p:nvSpPr>
            <p:spPr>
              <a:xfrm flipV="1">
                <a:off x="6583496" y="3531395"/>
                <a:ext cx="389824" cy="389823"/>
              </a:xfrm>
              <a:prstGeom prst="line">
                <a:avLst/>
              </a:prstGeom>
              <a:ln w="12700">
                <a:solidFill>
                  <a:schemeClr val="bg1">
                    <a:lumMod val="50000"/>
                  </a:schemeClr>
                </a:solidFill>
                <a:miter lim="400000"/>
              </a:ln>
            </p:spPr>
            <p:txBody>
              <a:bodyPr anchor="ctr"/>
              <a:lstStyle/>
              <a:p>
                <a:pPr algn="ctr"/>
                <a:endParaRPr/>
              </a:p>
            </p:txBody>
          </p:sp>
          <p:sp>
            <p:nvSpPr>
              <p:cNvPr id="39" name="i$liḋe-Straight Connector 6">
                <a:extLst>
                  <a:ext uri="{FF2B5EF4-FFF2-40B4-BE49-F238E27FC236}">
                    <a16:creationId xmlns:a16="http://schemas.microsoft.com/office/drawing/2014/main" xmlns="" id="{27A4BA7A-E460-45BB-AF20-6BD231FB6006}"/>
                  </a:ext>
                </a:extLst>
              </p:cNvPr>
              <p:cNvSpPr/>
              <p:nvPr/>
            </p:nvSpPr>
            <p:spPr>
              <a:xfrm>
                <a:off x="6584314" y="4706553"/>
                <a:ext cx="389824" cy="389823"/>
              </a:xfrm>
              <a:prstGeom prst="line">
                <a:avLst/>
              </a:prstGeom>
              <a:ln w="12700">
                <a:solidFill>
                  <a:schemeClr val="bg1">
                    <a:lumMod val="50000"/>
                  </a:schemeClr>
                </a:solidFill>
                <a:miter lim="400000"/>
              </a:ln>
            </p:spPr>
            <p:txBody>
              <a:bodyPr anchor="ctr"/>
              <a:lstStyle/>
              <a:p>
                <a:pPr algn="ctr"/>
                <a:endParaRPr/>
              </a:p>
            </p:txBody>
          </p:sp>
          <p:sp>
            <p:nvSpPr>
              <p:cNvPr id="40" name="i$liḋe-Straight Connector 7">
                <a:extLst>
                  <a:ext uri="{FF2B5EF4-FFF2-40B4-BE49-F238E27FC236}">
                    <a16:creationId xmlns:a16="http://schemas.microsoft.com/office/drawing/2014/main" xmlns="" id="{49C783AF-81EF-418B-9FB8-DFC60BF1CF4B}"/>
                  </a:ext>
                </a:extLst>
              </p:cNvPr>
              <p:cNvSpPr/>
              <p:nvPr/>
            </p:nvSpPr>
            <p:spPr>
              <a:xfrm flipH="1">
                <a:off x="5409157" y="4707371"/>
                <a:ext cx="389824" cy="389823"/>
              </a:xfrm>
              <a:prstGeom prst="line">
                <a:avLst/>
              </a:prstGeom>
              <a:ln w="12700">
                <a:solidFill>
                  <a:schemeClr val="bg1">
                    <a:lumMod val="50000"/>
                  </a:schemeClr>
                </a:solidFill>
                <a:miter lim="400000"/>
              </a:ln>
            </p:spPr>
            <p:txBody>
              <a:bodyPr anchor="ctr"/>
              <a:lstStyle/>
              <a:p>
                <a:pPr algn="ctr"/>
                <a:endParaRPr/>
              </a:p>
            </p:txBody>
          </p:sp>
          <p:sp>
            <p:nvSpPr>
              <p:cNvPr id="69" name="i$liḋe-Freeform: Shape 21">
                <a:extLst>
                  <a:ext uri="{FF2B5EF4-FFF2-40B4-BE49-F238E27FC236}">
                    <a16:creationId xmlns:a16="http://schemas.microsoft.com/office/drawing/2014/main" xmlns="" id="{201749AA-5AD2-46D3-A336-94728C25DE4E}"/>
                  </a:ext>
                </a:extLst>
              </p:cNvPr>
              <p:cNvSpPr/>
              <p:nvPr/>
            </p:nvSpPr>
            <p:spPr>
              <a:xfrm rot="18900000">
                <a:off x="4678381" y="2801439"/>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67" name="i$liḋe-Freeform: Shape 26">
                <a:extLst>
                  <a:ext uri="{FF2B5EF4-FFF2-40B4-BE49-F238E27FC236}">
                    <a16:creationId xmlns:a16="http://schemas.microsoft.com/office/drawing/2014/main" xmlns="" id="{1EF42C3C-A0DB-40CD-A502-092D1B9477D2}"/>
                  </a:ext>
                </a:extLst>
              </p:cNvPr>
              <p:cNvSpPr/>
              <p:nvPr/>
            </p:nvSpPr>
            <p:spPr>
              <a:xfrm rot="18900000">
                <a:off x="6769536" y="2801439"/>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63" name="i$liḋe-Freeform: Shape 29">
                <a:extLst>
                  <a:ext uri="{FF2B5EF4-FFF2-40B4-BE49-F238E27FC236}">
                    <a16:creationId xmlns:a16="http://schemas.microsoft.com/office/drawing/2014/main" xmlns="" id="{9883ED2E-1980-4C7E-9135-9805F7AD8C89}"/>
                  </a:ext>
                </a:extLst>
              </p:cNvPr>
              <p:cNvSpPr/>
              <p:nvPr/>
            </p:nvSpPr>
            <p:spPr>
              <a:xfrm rot="18900000">
                <a:off x="6769536" y="4892593"/>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61" name="i$liḋe-Freeform: Shape 32">
                <a:extLst>
                  <a:ext uri="{FF2B5EF4-FFF2-40B4-BE49-F238E27FC236}">
                    <a16:creationId xmlns:a16="http://schemas.microsoft.com/office/drawing/2014/main" xmlns="" id="{16C05AE3-4CEB-41E8-85D1-D7D269AE531F}"/>
                  </a:ext>
                </a:extLst>
              </p:cNvPr>
              <p:cNvSpPr/>
              <p:nvPr/>
            </p:nvSpPr>
            <p:spPr>
              <a:xfrm rot="18900000">
                <a:off x="4678382" y="4892593"/>
                <a:ext cx="933742" cy="933742"/>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0050A3"/>
              </a:solidFill>
              <a:ln w="12700" cap="flat">
                <a:noFill/>
                <a:miter lim="400000"/>
              </a:ln>
              <a:effectLst/>
            </p:spPr>
            <p:txBody>
              <a:bodyPr anchor="ctr"/>
              <a:lstStyle/>
              <a:p>
                <a:pPr algn="ctr"/>
                <a:endParaRPr/>
              </a:p>
            </p:txBody>
          </p:sp>
          <p:sp>
            <p:nvSpPr>
              <p:cNvPr id="46" name="i$liḋe-Freeform: Shape 35">
                <a:extLst>
                  <a:ext uri="{FF2B5EF4-FFF2-40B4-BE49-F238E27FC236}">
                    <a16:creationId xmlns:a16="http://schemas.microsoft.com/office/drawing/2014/main" xmlns="" id="{5778C95C-0157-4F1E-BD60-916E97DC2103}"/>
                  </a:ext>
                </a:extLst>
              </p:cNvPr>
              <p:cNvSpPr/>
              <p:nvPr/>
            </p:nvSpPr>
            <p:spPr>
              <a:xfrm rot="18900000">
                <a:off x="5489243" y="3612299"/>
                <a:ext cx="1403177" cy="1403175"/>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FFC000"/>
              </a:solidFill>
              <a:ln w="12700" cap="flat">
                <a:noFill/>
                <a:miter lim="400000"/>
              </a:ln>
              <a:effectLst/>
            </p:spPr>
            <p:txBody>
              <a:bodyPr anchor="ctr"/>
              <a:lstStyle/>
              <a:p>
                <a:pPr algn="ctr"/>
                <a:endParaRPr dirty="0"/>
              </a:p>
            </p:txBody>
          </p:sp>
        </p:grpSp>
        <p:sp>
          <p:nvSpPr>
            <p:cNvPr id="29" name="KSO_Shape">
              <a:extLst>
                <a:ext uri="{FF2B5EF4-FFF2-40B4-BE49-F238E27FC236}">
                  <a16:creationId xmlns:a16="http://schemas.microsoft.com/office/drawing/2014/main" xmlns="" id="{58022A77-CEA6-4E74-8B31-13D4F52CCB8D}"/>
                </a:ext>
              </a:extLst>
            </p:cNvPr>
            <p:cNvSpPr/>
            <p:nvPr/>
          </p:nvSpPr>
          <p:spPr>
            <a:xfrm>
              <a:off x="6108561" y="4798413"/>
              <a:ext cx="664617" cy="636925"/>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spTree>
    <p:extLst>
      <p:ext uri="{BB962C8B-B14F-4D97-AF65-F5344CB8AC3E}">
        <p14:creationId xmlns:p14="http://schemas.microsoft.com/office/powerpoint/2010/main" val="518315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p:tgtEl>
                                          <p:spTgt spid="24"/>
                                        </p:tgtEl>
                                        <p:attrNameLst>
                                          <p:attrName>ppt_x</p:attrName>
                                        </p:attrNameLst>
                                      </p:cBhvr>
                                      <p:tavLst>
                                        <p:tav tm="0">
                                          <p:val>
                                            <p:strVal val="#ppt_x-#ppt_w*1.125000"/>
                                          </p:val>
                                        </p:tav>
                                        <p:tav tm="100000">
                                          <p:val>
                                            <p:strVal val="#ppt_x"/>
                                          </p:val>
                                        </p:tav>
                                      </p:tavLst>
                                    </p:anim>
                                    <p:animEffect transition="in" filter="wipe(right)">
                                      <p:cBhvr>
                                        <p:cTn id="8" dur="500"/>
                                        <p:tgtEl>
                                          <p:spTgt spid="24"/>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xmlns="" id="{35C1935A-C738-40F2-BBEB-DD17E5F1288C}"/>
              </a:ext>
            </a:extLst>
          </p:cNvPr>
          <p:cNvGrpSpPr/>
          <p:nvPr/>
        </p:nvGrpSpPr>
        <p:grpSpPr>
          <a:xfrm>
            <a:off x="1532831" y="4037084"/>
            <a:ext cx="8640960" cy="1569660"/>
            <a:chOff x="4933525" y="2509901"/>
            <a:chExt cx="8640960" cy="1569660"/>
          </a:xfrm>
        </p:grpSpPr>
        <p:sp>
          <p:nvSpPr>
            <p:cNvPr id="16" name="六边形 15">
              <a:extLst>
                <a:ext uri="{FF2B5EF4-FFF2-40B4-BE49-F238E27FC236}">
                  <a16:creationId xmlns:a16="http://schemas.microsoft.com/office/drawing/2014/main" xmlns="" id="{B8DEC9E8-4390-462F-ACFD-92E59FEA8397}"/>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日常用途</a:t>
              </a:r>
            </a:p>
          </p:txBody>
        </p:sp>
        <p:sp>
          <p:nvSpPr>
            <p:cNvPr id="17" name="文本框 7">
              <a:extLst>
                <a:ext uri="{FF2B5EF4-FFF2-40B4-BE49-F238E27FC236}">
                  <a16:creationId xmlns:a16="http://schemas.microsoft.com/office/drawing/2014/main" xmlns="" id="{7D3D2013-828A-4DCC-8760-E3EC4A80B3B0}"/>
                </a:ext>
              </a:extLst>
            </p:cNvPr>
            <p:cNvSpPr txBox="1">
              <a:spLocks noChangeArrowheads="1"/>
            </p:cNvSpPr>
            <p:nvPr/>
          </p:nvSpPr>
          <p:spPr bwMode="auto">
            <a:xfrm>
              <a:off x="6984268" y="2509901"/>
              <a:ext cx="659021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嵌入动态文本于</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HTML</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页面、对浏览器事件做出响应、读写</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HTML</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元素、在数据被提交到服务器之前验证数据、检测访客的浏览器信息、控制</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cookies</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，包括创建和修改等。 </a:t>
              </a:r>
              <a:endParaRPr lang="zh-CN" altLang="en-US" sz="14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18" name="直接连接符 17">
              <a:extLst>
                <a:ext uri="{FF2B5EF4-FFF2-40B4-BE49-F238E27FC236}">
                  <a16:creationId xmlns:a16="http://schemas.microsoft.com/office/drawing/2014/main" xmlns="" id="{DA936AAE-DDE7-4CF7-9EB6-0F55D366D598}"/>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5" name="图片 4">
            <a:extLst>
              <a:ext uri="{FF2B5EF4-FFF2-40B4-BE49-F238E27FC236}">
                <a16:creationId xmlns:a16="http://schemas.microsoft.com/office/drawing/2014/main" xmlns="" id="{5062CC46-B9C4-4B26-94FA-07E245DE59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5759" y="4308374"/>
            <a:ext cx="2592158" cy="2511657"/>
          </a:xfrm>
          <a:prstGeom prst="rect">
            <a:avLst/>
          </a:prstGeom>
        </p:spPr>
      </p:pic>
      <p:grpSp>
        <p:nvGrpSpPr>
          <p:cNvPr id="13" name="组合 12">
            <a:extLst>
              <a:ext uri="{FF2B5EF4-FFF2-40B4-BE49-F238E27FC236}">
                <a16:creationId xmlns:a16="http://schemas.microsoft.com/office/drawing/2014/main" xmlns="" id="{37EC88BE-C6FA-4B64-AB58-5ED13B1B2027}"/>
              </a:ext>
            </a:extLst>
          </p:cNvPr>
          <p:cNvGrpSpPr/>
          <p:nvPr/>
        </p:nvGrpSpPr>
        <p:grpSpPr>
          <a:xfrm>
            <a:off x="4029520" y="837929"/>
            <a:ext cx="4799713" cy="474140"/>
            <a:chOff x="4805006" y="837929"/>
            <a:chExt cx="3248738" cy="474140"/>
          </a:xfrm>
        </p:grpSpPr>
        <p:cxnSp>
          <p:nvCxnSpPr>
            <p:cNvPr id="19" name="íślíḋè-Straight Connector 13">
              <a:extLst>
                <a:ext uri="{FF2B5EF4-FFF2-40B4-BE49-F238E27FC236}">
                  <a16:creationId xmlns:a16="http://schemas.microsoft.com/office/drawing/2014/main" xmlns="" id="{929229E6-A7F7-441A-87C3-0B0B48C5DD03}"/>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xmlns="" id="{A2E1AD21-1071-4851-A2D0-69D02E23B6EF}"/>
                </a:ext>
              </a:extLst>
            </p:cNvPr>
            <p:cNvSpPr/>
            <p:nvPr/>
          </p:nvSpPr>
          <p:spPr>
            <a:xfrm>
              <a:off x="4805006" y="837929"/>
              <a:ext cx="3248738" cy="461665"/>
            </a:xfrm>
            <a:prstGeom prst="rect">
              <a:avLst/>
            </a:prstGeom>
          </p:spPr>
          <p:txBody>
            <a:bodyPr wrap="none">
              <a:spAutoFit/>
            </a:bodyPr>
            <a:lstStyle/>
            <a:p>
              <a:pPr algn="ct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脚本语言同其他语言一样</a:t>
              </a:r>
            </a:p>
          </p:txBody>
        </p:sp>
      </p:grpSp>
      <p:grpSp>
        <p:nvGrpSpPr>
          <p:cNvPr id="2" name="组合 1">
            <a:extLst>
              <a:ext uri="{FF2B5EF4-FFF2-40B4-BE49-F238E27FC236}">
                <a16:creationId xmlns:a16="http://schemas.microsoft.com/office/drawing/2014/main" xmlns="" id="{D51500AF-1181-403A-A080-F65BDE05B41C}"/>
              </a:ext>
            </a:extLst>
          </p:cNvPr>
          <p:cNvGrpSpPr/>
          <p:nvPr/>
        </p:nvGrpSpPr>
        <p:grpSpPr>
          <a:xfrm>
            <a:off x="1532831" y="1734245"/>
            <a:ext cx="8928992" cy="1938992"/>
            <a:chOff x="1532831" y="1734245"/>
            <a:chExt cx="8928992" cy="1938992"/>
          </a:xfrm>
        </p:grpSpPr>
        <p:grpSp>
          <p:nvGrpSpPr>
            <p:cNvPr id="9" name="组合 8">
              <a:extLst>
                <a:ext uri="{FF2B5EF4-FFF2-40B4-BE49-F238E27FC236}">
                  <a16:creationId xmlns:a16="http://schemas.microsoft.com/office/drawing/2014/main" xmlns="" id="{0D98A0A7-16A2-492D-A55A-19B5647E7119}"/>
                </a:ext>
              </a:extLst>
            </p:cNvPr>
            <p:cNvGrpSpPr/>
            <p:nvPr/>
          </p:nvGrpSpPr>
          <p:grpSpPr>
            <a:xfrm>
              <a:off x="1532831" y="1734245"/>
              <a:ext cx="8928992" cy="1938992"/>
              <a:chOff x="4933525" y="2102592"/>
              <a:chExt cx="8928992" cy="1938992"/>
            </a:xfrm>
          </p:grpSpPr>
          <p:sp>
            <p:nvSpPr>
              <p:cNvPr id="14" name="六边形 13">
                <a:extLst>
                  <a:ext uri="{FF2B5EF4-FFF2-40B4-BE49-F238E27FC236}">
                    <a16:creationId xmlns:a16="http://schemas.microsoft.com/office/drawing/2014/main" xmlns="" id="{72A76738-ACC9-4AF5-9D4A-1E41F804D578}"/>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微软雅黑" pitchFamily="34" charset="-122"/>
                  <a:ea typeface="微软雅黑" pitchFamily="34" charset="-122"/>
                </a:endParaRPr>
              </a:p>
            </p:txBody>
          </p:sp>
          <p:sp>
            <p:nvSpPr>
              <p:cNvPr id="11" name="文本框 7">
                <a:extLst>
                  <a:ext uri="{FF2B5EF4-FFF2-40B4-BE49-F238E27FC236}">
                    <a16:creationId xmlns:a16="http://schemas.microsoft.com/office/drawing/2014/main" xmlns="" id="{27D28173-21BD-44A9-8B20-1EA8EF69418B}"/>
                  </a:ext>
                </a:extLst>
              </p:cNvPr>
              <p:cNvSpPr txBox="1">
                <a:spLocks noChangeArrowheads="1"/>
              </p:cNvSpPr>
              <p:nvPr/>
            </p:nvSpPr>
            <p:spPr bwMode="auto">
              <a:xfrm>
                <a:off x="6984268" y="2102592"/>
                <a:ext cx="687824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有它自身的</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基本数据类型，表达式和算术运算符及程序的基本程序框架</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r>
                  <a:rPr lang="en-US" altLang="zh-CN" sz="2400" dirty="0" err="1">
                    <a:solidFill>
                      <a:schemeClr val="tx1">
                        <a:lumMod val="65000"/>
                        <a:lumOff val="35000"/>
                      </a:schemeClr>
                    </a:solidFill>
                    <a:latin typeface="Times New Roman" panose="02020603050405020304" pitchFamily="18" charset="0"/>
                    <a:cs typeface="Times New Roman" panose="02020603050405020304" pitchFamily="18" charset="0"/>
                  </a:rPr>
                  <a:t>Javascript</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提供了四种基本的数据类型和两种特殊数据类型用来处理数据和文字。而变量提供存放信息的地方，表达式则可以完成较复杂的信息处理。</a:t>
                </a:r>
              </a:p>
            </p:txBody>
          </p:sp>
          <p:cxnSp>
            <p:nvCxnSpPr>
              <p:cNvPr id="12" name="直接连接符 11">
                <a:extLst>
                  <a:ext uri="{FF2B5EF4-FFF2-40B4-BE49-F238E27FC236}">
                    <a16:creationId xmlns:a16="http://schemas.microsoft.com/office/drawing/2014/main" xmlns=""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1" name="KSO_Shape">
              <a:extLst>
                <a:ext uri="{FF2B5EF4-FFF2-40B4-BE49-F238E27FC236}">
                  <a16:creationId xmlns:a16="http://schemas.microsoft.com/office/drawing/2014/main" xmlns="" id="{DD97AC77-CF1F-4194-BA7E-F8E955F7516C}"/>
                </a:ext>
              </a:extLst>
            </p:cNvPr>
            <p:cNvSpPr>
              <a:spLocks/>
            </p:cNvSpPr>
            <p:nvPr/>
          </p:nvSpPr>
          <p:spPr bwMode="auto">
            <a:xfrm>
              <a:off x="1807841" y="2492196"/>
              <a:ext cx="693586" cy="423088"/>
            </a:xfrm>
            <a:custGeom>
              <a:avLst/>
              <a:gdLst>
                <a:gd name="T0" fmla="*/ 2147483646 w 6949"/>
                <a:gd name="T1" fmla="*/ 2147483646 h 4236"/>
                <a:gd name="T2" fmla="*/ 2147483646 w 6949"/>
                <a:gd name="T3" fmla="*/ 2147483646 h 4236"/>
                <a:gd name="T4" fmla="*/ 2147483646 w 6949"/>
                <a:gd name="T5" fmla="*/ 2147483646 h 4236"/>
                <a:gd name="T6" fmla="*/ 2147483646 w 6949"/>
                <a:gd name="T7" fmla="*/ 2147483646 h 4236"/>
                <a:gd name="T8" fmla="*/ 2147483646 w 6949"/>
                <a:gd name="T9" fmla="*/ 2147483646 h 4236"/>
                <a:gd name="T10" fmla="*/ 2147483646 w 6949"/>
                <a:gd name="T11" fmla="*/ 2147483646 h 4236"/>
                <a:gd name="T12" fmla="*/ 2147483646 w 6949"/>
                <a:gd name="T13" fmla="*/ 2147483646 h 4236"/>
                <a:gd name="T14" fmla="*/ 2147483646 w 6949"/>
                <a:gd name="T15" fmla="*/ 2147483646 h 4236"/>
                <a:gd name="T16" fmla="*/ 2147483646 w 6949"/>
                <a:gd name="T17" fmla="*/ 2147483646 h 4236"/>
                <a:gd name="T18" fmla="*/ 2147483646 w 6949"/>
                <a:gd name="T19" fmla="*/ 2147483646 h 4236"/>
                <a:gd name="T20" fmla="*/ 2147483646 w 6949"/>
                <a:gd name="T21" fmla="*/ 2147483646 h 4236"/>
                <a:gd name="T22" fmla="*/ 2147483646 w 6949"/>
                <a:gd name="T23" fmla="*/ 2147483646 h 4236"/>
                <a:gd name="T24" fmla="*/ 2147483646 w 6949"/>
                <a:gd name="T25" fmla="*/ 2147483646 h 4236"/>
                <a:gd name="T26" fmla="*/ 2147483646 w 6949"/>
                <a:gd name="T27" fmla="*/ 2147483646 h 4236"/>
                <a:gd name="T28" fmla="*/ 2147483646 w 6949"/>
                <a:gd name="T29" fmla="*/ 2147483646 h 4236"/>
                <a:gd name="T30" fmla="*/ 2147483646 w 6949"/>
                <a:gd name="T31" fmla="*/ 2147483646 h 4236"/>
                <a:gd name="T32" fmla="*/ 2147483646 w 6949"/>
                <a:gd name="T33" fmla="*/ 2147483646 h 4236"/>
                <a:gd name="T34" fmla="*/ 2147483646 w 6949"/>
                <a:gd name="T35" fmla="*/ 2147483646 h 4236"/>
                <a:gd name="T36" fmla="*/ 2147483646 w 6949"/>
                <a:gd name="T37" fmla="*/ 2147483646 h 4236"/>
                <a:gd name="T38" fmla="*/ 2147483646 w 6949"/>
                <a:gd name="T39" fmla="*/ 2147483646 h 4236"/>
                <a:gd name="T40" fmla="*/ 2147483646 w 6949"/>
                <a:gd name="T41" fmla="*/ 2147483646 h 4236"/>
                <a:gd name="T42" fmla="*/ 2147483646 w 6949"/>
                <a:gd name="T43" fmla="*/ 2147483646 h 4236"/>
                <a:gd name="T44" fmla="*/ 2147483646 w 6949"/>
                <a:gd name="T45" fmla="*/ 2147483646 h 4236"/>
                <a:gd name="T46" fmla="*/ 2147483646 w 6949"/>
                <a:gd name="T47" fmla="*/ 2147483646 h 4236"/>
                <a:gd name="T48" fmla="*/ 2147483646 w 6949"/>
                <a:gd name="T49" fmla="*/ 2147483646 h 4236"/>
                <a:gd name="T50" fmla="*/ 2147483646 w 6949"/>
                <a:gd name="T51" fmla="*/ 2147483646 h 4236"/>
                <a:gd name="T52" fmla="*/ 2147483646 w 6949"/>
                <a:gd name="T53" fmla="*/ 2147483646 h 4236"/>
                <a:gd name="T54" fmla="*/ 2147483646 w 6949"/>
                <a:gd name="T55" fmla="*/ 2147483646 h 4236"/>
                <a:gd name="T56" fmla="*/ 2147483646 w 6949"/>
                <a:gd name="T57" fmla="*/ 2147483646 h 4236"/>
                <a:gd name="T58" fmla="*/ 2147483646 w 6949"/>
                <a:gd name="T59" fmla="*/ 2147483646 h 4236"/>
                <a:gd name="T60" fmla="*/ 2147483646 w 6949"/>
                <a:gd name="T61" fmla="*/ 2147483646 h 4236"/>
                <a:gd name="T62" fmla="*/ 2147483646 w 6949"/>
                <a:gd name="T63" fmla="*/ 2147483646 h 4236"/>
                <a:gd name="T64" fmla="*/ 2147483646 w 6949"/>
                <a:gd name="T65" fmla="*/ 2147483646 h 4236"/>
                <a:gd name="T66" fmla="*/ 2147483646 w 6949"/>
                <a:gd name="T67" fmla="*/ 2147483646 h 4236"/>
                <a:gd name="T68" fmla="*/ 2147483646 w 6949"/>
                <a:gd name="T69" fmla="*/ 2147483646 h 4236"/>
                <a:gd name="T70" fmla="*/ 2147483646 w 6949"/>
                <a:gd name="T71" fmla="*/ 2147483646 h 4236"/>
                <a:gd name="T72" fmla="*/ 2147483646 w 6949"/>
                <a:gd name="T73" fmla="*/ 2147483646 h 4236"/>
                <a:gd name="T74" fmla="*/ 2147483646 w 6949"/>
                <a:gd name="T75" fmla="*/ 2147483646 h 4236"/>
                <a:gd name="T76" fmla="*/ 2147483646 w 6949"/>
                <a:gd name="T77" fmla="*/ 2147483646 h 4236"/>
                <a:gd name="T78" fmla="*/ 2147483646 w 6949"/>
                <a:gd name="T79" fmla="*/ 2147483646 h 4236"/>
                <a:gd name="T80" fmla="*/ 2147483646 w 6949"/>
                <a:gd name="T81" fmla="*/ 2147483646 h 4236"/>
                <a:gd name="T82" fmla="*/ 2147483646 w 6949"/>
                <a:gd name="T83" fmla="*/ 2147483646 h 4236"/>
                <a:gd name="T84" fmla="*/ 2147483646 w 6949"/>
                <a:gd name="T85" fmla="*/ 2147483646 h 4236"/>
                <a:gd name="T86" fmla="*/ 2147483646 w 6949"/>
                <a:gd name="T87" fmla="*/ 2147483646 h 4236"/>
                <a:gd name="T88" fmla="*/ 2147483646 w 6949"/>
                <a:gd name="T89" fmla="*/ 2147483646 h 4236"/>
                <a:gd name="T90" fmla="*/ 2147483646 w 6949"/>
                <a:gd name="T91" fmla="*/ 2147483646 h 4236"/>
                <a:gd name="T92" fmla="*/ 2147483646 w 6949"/>
                <a:gd name="T93" fmla="*/ 2147483646 h 4236"/>
                <a:gd name="T94" fmla="*/ 2147483646 w 6949"/>
                <a:gd name="T95" fmla="*/ 2147483646 h 4236"/>
                <a:gd name="T96" fmla="*/ 2147483646 w 6949"/>
                <a:gd name="T97" fmla="*/ 2147483646 h 4236"/>
                <a:gd name="T98" fmla="*/ 2147483646 w 6949"/>
                <a:gd name="T99" fmla="*/ 2147483646 h 4236"/>
                <a:gd name="T100" fmla="*/ 2147483646 w 6949"/>
                <a:gd name="T101" fmla="*/ 2147483646 h 4236"/>
                <a:gd name="T102" fmla="*/ 2147483646 w 6949"/>
                <a:gd name="T103" fmla="*/ 2147483646 h 4236"/>
                <a:gd name="T104" fmla="*/ 2147483646 w 6949"/>
                <a:gd name="T105" fmla="*/ 2147483646 h 4236"/>
                <a:gd name="T106" fmla="*/ 2147483646 w 6949"/>
                <a:gd name="T107" fmla="*/ 2147483646 h 4236"/>
                <a:gd name="T108" fmla="*/ 2147483646 w 6949"/>
                <a:gd name="T109" fmla="*/ 2147483646 h 4236"/>
                <a:gd name="T110" fmla="*/ 2147483646 w 6949"/>
                <a:gd name="T111" fmla="*/ 2147483646 h 4236"/>
                <a:gd name="T112" fmla="*/ 2147483646 w 6949"/>
                <a:gd name="T113" fmla="*/ 2147483646 h 4236"/>
                <a:gd name="T114" fmla="*/ 2147483646 w 6949"/>
                <a:gd name="T115" fmla="*/ 2147483646 h 4236"/>
                <a:gd name="T116" fmla="*/ 2147483646 w 6949"/>
                <a:gd name="T117" fmla="*/ 2147483646 h 4236"/>
                <a:gd name="T118" fmla="*/ 2147483646 w 6949"/>
                <a:gd name="T119" fmla="*/ 2147483646 h 4236"/>
                <a:gd name="T120" fmla="*/ 2147483646 w 6949"/>
                <a:gd name="T121" fmla="*/ 2147483646 h 4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949" h="4236">
                  <a:moveTo>
                    <a:pt x="2470" y="3602"/>
                  </a:moveTo>
                  <a:lnTo>
                    <a:pt x="370" y="2227"/>
                  </a:lnTo>
                  <a:lnTo>
                    <a:pt x="2425" y="1679"/>
                  </a:lnTo>
                  <a:lnTo>
                    <a:pt x="2384" y="1645"/>
                  </a:lnTo>
                  <a:lnTo>
                    <a:pt x="2343" y="1607"/>
                  </a:lnTo>
                  <a:lnTo>
                    <a:pt x="2301" y="1565"/>
                  </a:lnTo>
                  <a:lnTo>
                    <a:pt x="2280" y="1544"/>
                  </a:lnTo>
                  <a:lnTo>
                    <a:pt x="2259" y="1521"/>
                  </a:lnTo>
                  <a:lnTo>
                    <a:pt x="2238" y="1498"/>
                  </a:lnTo>
                  <a:lnTo>
                    <a:pt x="2218" y="1474"/>
                  </a:lnTo>
                  <a:lnTo>
                    <a:pt x="2200" y="1449"/>
                  </a:lnTo>
                  <a:lnTo>
                    <a:pt x="2181" y="1424"/>
                  </a:lnTo>
                  <a:lnTo>
                    <a:pt x="2164" y="1397"/>
                  </a:lnTo>
                  <a:lnTo>
                    <a:pt x="2147" y="1370"/>
                  </a:lnTo>
                  <a:lnTo>
                    <a:pt x="2132" y="1344"/>
                  </a:lnTo>
                  <a:lnTo>
                    <a:pt x="2118" y="1316"/>
                  </a:lnTo>
                  <a:lnTo>
                    <a:pt x="2106" y="1287"/>
                  </a:lnTo>
                  <a:lnTo>
                    <a:pt x="2095" y="1258"/>
                  </a:lnTo>
                  <a:lnTo>
                    <a:pt x="2086" y="1229"/>
                  </a:lnTo>
                  <a:lnTo>
                    <a:pt x="2079" y="1198"/>
                  </a:lnTo>
                  <a:lnTo>
                    <a:pt x="2073" y="1168"/>
                  </a:lnTo>
                  <a:lnTo>
                    <a:pt x="2070" y="1138"/>
                  </a:lnTo>
                  <a:lnTo>
                    <a:pt x="2067" y="1108"/>
                  </a:lnTo>
                  <a:lnTo>
                    <a:pt x="2069" y="1077"/>
                  </a:lnTo>
                  <a:lnTo>
                    <a:pt x="2072" y="1045"/>
                  </a:lnTo>
                  <a:lnTo>
                    <a:pt x="2078" y="1013"/>
                  </a:lnTo>
                  <a:lnTo>
                    <a:pt x="2086" y="981"/>
                  </a:lnTo>
                  <a:lnTo>
                    <a:pt x="2098" y="949"/>
                  </a:lnTo>
                  <a:lnTo>
                    <a:pt x="2112" y="916"/>
                  </a:lnTo>
                  <a:lnTo>
                    <a:pt x="2129" y="885"/>
                  </a:lnTo>
                  <a:lnTo>
                    <a:pt x="2150" y="852"/>
                  </a:lnTo>
                  <a:lnTo>
                    <a:pt x="2173" y="820"/>
                  </a:lnTo>
                  <a:lnTo>
                    <a:pt x="2193" y="797"/>
                  </a:lnTo>
                  <a:lnTo>
                    <a:pt x="2215" y="776"/>
                  </a:lnTo>
                  <a:lnTo>
                    <a:pt x="2238" y="755"/>
                  </a:lnTo>
                  <a:lnTo>
                    <a:pt x="2264" y="737"/>
                  </a:lnTo>
                  <a:lnTo>
                    <a:pt x="2291" y="720"/>
                  </a:lnTo>
                  <a:lnTo>
                    <a:pt x="2320" y="705"/>
                  </a:lnTo>
                  <a:lnTo>
                    <a:pt x="2352" y="690"/>
                  </a:lnTo>
                  <a:lnTo>
                    <a:pt x="2385" y="677"/>
                  </a:lnTo>
                  <a:lnTo>
                    <a:pt x="2419" y="666"/>
                  </a:lnTo>
                  <a:lnTo>
                    <a:pt x="2455" y="655"/>
                  </a:lnTo>
                  <a:lnTo>
                    <a:pt x="2492" y="645"/>
                  </a:lnTo>
                  <a:lnTo>
                    <a:pt x="2532" y="636"/>
                  </a:lnTo>
                  <a:lnTo>
                    <a:pt x="2571" y="628"/>
                  </a:lnTo>
                  <a:lnTo>
                    <a:pt x="2613" y="623"/>
                  </a:lnTo>
                  <a:lnTo>
                    <a:pt x="2655" y="617"/>
                  </a:lnTo>
                  <a:lnTo>
                    <a:pt x="2698" y="611"/>
                  </a:lnTo>
                  <a:lnTo>
                    <a:pt x="2743" y="607"/>
                  </a:lnTo>
                  <a:lnTo>
                    <a:pt x="2788" y="604"/>
                  </a:lnTo>
                  <a:lnTo>
                    <a:pt x="2880" y="599"/>
                  </a:lnTo>
                  <a:lnTo>
                    <a:pt x="2975" y="596"/>
                  </a:lnTo>
                  <a:lnTo>
                    <a:pt x="3073" y="596"/>
                  </a:lnTo>
                  <a:lnTo>
                    <a:pt x="3171" y="597"/>
                  </a:lnTo>
                  <a:lnTo>
                    <a:pt x="3270" y="599"/>
                  </a:lnTo>
                  <a:lnTo>
                    <a:pt x="3467" y="605"/>
                  </a:lnTo>
                  <a:lnTo>
                    <a:pt x="3469" y="605"/>
                  </a:lnTo>
                  <a:lnTo>
                    <a:pt x="3472" y="605"/>
                  </a:lnTo>
                  <a:lnTo>
                    <a:pt x="3535" y="607"/>
                  </a:lnTo>
                  <a:lnTo>
                    <a:pt x="3607" y="607"/>
                  </a:lnTo>
                  <a:lnTo>
                    <a:pt x="3686" y="606"/>
                  </a:lnTo>
                  <a:lnTo>
                    <a:pt x="3769" y="602"/>
                  </a:lnTo>
                  <a:lnTo>
                    <a:pt x="3812" y="599"/>
                  </a:lnTo>
                  <a:lnTo>
                    <a:pt x="3856" y="595"/>
                  </a:lnTo>
                  <a:lnTo>
                    <a:pt x="3901" y="590"/>
                  </a:lnTo>
                  <a:lnTo>
                    <a:pt x="3945" y="584"/>
                  </a:lnTo>
                  <a:lnTo>
                    <a:pt x="3988" y="577"/>
                  </a:lnTo>
                  <a:lnTo>
                    <a:pt x="4031" y="570"/>
                  </a:lnTo>
                  <a:lnTo>
                    <a:pt x="4072" y="561"/>
                  </a:lnTo>
                  <a:lnTo>
                    <a:pt x="4112" y="551"/>
                  </a:lnTo>
                  <a:lnTo>
                    <a:pt x="4143" y="541"/>
                  </a:lnTo>
                  <a:lnTo>
                    <a:pt x="4173" y="531"/>
                  </a:lnTo>
                  <a:lnTo>
                    <a:pt x="4202" y="520"/>
                  </a:lnTo>
                  <a:lnTo>
                    <a:pt x="4228" y="509"/>
                  </a:lnTo>
                  <a:lnTo>
                    <a:pt x="4253" y="496"/>
                  </a:lnTo>
                  <a:lnTo>
                    <a:pt x="4275" y="483"/>
                  </a:lnTo>
                  <a:lnTo>
                    <a:pt x="4295" y="468"/>
                  </a:lnTo>
                  <a:lnTo>
                    <a:pt x="4313" y="453"/>
                  </a:lnTo>
                  <a:lnTo>
                    <a:pt x="4324" y="440"/>
                  </a:lnTo>
                  <a:lnTo>
                    <a:pt x="4334" y="427"/>
                  </a:lnTo>
                  <a:lnTo>
                    <a:pt x="4341" y="412"/>
                  </a:lnTo>
                  <a:lnTo>
                    <a:pt x="4346" y="397"/>
                  </a:lnTo>
                  <a:lnTo>
                    <a:pt x="4350" y="381"/>
                  </a:lnTo>
                  <a:lnTo>
                    <a:pt x="4351" y="364"/>
                  </a:lnTo>
                  <a:lnTo>
                    <a:pt x="4350" y="345"/>
                  </a:lnTo>
                  <a:lnTo>
                    <a:pt x="4345" y="325"/>
                  </a:lnTo>
                  <a:lnTo>
                    <a:pt x="4339" y="304"/>
                  </a:lnTo>
                  <a:lnTo>
                    <a:pt x="4331" y="282"/>
                  </a:lnTo>
                  <a:lnTo>
                    <a:pt x="4322" y="260"/>
                  </a:lnTo>
                  <a:lnTo>
                    <a:pt x="4309" y="236"/>
                  </a:lnTo>
                  <a:lnTo>
                    <a:pt x="4294" y="210"/>
                  </a:lnTo>
                  <a:lnTo>
                    <a:pt x="4277" y="185"/>
                  </a:lnTo>
                  <a:lnTo>
                    <a:pt x="4257" y="157"/>
                  </a:lnTo>
                  <a:lnTo>
                    <a:pt x="4235" y="128"/>
                  </a:lnTo>
                  <a:lnTo>
                    <a:pt x="4395" y="0"/>
                  </a:lnTo>
                  <a:lnTo>
                    <a:pt x="4424" y="39"/>
                  </a:lnTo>
                  <a:lnTo>
                    <a:pt x="4451" y="76"/>
                  </a:lnTo>
                  <a:lnTo>
                    <a:pt x="4474" y="112"/>
                  </a:lnTo>
                  <a:lnTo>
                    <a:pt x="4494" y="147"/>
                  </a:lnTo>
                  <a:lnTo>
                    <a:pt x="4511" y="181"/>
                  </a:lnTo>
                  <a:lnTo>
                    <a:pt x="4525" y="214"/>
                  </a:lnTo>
                  <a:lnTo>
                    <a:pt x="4537" y="246"/>
                  </a:lnTo>
                  <a:lnTo>
                    <a:pt x="4546" y="277"/>
                  </a:lnTo>
                  <a:lnTo>
                    <a:pt x="4551" y="302"/>
                  </a:lnTo>
                  <a:lnTo>
                    <a:pt x="4554" y="326"/>
                  </a:lnTo>
                  <a:lnTo>
                    <a:pt x="4556" y="350"/>
                  </a:lnTo>
                  <a:lnTo>
                    <a:pt x="4558" y="373"/>
                  </a:lnTo>
                  <a:lnTo>
                    <a:pt x="4556" y="395"/>
                  </a:lnTo>
                  <a:lnTo>
                    <a:pt x="4554" y="416"/>
                  </a:lnTo>
                  <a:lnTo>
                    <a:pt x="4551" y="438"/>
                  </a:lnTo>
                  <a:lnTo>
                    <a:pt x="4545" y="458"/>
                  </a:lnTo>
                  <a:lnTo>
                    <a:pt x="4539" y="477"/>
                  </a:lnTo>
                  <a:lnTo>
                    <a:pt x="4531" y="496"/>
                  </a:lnTo>
                  <a:lnTo>
                    <a:pt x="4522" y="515"/>
                  </a:lnTo>
                  <a:lnTo>
                    <a:pt x="4511" y="533"/>
                  </a:lnTo>
                  <a:lnTo>
                    <a:pt x="4500" y="551"/>
                  </a:lnTo>
                  <a:lnTo>
                    <a:pt x="4487" y="567"/>
                  </a:lnTo>
                  <a:lnTo>
                    <a:pt x="4473" y="583"/>
                  </a:lnTo>
                  <a:lnTo>
                    <a:pt x="4458" y="598"/>
                  </a:lnTo>
                  <a:lnTo>
                    <a:pt x="4445" y="611"/>
                  </a:lnTo>
                  <a:lnTo>
                    <a:pt x="4430" y="624"/>
                  </a:lnTo>
                  <a:lnTo>
                    <a:pt x="4415" y="635"/>
                  </a:lnTo>
                  <a:lnTo>
                    <a:pt x="4399" y="647"/>
                  </a:lnTo>
                  <a:lnTo>
                    <a:pt x="4382" y="659"/>
                  </a:lnTo>
                  <a:lnTo>
                    <a:pt x="4366" y="669"/>
                  </a:lnTo>
                  <a:lnTo>
                    <a:pt x="4330" y="688"/>
                  </a:lnTo>
                  <a:lnTo>
                    <a:pt x="4292" y="706"/>
                  </a:lnTo>
                  <a:lnTo>
                    <a:pt x="4251" y="721"/>
                  </a:lnTo>
                  <a:lnTo>
                    <a:pt x="4209" y="736"/>
                  </a:lnTo>
                  <a:lnTo>
                    <a:pt x="4166" y="749"/>
                  </a:lnTo>
                  <a:lnTo>
                    <a:pt x="4121" y="761"/>
                  </a:lnTo>
                  <a:lnTo>
                    <a:pt x="4075" y="770"/>
                  </a:lnTo>
                  <a:lnTo>
                    <a:pt x="4027" y="779"/>
                  </a:lnTo>
                  <a:lnTo>
                    <a:pt x="3979" y="787"/>
                  </a:lnTo>
                  <a:lnTo>
                    <a:pt x="3932" y="793"/>
                  </a:lnTo>
                  <a:lnTo>
                    <a:pt x="3883" y="799"/>
                  </a:lnTo>
                  <a:lnTo>
                    <a:pt x="3836" y="804"/>
                  </a:lnTo>
                  <a:lnTo>
                    <a:pt x="3788" y="807"/>
                  </a:lnTo>
                  <a:lnTo>
                    <a:pt x="3741" y="809"/>
                  </a:lnTo>
                  <a:lnTo>
                    <a:pt x="3696" y="811"/>
                  </a:lnTo>
                  <a:lnTo>
                    <a:pt x="3610" y="813"/>
                  </a:lnTo>
                  <a:lnTo>
                    <a:pt x="3532" y="813"/>
                  </a:lnTo>
                  <a:lnTo>
                    <a:pt x="3465" y="811"/>
                  </a:lnTo>
                  <a:lnTo>
                    <a:pt x="3462" y="811"/>
                  </a:lnTo>
                  <a:lnTo>
                    <a:pt x="3283" y="805"/>
                  </a:lnTo>
                  <a:lnTo>
                    <a:pt x="3194" y="803"/>
                  </a:lnTo>
                  <a:lnTo>
                    <a:pt x="3104" y="801"/>
                  </a:lnTo>
                  <a:lnTo>
                    <a:pt x="3017" y="801"/>
                  </a:lnTo>
                  <a:lnTo>
                    <a:pt x="2932" y="801"/>
                  </a:lnTo>
                  <a:lnTo>
                    <a:pt x="2850" y="805"/>
                  </a:lnTo>
                  <a:lnTo>
                    <a:pt x="2770" y="808"/>
                  </a:lnTo>
                  <a:lnTo>
                    <a:pt x="2695" y="815"/>
                  </a:lnTo>
                  <a:lnTo>
                    <a:pt x="2659" y="820"/>
                  </a:lnTo>
                  <a:lnTo>
                    <a:pt x="2625" y="825"/>
                  </a:lnTo>
                  <a:lnTo>
                    <a:pt x="2591" y="830"/>
                  </a:lnTo>
                  <a:lnTo>
                    <a:pt x="2560" y="836"/>
                  </a:lnTo>
                  <a:lnTo>
                    <a:pt x="2529" y="843"/>
                  </a:lnTo>
                  <a:lnTo>
                    <a:pt x="2500" y="851"/>
                  </a:lnTo>
                  <a:lnTo>
                    <a:pt x="2473" y="859"/>
                  </a:lnTo>
                  <a:lnTo>
                    <a:pt x="2448" y="869"/>
                  </a:lnTo>
                  <a:lnTo>
                    <a:pt x="2424" y="879"/>
                  </a:lnTo>
                  <a:lnTo>
                    <a:pt x="2402" y="891"/>
                  </a:lnTo>
                  <a:lnTo>
                    <a:pt x="2382" y="904"/>
                  </a:lnTo>
                  <a:lnTo>
                    <a:pt x="2365" y="916"/>
                  </a:lnTo>
                  <a:lnTo>
                    <a:pt x="2348" y="930"/>
                  </a:lnTo>
                  <a:lnTo>
                    <a:pt x="2336" y="946"/>
                  </a:lnTo>
                  <a:lnTo>
                    <a:pt x="2319" y="969"/>
                  </a:lnTo>
                  <a:lnTo>
                    <a:pt x="2307" y="992"/>
                  </a:lnTo>
                  <a:lnTo>
                    <a:pt x="2296" y="1015"/>
                  </a:lnTo>
                  <a:lnTo>
                    <a:pt x="2289" y="1038"/>
                  </a:lnTo>
                  <a:lnTo>
                    <a:pt x="2284" y="1063"/>
                  </a:lnTo>
                  <a:lnTo>
                    <a:pt x="2282" y="1086"/>
                  </a:lnTo>
                  <a:lnTo>
                    <a:pt x="2283" y="1110"/>
                  </a:lnTo>
                  <a:lnTo>
                    <a:pt x="2286" y="1135"/>
                  </a:lnTo>
                  <a:lnTo>
                    <a:pt x="2290" y="1158"/>
                  </a:lnTo>
                  <a:lnTo>
                    <a:pt x="2297" y="1182"/>
                  </a:lnTo>
                  <a:lnTo>
                    <a:pt x="2305" y="1205"/>
                  </a:lnTo>
                  <a:lnTo>
                    <a:pt x="2316" y="1230"/>
                  </a:lnTo>
                  <a:lnTo>
                    <a:pt x="2329" y="1253"/>
                  </a:lnTo>
                  <a:lnTo>
                    <a:pt x="2341" y="1276"/>
                  </a:lnTo>
                  <a:lnTo>
                    <a:pt x="2356" y="1299"/>
                  </a:lnTo>
                  <a:lnTo>
                    <a:pt x="2373" y="1323"/>
                  </a:lnTo>
                  <a:lnTo>
                    <a:pt x="2389" y="1345"/>
                  </a:lnTo>
                  <a:lnTo>
                    <a:pt x="2408" y="1367"/>
                  </a:lnTo>
                  <a:lnTo>
                    <a:pt x="2426" y="1389"/>
                  </a:lnTo>
                  <a:lnTo>
                    <a:pt x="2445" y="1410"/>
                  </a:lnTo>
                  <a:lnTo>
                    <a:pt x="2485" y="1450"/>
                  </a:lnTo>
                  <a:lnTo>
                    <a:pt x="2527" y="1489"/>
                  </a:lnTo>
                  <a:lnTo>
                    <a:pt x="2568" y="1525"/>
                  </a:lnTo>
                  <a:lnTo>
                    <a:pt x="2607" y="1557"/>
                  </a:lnTo>
                  <a:lnTo>
                    <a:pt x="2646" y="1586"/>
                  </a:lnTo>
                  <a:lnTo>
                    <a:pt x="2680" y="1611"/>
                  </a:lnTo>
                  <a:lnTo>
                    <a:pt x="4630" y="1090"/>
                  </a:lnTo>
                  <a:lnTo>
                    <a:pt x="6949" y="2137"/>
                  </a:lnTo>
                  <a:lnTo>
                    <a:pt x="6949" y="2464"/>
                  </a:lnTo>
                  <a:lnTo>
                    <a:pt x="2471" y="4172"/>
                  </a:lnTo>
                  <a:lnTo>
                    <a:pt x="2470" y="3602"/>
                  </a:lnTo>
                  <a:close/>
                  <a:moveTo>
                    <a:pt x="1086" y="2249"/>
                  </a:moveTo>
                  <a:lnTo>
                    <a:pt x="1086" y="2249"/>
                  </a:lnTo>
                  <a:lnTo>
                    <a:pt x="1248" y="2356"/>
                  </a:lnTo>
                  <a:lnTo>
                    <a:pt x="1596" y="2265"/>
                  </a:lnTo>
                  <a:lnTo>
                    <a:pt x="1432" y="2162"/>
                  </a:lnTo>
                  <a:lnTo>
                    <a:pt x="1086" y="2249"/>
                  </a:lnTo>
                  <a:close/>
                  <a:moveTo>
                    <a:pt x="5456" y="2223"/>
                  </a:moveTo>
                  <a:lnTo>
                    <a:pt x="5456" y="2223"/>
                  </a:lnTo>
                  <a:lnTo>
                    <a:pt x="5659" y="2320"/>
                  </a:lnTo>
                  <a:lnTo>
                    <a:pt x="5853" y="2252"/>
                  </a:lnTo>
                  <a:lnTo>
                    <a:pt x="5651" y="2157"/>
                  </a:lnTo>
                  <a:lnTo>
                    <a:pt x="5456" y="2223"/>
                  </a:lnTo>
                  <a:close/>
                  <a:moveTo>
                    <a:pt x="5128" y="2333"/>
                  </a:moveTo>
                  <a:lnTo>
                    <a:pt x="5128" y="2333"/>
                  </a:lnTo>
                  <a:lnTo>
                    <a:pt x="5332" y="2435"/>
                  </a:lnTo>
                  <a:lnTo>
                    <a:pt x="5537" y="2363"/>
                  </a:lnTo>
                  <a:lnTo>
                    <a:pt x="5333" y="2264"/>
                  </a:lnTo>
                  <a:lnTo>
                    <a:pt x="5128" y="2333"/>
                  </a:lnTo>
                  <a:close/>
                  <a:moveTo>
                    <a:pt x="3238" y="2971"/>
                  </a:moveTo>
                  <a:lnTo>
                    <a:pt x="3238" y="2971"/>
                  </a:lnTo>
                  <a:lnTo>
                    <a:pt x="3443" y="3097"/>
                  </a:lnTo>
                  <a:lnTo>
                    <a:pt x="4393" y="2764"/>
                  </a:lnTo>
                  <a:lnTo>
                    <a:pt x="5226" y="2472"/>
                  </a:lnTo>
                  <a:lnTo>
                    <a:pt x="5022" y="2370"/>
                  </a:lnTo>
                  <a:lnTo>
                    <a:pt x="4186" y="2651"/>
                  </a:lnTo>
                  <a:lnTo>
                    <a:pt x="3238" y="2971"/>
                  </a:lnTo>
                  <a:close/>
                  <a:moveTo>
                    <a:pt x="5757" y="2122"/>
                  </a:moveTo>
                  <a:lnTo>
                    <a:pt x="5757" y="2122"/>
                  </a:lnTo>
                  <a:lnTo>
                    <a:pt x="5959" y="2216"/>
                  </a:lnTo>
                  <a:lnTo>
                    <a:pt x="6289" y="2101"/>
                  </a:lnTo>
                  <a:lnTo>
                    <a:pt x="6088" y="2011"/>
                  </a:lnTo>
                  <a:lnTo>
                    <a:pt x="5757" y="2122"/>
                  </a:lnTo>
                  <a:close/>
                  <a:moveTo>
                    <a:pt x="2540" y="3206"/>
                  </a:moveTo>
                  <a:lnTo>
                    <a:pt x="2540" y="3206"/>
                  </a:lnTo>
                  <a:lnTo>
                    <a:pt x="2744" y="3341"/>
                  </a:lnTo>
                  <a:lnTo>
                    <a:pt x="3284" y="3153"/>
                  </a:lnTo>
                  <a:lnTo>
                    <a:pt x="3079" y="3025"/>
                  </a:lnTo>
                  <a:lnTo>
                    <a:pt x="2540" y="3206"/>
                  </a:lnTo>
                  <a:close/>
                  <a:moveTo>
                    <a:pt x="5392" y="1954"/>
                  </a:moveTo>
                  <a:lnTo>
                    <a:pt x="5392" y="1954"/>
                  </a:lnTo>
                  <a:lnTo>
                    <a:pt x="5585" y="2043"/>
                  </a:lnTo>
                  <a:lnTo>
                    <a:pt x="5917" y="1935"/>
                  </a:lnTo>
                  <a:lnTo>
                    <a:pt x="5726" y="1849"/>
                  </a:lnTo>
                  <a:lnTo>
                    <a:pt x="5392" y="1954"/>
                  </a:lnTo>
                  <a:close/>
                  <a:moveTo>
                    <a:pt x="5090" y="2048"/>
                  </a:moveTo>
                  <a:lnTo>
                    <a:pt x="5090" y="2048"/>
                  </a:lnTo>
                  <a:lnTo>
                    <a:pt x="5284" y="2141"/>
                  </a:lnTo>
                  <a:lnTo>
                    <a:pt x="5481" y="2077"/>
                  </a:lnTo>
                  <a:lnTo>
                    <a:pt x="5287" y="1987"/>
                  </a:lnTo>
                  <a:lnTo>
                    <a:pt x="5090" y="2048"/>
                  </a:lnTo>
                  <a:close/>
                  <a:moveTo>
                    <a:pt x="4762" y="2152"/>
                  </a:moveTo>
                  <a:lnTo>
                    <a:pt x="4762" y="2152"/>
                  </a:lnTo>
                  <a:lnTo>
                    <a:pt x="4956" y="2248"/>
                  </a:lnTo>
                  <a:lnTo>
                    <a:pt x="5162" y="2181"/>
                  </a:lnTo>
                  <a:lnTo>
                    <a:pt x="4967" y="2087"/>
                  </a:lnTo>
                  <a:lnTo>
                    <a:pt x="4762" y="2152"/>
                  </a:lnTo>
                  <a:close/>
                  <a:moveTo>
                    <a:pt x="4423" y="2259"/>
                  </a:moveTo>
                  <a:lnTo>
                    <a:pt x="4423" y="2259"/>
                  </a:lnTo>
                  <a:lnTo>
                    <a:pt x="4618" y="2358"/>
                  </a:lnTo>
                  <a:lnTo>
                    <a:pt x="4834" y="2288"/>
                  </a:lnTo>
                  <a:lnTo>
                    <a:pt x="4639" y="2190"/>
                  </a:lnTo>
                  <a:lnTo>
                    <a:pt x="4423" y="2259"/>
                  </a:lnTo>
                  <a:close/>
                  <a:moveTo>
                    <a:pt x="4072" y="2369"/>
                  </a:moveTo>
                  <a:lnTo>
                    <a:pt x="4072" y="2369"/>
                  </a:lnTo>
                  <a:lnTo>
                    <a:pt x="4267" y="2473"/>
                  </a:lnTo>
                  <a:lnTo>
                    <a:pt x="4495" y="2398"/>
                  </a:lnTo>
                  <a:lnTo>
                    <a:pt x="4300" y="2297"/>
                  </a:lnTo>
                  <a:lnTo>
                    <a:pt x="4072" y="2369"/>
                  </a:lnTo>
                  <a:close/>
                  <a:moveTo>
                    <a:pt x="3678" y="2492"/>
                  </a:moveTo>
                  <a:lnTo>
                    <a:pt x="3678" y="2492"/>
                  </a:lnTo>
                  <a:lnTo>
                    <a:pt x="3874" y="2601"/>
                  </a:lnTo>
                  <a:lnTo>
                    <a:pt x="4114" y="2523"/>
                  </a:lnTo>
                  <a:lnTo>
                    <a:pt x="3919" y="2416"/>
                  </a:lnTo>
                  <a:lnTo>
                    <a:pt x="3678" y="2492"/>
                  </a:lnTo>
                  <a:close/>
                  <a:moveTo>
                    <a:pt x="3281" y="2617"/>
                  </a:moveTo>
                  <a:lnTo>
                    <a:pt x="3281" y="2617"/>
                  </a:lnTo>
                  <a:lnTo>
                    <a:pt x="3476" y="2731"/>
                  </a:lnTo>
                  <a:lnTo>
                    <a:pt x="3730" y="2647"/>
                  </a:lnTo>
                  <a:lnTo>
                    <a:pt x="3535" y="2537"/>
                  </a:lnTo>
                  <a:lnTo>
                    <a:pt x="3281" y="2617"/>
                  </a:lnTo>
                  <a:close/>
                  <a:moveTo>
                    <a:pt x="2868" y="2747"/>
                  </a:moveTo>
                  <a:lnTo>
                    <a:pt x="2868" y="2747"/>
                  </a:lnTo>
                  <a:lnTo>
                    <a:pt x="3063" y="2866"/>
                  </a:lnTo>
                  <a:lnTo>
                    <a:pt x="3333" y="2778"/>
                  </a:lnTo>
                  <a:lnTo>
                    <a:pt x="3137" y="2663"/>
                  </a:lnTo>
                  <a:lnTo>
                    <a:pt x="2868" y="2747"/>
                  </a:lnTo>
                  <a:close/>
                  <a:moveTo>
                    <a:pt x="2173" y="2966"/>
                  </a:moveTo>
                  <a:lnTo>
                    <a:pt x="2173" y="2966"/>
                  </a:lnTo>
                  <a:lnTo>
                    <a:pt x="2367" y="3093"/>
                  </a:lnTo>
                  <a:lnTo>
                    <a:pt x="2906" y="2917"/>
                  </a:lnTo>
                  <a:lnTo>
                    <a:pt x="2711" y="2796"/>
                  </a:lnTo>
                  <a:lnTo>
                    <a:pt x="2173" y="2966"/>
                  </a:lnTo>
                  <a:close/>
                  <a:moveTo>
                    <a:pt x="5211" y="1765"/>
                  </a:moveTo>
                  <a:lnTo>
                    <a:pt x="5211" y="1765"/>
                  </a:lnTo>
                  <a:lnTo>
                    <a:pt x="5397" y="1850"/>
                  </a:lnTo>
                  <a:lnTo>
                    <a:pt x="5580" y="1793"/>
                  </a:lnTo>
                  <a:lnTo>
                    <a:pt x="5396" y="1710"/>
                  </a:lnTo>
                  <a:lnTo>
                    <a:pt x="5211" y="1765"/>
                  </a:lnTo>
                  <a:close/>
                  <a:moveTo>
                    <a:pt x="4902" y="1856"/>
                  </a:moveTo>
                  <a:lnTo>
                    <a:pt x="4902" y="1856"/>
                  </a:lnTo>
                  <a:lnTo>
                    <a:pt x="5088" y="1944"/>
                  </a:lnTo>
                  <a:lnTo>
                    <a:pt x="5282" y="1885"/>
                  </a:lnTo>
                  <a:lnTo>
                    <a:pt x="5096" y="1799"/>
                  </a:lnTo>
                  <a:lnTo>
                    <a:pt x="4902" y="1856"/>
                  </a:lnTo>
                  <a:close/>
                  <a:moveTo>
                    <a:pt x="4585" y="1950"/>
                  </a:moveTo>
                  <a:lnTo>
                    <a:pt x="4585" y="1950"/>
                  </a:lnTo>
                  <a:lnTo>
                    <a:pt x="4772" y="2040"/>
                  </a:lnTo>
                  <a:lnTo>
                    <a:pt x="4974" y="1979"/>
                  </a:lnTo>
                  <a:lnTo>
                    <a:pt x="4789" y="1889"/>
                  </a:lnTo>
                  <a:lnTo>
                    <a:pt x="4585" y="1950"/>
                  </a:lnTo>
                  <a:close/>
                  <a:moveTo>
                    <a:pt x="4260" y="2046"/>
                  </a:moveTo>
                  <a:lnTo>
                    <a:pt x="4260" y="2046"/>
                  </a:lnTo>
                  <a:lnTo>
                    <a:pt x="4447" y="2140"/>
                  </a:lnTo>
                  <a:lnTo>
                    <a:pt x="4660" y="2075"/>
                  </a:lnTo>
                  <a:lnTo>
                    <a:pt x="4473" y="1983"/>
                  </a:lnTo>
                  <a:lnTo>
                    <a:pt x="4260" y="2046"/>
                  </a:lnTo>
                  <a:close/>
                  <a:moveTo>
                    <a:pt x="3904" y="2151"/>
                  </a:moveTo>
                  <a:lnTo>
                    <a:pt x="3904" y="2151"/>
                  </a:lnTo>
                  <a:lnTo>
                    <a:pt x="4091" y="2249"/>
                  </a:lnTo>
                  <a:lnTo>
                    <a:pt x="4315" y="2181"/>
                  </a:lnTo>
                  <a:lnTo>
                    <a:pt x="4128" y="2086"/>
                  </a:lnTo>
                  <a:lnTo>
                    <a:pt x="3904" y="2151"/>
                  </a:lnTo>
                  <a:close/>
                  <a:moveTo>
                    <a:pt x="3537" y="2260"/>
                  </a:moveTo>
                  <a:lnTo>
                    <a:pt x="3537" y="2260"/>
                  </a:lnTo>
                  <a:lnTo>
                    <a:pt x="3724" y="2361"/>
                  </a:lnTo>
                  <a:lnTo>
                    <a:pt x="3960" y="2289"/>
                  </a:lnTo>
                  <a:lnTo>
                    <a:pt x="3772" y="2190"/>
                  </a:lnTo>
                  <a:lnTo>
                    <a:pt x="3537" y="2260"/>
                  </a:lnTo>
                  <a:close/>
                  <a:moveTo>
                    <a:pt x="3158" y="2371"/>
                  </a:moveTo>
                  <a:lnTo>
                    <a:pt x="3158" y="2371"/>
                  </a:lnTo>
                  <a:lnTo>
                    <a:pt x="3344" y="2478"/>
                  </a:lnTo>
                  <a:lnTo>
                    <a:pt x="3592" y="2401"/>
                  </a:lnTo>
                  <a:lnTo>
                    <a:pt x="3405" y="2298"/>
                  </a:lnTo>
                  <a:lnTo>
                    <a:pt x="3158" y="2371"/>
                  </a:lnTo>
                  <a:close/>
                  <a:moveTo>
                    <a:pt x="2729" y="2498"/>
                  </a:moveTo>
                  <a:lnTo>
                    <a:pt x="2729" y="2498"/>
                  </a:lnTo>
                  <a:lnTo>
                    <a:pt x="2916" y="2609"/>
                  </a:lnTo>
                  <a:lnTo>
                    <a:pt x="3177" y="2529"/>
                  </a:lnTo>
                  <a:lnTo>
                    <a:pt x="2991" y="2421"/>
                  </a:lnTo>
                  <a:lnTo>
                    <a:pt x="2729" y="2498"/>
                  </a:lnTo>
                  <a:close/>
                  <a:moveTo>
                    <a:pt x="2298" y="2625"/>
                  </a:moveTo>
                  <a:lnTo>
                    <a:pt x="2298" y="2625"/>
                  </a:lnTo>
                  <a:lnTo>
                    <a:pt x="2483" y="2742"/>
                  </a:lnTo>
                  <a:lnTo>
                    <a:pt x="2760" y="2657"/>
                  </a:lnTo>
                  <a:lnTo>
                    <a:pt x="2575" y="2544"/>
                  </a:lnTo>
                  <a:lnTo>
                    <a:pt x="2298" y="2625"/>
                  </a:lnTo>
                  <a:close/>
                  <a:moveTo>
                    <a:pt x="1850" y="2758"/>
                  </a:moveTo>
                  <a:lnTo>
                    <a:pt x="1850" y="2758"/>
                  </a:lnTo>
                  <a:lnTo>
                    <a:pt x="2035" y="2879"/>
                  </a:lnTo>
                  <a:lnTo>
                    <a:pt x="2327" y="2789"/>
                  </a:lnTo>
                  <a:lnTo>
                    <a:pt x="2142" y="2672"/>
                  </a:lnTo>
                  <a:lnTo>
                    <a:pt x="1850" y="2758"/>
                  </a:lnTo>
                  <a:close/>
                  <a:moveTo>
                    <a:pt x="4769" y="1665"/>
                  </a:moveTo>
                  <a:lnTo>
                    <a:pt x="4769" y="1665"/>
                  </a:lnTo>
                  <a:lnTo>
                    <a:pt x="4948" y="1748"/>
                  </a:lnTo>
                  <a:lnTo>
                    <a:pt x="5282" y="1651"/>
                  </a:lnTo>
                  <a:lnTo>
                    <a:pt x="5104" y="1572"/>
                  </a:lnTo>
                  <a:lnTo>
                    <a:pt x="4769" y="1665"/>
                  </a:lnTo>
                  <a:close/>
                  <a:moveTo>
                    <a:pt x="4465" y="1750"/>
                  </a:moveTo>
                  <a:lnTo>
                    <a:pt x="4465" y="1750"/>
                  </a:lnTo>
                  <a:lnTo>
                    <a:pt x="4644" y="1835"/>
                  </a:lnTo>
                  <a:lnTo>
                    <a:pt x="4841" y="1778"/>
                  </a:lnTo>
                  <a:lnTo>
                    <a:pt x="4663" y="1695"/>
                  </a:lnTo>
                  <a:lnTo>
                    <a:pt x="4465" y="1750"/>
                  </a:lnTo>
                  <a:close/>
                  <a:moveTo>
                    <a:pt x="4134" y="1842"/>
                  </a:moveTo>
                  <a:lnTo>
                    <a:pt x="4134" y="1842"/>
                  </a:lnTo>
                  <a:lnTo>
                    <a:pt x="4314" y="1931"/>
                  </a:lnTo>
                  <a:lnTo>
                    <a:pt x="4520" y="1871"/>
                  </a:lnTo>
                  <a:lnTo>
                    <a:pt x="4342" y="1785"/>
                  </a:lnTo>
                  <a:lnTo>
                    <a:pt x="4134" y="1842"/>
                  </a:lnTo>
                  <a:close/>
                  <a:moveTo>
                    <a:pt x="3794" y="1937"/>
                  </a:moveTo>
                  <a:lnTo>
                    <a:pt x="3794" y="1937"/>
                  </a:lnTo>
                  <a:lnTo>
                    <a:pt x="3974" y="2029"/>
                  </a:lnTo>
                  <a:lnTo>
                    <a:pt x="4191" y="1966"/>
                  </a:lnTo>
                  <a:lnTo>
                    <a:pt x="4012" y="1877"/>
                  </a:lnTo>
                  <a:lnTo>
                    <a:pt x="3794" y="1937"/>
                  </a:lnTo>
                  <a:close/>
                  <a:moveTo>
                    <a:pt x="3443" y="2034"/>
                  </a:moveTo>
                  <a:lnTo>
                    <a:pt x="3443" y="2034"/>
                  </a:lnTo>
                  <a:lnTo>
                    <a:pt x="3623" y="2130"/>
                  </a:lnTo>
                  <a:lnTo>
                    <a:pt x="3851" y="2063"/>
                  </a:lnTo>
                  <a:lnTo>
                    <a:pt x="3672" y="1971"/>
                  </a:lnTo>
                  <a:lnTo>
                    <a:pt x="3443" y="2034"/>
                  </a:lnTo>
                  <a:close/>
                  <a:moveTo>
                    <a:pt x="3050" y="2144"/>
                  </a:moveTo>
                  <a:lnTo>
                    <a:pt x="3050" y="2144"/>
                  </a:lnTo>
                  <a:lnTo>
                    <a:pt x="3228" y="2243"/>
                  </a:lnTo>
                  <a:lnTo>
                    <a:pt x="3469" y="2174"/>
                  </a:lnTo>
                  <a:lnTo>
                    <a:pt x="3290" y="2077"/>
                  </a:lnTo>
                  <a:lnTo>
                    <a:pt x="3050" y="2144"/>
                  </a:lnTo>
                  <a:close/>
                  <a:moveTo>
                    <a:pt x="2654" y="2254"/>
                  </a:moveTo>
                  <a:lnTo>
                    <a:pt x="2654" y="2254"/>
                  </a:lnTo>
                  <a:lnTo>
                    <a:pt x="2832" y="2357"/>
                  </a:lnTo>
                  <a:lnTo>
                    <a:pt x="3086" y="2284"/>
                  </a:lnTo>
                  <a:lnTo>
                    <a:pt x="2907" y="2183"/>
                  </a:lnTo>
                  <a:lnTo>
                    <a:pt x="2654" y="2254"/>
                  </a:lnTo>
                  <a:close/>
                  <a:moveTo>
                    <a:pt x="2245" y="2368"/>
                  </a:moveTo>
                  <a:lnTo>
                    <a:pt x="2245" y="2368"/>
                  </a:lnTo>
                  <a:lnTo>
                    <a:pt x="2423" y="2476"/>
                  </a:lnTo>
                  <a:lnTo>
                    <a:pt x="2690" y="2398"/>
                  </a:lnTo>
                  <a:lnTo>
                    <a:pt x="2512" y="2293"/>
                  </a:lnTo>
                  <a:lnTo>
                    <a:pt x="2245" y="2368"/>
                  </a:lnTo>
                  <a:close/>
                  <a:moveTo>
                    <a:pt x="1557" y="2559"/>
                  </a:moveTo>
                  <a:lnTo>
                    <a:pt x="1557" y="2559"/>
                  </a:lnTo>
                  <a:lnTo>
                    <a:pt x="1732" y="2674"/>
                  </a:lnTo>
                  <a:lnTo>
                    <a:pt x="2265" y="2521"/>
                  </a:lnTo>
                  <a:lnTo>
                    <a:pt x="2087" y="2412"/>
                  </a:lnTo>
                  <a:lnTo>
                    <a:pt x="1557" y="2559"/>
                  </a:lnTo>
                  <a:close/>
                  <a:moveTo>
                    <a:pt x="4396" y="1414"/>
                  </a:moveTo>
                  <a:lnTo>
                    <a:pt x="4396" y="1414"/>
                  </a:lnTo>
                  <a:lnTo>
                    <a:pt x="4563" y="1491"/>
                  </a:lnTo>
                  <a:lnTo>
                    <a:pt x="4790" y="1432"/>
                  </a:lnTo>
                  <a:lnTo>
                    <a:pt x="4623" y="1358"/>
                  </a:lnTo>
                  <a:lnTo>
                    <a:pt x="4396" y="1414"/>
                  </a:lnTo>
                  <a:close/>
                  <a:moveTo>
                    <a:pt x="3855" y="1550"/>
                  </a:moveTo>
                  <a:lnTo>
                    <a:pt x="3855" y="1550"/>
                  </a:lnTo>
                  <a:lnTo>
                    <a:pt x="4024" y="1632"/>
                  </a:lnTo>
                  <a:lnTo>
                    <a:pt x="4267" y="1568"/>
                  </a:lnTo>
                  <a:lnTo>
                    <a:pt x="4099" y="1489"/>
                  </a:lnTo>
                  <a:lnTo>
                    <a:pt x="3855" y="1550"/>
                  </a:lnTo>
                  <a:close/>
                  <a:moveTo>
                    <a:pt x="3225" y="1710"/>
                  </a:moveTo>
                  <a:lnTo>
                    <a:pt x="3225" y="1710"/>
                  </a:lnTo>
                  <a:lnTo>
                    <a:pt x="3393" y="1796"/>
                  </a:lnTo>
                  <a:lnTo>
                    <a:pt x="3659" y="1727"/>
                  </a:lnTo>
                  <a:lnTo>
                    <a:pt x="3491" y="1643"/>
                  </a:lnTo>
                  <a:lnTo>
                    <a:pt x="3225" y="1710"/>
                  </a:lnTo>
                  <a:close/>
                  <a:moveTo>
                    <a:pt x="2586" y="1871"/>
                  </a:moveTo>
                  <a:lnTo>
                    <a:pt x="2586" y="1871"/>
                  </a:lnTo>
                  <a:lnTo>
                    <a:pt x="2754" y="1964"/>
                  </a:lnTo>
                  <a:lnTo>
                    <a:pt x="3043" y="1888"/>
                  </a:lnTo>
                  <a:lnTo>
                    <a:pt x="2875" y="1798"/>
                  </a:lnTo>
                  <a:lnTo>
                    <a:pt x="2586" y="1871"/>
                  </a:lnTo>
                  <a:close/>
                  <a:moveTo>
                    <a:pt x="1850" y="2056"/>
                  </a:moveTo>
                  <a:lnTo>
                    <a:pt x="1850" y="2056"/>
                  </a:lnTo>
                  <a:lnTo>
                    <a:pt x="2015" y="2156"/>
                  </a:lnTo>
                  <a:lnTo>
                    <a:pt x="2332" y="2073"/>
                  </a:lnTo>
                  <a:lnTo>
                    <a:pt x="2166" y="1978"/>
                  </a:lnTo>
                  <a:lnTo>
                    <a:pt x="1850" y="2056"/>
                  </a:lnTo>
                  <a:close/>
                  <a:moveTo>
                    <a:pt x="0" y="2383"/>
                  </a:moveTo>
                  <a:lnTo>
                    <a:pt x="0" y="3045"/>
                  </a:lnTo>
                  <a:lnTo>
                    <a:pt x="2192" y="4236"/>
                  </a:lnTo>
                  <a:lnTo>
                    <a:pt x="2192" y="3803"/>
                  </a:lnTo>
                  <a:lnTo>
                    <a:pt x="0" y="2383"/>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Tree>
    <p:extLst>
      <p:ext uri="{BB962C8B-B14F-4D97-AF65-F5344CB8AC3E}">
        <p14:creationId xmlns:p14="http://schemas.microsoft.com/office/powerpoint/2010/main" val="1533727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1500"/>
                            </p:stCondLst>
                            <p:childTnLst>
                              <p:par>
                                <p:cTn id="17" presetID="2" presetClass="entr" presetSubtype="2" decel="6000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UUID" val="{C1A8F295-47DC-48FB-81BD-666766343352}"/>
  <p:tag name="ISPRING_RESOURCE_FOLDER" val="E:\素材\正版图-卖\PPT\0变色龙\0包图网\bt369\ppt\bt369\"/>
  <p:tag name="ISPRING_PRESENTATION_PATH" val="E:\素材\正版图-卖\PPT\0变色龙\0包图网\bt369\ppt\bt369.pptx"/>
  <p:tag name="ISPRING_PROJECT_FOLDER_UPDATED" val="1"/>
  <p:tag name="ISPRING_SCREEN_RECS_UPDATED" val="E:\素材\正版图-卖\PPT\0变色龙\0包图网\bt369\ppt\bt369"/>
  <p:tag name="ISPRING_SCORM_ENDPOINT" val="&lt;endpoint&gt;&lt;enable&gt;0&lt;/enable&gt;&lt;lrs&gt;http://&lt;/lrs&gt;&lt;auth&gt;0&lt;/auth&gt;&lt;login&gt;&lt;/login&gt;&lt;password&gt;&lt;/password&gt;&lt;key&gt;&lt;/key&gt;&lt;name&gt;&lt;/name&gt;&lt;email&gt;&lt;/email&gt;&lt;/endpoint&gt;&#10;"/>
  <p:tag name="ISPRING_PRESENTATION_TITLE" val="bt1191"/>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Office Theme">
  <a:themeElements>
    <a:clrScheme name="自定义 386">
      <a:dk1>
        <a:sysClr val="windowText" lastClr="000000"/>
      </a:dk1>
      <a:lt1>
        <a:sysClr val="window" lastClr="FFFFFF"/>
      </a:lt1>
      <a:dk2>
        <a:srgbClr val="29ABE2"/>
      </a:dk2>
      <a:lt2>
        <a:srgbClr val="E7E6E6"/>
      </a:lt2>
      <a:accent1>
        <a:srgbClr val="29ABE2"/>
      </a:accent1>
      <a:accent2>
        <a:srgbClr val="C8C8C8"/>
      </a:accent2>
      <a:accent3>
        <a:srgbClr val="29ABE2"/>
      </a:accent3>
      <a:accent4>
        <a:srgbClr val="C8C8C8"/>
      </a:accent4>
      <a:accent5>
        <a:srgbClr val="29ABE2"/>
      </a:accent5>
      <a:accent6>
        <a:srgbClr val="C8C8C8"/>
      </a:accent6>
      <a:hlink>
        <a:srgbClr val="29ABE2"/>
      </a:hlink>
      <a:folHlink>
        <a:srgbClr val="C8C8C8"/>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2428</Words>
  <Application>Microsoft Office PowerPoint</Application>
  <PresentationFormat>自定义</PresentationFormat>
  <Paragraphs>242</Paragraphs>
  <Slides>38</Slides>
  <Notes>36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38</vt:i4>
      </vt:variant>
    </vt:vector>
  </HeadingPairs>
  <TitlesOfParts>
    <vt:vector size="47" baseType="lpstr">
      <vt:lpstr>Microsoft Yahei</vt:lpstr>
      <vt:lpstr>宋体</vt:lpstr>
      <vt:lpstr>微软雅黑</vt:lpstr>
      <vt:lpstr>Arial</vt:lpstr>
      <vt:lpstr>Calibri</vt:lpstr>
      <vt:lpstr>Calibri Light</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bt1191</dc:title>
  <dc:creator/>
  <cp:lastModifiedBy/>
  <cp:revision>1</cp:revision>
  <dcterms:created xsi:type="dcterms:W3CDTF">2017-02-21T13:09:17Z</dcterms:created>
  <dcterms:modified xsi:type="dcterms:W3CDTF">2020-05-09T02:00:43Z</dcterms:modified>
</cp:coreProperties>
</file>