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Proxima Nova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Alfa Slab One" panose="020B0604020202020204" charset="0"/>
      <p:regular r:id="rId20"/>
    </p:embeddedFont>
    <p:embeddedFont>
      <p:font typeface="Source Sans Pr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fd42a38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fd42a38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ffbc7c23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ffbc7c23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fd42a387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fd42a387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ffbc7c23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ffbc7c23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fd42a387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fd42a387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fd42a387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fd42a387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fd42a387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fd42a387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fd42a387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fd42a387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pp.moqups.com/onxtdkQubG/edit/page/aa9df7b7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1198925"/>
            <a:ext cx="8520600" cy="13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Wisco Explore!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178450" y="4571976"/>
            <a:ext cx="8520600" cy="4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Elias Isele-Castillo		Anthony Poleski		Valeria Welsh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7525" y="2958625"/>
            <a:ext cx="1568950" cy="15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5180475" y="997025"/>
            <a:ext cx="3737400" cy="36771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Key Goals:</a:t>
            </a:r>
            <a:r>
              <a:rPr lang="en" sz="1100">
                <a:solidFill>
                  <a:srgbClr val="38761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1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 a reservation online.</a:t>
            </a:r>
            <a:endParaRPr sz="11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Detailed list of that campgrounds available activities.</a:t>
            </a:r>
            <a:endParaRPr sz="11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Upload pictures of her experience</a:t>
            </a:r>
            <a:endParaRPr sz="11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Motivations:</a:t>
            </a:r>
            <a:r>
              <a:rPr lang="en" sz="11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1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Take a break from school.</a:t>
            </a:r>
            <a:endParaRPr sz="11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 to know new places around her area.</a:t>
            </a:r>
            <a:endParaRPr sz="11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Become an expert at camping.</a:t>
            </a:r>
            <a:endParaRPr sz="11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Frustrations:</a:t>
            </a:r>
            <a:r>
              <a:rPr lang="en" sz="11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Too many ads that were also poorly placed.</a:t>
            </a:r>
            <a:endParaRPr sz="11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Poor navigation.</a:t>
            </a:r>
            <a:endParaRPr sz="11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enough information, or the information wasn’t clear enough.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437488" y="143175"/>
            <a:ext cx="8520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</a:t>
            </a:r>
            <a:endParaRPr/>
          </a:p>
        </p:txBody>
      </p:sp>
      <p:pic>
        <p:nvPicPr>
          <p:cNvPr id="65" name="Google Shape;65;p14" descr="cozy-urban-cute-camping-outfit-stylish-travel-girl-38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37" y="1179275"/>
            <a:ext cx="2093625" cy="313414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42838" y="4378425"/>
            <a:ext cx="1297200" cy="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Sierra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579013" y="997025"/>
            <a:ext cx="2360700" cy="367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r>
              <a:rPr lang="en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 b="1" i="1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“I want to go to adventure, but I don’t know which one is the best option for me”</a:t>
            </a:r>
            <a:endParaRPr sz="1100" b="1">
              <a:solidFill>
                <a:srgbClr val="3737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Age: 23</a:t>
            </a:r>
            <a:endParaRPr sz="1100" b="1">
              <a:solidFill>
                <a:srgbClr val="3737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Location: Middleton, WI</a:t>
            </a:r>
            <a:endParaRPr sz="1100" b="1">
              <a:solidFill>
                <a:srgbClr val="3737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Education: College sophomore year</a:t>
            </a:r>
            <a:endParaRPr sz="1100" b="1">
              <a:solidFill>
                <a:srgbClr val="3737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Occupation: Full time student</a:t>
            </a:r>
            <a:endParaRPr sz="1100" b="1">
              <a:solidFill>
                <a:srgbClr val="3737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Status: </a:t>
            </a:r>
            <a:r>
              <a:rPr lang="en" sz="1100" b="1">
                <a:latin typeface="Calibri"/>
                <a:ea typeface="Calibri"/>
                <a:cs typeface="Calibri"/>
                <a:sym typeface="Calibri"/>
              </a:rPr>
              <a:t>Single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Expertise level: Apprentice </a:t>
            </a:r>
            <a:endParaRPr sz="1100" b="1">
              <a:solidFill>
                <a:srgbClr val="3737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Other: She has 2 golden retrievers</a:t>
            </a:r>
            <a:r>
              <a:rPr lang="en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interviews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535950" y="1235900"/>
            <a:ext cx="20721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Overall Notes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592000" y="1942700"/>
            <a:ext cx="3762600" cy="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/>
              <a:t>User Goals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Find a website to book the campsite.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Choose a campsite with the desired features.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Book a campsite online.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592000" y="3406300"/>
            <a:ext cx="3274200" cy="9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/>
              <a:t>User Problems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Poorly designed navigation.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Confusing labels.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Too much information on the websites.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6" name="Google Shape;76;p15" descr="Image result for goal symbo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900" y="1942704"/>
            <a:ext cx="917700" cy="9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 descr="Image result for problem symbol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6900" y="3444850"/>
            <a:ext cx="917700" cy="9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223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 Sort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513" y="980477"/>
            <a:ext cx="7650974" cy="13213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2450" y="2486627"/>
            <a:ext cx="6939099" cy="231482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5" name="Google Shape;85;p16"/>
          <p:cNvSpPr txBox="1"/>
          <p:nvPr/>
        </p:nvSpPr>
        <p:spPr>
          <a:xfrm>
            <a:off x="642925" y="691875"/>
            <a:ext cx="1746600" cy="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Pre-study question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193275" y="189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 Sort - Results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6350" y="1402025"/>
            <a:ext cx="3808975" cy="2974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088" y="892550"/>
            <a:ext cx="866775" cy="381000"/>
          </a:xfrm>
          <a:prstGeom prst="rect">
            <a:avLst/>
          </a:prstGeom>
          <a:noFill/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50" y="1102088"/>
            <a:ext cx="866775" cy="381000"/>
          </a:xfrm>
          <a:prstGeom prst="rect">
            <a:avLst/>
          </a:prstGeom>
          <a:noFill/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050" y="1317300"/>
            <a:ext cx="866775" cy="381000"/>
          </a:xfrm>
          <a:prstGeom prst="rect">
            <a:avLst/>
          </a:prstGeom>
          <a:noFill/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1863" y="1554900"/>
            <a:ext cx="866775" cy="381000"/>
          </a:xfrm>
          <a:prstGeom prst="rect">
            <a:avLst/>
          </a:prstGeom>
          <a:noFill/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1300" y="1775738"/>
            <a:ext cx="866775" cy="381000"/>
          </a:xfrm>
          <a:prstGeom prst="rect">
            <a:avLst/>
          </a:prstGeom>
          <a:noFill/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375" y="4214988"/>
            <a:ext cx="952500" cy="314325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913" y="2160475"/>
            <a:ext cx="971550" cy="361950"/>
          </a:xfrm>
          <a:prstGeom prst="rect">
            <a:avLst/>
          </a:prstGeom>
          <a:noFill/>
          <a:ln w="9525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938" y="2947438"/>
            <a:ext cx="895350" cy="323850"/>
          </a:xfrm>
          <a:prstGeom prst="rect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1300" y="3156975"/>
            <a:ext cx="895350" cy="323850"/>
          </a:xfrm>
          <a:prstGeom prst="rect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1875" y="3352363"/>
            <a:ext cx="1038225" cy="400050"/>
          </a:xfrm>
          <a:prstGeom prst="rect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4325" y="3626713"/>
            <a:ext cx="1419225" cy="371475"/>
          </a:xfrm>
          <a:prstGeom prst="rect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7200" y="4464200"/>
            <a:ext cx="1123950" cy="295275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9500" y="2386913"/>
            <a:ext cx="914400" cy="323850"/>
          </a:xfrm>
          <a:prstGeom prst="rect">
            <a:avLst/>
          </a:prstGeom>
          <a:noFill/>
          <a:ln w="9525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12">
            <a:alphaModFix/>
          </a:blip>
          <a:srcRect b="22498"/>
          <a:stretch/>
        </p:blipFill>
        <p:spPr>
          <a:xfrm>
            <a:off x="1110188" y="2637113"/>
            <a:ext cx="1019175" cy="295275"/>
          </a:xfrm>
          <a:prstGeom prst="rect">
            <a:avLst/>
          </a:prstGeom>
          <a:noFill/>
          <a:ln w="9525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37763" y="4664025"/>
            <a:ext cx="885825" cy="371475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818126" y="419464"/>
            <a:ext cx="2081675" cy="46450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08" name="Google Shape;108;p1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303138" y="3856150"/>
            <a:ext cx="1238250" cy="409575"/>
          </a:xfrm>
          <a:prstGeom prst="rect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9" name="Google Shape;109;p17"/>
          <p:cNvSpPr txBox="1"/>
          <p:nvPr/>
        </p:nvSpPr>
        <p:spPr>
          <a:xfrm>
            <a:off x="667550" y="467800"/>
            <a:ext cx="10383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Categories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3912588" y="1021013"/>
            <a:ext cx="14505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Similarity matrix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818113" y="103650"/>
            <a:ext cx="2081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Participant-centric analysis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11700" y="267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 Map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200" y="1059100"/>
            <a:ext cx="5235609" cy="3820974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Flow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0" y="1457900"/>
            <a:ext cx="8999273" cy="23906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/>
          <p:nvPr/>
        </p:nvSpPr>
        <p:spPr>
          <a:xfrm>
            <a:off x="252000" y="2311650"/>
            <a:ext cx="8640000" cy="520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1700" y="474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</a:t>
            </a:r>
            <a:endParaRPr/>
          </a:p>
        </p:txBody>
      </p:sp>
      <p:pic>
        <p:nvPicPr>
          <p:cNvPr id="131" name="Google Shape;131;p20" descr="Image result for search bar ic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9825" y="2386737"/>
            <a:ext cx="370025" cy="37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>
            <a:hlinkClick r:id="rId4"/>
          </p:cNvPr>
          <p:cNvSpPr txBox="1">
            <a:spLocks noGrp="1"/>
          </p:cNvSpPr>
          <p:nvPr>
            <p:ph type="body" idx="1"/>
          </p:nvPr>
        </p:nvSpPr>
        <p:spPr>
          <a:xfrm>
            <a:off x="1374095" y="2236562"/>
            <a:ext cx="5903635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2400" dirty="0"/>
              <a:t>https://app.moqups.com/onxtdkQubG/view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200" y="1395850"/>
            <a:ext cx="2351775" cy="235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>
            <a:spLocks noGrp="1"/>
          </p:cNvSpPr>
          <p:nvPr>
            <p:ph type="ctrTitle" idx="4294967295"/>
          </p:nvPr>
        </p:nvSpPr>
        <p:spPr>
          <a:xfrm>
            <a:off x="4838425" y="1648338"/>
            <a:ext cx="2214600" cy="1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Wisco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</a:rPr>
              <a:t>GREEN TEAM</a:t>
            </a:r>
            <a:endParaRPr sz="1800">
              <a:solidFill>
                <a:srgbClr val="93C47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On-screen Show (16:9)</PresentationFormat>
  <Paragraphs>48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Proxima Nova</vt:lpstr>
      <vt:lpstr>Calibri</vt:lpstr>
      <vt:lpstr>Arial</vt:lpstr>
      <vt:lpstr>Alfa Slab One</vt:lpstr>
      <vt:lpstr>Source Sans Pro</vt:lpstr>
      <vt:lpstr>Gameday</vt:lpstr>
      <vt:lpstr>Wisco Explore!</vt:lpstr>
      <vt:lpstr>Persona</vt:lpstr>
      <vt:lpstr>User interviews</vt:lpstr>
      <vt:lpstr>Card Sort</vt:lpstr>
      <vt:lpstr>Card Sort - Results</vt:lpstr>
      <vt:lpstr>Site Map</vt:lpstr>
      <vt:lpstr>User Flow</vt:lpstr>
      <vt:lpstr>Wireframe</vt:lpstr>
      <vt:lpstr>Wisco Explore!  GREEN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Wisco Explore!</dc:title>
  <cp:lastModifiedBy>student</cp:lastModifiedBy>
  <cp:revision>1</cp:revision>
  <dcterms:modified xsi:type="dcterms:W3CDTF">2019-02-26T21:53:47Z</dcterms:modified>
</cp:coreProperties>
</file>