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2" r:id="rId3"/>
    <p:sldId id="401" r:id="rId4"/>
  </p:sldIdLst>
  <p:sldSz cx="12192000" cy="6858000"/>
  <p:notesSz cx="6858000" cy="9144000"/>
  <p:custDataLst>
    <p:tags r:id="rId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52"/>
    <a:srgbClr val="B9E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7" autoAdjust="0"/>
    <p:restoredTop sz="94671"/>
  </p:normalViewPr>
  <p:slideViewPr>
    <p:cSldViewPr snapToGrid="0" snapToObjects="1">
      <p:cViewPr>
        <p:scale>
          <a:sx n="150" d="100"/>
          <a:sy n="150" d="100"/>
        </p:scale>
        <p:origin x="-948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2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7519FF-9B75-42FA-930C-423FD584F4E5}" type="datetime1">
              <a:rPr lang="zh-CN" altLang="en-US"/>
            </a:fld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E19BF1B-DF77-46E0-B99B-7050B4050F8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:\VIPC语言\PPT素材\bk1.pngbk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 algn="r"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875088"/>
            <a:ext cx="85344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zh-CN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4168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www.newer</a:t>
            </a:r>
            <a:r>
              <a:rPr lang="en-US" altLang="zh-CN"/>
              <a:t>2001</a:t>
            </a:r>
            <a:r>
              <a:rPr lang="zh-CN" altLang="en-US"/>
              <a:t>.com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5720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087299-9EAF-452F-BBE3-7D76265C7A8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F:\VIPC语言\PPT素材\bk1_title.jpgbk1_titl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-8763"/>
            <a:ext cx="12192000" cy="63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5829300" cy="638175"/>
          </a:xfrm>
        </p:spPr>
        <p:txBody>
          <a:bodyPr/>
          <a:lstStyle/>
          <a:p>
            <a:r>
              <a:rPr lang="zh-CN" altLang="en-US"/>
              <a:t>C语言标准头文件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8128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1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www.newer2001.com</a:t>
            </a:r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68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E3DFA14-18B8-4019-9CD1-95C91D91CC4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4"/>
          <p:cNvSpPr txBox="1"/>
          <p:nvPr/>
        </p:nvSpPr>
        <p:spPr>
          <a:xfrm>
            <a:off x="2538730" y="1444308"/>
            <a:ext cx="8388350" cy="922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第十六节 </a:t>
            </a:r>
            <a:r>
              <a:rPr lang="en-US" altLang="zh-CN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语言标准头文件</a:t>
            </a:r>
            <a:endParaRPr lang="zh-CN" altLang="en-US" sz="5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12623" y="608258"/>
            <a:ext cx="3810842" cy="2589023"/>
            <a:chOff x="3912623" y="608258"/>
            <a:chExt cx="3810842" cy="2589023"/>
          </a:xfrm>
        </p:grpSpPr>
        <p:grpSp>
          <p:nvGrpSpPr>
            <p:cNvPr id="8" name="组合 7"/>
            <p:cNvGrpSpPr/>
            <p:nvPr/>
          </p:nvGrpSpPr>
          <p:grpSpPr>
            <a:xfrm>
              <a:off x="6201033" y="608258"/>
              <a:ext cx="1522432" cy="548479"/>
              <a:chOff x="6201033" y="608258"/>
              <a:chExt cx="1522432" cy="548479"/>
            </a:xfrm>
          </p:grpSpPr>
          <p:sp>
            <p:nvSpPr>
              <p:cNvPr id="16" name="Line 6"/>
              <p:cNvSpPr>
                <a:spLocks noChangeShapeType="1"/>
              </p:cNvSpPr>
              <p:nvPr/>
            </p:nvSpPr>
            <p:spPr bwMode="auto">
              <a:xfrm flipV="1">
                <a:off x="6201033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 flipV="1">
                <a:off x="6641631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2" name="Line 6"/>
              <p:cNvSpPr>
                <a:spLocks noChangeShapeType="1"/>
              </p:cNvSpPr>
              <p:nvPr/>
            </p:nvSpPr>
            <p:spPr bwMode="auto">
              <a:xfrm flipV="1">
                <a:off x="7082229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912623" y="2646786"/>
              <a:ext cx="1545842" cy="550495"/>
              <a:chOff x="3912623" y="2646786"/>
              <a:chExt cx="1545842" cy="550495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V="1">
                <a:off x="4817229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 flipV="1">
                <a:off x="4364926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 flipV="1">
                <a:off x="3912623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</p:grp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4084411" y="2646786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4084411" y="1164545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56" name="文本框 55"/>
          <p:cNvSpPr txBox="1"/>
          <p:nvPr/>
        </p:nvSpPr>
        <p:spPr>
          <a:xfrm>
            <a:off x="5309484" y="3632490"/>
            <a:ext cx="10972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lang="zh-CN" sz="1800" dirty="0">
                <a:solidFill>
                  <a:schemeClr val="bg1">
                    <a:lumMod val="95000"/>
                  </a:schemeClr>
                </a:solidFill>
              </a:rPr>
              <a:t>顿开教育 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63214" y="2781328"/>
            <a:ext cx="185420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Teacher: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顽石老师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36" grpId="0" bldLvl="0" animBg="1"/>
      <p:bldP spid="5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Rectangle 3"/>
          <p:cNvSpPr>
            <a:spLocks noGrp="1" noChangeArrowheads="1"/>
          </p:cNvSpPr>
          <p:nvPr/>
        </p:nvSpPr>
        <p:spPr>
          <a:xfrm>
            <a:off x="799465" y="857250"/>
            <a:ext cx="10625455" cy="571119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C系统提供了丰富的系统文件，称为库文件。在".h"文件中包含了常量定义、 类型定义、宏定义、函数原型以及各种编译选择设置等信息。</a:t>
            </a:r>
            <a:endParaRPr lang="zh-CN" altLang="en-US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这些头文件为我们提供了大量的功能，并通过函数提供给我们，我们无需自己重复写代码时间，包含头文件，调用函数即可</a:t>
            </a:r>
            <a:endParaRPr 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925955" y="2806065"/>
          <a:ext cx="8533130" cy="281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6565"/>
                <a:gridCol w="4266565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0">
                          <a:solidFill>
                            <a:schemeClr val="dk1"/>
                          </a:solidFill>
                        </a:rPr>
                        <a:t>assert.h</a:t>
                      </a:r>
                      <a:endParaRPr lang="en-US" altLang="zh-CN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en-US" altLang="zh-CN" sz="1200" b="0">
                          <a:solidFill>
                            <a:schemeClr val="dk1"/>
                          </a:solidFill>
                        </a:rPr>
                        <a:t>头文件提供了一个名为 assert 的宏，它可用于验证程序做出的假设，并在假设为假时输出诊断消息。</a:t>
                      </a:r>
                      <a:endParaRPr lang="en-US" altLang="zh-CN" sz="1200" b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ctype.h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提供了一些函数，可用于测试和映射字符。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math.h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定义了各种数学函数。在这个库中所有可用的功能都带有一个 double 类型的参数，且都返回 double 类型的结果。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stdio.h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定义了三个变量类型、一些宏和各种函数来执行输入和输出。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stdlib.h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定义了四个变量类型、一些宏和各种通用工具函数。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string.h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定义了一个变量类型、一个宏和各种操作字符数组的函数。</a:t>
                      </a:r>
                      <a:endParaRPr lang="en-US" altLang="zh-CN" sz="12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time.h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/>
                        <a:t>定义了四个变量类型、两个宏和各种操作日期和时间的函数。</a:t>
                      </a:r>
                      <a:endParaRPr lang="en-US" altLang="zh-CN" sz="12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TABLE_BEAUTIFY" val="smartTable{f4703258-667f-46d7-9aeb-013e8f750a7a}"/>
</p:tagLst>
</file>

<file path=ppt/tags/tag2.xml><?xml version="1.0" encoding="utf-8"?>
<p:tagLst xmlns:p="http://schemas.openxmlformats.org/presentationml/2006/main">
  <p:tag name="KSO_WPP_MARK_KEY" val="73c15f28-85d5-4070-969f-984a8d8f51ab"/>
  <p:tag name="COMMONDATA" val="eyJoZGlkIjoiZGNmMzAwMjZmMjIwZDk2ZjdkOWU0YzFiYTI3YTNkMmI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</Words>
  <Application>WPS 演示</Application>
  <PresentationFormat>全屏显示(4:3)</PresentationFormat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默认设计模板</vt:lpstr>
      <vt:lpstr>PowerPoint 演示文稿</vt:lpstr>
      <vt:lpstr>PowerPoint 演示文稿</vt:lpstr>
    </vt:vector>
  </TitlesOfParts>
  <Company>SONG.NET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章节名称</dc:title>
  <dc:creator>Nick</dc:creator>
  <cp:keywords>Python</cp:keywords>
  <cp:lastModifiedBy>女司机不是老司机</cp:lastModifiedBy>
  <cp:revision>197</cp:revision>
  <dcterms:created xsi:type="dcterms:W3CDTF">2019-03-13T07:58:00Z</dcterms:created>
  <dcterms:modified xsi:type="dcterms:W3CDTF">2022-07-11T05:49:27Z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76D775A69F284D5EAF38134268A27BB3</vt:lpwstr>
  </property>
</Properties>
</file>