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sldIdLst>
    <p:sldId id="262" r:id="rId3"/>
    <p:sldId id="407" r:id="rId4"/>
    <p:sldId id="365" r:id="rId5"/>
    <p:sldId id="366" r:id="rId7"/>
    <p:sldId id="415" r:id="rId8"/>
    <p:sldId id="416" r:id="rId9"/>
    <p:sldId id="417" r:id="rId10"/>
    <p:sldId id="418" r:id="rId11"/>
    <p:sldId id="419" r:id="rId12"/>
    <p:sldId id="420" r:id="rId13"/>
    <p:sldId id="421" r:id="rId14"/>
    <p:sldId id="422" r:id="rId15"/>
    <p:sldId id="423" r:id="rId16"/>
    <p:sldId id="424" r:id="rId17"/>
  </p:sldIdLst>
  <p:sldSz cx="12192000" cy="6858000"/>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D41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127" autoAdjust="0"/>
    <p:restoredTop sz="94671"/>
  </p:normalViewPr>
  <p:slideViewPr>
    <p:cSldViewPr snapToGrid="0" snapToObjects="1">
      <p:cViewPr>
        <p:scale>
          <a:sx n="150" d="100"/>
          <a:sy n="150" d="100"/>
        </p:scale>
        <p:origin x="-948" y="-10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bleStyles" Target="tableStyles.xml"/><Relationship Id="rId2" Type="http://schemas.openxmlformats.org/officeDocument/2006/relationships/theme" Target="theme/theme1.xml"/><Relationship Id="rId19" Type="http://schemas.openxmlformats.org/officeDocument/2006/relationships/viewProps" Target="viewProps.xml"/><Relationship Id="rId18" Type="http://schemas.openxmlformats.org/officeDocument/2006/relationships/presProps" Target="presProps.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eaLnBrk="1" hangingPunct="1">
              <a:buFont typeface="Arial" panose="020B0604020202020204" pitchFamily="34" charset="0"/>
              <a:buNone/>
              <a:defRPr sz="1200"/>
            </a:lvl1pPr>
          </a:lstStyle>
          <a:p>
            <a:pPr>
              <a:defRPr/>
            </a:pPr>
            <a:endParaRPr lang="zh-CN" altLang="en-US"/>
          </a:p>
        </p:txBody>
      </p:sp>
      <p:sp>
        <p:nvSpPr>
          <p:cNvPr id="307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eaLnBrk="1" hangingPunct="1">
              <a:buFont typeface="Arial" panose="020B0604020202020204" pitchFamily="34" charset="0"/>
              <a:buNone/>
              <a:defRPr sz="1200"/>
            </a:lvl1pPr>
          </a:lstStyle>
          <a:p>
            <a:pPr>
              <a:defRPr/>
            </a:pPr>
            <a:fld id="{FB7519FF-9B75-42FA-930C-423FD584F4E5}" type="datetime1">
              <a:rPr lang="zh-CN" altLang="en-US"/>
            </a:fld>
            <a:endParaRPr lang="zh-CN" altLang="en-US"/>
          </a:p>
        </p:txBody>
      </p:sp>
      <p:sp>
        <p:nvSpPr>
          <p:cNvPr id="3076" name="Rectangle 4"/>
          <p:cNvSpPr>
            <a:spLocks noGrp="1" noRot="1" noChangeAspect="1" noChangeArrowheads="1"/>
          </p:cNvSpPr>
          <p:nvPr>
            <p:ph type="sldImg" idx="2"/>
          </p:nvPr>
        </p:nvSpPr>
        <p:spPr bwMode="auto">
          <a:xfrm>
            <a:off x="381000" y="685800"/>
            <a:ext cx="6096000" cy="3429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sp>
      <p:sp>
        <p:nvSpPr>
          <p:cNvPr id="307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307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eaLnBrk="1" hangingPunct="1">
              <a:buFont typeface="Arial" panose="020B0604020202020204" pitchFamily="34" charset="0"/>
              <a:buNone/>
              <a:defRPr sz="1200"/>
            </a:lvl1pPr>
          </a:lstStyle>
          <a:p>
            <a:pPr>
              <a:defRPr/>
            </a:pPr>
            <a:endParaRPr lang="en-US" altLang="zh-CN"/>
          </a:p>
        </p:txBody>
      </p:sp>
      <p:sp>
        <p:nvSpPr>
          <p:cNvPr id="307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eaLnBrk="1" hangingPunct="1">
              <a:buFont typeface="Arial" panose="020B0604020202020204" pitchFamily="34" charset="0"/>
              <a:buNone/>
              <a:defRPr sz="1200"/>
            </a:lvl1pPr>
          </a:lstStyle>
          <a:p>
            <a:pPr>
              <a:defRPr/>
            </a:pPr>
            <a:fld id="{AE19BF1B-DF77-46E0-B99B-7050B4050F8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pic>
        <p:nvPicPr>
          <p:cNvPr id="3" name="图片 2" descr="F:\VIPC语言\PPT素材\bk1.pngbk1"/>
          <p:cNvPicPr>
            <a:picLocks noChangeAspect="1"/>
          </p:cNvPicPr>
          <p:nvPr userDrawn="1"/>
        </p:nvPicPr>
        <p:blipFill>
          <a:blip r:embed="rId2"/>
          <a:srcRect/>
          <a:stretch>
            <a:fillRect/>
          </a:stretch>
        </p:blipFill>
        <p:spPr>
          <a:xfrm>
            <a:off x="0" y="-635"/>
            <a:ext cx="12192000" cy="6858635"/>
          </a:xfrm>
          <a:prstGeom prst="rect">
            <a:avLst/>
          </a:prstGeom>
        </p:spPr>
      </p:pic>
      <p:sp>
        <p:nvSpPr>
          <p:cNvPr id="2050" name="Rectangle 2"/>
          <p:cNvSpPr>
            <a:spLocks noGrp="1" noChangeArrowheads="1"/>
          </p:cNvSpPr>
          <p:nvPr>
            <p:ph type="ctrTitle"/>
          </p:nvPr>
        </p:nvSpPr>
        <p:spPr>
          <a:xfrm>
            <a:off x="914400" y="2130425"/>
            <a:ext cx="10363200" cy="1470025"/>
          </a:xfrm>
        </p:spPr>
        <p:txBody>
          <a:bodyPr/>
          <a:lstStyle>
            <a:lvl1pPr algn="r">
              <a:defRPr sz="5400"/>
            </a:lvl1pPr>
          </a:lstStyle>
          <a:p>
            <a:pPr lvl="0"/>
            <a:r>
              <a:rPr lang="zh-CN" altLang="en-US" noProof="0"/>
              <a:t>单击此处编辑母版标题样式</a:t>
            </a:r>
            <a:endParaRPr lang="zh-CN" altLang="zh-CN" noProof="0"/>
          </a:p>
        </p:txBody>
      </p:sp>
      <p:sp>
        <p:nvSpPr>
          <p:cNvPr id="2051" name="Rectangle 3"/>
          <p:cNvSpPr>
            <a:spLocks noGrp="1" noChangeArrowheads="1"/>
          </p:cNvSpPr>
          <p:nvPr>
            <p:ph type="subTitle" idx="1"/>
          </p:nvPr>
        </p:nvSpPr>
        <p:spPr>
          <a:xfrm>
            <a:off x="2743200" y="3875088"/>
            <a:ext cx="8534400" cy="1752600"/>
          </a:xfrm>
        </p:spPr>
        <p:txBody>
          <a:bodyPr/>
          <a:lstStyle>
            <a:lvl1pPr marL="0" indent="0" algn="r">
              <a:buFontTx/>
              <a:buNone/>
              <a:defRPr>
                <a:solidFill>
                  <a:schemeClr val="bg1"/>
                </a:solidFill>
              </a:defRPr>
            </a:lvl1pPr>
          </a:lstStyle>
          <a:p>
            <a:pPr lvl="0"/>
            <a:r>
              <a:rPr lang="zh-CN" altLang="en-US" noProof="0"/>
              <a:t>单击此处编辑母版副标题样式</a:t>
            </a:r>
            <a:endParaRPr lang="zh-CN" altLang="zh-CN" noProof="0"/>
          </a:p>
        </p:txBody>
      </p:sp>
      <p:sp>
        <p:nvSpPr>
          <p:cNvPr id="5" name="Rectangle 4"/>
          <p:cNvSpPr>
            <a:spLocks noGrp="1" noChangeArrowheads="1"/>
          </p:cNvSpPr>
          <p:nvPr>
            <p:ph type="ftr" sz="quarter" idx="10"/>
          </p:nvPr>
        </p:nvSpPr>
        <p:spPr>
          <a:xfrm>
            <a:off x="7416800" y="6245225"/>
            <a:ext cx="3860800" cy="476250"/>
          </a:xfrm>
        </p:spPr>
        <p:txBody>
          <a:bodyPr/>
          <a:lstStyle>
            <a:lvl1pPr>
              <a:defRPr>
                <a:solidFill>
                  <a:schemeClr val="bg1"/>
                </a:solidFill>
              </a:defRPr>
            </a:lvl1pPr>
          </a:lstStyle>
          <a:p>
            <a:pPr>
              <a:defRPr/>
            </a:pPr>
            <a:r>
              <a:rPr lang="zh-CN" altLang="en-US"/>
              <a:t>www.newer</a:t>
            </a:r>
            <a:r>
              <a:rPr lang="en-US" altLang="zh-CN"/>
              <a:t>2001</a:t>
            </a:r>
            <a:r>
              <a:rPr lang="zh-CN" altLang="en-US"/>
              <a:t>.com</a:t>
            </a:r>
            <a:endParaRPr lang="zh-CN" altLang="en-US"/>
          </a:p>
        </p:txBody>
      </p:sp>
      <p:sp>
        <p:nvSpPr>
          <p:cNvPr id="6" name="Rectangle 5"/>
          <p:cNvSpPr>
            <a:spLocks noGrp="1" noChangeArrowheads="1"/>
          </p:cNvSpPr>
          <p:nvPr>
            <p:ph type="sldNum" sz="quarter" idx="11"/>
          </p:nvPr>
        </p:nvSpPr>
        <p:spPr>
          <a:xfrm>
            <a:off x="4572000" y="6245225"/>
            <a:ext cx="2844800" cy="476250"/>
          </a:xfrm>
        </p:spPr>
        <p:txBody>
          <a:bodyPr/>
          <a:lstStyle>
            <a:lvl1pPr>
              <a:defRPr>
                <a:solidFill>
                  <a:schemeClr val="bg1"/>
                </a:solidFill>
              </a:defRPr>
            </a:lvl1pPr>
          </a:lstStyle>
          <a:p>
            <a:pPr>
              <a:defRPr/>
            </a:pPr>
            <a:fld id="{10087299-9EAF-452F-BBE3-7D76265C7A8C}" type="slidenum">
              <a:rPr lang="zh-CN" altLang="zh-CN"/>
            </a:fld>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pic>
        <p:nvPicPr>
          <p:cNvPr id="6" name="图片 5" descr="F:\VIPC语言\PPT素材\bk1_title.jpgbk1_title"/>
          <p:cNvPicPr>
            <a:picLocks noChangeAspect="1"/>
          </p:cNvPicPr>
          <p:nvPr userDrawn="1"/>
        </p:nvPicPr>
        <p:blipFill>
          <a:blip r:embed="rId2"/>
          <a:srcRect/>
          <a:stretch>
            <a:fillRect/>
          </a:stretch>
        </p:blipFill>
        <p:spPr>
          <a:xfrm>
            <a:off x="-635" y="-8763"/>
            <a:ext cx="12192000" cy="635000"/>
          </a:xfrm>
          <a:prstGeom prst="rect">
            <a:avLst/>
          </a:prstGeom>
        </p:spPr>
      </p:pic>
      <p:sp>
        <p:nvSpPr>
          <p:cNvPr id="2" name="标题 1"/>
          <p:cNvSpPr>
            <a:spLocks noGrp="1"/>
          </p:cNvSpPr>
          <p:nvPr>
            <p:ph type="title" hasCustomPrompt="1"/>
          </p:nvPr>
        </p:nvSpPr>
        <p:spPr>
          <a:xfrm>
            <a:off x="609600" y="0"/>
            <a:ext cx="5829300" cy="638175"/>
          </a:xfrm>
        </p:spPr>
        <p:txBody>
          <a:bodyPr/>
          <a:lstStyle/>
          <a:p>
            <a:r>
              <a:rPr lang="zh-CN" altLang="en-US"/>
              <a:t>运算符重载</a:t>
            </a:r>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0"/>
            <a:ext cx="81280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zh-CN"/>
              <a:t>单击此处编辑母版标题样式</a:t>
            </a:r>
            <a:endParaRPr lang="zh-CN" altLang="zh-CN"/>
          </a:p>
        </p:txBody>
      </p:sp>
      <p:sp>
        <p:nvSpPr>
          <p:cNvPr id="1027" name="Rectangle 3"/>
          <p:cNvSpPr>
            <a:spLocks noGrp="1" noChangeArrowheads="1"/>
          </p:cNvSpPr>
          <p:nvPr>
            <p:ph type="body" idx="1"/>
          </p:nvPr>
        </p:nvSpPr>
        <p:spPr bwMode="auto">
          <a:xfrm>
            <a:off x="609600" y="1600200"/>
            <a:ext cx="109728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zh-CN"/>
              <a:t>单击此处编辑母版文本样式</a:t>
            </a:r>
            <a:endParaRPr lang="zh-CN" altLang="zh-CN"/>
          </a:p>
          <a:p>
            <a:pPr lvl="1"/>
            <a:r>
              <a:rPr lang="zh-CN" altLang="zh-CN"/>
              <a:t>第二级</a:t>
            </a:r>
            <a:endParaRPr lang="zh-CN" altLang="zh-CN"/>
          </a:p>
          <a:p>
            <a:pPr lvl="2"/>
            <a:r>
              <a:rPr lang="zh-CN" altLang="zh-CN"/>
              <a:t>第三级</a:t>
            </a:r>
            <a:endParaRPr lang="zh-CN" altLang="zh-CN"/>
          </a:p>
          <a:p>
            <a:pPr lvl="3"/>
            <a:r>
              <a:rPr lang="zh-CN" altLang="zh-CN"/>
              <a:t>第四级</a:t>
            </a:r>
            <a:endParaRPr lang="zh-CN" altLang="zh-CN"/>
          </a:p>
          <a:p>
            <a:pPr lvl="4"/>
            <a:r>
              <a:rPr lang="zh-CN" altLang="zh-CN"/>
              <a:t>第五级</a:t>
            </a:r>
            <a:endParaRPr lang="zh-CN" altLang="zh-CN"/>
          </a:p>
        </p:txBody>
      </p:sp>
      <p:sp>
        <p:nvSpPr>
          <p:cNvPr id="1028" name="Rectangle 5"/>
          <p:cNvSpPr>
            <a:spLocks noGrp="1" noChangeArrowheads="1"/>
          </p:cNvSpPr>
          <p:nvPr>
            <p:ph type="ftr" sz="quarter" idx="3"/>
          </p:nvPr>
        </p:nvSpPr>
        <p:spPr bwMode="auto">
          <a:xfrm>
            <a:off x="7721600" y="6245225"/>
            <a:ext cx="3860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eaLnBrk="1" hangingPunct="1">
              <a:buFont typeface="Arial" panose="020B0604020202020204" pitchFamily="34" charset="0"/>
              <a:buNone/>
              <a:defRPr sz="1400">
                <a:solidFill>
                  <a:schemeClr val="bg2"/>
                </a:solidFill>
              </a:defRPr>
            </a:lvl1pPr>
          </a:lstStyle>
          <a:p>
            <a:pPr>
              <a:defRPr/>
            </a:pPr>
            <a:r>
              <a:rPr lang="en-US" altLang="zh-CN"/>
              <a:t>www.newer2001.com</a:t>
            </a:r>
            <a:endParaRPr lang="zh-CN" altLang="en-US"/>
          </a:p>
        </p:txBody>
      </p:sp>
      <p:sp>
        <p:nvSpPr>
          <p:cNvPr id="1029" name="Rectangle 6"/>
          <p:cNvSpPr>
            <a:spLocks noGrp="1" noChangeArrowheads="1"/>
          </p:cNvSpPr>
          <p:nvPr>
            <p:ph type="sldNum" sz="quarter" idx="4"/>
          </p:nvPr>
        </p:nvSpPr>
        <p:spPr bwMode="auto">
          <a:xfrm>
            <a:off x="4876800" y="6245225"/>
            <a:ext cx="2844800"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ctr" eaLnBrk="1" hangingPunct="1">
              <a:buFont typeface="Arial" panose="020B0604020202020204" pitchFamily="34" charset="0"/>
              <a:buNone/>
              <a:defRPr sz="1400">
                <a:solidFill>
                  <a:schemeClr val="bg2"/>
                </a:solidFill>
              </a:defRPr>
            </a:lvl1pPr>
          </a:lstStyle>
          <a:p>
            <a:pPr>
              <a:defRPr/>
            </a:pPr>
            <a:fld id="{2E3DFA14-18B8-4019-9CD1-95C91D91CC49}"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Lst>
  <p:hf sldNum="0" hdr="0" dt="0"/>
  <p:txStyles>
    <p:titleStyle>
      <a:lvl1pPr algn="l" rtl="0" eaLnBrk="1" fontAlgn="base" hangingPunct="1">
        <a:spcBef>
          <a:spcPct val="0"/>
        </a:spcBef>
        <a:spcAft>
          <a:spcPct val="0"/>
        </a:spcAft>
        <a:defRPr sz="3600" kern="1200">
          <a:solidFill>
            <a:schemeClr val="bg1"/>
          </a:solidFill>
          <a:latin typeface="+mj-lt"/>
          <a:ea typeface="+mj-ea"/>
          <a:cs typeface="+mj-cs"/>
        </a:defRPr>
      </a:lvl1pPr>
      <a:lvl2pPr algn="l" rtl="0" eaLnBrk="1" fontAlgn="base" hangingPunct="1">
        <a:spcBef>
          <a:spcPct val="0"/>
        </a:spcBef>
        <a:spcAft>
          <a:spcPct val="0"/>
        </a:spcAft>
        <a:defRPr sz="3600">
          <a:solidFill>
            <a:schemeClr val="bg1"/>
          </a:solidFill>
          <a:latin typeface="Arial" panose="020B0604020202020204" pitchFamily="34" charset="0"/>
          <a:ea typeface="微软雅黑" panose="020B0503020204020204" pitchFamily="34" charset="-122"/>
        </a:defRPr>
      </a:lvl2pPr>
      <a:lvl3pPr algn="l" rtl="0" eaLnBrk="1" fontAlgn="base" hangingPunct="1">
        <a:spcBef>
          <a:spcPct val="0"/>
        </a:spcBef>
        <a:spcAft>
          <a:spcPct val="0"/>
        </a:spcAft>
        <a:defRPr sz="3600">
          <a:solidFill>
            <a:schemeClr val="bg1"/>
          </a:solidFill>
          <a:latin typeface="Arial" panose="020B0604020202020204" pitchFamily="34" charset="0"/>
          <a:ea typeface="微软雅黑" panose="020B0503020204020204" pitchFamily="34" charset="-122"/>
        </a:defRPr>
      </a:lvl3pPr>
      <a:lvl4pPr algn="l" rtl="0" eaLnBrk="1" fontAlgn="base" hangingPunct="1">
        <a:spcBef>
          <a:spcPct val="0"/>
        </a:spcBef>
        <a:spcAft>
          <a:spcPct val="0"/>
        </a:spcAft>
        <a:defRPr sz="3600">
          <a:solidFill>
            <a:schemeClr val="bg1"/>
          </a:solidFill>
          <a:latin typeface="Arial" panose="020B0604020202020204" pitchFamily="34" charset="0"/>
          <a:ea typeface="微软雅黑" panose="020B0503020204020204" pitchFamily="34" charset="-122"/>
        </a:defRPr>
      </a:lvl4pPr>
      <a:lvl5pPr algn="l" rtl="0" eaLnBrk="1" fontAlgn="base" hangingPunct="1">
        <a:spcBef>
          <a:spcPct val="0"/>
        </a:spcBef>
        <a:spcAft>
          <a:spcPct val="0"/>
        </a:spcAft>
        <a:defRPr sz="3600">
          <a:solidFill>
            <a:schemeClr val="bg1"/>
          </a:solidFill>
          <a:latin typeface="Arial" panose="020B0604020202020204" pitchFamily="34" charset="0"/>
          <a:ea typeface="微软雅黑" panose="020B0503020204020204" pitchFamily="34" charset="-122"/>
        </a:defRPr>
      </a:lvl5pPr>
      <a:lvl6pPr marL="457200" algn="l" rtl="0" eaLnBrk="1" fontAlgn="base" hangingPunct="1">
        <a:spcBef>
          <a:spcPct val="0"/>
        </a:spcBef>
        <a:spcAft>
          <a:spcPct val="0"/>
        </a:spcAft>
        <a:defRPr sz="3600">
          <a:solidFill>
            <a:schemeClr val="bg1"/>
          </a:solidFill>
          <a:latin typeface="Arial" panose="020B0604020202020204" pitchFamily="34" charset="0"/>
          <a:ea typeface="微软雅黑" panose="020B0503020204020204" pitchFamily="34" charset="-122"/>
        </a:defRPr>
      </a:lvl6pPr>
      <a:lvl7pPr marL="914400" algn="l" rtl="0" eaLnBrk="1" fontAlgn="base" hangingPunct="1">
        <a:spcBef>
          <a:spcPct val="0"/>
        </a:spcBef>
        <a:spcAft>
          <a:spcPct val="0"/>
        </a:spcAft>
        <a:defRPr sz="3600">
          <a:solidFill>
            <a:schemeClr val="bg1"/>
          </a:solidFill>
          <a:latin typeface="Arial" panose="020B0604020202020204" pitchFamily="34" charset="0"/>
          <a:ea typeface="微软雅黑" panose="020B0503020204020204" pitchFamily="34" charset="-122"/>
        </a:defRPr>
      </a:lvl7pPr>
      <a:lvl8pPr marL="1371600" algn="l" rtl="0" eaLnBrk="1" fontAlgn="base" hangingPunct="1">
        <a:spcBef>
          <a:spcPct val="0"/>
        </a:spcBef>
        <a:spcAft>
          <a:spcPct val="0"/>
        </a:spcAft>
        <a:defRPr sz="3600">
          <a:solidFill>
            <a:schemeClr val="bg1"/>
          </a:solidFill>
          <a:latin typeface="Arial" panose="020B0604020202020204" pitchFamily="34" charset="0"/>
          <a:ea typeface="微软雅黑" panose="020B0503020204020204" pitchFamily="34" charset="-122"/>
        </a:defRPr>
      </a:lvl8pPr>
      <a:lvl9pPr marL="1828800" algn="l" rtl="0" eaLnBrk="1" fontAlgn="base" hangingPunct="1">
        <a:spcBef>
          <a:spcPct val="0"/>
        </a:spcBef>
        <a:spcAft>
          <a:spcPct val="0"/>
        </a:spcAft>
        <a:defRPr sz="3600">
          <a:solidFill>
            <a:schemeClr val="bg1"/>
          </a:solidFill>
          <a:latin typeface="Arial" panose="020B0604020202020204" pitchFamily="34" charset="0"/>
          <a:ea typeface="微软雅黑" panose="020B0503020204020204" pitchFamily="34" charset="-122"/>
        </a:defRPr>
      </a:lvl9pPr>
    </p:titleStyle>
    <p:bodyStyle>
      <a:lvl1pPr marL="342900" indent="-342900" algn="l" rtl="0" eaLnBrk="1" fontAlgn="base" hangingPunct="1">
        <a:spcBef>
          <a:spcPct val="20000"/>
        </a:spcBef>
        <a:spcAft>
          <a:spcPct val="0"/>
        </a:spcAft>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8.png"/><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image" Target="../media/image15.png"/></Relationships>
</file>

<file path=ppt/slides/_rels/slide1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2.png"/><Relationship Id="rId1"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文本框 4"/>
          <p:cNvSpPr txBox="1"/>
          <p:nvPr/>
        </p:nvSpPr>
        <p:spPr>
          <a:xfrm>
            <a:off x="3264535" y="1444308"/>
            <a:ext cx="5872480" cy="922020"/>
          </a:xfrm>
          <a:prstGeom prst="rect">
            <a:avLst/>
          </a:prstGeom>
          <a:noFill/>
          <a:ln w="9525">
            <a:noFill/>
            <a:miter/>
          </a:ln>
        </p:spPr>
        <p:txBody>
          <a:bodyPr wrap="none">
            <a:spAutoFit/>
          </a:bodyPr>
          <a:lstStyle>
            <a:lvl1pPr marL="342900" indent="-342900" algn="l" rtl="0" fontAlgn="base">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stStyle>
          <a:p>
            <a:pPr marL="0" lvl="0" indent="0" eaLnBrk="1" hangingPunct="1">
              <a:spcBef>
                <a:spcPct val="0"/>
              </a:spcBef>
              <a:buNone/>
            </a:pPr>
            <a:r>
              <a:rPr lang="zh-CN" altLang="en-US" sz="5400" dirty="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rPr>
              <a:t>第五节 运算符重载</a:t>
            </a:r>
            <a:endParaRPr lang="zh-CN" sz="5400" dirty="0">
              <a:solidFill>
                <a:schemeClr val="bg1"/>
              </a:solidFill>
              <a:effectLst>
                <a:outerShdw blurRad="38100" dist="19050" dir="2700000" algn="tl" rotWithShape="0">
                  <a:schemeClr val="dk1">
                    <a:alpha val="40000"/>
                  </a:schemeClr>
                </a:outerShdw>
              </a:effectLst>
              <a:latin typeface="微软雅黑" panose="020B0503020204020204" pitchFamily="34" charset="-122"/>
              <a:ea typeface="微软雅黑" panose="020B0503020204020204" pitchFamily="34" charset="-122"/>
            </a:endParaRPr>
          </a:p>
        </p:txBody>
      </p:sp>
      <p:grpSp>
        <p:nvGrpSpPr>
          <p:cNvPr id="5" name="组合 4"/>
          <p:cNvGrpSpPr/>
          <p:nvPr/>
        </p:nvGrpSpPr>
        <p:grpSpPr>
          <a:xfrm>
            <a:off x="3912623" y="608258"/>
            <a:ext cx="3810842" cy="2589023"/>
            <a:chOff x="3912623" y="608258"/>
            <a:chExt cx="3810842" cy="2589023"/>
          </a:xfrm>
        </p:grpSpPr>
        <p:grpSp>
          <p:nvGrpSpPr>
            <p:cNvPr id="8" name="组合 7"/>
            <p:cNvGrpSpPr/>
            <p:nvPr/>
          </p:nvGrpSpPr>
          <p:grpSpPr>
            <a:xfrm>
              <a:off x="6201033" y="608258"/>
              <a:ext cx="1522432" cy="548479"/>
              <a:chOff x="6201033" y="608258"/>
              <a:chExt cx="1522432" cy="548479"/>
            </a:xfrm>
          </p:grpSpPr>
          <p:sp>
            <p:nvSpPr>
              <p:cNvPr id="16" name="Line 6"/>
              <p:cNvSpPr>
                <a:spLocks noChangeShapeType="1"/>
              </p:cNvSpPr>
              <p:nvPr/>
            </p:nvSpPr>
            <p:spPr bwMode="auto">
              <a:xfrm flipV="1">
                <a:off x="6201033" y="608258"/>
                <a:ext cx="641236" cy="548479"/>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520"/>
              </a:p>
            </p:txBody>
          </p:sp>
          <p:sp>
            <p:nvSpPr>
              <p:cNvPr id="31" name="Line 6"/>
              <p:cNvSpPr>
                <a:spLocks noChangeShapeType="1"/>
              </p:cNvSpPr>
              <p:nvPr/>
            </p:nvSpPr>
            <p:spPr bwMode="auto">
              <a:xfrm flipV="1">
                <a:off x="6641631" y="608258"/>
                <a:ext cx="641236" cy="548479"/>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520"/>
              </a:p>
            </p:txBody>
          </p:sp>
          <p:sp>
            <p:nvSpPr>
              <p:cNvPr id="32" name="Line 6"/>
              <p:cNvSpPr>
                <a:spLocks noChangeShapeType="1"/>
              </p:cNvSpPr>
              <p:nvPr/>
            </p:nvSpPr>
            <p:spPr bwMode="auto">
              <a:xfrm flipV="1">
                <a:off x="7082229" y="608258"/>
                <a:ext cx="641236" cy="548479"/>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520"/>
              </a:p>
            </p:txBody>
          </p:sp>
        </p:grpSp>
        <p:grpSp>
          <p:nvGrpSpPr>
            <p:cNvPr id="9" name="组合 8"/>
            <p:cNvGrpSpPr/>
            <p:nvPr/>
          </p:nvGrpSpPr>
          <p:grpSpPr>
            <a:xfrm>
              <a:off x="3912623" y="2646786"/>
              <a:ext cx="1545842" cy="550495"/>
              <a:chOff x="3912623" y="2646786"/>
              <a:chExt cx="1545842" cy="550495"/>
            </a:xfrm>
          </p:grpSpPr>
          <p:sp>
            <p:nvSpPr>
              <p:cNvPr id="17" name="Line 7"/>
              <p:cNvSpPr>
                <a:spLocks noChangeShapeType="1"/>
              </p:cNvSpPr>
              <p:nvPr/>
            </p:nvSpPr>
            <p:spPr bwMode="auto">
              <a:xfrm flipV="1">
                <a:off x="4817229" y="2646786"/>
                <a:ext cx="641236" cy="550495"/>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520"/>
              </a:p>
            </p:txBody>
          </p:sp>
          <p:sp>
            <p:nvSpPr>
              <p:cNvPr id="33" name="Line 7"/>
              <p:cNvSpPr>
                <a:spLocks noChangeShapeType="1"/>
              </p:cNvSpPr>
              <p:nvPr/>
            </p:nvSpPr>
            <p:spPr bwMode="auto">
              <a:xfrm flipV="1">
                <a:off x="4364926" y="2646786"/>
                <a:ext cx="641236" cy="550495"/>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520"/>
              </a:p>
            </p:txBody>
          </p:sp>
          <p:sp>
            <p:nvSpPr>
              <p:cNvPr id="34" name="Line 7"/>
              <p:cNvSpPr>
                <a:spLocks noChangeShapeType="1"/>
              </p:cNvSpPr>
              <p:nvPr/>
            </p:nvSpPr>
            <p:spPr bwMode="auto">
              <a:xfrm flipV="1">
                <a:off x="3912623" y="2646786"/>
                <a:ext cx="641236" cy="550495"/>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520"/>
              </a:p>
            </p:txBody>
          </p:sp>
        </p:grpSp>
      </p:grpSp>
      <p:sp>
        <p:nvSpPr>
          <p:cNvPr id="15" name="Line 5"/>
          <p:cNvSpPr>
            <a:spLocks noChangeShapeType="1"/>
          </p:cNvSpPr>
          <p:nvPr/>
        </p:nvSpPr>
        <p:spPr bwMode="auto">
          <a:xfrm>
            <a:off x="4084411" y="2646786"/>
            <a:ext cx="4023178" cy="0"/>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520"/>
          </a:p>
        </p:txBody>
      </p:sp>
      <p:sp>
        <p:nvSpPr>
          <p:cNvPr id="36" name="Line 5"/>
          <p:cNvSpPr>
            <a:spLocks noChangeShapeType="1"/>
          </p:cNvSpPr>
          <p:nvPr/>
        </p:nvSpPr>
        <p:spPr bwMode="auto">
          <a:xfrm>
            <a:off x="4084411" y="1164545"/>
            <a:ext cx="4023178" cy="0"/>
          </a:xfrm>
          <a:prstGeom prst="line">
            <a:avLst/>
          </a:prstGeom>
          <a:noFill/>
          <a:ln w="127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p>
            <a:endParaRPr lang="zh-CN" altLang="en-US" sz="2520"/>
          </a:p>
        </p:txBody>
      </p:sp>
      <p:sp>
        <p:nvSpPr>
          <p:cNvPr id="56" name="文本框 55"/>
          <p:cNvSpPr txBox="1"/>
          <p:nvPr/>
        </p:nvSpPr>
        <p:spPr>
          <a:xfrm>
            <a:off x="5309484" y="3632490"/>
            <a:ext cx="1097280" cy="368300"/>
          </a:xfrm>
          <a:prstGeom prst="rect">
            <a:avLst/>
          </a:prstGeom>
          <a:noFill/>
        </p:spPr>
        <p:txBody>
          <a:bodyPr wrap="none" rtlCol="0" anchor="ctr">
            <a:spAutoFit/>
          </a:bodyPr>
          <a:p>
            <a:pPr algn="ctr"/>
            <a:r>
              <a:rPr lang="zh-CN" sz="1800" dirty="0">
                <a:solidFill>
                  <a:schemeClr val="bg1">
                    <a:lumMod val="95000"/>
                  </a:schemeClr>
                </a:solidFill>
              </a:rPr>
              <a:t>顿开教育 </a:t>
            </a:r>
            <a:endParaRPr lang="en-US" altLang="zh-CN" sz="1800" dirty="0">
              <a:solidFill>
                <a:schemeClr val="bg1">
                  <a:lumMod val="95000"/>
                </a:schemeClr>
              </a:solidFill>
            </a:endParaRPr>
          </a:p>
        </p:txBody>
      </p:sp>
      <p:sp>
        <p:nvSpPr>
          <p:cNvPr id="7" name="矩形 6"/>
          <p:cNvSpPr/>
          <p:nvPr/>
        </p:nvSpPr>
        <p:spPr>
          <a:xfrm>
            <a:off x="6363214" y="2781328"/>
            <a:ext cx="1854200" cy="337185"/>
          </a:xfrm>
          <a:prstGeom prst="rect">
            <a:avLst/>
          </a:prstGeom>
        </p:spPr>
        <p:txBody>
          <a:bodyPr wrap="none">
            <a:spAutoFit/>
          </a:bodyPr>
          <a:p>
            <a:r>
              <a:rPr lang="en-US" altLang="zh-CN" sz="1600" dirty="0">
                <a:solidFill>
                  <a:schemeClr val="bg1"/>
                </a:solidFill>
                <a:latin typeface="微软雅黑" panose="020B0503020204020204" pitchFamily="34" charset="-122"/>
                <a:ea typeface="微软雅黑" panose="020B0503020204020204" pitchFamily="34" charset="-122"/>
              </a:rPr>
              <a:t>Teacher: </a:t>
            </a:r>
            <a:r>
              <a:rPr lang="zh-CN" altLang="en-US" sz="1600" dirty="0">
                <a:solidFill>
                  <a:schemeClr val="bg1"/>
                </a:solidFill>
                <a:latin typeface="微软雅黑" panose="020B0503020204020204" pitchFamily="34" charset="-122"/>
                <a:ea typeface="微软雅黑" panose="020B0503020204020204" pitchFamily="34" charset="-122"/>
              </a:rPr>
              <a:t>顽石老师</a:t>
            </a:r>
            <a:r>
              <a:rPr lang="en-US" altLang="zh-CN" sz="1600" dirty="0">
                <a:solidFill>
                  <a:schemeClr val="bg1"/>
                </a:solidFill>
                <a:latin typeface="微软雅黑" panose="020B0503020204020204" pitchFamily="34" charset="-122"/>
                <a:ea typeface="微软雅黑" panose="020B0503020204020204" pitchFamily="34" charset="-122"/>
              </a:rPr>
              <a:t> </a:t>
            </a:r>
            <a:endParaRPr lang="zh-CN" altLang="en-US" sz="1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afterEffect">
                                  <p:stCondLst>
                                    <p:cond delay="0"/>
                                  </p:stCondLst>
                                  <p:childTnLst>
                                    <p:set>
                                      <p:cBhvr>
                                        <p:cTn id="6" dur="1" fill="hold">
                                          <p:stCondLst>
                                            <p:cond delay="0"/>
                                          </p:stCondLst>
                                        </p:cTn>
                                        <p:tgtEl>
                                          <p:spTgt spid="36"/>
                                        </p:tgtEl>
                                        <p:attrNameLst>
                                          <p:attrName>style.visibility</p:attrName>
                                        </p:attrNameLst>
                                      </p:cBhvr>
                                      <p:to>
                                        <p:strVal val="visible"/>
                                      </p:to>
                                    </p:set>
                                    <p:anim calcmode="lin" valueType="num">
                                      <p:cBhvr additive="base">
                                        <p:cTn id="7" dur="500" fill="hold"/>
                                        <p:tgtEl>
                                          <p:spTgt spid="36"/>
                                        </p:tgtEl>
                                        <p:attrNameLst>
                                          <p:attrName>ppt_x</p:attrName>
                                        </p:attrNameLst>
                                      </p:cBhvr>
                                      <p:tavLst>
                                        <p:tav tm="0">
                                          <p:val>
                                            <p:strVal val="1+#ppt_w/2"/>
                                          </p:val>
                                        </p:tav>
                                        <p:tav tm="100000">
                                          <p:val>
                                            <p:strVal val="#ppt_x"/>
                                          </p:val>
                                        </p:tav>
                                      </p:tavLst>
                                    </p:anim>
                                    <p:anim calcmode="lin" valueType="num">
                                      <p:cBhvr additive="base">
                                        <p:cTn id="8" dur="500" fill="hold"/>
                                        <p:tgtEl>
                                          <p:spTgt spid="36"/>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50"/>
                                  </p:stCondLst>
                                  <p:childTnLst>
                                    <p:set>
                                      <p:cBhvr>
                                        <p:cTn id="10" dur="1" fill="hold">
                                          <p:stCondLst>
                                            <p:cond delay="0"/>
                                          </p:stCondLst>
                                        </p:cTn>
                                        <p:tgtEl>
                                          <p:spTgt spid="15"/>
                                        </p:tgtEl>
                                        <p:attrNameLst>
                                          <p:attrName>style.visibility</p:attrName>
                                        </p:attrNameLst>
                                      </p:cBhvr>
                                      <p:to>
                                        <p:strVal val="visible"/>
                                      </p:to>
                                    </p:set>
                                    <p:anim calcmode="lin" valueType="num">
                                      <p:cBhvr additive="base">
                                        <p:cTn id="11" dur="500" fill="hold"/>
                                        <p:tgtEl>
                                          <p:spTgt spid="15"/>
                                        </p:tgtEl>
                                        <p:attrNameLst>
                                          <p:attrName>ppt_x</p:attrName>
                                        </p:attrNameLst>
                                      </p:cBhvr>
                                      <p:tavLst>
                                        <p:tav tm="0">
                                          <p:val>
                                            <p:strVal val="0-#ppt_w/2"/>
                                          </p:val>
                                        </p:tav>
                                        <p:tav tm="100000">
                                          <p:val>
                                            <p:strVal val="#ppt_x"/>
                                          </p:val>
                                        </p:tav>
                                      </p:tavLst>
                                    </p:anim>
                                    <p:anim calcmode="lin" valueType="num">
                                      <p:cBhvr additive="base">
                                        <p:cTn id="12" dur="500" fill="hold"/>
                                        <p:tgtEl>
                                          <p:spTgt spid="15"/>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2" presetClass="entr" presetSubtype="1"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wipe(up)">
                                      <p:cBhvr>
                                        <p:cTn id="16" dur="350"/>
                                        <p:tgtEl>
                                          <p:spTgt spid="5"/>
                                        </p:tgtEl>
                                      </p:cBhvr>
                                    </p:animEffect>
                                  </p:childTnLst>
                                </p:cTn>
                              </p:par>
                            </p:childTnLst>
                          </p:cTn>
                        </p:par>
                        <p:par>
                          <p:cTn id="17" fill="hold">
                            <p:stCondLst>
                              <p:cond delay="1000"/>
                            </p:stCondLst>
                            <p:childTnLst>
                              <p:par>
                                <p:cTn id="18" presetID="2" presetClass="entr" presetSubtype="2" fill="hold" grpId="0" nodeType="afterEffect">
                                  <p:stCondLst>
                                    <p:cond delay="0"/>
                                  </p:stCondLst>
                                  <p:childTnLst>
                                    <p:set>
                                      <p:cBhvr>
                                        <p:cTn id="19" dur="1" fill="hold">
                                          <p:stCondLst>
                                            <p:cond delay="0"/>
                                          </p:stCondLst>
                                        </p:cTn>
                                        <p:tgtEl>
                                          <p:spTgt spid="7"/>
                                        </p:tgtEl>
                                        <p:attrNameLst>
                                          <p:attrName>style.visibility</p:attrName>
                                        </p:attrNameLst>
                                      </p:cBhvr>
                                      <p:to>
                                        <p:strVal val="visible"/>
                                      </p:to>
                                    </p:set>
                                    <p:anim calcmode="lin" valueType="num">
                                      <p:cBhvr additive="base">
                                        <p:cTn id="20" dur="250" fill="hold"/>
                                        <p:tgtEl>
                                          <p:spTgt spid="7"/>
                                        </p:tgtEl>
                                        <p:attrNameLst>
                                          <p:attrName>ppt_x</p:attrName>
                                        </p:attrNameLst>
                                      </p:cBhvr>
                                      <p:tavLst>
                                        <p:tav tm="0">
                                          <p:val>
                                            <p:strVal val="1+#ppt_w/2"/>
                                          </p:val>
                                        </p:tav>
                                        <p:tav tm="100000">
                                          <p:val>
                                            <p:strVal val="#ppt_x"/>
                                          </p:val>
                                        </p:tav>
                                      </p:tavLst>
                                    </p:anim>
                                    <p:anim calcmode="lin" valueType="num">
                                      <p:cBhvr additive="base">
                                        <p:cTn id="21" dur="250" fill="hold"/>
                                        <p:tgtEl>
                                          <p:spTgt spid="7"/>
                                        </p:tgtEl>
                                        <p:attrNameLst>
                                          <p:attrName>ppt_y</p:attrName>
                                        </p:attrNameLst>
                                      </p:cBhvr>
                                      <p:tavLst>
                                        <p:tav tm="0">
                                          <p:val>
                                            <p:strVal val="#ppt_y"/>
                                          </p:val>
                                        </p:tav>
                                        <p:tav tm="100000">
                                          <p:val>
                                            <p:strVal val="#ppt_y"/>
                                          </p:val>
                                        </p:tav>
                                      </p:tavLst>
                                    </p:anim>
                                  </p:childTnLst>
                                </p:cTn>
                              </p:par>
                            </p:childTnLst>
                          </p:cTn>
                        </p:par>
                        <p:par>
                          <p:cTn id="22" fill="hold">
                            <p:stCondLst>
                              <p:cond delay="1500"/>
                            </p:stCondLst>
                            <p:childTnLst>
                              <p:par>
                                <p:cTn id="23" presetID="12" presetClass="entr" presetSubtype="8" fill="hold" grpId="0" nodeType="afterEffect">
                                  <p:stCondLst>
                                    <p:cond delay="0"/>
                                  </p:stCondLst>
                                  <p:childTnLst>
                                    <p:set>
                                      <p:cBhvr>
                                        <p:cTn id="24" dur="1" fill="hold">
                                          <p:stCondLst>
                                            <p:cond delay="0"/>
                                          </p:stCondLst>
                                        </p:cTn>
                                        <p:tgtEl>
                                          <p:spTgt spid="56"/>
                                        </p:tgtEl>
                                        <p:attrNameLst>
                                          <p:attrName>style.visibility</p:attrName>
                                        </p:attrNameLst>
                                      </p:cBhvr>
                                      <p:to>
                                        <p:strVal val="visible"/>
                                      </p:to>
                                    </p:set>
                                    <p:anim calcmode="lin" valueType="num">
                                      <p:cBhvr additive="base">
                                        <p:cTn id="25" dur="500"/>
                                        <p:tgtEl>
                                          <p:spTgt spid="56"/>
                                        </p:tgtEl>
                                        <p:attrNameLst>
                                          <p:attrName>ppt_x</p:attrName>
                                        </p:attrNameLst>
                                      </p:cBhvr>
                                      <p:tavLst>
                                        <p:tav tm="0">
                                          <p:val>
                                            <p:strVal val="#ppt_x-#ppt_w*1.125000"/>
                                          </p:val>
                                        </p:tav>
                                        <p:tav tm="100000">
                                          <p:val>
                                            <p:strVal val="#ppt_x"/>
                                          </p:val>
                                        </p:tav>
                                      </p:tavLst>
                                    </p:anim>
                                    <p:animEffect transition="in" filter="wipe(right)">
                                      <p:cBhvr>
                                        <p:cTn id="26"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ldLvl="0" animBg="1"/>
      <p:bldP spid="36" grpId="0" bldLvl="0" animBg="1"/>
      <p:bldP spid="56" grpId="0"/>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8004175" y="1266825"/>
            <a:ext cx="4029075" cy="5591175"/>
          </a:xfrm>
          <a:prstGeom prst="rect">
            <a:avLst/>
          </a:prstGeom>
        </p:spPr>
      </p:pic>
      <p:sp>
        <p:nvSpPr>
          <p:cNvPr id="2" name="标题 1"/>
          <p:cNvSpPr>
            <a:spLocks noGrp="1"/>
          </p:cNvSpPr>
          <p:nvPr>
            <p:ph type="title"/>
          </p:nvPr>
        </p:nvSpPr>
        <p:spPr/>
        <p:txBody>
          <a:bodyPr/>
          <a:p>
            <a:r>
              <a:rPr lang="zh-CN" altLang="en-US"/>
              <a:t>关系运算符重载</a:t>
            </a:r>
            <a:endParaRPr lang="zh-CN" altLang="en-US"/>
          </a:p>
        </p:txBody>
      </p:sp>
      <p:sp>
        <p:nvSpPr>
          <p:cNvPr id="4" name="Rectangle 3"/>
          <p:cNvSpPr>
            <a:spLocks noGrp="1" noChangeArrowheads="1"/>
          </p:cNvSpPr>
          <p:nvPr/>
        </p:nvSpPr>
        <p:spPr>
          <a:xfrm>
            <a:off x="1314450" y="1035685"/>
            <a:ext cx="9670415" cy="5143500"/>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eaLnBrk="1" hangingPunct="1">
              <a:defRPr/>
            </a:pPr>
            <a:r>
              <a:rPr lang="zh-CN" sz="2000" dirty="0" smtClean="0">
                <a:effectLst/>
                <a:ea typeface="宋体" panose="02010600030101010101" pitchFamily="2" charset="-122"/>
                <a:sym typeface="+mn-ea"/>
              </a:rPr>
              <a:t>C++ 语言支持各种关系运算符（ &lt; 、 &gt; 、 &lt;= 、 &gt;= 、 == 等等），它们可用于比较 C++ 内置的数据类型。</a:t>
            </a:r>
            <a:endParaRPr lang="zh-CN" sz="2000" dirty="0" smtClean="0">
              <a:effectLst/>
              <a:ea typeface="宋体" panose="02010600030101010101" pitchFamily="2" charset="-122"/>
              <a:sym typeface="+mn-ea"/>
            </a:endParaRPr>
          </a:p>
          <a:p>
            <a:pPr eaLnBrk="1" hangingPunct="1">
              <a:defRPr/>
            </a:pPr>
            <a:r>
              <a:rPr lang="zh-CN" sz="2000" dirty="0" smtClean="0">
                <a:effectLst/>
                <a:ea typeface="宋体" panose="02010600030101010101" pitchFamily="2" charset="-122"/>
                <a:sym typeface="+mn-ea"/>
              </a:rPr>
              <a:t>你可以重载任何一个关系运算符，重载后的关系运算符可用于比较类的对象。</a:t>
            </a:r>
            <a:endParaRPr lang="zh-CN" sz="2000" dirty="0" smtClean="0">
              <a:effectLst/>
              <a:ea typeface="宋体" panose="02010600030101010101" pitchFamily="2" charset="-122"/>
              <a:sym typeface="+mn-ea"/>
            </a:endParaRPr>
          </a:p>
          <a:p>
            <a:pPr marL="342900" lvl="0" indent="-342900" eaLnBrk="1" hangingPunct="1">
              <a:buFont typeface="Wingdings" panose="05000000000000000000" charset="0"/>
              <a:buChar char="n"/>
              <a:defRPr/>
            </a:pPr>
            <a:endParaRPr lang="zh-CN" altLang="en-US" sz="1750" dirty="0" smtClean="0">
              <a:effectLst/>
              <a:ea typeface="宋体" panose="02010600030101010101" pitchFamily="2" charset="-122"/>
              <a:sym typeface="+mn-ea"/>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赋值运算符</a:t>
            </a:r>
            <a:endParaRPr lang="zh-CN" altLang="en-US"/>
          </a:p>
        </p:txBody>
      </p:sp>
      <p:pic>
        <p:nvPicPr>
          <p:cNvPr id="3" name="图片 2"/>
          <p:cNvPicPr>
            <a:picLocks noChangeAspect="1"/>
          </p:cNvPicPr>
          <p:nvPr/>
        </p:nvPicPr>
        <p:blipFill>
          <a:blip r:embed="rId1"/>
          <a:stretch>
            <a:fillRect/>
          </a:stretch>
        </p:blipFill>
        <p:spPr>
          <a:xfrm>
            <a:off x="4899660" y="638175"/>
            <a:ext cx="2903220" cy="600075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t> 输入/输出运算符重载</a:t>
            </a:r>
          </a:p>
        </p:txBody>
      </p:sp>
      <p:sp>
        <p:nvSpPr>
          <p:cNvPr id="4" name="Rectangle 3"/>
          <p:cNvSpPr>
            <a:spLocks noGrp="1" noChangeArrowheads="1"/>
          </p:cNvSpPr>
          <p:nvPr/>
        </p:nvSpPr>
        <p:spPr>
          <a:xfrm>
            <a:off x="1314450" y="1035685"/>
            <a:ext cx="9670415" cy="5143500"/>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eaLnBrk="1" hangingPunct="1">
              <a:defRPr/>
            </a:pPr>
            <a:r>
              <a:rPr lang="zh-CN" altLang="en-US" sz="1750" dirty="0" smtClean="0">
                <a:effectLst/>
                <a:ea typeface="宋体" panose="02010600030101010101" pitchFamily="2" charset="-122"/>
                <a:sym typeface="+mn-ea"/>
              </a:rPr>
              <a:t>C++ 能够使用流提取运算符 &gt;&gt; 和流插入运算符 &lt;&lt; 来输入和输出内置的数据类型。我们可以重载流提取运算符和流插入运算符来操作对象等用户自定义的数据类型。</a:t>
            </a:r>
            <a:endParaRPr lang="zh-CN" altLang="en-US" sz="1750" dirty="0" smtClean="0">
              <a:effectLst/>
              <a:ea typeface="宋体" panose="02010600030101010101" pitchFamily="2" charset="-122"/>
              <a:sym typeface="+mn-ea"/>
            </a:endParaRPr>
          </a:p>
          <a:p>
            <a:pPr eaLnBrk="1" hangingPunct="1">
              <a:defRPr/>
            </a:pPr>
            <a:endParaRPr lang="zh-CN" altLang="en-US" sz="1750" dirty="0" smtClean="0">
              <a:effectLst/>
              <a:ea typeface="宋体" panose="02010600030101010101" pitchFamily="2" charset="-122"/>
              <a:sym typeface="+mn-ea"/>
            </a:endParaRPr>
          </a:p>
          <a:p>
            <a:pPr eaLnBrk="1" hangingPunct="1">
              <a:defRPr/>
            </a:pPr>
            <a:r>
              <a:rPr lang="zh-CN" altLang="en-US" sz="1750" dirty="0" smtClean="0">
                <a:effectLst/>
                <a:ea typeface="宋体" panose="02010600030101010101" pitchFamily="2" charset="-122"/>
                <a:sym typeface="+mn-ea"/>
              </a:rPr>
              <a:t>那么应该使用成员函数还是友元函数的方式呢？</a:t>
            </a:r>
            <a:endParaRPr lang="zh-CN" altLang="en-US" sz="1750" dirty="0" smtClean="0">
              <a:effectLst/>
              <a:ea typeface="宋体" panose="02010600030101010101" pitchFamily="2" charset="-122"/>
              <a:sym typeface="+mn-ea"/>
            </a:endParaRPr>
          </a:p>
          <a:p>
            <a:pPr eaLnBrk="1" hangingPunct="1">
              <a:defRPr/>
            </a:pPr>
            <a:r>
              <a:rPr lang="zh-CN" altLang="en-US" sz="1750" dirty="0" smtClean="0">
                <a:effectLst/>
                <a:ea typeface="宋体" panose="02010600030101010101" pitchFamily="2" charset="-122"/>
                <a:sym typeface="+mn-ea"/>
              </a:rPr>
              <a:t>成员函数方式：</a:t>
            </a:r>
            <a:endParaRPr lang="zh-CN" altLang="en-US" sz="1750" dirty="0" smtClean="0">
              <a:effectLst/>
              <a:ea typeface="宋体" panose="02010600030101010101" pitchFamily="2" charset="-122"/>
              <a:sym typeface="+mn-ea"/>
            </a:endParaRPr>
          </a:p>
          <a:p>
            <a:pPr lvl="1" eaLnBrk="1" hangingPunct="1">
              <a:defRPr/>
            </a:pPr>
            <a:r>
              <a:rPr lang="zh-CN" altLang="en-US" sz="1530" dirty="0" smtClean="0">
                <a:effectLst/>
                <a:ea typeface="宋体" panose="02010600030101010101" pitchFamily="2" charset="-122"/>
                <a:sym typeface="+mn-ea"/>
              </a:rPr>
              <a:t>习惯上人们是使用 cin&gt;&gt; 和 cout&lt;&lt; 的，得使用友元函数来重载运算符，如果使用成员函数来重载会出现 </a:t>
            </a:r>
            <a:r>
              <a:rPr lang="en-US" altLang="zh-CN" sz="1530" dirty="0" smtClean="0">
                <a:effectLst/>
                <a:ea typeface="宋体" panose="02010600030101010101" pitchFamily="2" charset="-122"/>
                <a:sym typeface="+mn-ea"/>
              </a:rPr>
              <a:t>obj</a:t>
            </a:r>
            <a:r>
              <a:rPr lang="zh-CN" altLang="en-US" sz="1530" dirty="0" smtClean="0">
                <a:effectLst/>
                <a:ea typeface="宋体" panose="02010600030101010101" pitchFamily="2" charset="-122"/>
                <a:sym typeface="+mn-ea"/>
              </a:rPr>
              <a:t>&lt;&lt;cout; 这种不自然的代码</a:t>
            </a:r>
            <a:endParaRPr lang="zh-CN" altLang="en-US" sz="1530" dirty="0" smtClean="0">
              <a:effectLst/>
              <a:ea typeface="宋体" panose="02010600030101010101" pitchFamily="2" charset="-122"/>
              <a:sym typeface="+mn-ea"/>
            </a:endParaRPr>
          </a:p>
          <a:p>
            <a:pPr lvl="1" eaLnBrk="1" hangingPunct="1">
              <a:defRPr/>
            </a:pPr>
            <a:endParaRPr lang="zh-CN" altLang="en-US" sz="1530" dirty="0" smtClean="0">
              <a:effectLst/>
              <a:ea typeface="宋体" panose="02010600030101010101" pitchFamily="2" charset="-122"/>
              <a:sym typeface="+mn-ea"/>
            </a:endParaRPr>
          </a:p>
          <a:p>
            <a:pPr lvl="1" eaLnBrk="1" hangingPunct="1">
              <a:defRPr/>
            </a:pPr>
            <a:endParaRPr lang="zh-CN" altLang="en-US" sz="1530" dirty="0" smtClean="0">
              <a:effectLst/>
              <a:ea typeface="宋体" panose="02010600030101010101" pitchFamily="2" charset="-122"/>
              <a:sym typeface="+mn-ea"/>
            </a:endParaRPr>
          </a:p>
          <a:p>
            <a:pPr marL="342900" lvl="0" indent="-342900" eaLnBrk="1" hangingPunct="1">
              <a:buFont typeface="Wingdings" panose="05000000000000000000" charset="0"/>
              <a:buChar char="n"/>
              <a:defRPr/>
            </a:pPr>
            <a:endParaRPr lang="zh-CN" altLang="en-US" sz="1750" dirty="0" smtClean="0">
              <a:solidFill>
                <a:schemeClr val="tx1"/>
              </a:solidFill>
              <a:effectLst/>
              <a:ea typeface="宋体" panose="02010600030101010101" pitchFamily="2" charset="-122"/>
              <a:sym typeface="+mn-ea"/>
            </a:endParaRPr>
          </a:p>
          <a:p>
            <a:pPr marL="342900" lvl="0" indent="-342900" eaLnBrk="1" hangingPunct="1">
              <a:buFont typeface="Wingdings" panose="05000000000000000000" charset="0"/>
              <a:buChar char="n"/>
              <a:defRPr/>
            </a:pPr>
            <a:endParaRPr lang="zh-CN" altLang="en-US" sz="1750" dirty="0" smtClean="0">
              <a:solidFill>
                <a:schemeClr val="tx1"/>
              </a:solidFill>
              <a:effectLst/>
              <a:ea typeface="宋体" panose="02010600030101010101" pitchFamily="2" charset="-122"/>
              <a:sym typeface="+mn-ea"/>
            </a:endParaRPr>
          </a:p>
          <a:p>
            <a:pPr marL="342900" lvl="0" indent="-342900" eaLnBrk="1" hangingPunct="1">
              <a:buFont typeface="Wingdings" panose="05000000000000000000" charset="0"/>
              <a:buChar char="n"/>
              <a:defRPr/>
            </a:pPr>
            <a:endParaRPr lang="zh-CN" altLang="en-US" sz="1750" dirty="0" smtClean="0">
              <a:solidFill>
                <a:schemeClr val="tx1"/>
              </a:solidFill>
              <a:effectLst/>
              <a:ea typeface="宋体" panose="02010600030101010101" pitchFamily="2" charset="-122"/>
              <a:sym typeface="+mn-ea"/>
            </a:endParaRPr>
          </a:p>
          <a:p>
            <a:pPr marL="342900" lvl="0" indent="-342900" eaLnBrk="1" hangingPunct="1">
              <a:buFont typeface="Wingdings" panose="05000000000000000000" charset="0"/>
              <a:buChar char="n"/>
              <a:defRPr/>
            </a:pPr>
            <a:r>
              <a:rPr lang="zh-CN" altLang="en-US" sz="1750" dirty="0" smtClean="0">
                <a:solidFill>
                  <a:schemeClr val="tx1"/>
                </a:solidFill>
                <a:effectLst/>
                <a:ea typeface="宋体" panose="02010600030101010101" pitchFamily="2" charset="-122"/>
                <a:sym typeface="+mn-ea"/>
              </a:rPr>
              <a:t>友元函数方式：我们一般使用这种方式，符合我们的逻辑习惯</a:t>
            </a:r>
            <a:endParaRPr lang="zh-CN" altLang="en-US" sz="1750" dirty="0" smtClean="0">
              <a:solidFill>
                <a:schemeClr val="tx1"/>
              </a:solidFill>
              <a:effectLst/>
              <a:ea typeface="宋体" panose="02010600030101010101" pitchFamily="2" charset="-122"/>
              <a:sym typeface="+mn-ea"/>
            </a:endParaRPr>
          </a:p>
          <a:p>
            <a:pPr marL="342900" lvl="0" indent="-342900" eaLnBrk="1" hangingPunct="1">
              <a:buFont typeface="Wingdings" panose="05000000000000000000" charset="0"/>
              <a:buChar char="n"/>
              <a:defRPr/>
            </a:pPr>
            <a:endParaRPr lang="zh-CN" altLang="en-US" sz="1750" dirty="0" smtClean="0">
              <a:solidFill>
                <a:schemeClr val="tx1"/>
              </a:solidFill>
              <a:effectLst/>
              <a:ea typeface="宋体" panose="02010600030101010101" pitchFamily="2" charset="-122"/>
              <a:sym typeface="+mn-ea"/>
            </a:endParaRPr>
          </a:p>
        </p:txBody>
      </p:sp>
      <p:pic>
        <p:nvPicPr>
          <p:cNvPr id="3" name="图片 2"/>
          <p:cNvPicPr>
            <a:picLocks noChangeAspect="1"/>
          </p:cNvPicPr>
          <p:nvPr/>
        </p:nvPicPr>
        <p:blipFill>
          <a:blip r:embed="rId1"/>
          <a:stretch>
            <a:fillRect/>
          </a:stretch>
        </p:blipFill>
        <p:spPr>
          <a:xfrm>
            <a:off x="2205990" y="3166745"/>
            <a:ext cx="3619500" cy="1152525"/>
          </a:xfrm>
          <a:prstGeom prst="rect">
            <a:avLst/>
          </a:prstGeom>
        </p:spPr>
      </p:pic>
      <p:pic>
        <p:nvPicPr>
          <p:cNvPr id="5" name="图片 4"/>
          <p:cNvPicPr>
            <a:picLocks noChangeAspect="1"/>
          </p:cNvPicPr>
          <p:nvPr/>
        </p:nvPicPr>
        <p:blipFill>
          <a:blip r:embed="rId2"/>
          <a:stretch>
            <a:fillRect/>
          </a:stretch>
        </p:blipFill>
        <p:spPr>
          <a:xfrm>
            <a:off x="6130925" y="3490595"/>
            <a:ext cx="1533525" cy="504825"/>
          </a:xfrm>
          <a:prstGeom prst="rect">
            <a:avLst/>
          </a:prstGeom>
        </p:spPr>
      </p:pic>
      <p:pic>
        <p:nvPicPr>
          <p:cNvPr id="6" name="图片 5"/>
          <p:cNvPicPr>
            <a:picLocks noChangeAspect="1"/>
          </p:cNvPicPr>
          <p:nvPr/>
        </p:nvPicPr>
        <p:blipFill>
          <a:blip r:embed="rId3"/>
          <a:stretch>
            <a:fillRect/>
          </a:stretch>
        </p:blipFill>
        <p:spPr>
          <a:xfrm>
            <a:off x="1595755" y="4943475"/>
            <a:ext cx="5055235" cy="1848485"/>
          </a:xfrm>
          <a:prstGeom prst="rect">
            <a:avLst/>
          </a:prstGeom>
        </p:spPr>
      </p:pic>
      <p:pic>
        <p:nvPicPr>
          <p:cNvPr id="7" name="图片 6"/>
          <p:cNvPicPr>
            <a:picLocks noChangeAspect="1"/>
          </p:cNvPicPr>
          <p:nvPr/>
        </p:nvPicPr>
        <p:blipFill>
          <a:blip r:embed="rId4"/>
          <a:stretch>
            <a:fillRect/>
          </a:stretch>
        </p:blipFill>
        <p:spPr>
          <a:xfrm>
            <a:off x="6917690" y="5710555"/>
            <a:ext cx="1066800" cy="31432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重载</a:t>
            </a:r>
            <a:r>
              <a:rPr lang="en-US" altLang="zh-CN"/>
              <a:t>[],()</a:t>
            </a:r>
            <a:endParaRPr lang="en-US" altLang="zh-CN"/>
          </a:p>
        </p:txBody>
      </p:sp>
      <p:sp>
        <p:nvSpPr>
          <p:cNvPr id="4" name="Rectangle 3"/>
          <p:cNvSpPr>
            <a:spLocks noGrp="1" noChangeArrowheads="1"/>
          </p:cNvSpPr>
          <p:nvPr/>
        </p:nvSpPr>
        <p:spPr>
          <a:xfrm>
            <a:off x="1314450" y="1035685"/>
            <a:ext cx="9670415" cy="5143500"/>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eaLnBrk="1" hangingPunct="1">
              <a:defRPr/>
            </a:pPr>
            <a:r>
              <a:rPr lang="zh-CN" altLang="en-US" sz="1750" dirty="0" smtClean="0">
                <a:solidFill>
                  <a:schemeClr val="tx1"/>
                </a:solidFill>
                <a:effectLst/>
                <a:ea typeface="宋体" panose="02010600030101010101" pitchFamily="2" charset="-122"/>
                <a:sym typeface="+mn-ea"/>
              </a:rPr>
              <a:t>下标操作符 [] 通常用于访问数组元素。重载该运算符用于增强操作 C++ 数组的功能。</a:t>
            </a:r>
            <a:endParaRPr lang="zh-CN" altLang="en-US" sz="1750" dirty="0" smtClean="0">
              <a:solidFill>
                <a:schemeClr val="tx1"/>
              </a:solidFill>
              <a:effectLst/>
              <a:ea typeface="宋体" panose="02010600030101010101" pitchFamily="2" charset="-122"/>
              <a:sym typeface="+mn-ea"/>
            </a:endParaRPr>
          </a:p>
          <a:p>
            <a:pPr marL="0" indent="0" eaLnBrk="1" hangingPunct="1">
              <a:buNone/>
              <a:defRPr/>
            </a:pPr>
            <a:r>
              <a:rPr lang="zh-CN" altLang="en-US" sz="1750" dirty="0" smtClean="0">
                <a:solidFill>
                  <a:schemeClr val="tx1"/>
                </a:solidFill>
                <a:effectLst/>
                <a:ea typeface="宋体" panose="02010600030101010101" pitchFamily="2" charset="-122"/>
                <a:sym typeface="+mn-ea"/>
              </a:rPr>
              <a:t> </a:t>
            </a:r>
            <a:endParaRPr lang="zh-CN" altLang="en-US" sz="1750" dirty="0" smtClean="0">
              <a:solidFill>
                <a:schemeClr val="tx1"/>
              </a:solidFill>
              <a:effectLst/>
              <a:ea typeface="宋体" panose="02010600030101010101" pitchFamily="2" charset="-122"/>
              <a:sym typeface="+mn-ea"/>
            </a:endParaRPr>
          </a:p>
          <a:p>
            <a:pPr marL="0" indent="0" eaLnBrk="1" hangingPunct="1">
              <a:buNone/>
              <a:defRPr/>
            </a:pPr>
            <a:endParaRPr lang="zh-CN" altLang="en-US" sz="1750" dirty="0" smtClean="0">
              <a:solidFill>
                <a:schemeClr val="tx1"/>
              </a:solidFill>
              <a:effectLst/>
              <a:ea typeface="宋体" panose="02010600030101010101" pitchFamily="2" charset="-122"/>
              <a:sym typeface="+mn-ea"/>
            </a:endParaRPr>
          </a:p>
          <a:p>
            <a:pPr marL="0" indent="0" eaLnBrk="1" hangingPunct="1">
              <a:buNone/>
              <a:defRPr/>
            </a:pPr>
            <a:endParaRPr lang="zh-CN" altLang="en-US" sz="1750" dirty="0" smtClean="0">
              <a:solidFill>
                <a:schemeClr val="tx1"/>
              </a:solidFill>
              <a:effectLst/>
              <a:ea typeface="宋体" panose="02010600030101010101" pitchFamily="2" charset="-122"/>
              <a:sym typeface="+mn-ea"/>
            </a:endParaRPr>
          </a:p>
          <a:p>
            <a:pPr marL="0" indent="0" eaLnBrk="1" hangingPunct="1">
              <a:buNone/>
              <a:defRPr/>
            </a:pPr>
            <a:endParaRPr lang="zh-CN" altLang="en-US" sz="1750" dirty="0" smtClean="0">
              <a:solidFill>
                <a:schemeClr val="tx1"/>
              </a:solidFill>
              <a:effectLst/>
              <a:ea typeface="宋体" panose="02010600030101010101" pitchFamily="2" charset="-122"/>
              <a:sym typeface="+mn-ea"/>
            </a:endParaRPr>
          </a:p>
          <a:p>
            <a:pPr marL="0" indent="0" eaLnBrk="1" hangingPunct="1">
              <a:buNone/>
              <a:defRPr/>
            </a:pPr>
            <a:endParaRPr lang="zh-CN" altLang="en-US" sz="1750" dirty="0" smtClean="0">
              <a:solidFill>
                <a:schemeClr val="tx1"/>
              </a:solidFill>
              <a:effectLst/>
              <a:ea typeface="宋体" panose="02010600030101010101" pitchFamily="2" charset="-122"/>
              <a:sym typeface="+mn-ea"/>
            </a:endParaRPr>
          </a:p>
          <a:p>
            <a:pPr marL="342900" lvl="0" indent="-342900" eaLnBrk="1" hangingPunct="1">
              <a:buFont typeface="Wingdings" panose="05000000000000000000" charset="0"/>
              <a:buChar char="n"/>
              <a:defRPr/>
            </a:pPr>
            <a:r>
              <a:rPr lang="zh-CN" altLang="en-US" sz="1750" dirty="0" smtClean="0">
                <a:solidFill>
                  <a:schemeClr val="tx1"/>
                </a:solidFill>
                <a:effectLst/>
                <a:ea typeface="宋体" panose="02010600030101010101" pitchFamily="2" charset="-122"/>
                <a:sym typeface="+mn-ea"/>
              </a:rPr>
              <a:t>函数调用运算符 () 可以被重载用于类的对象。</a:t>
            </a:r>
            <a:endParaRPr lang="zh-CN" altLang="en-US" sz="1750" dirty="0" smtClean="0">
              <a:solidFill>
                <a:schemeClr val="tx1"/>
              </a:solidFill>
              <a:effectLst/>
              <a:ea typeface="宋体" panose="02010600030101010101" pitchFamily="2" charset="-122"/>
              <a:sym typeface="+mn-ea"/>
            </a:endParaRPr>
          </a:p>
          <a:p>
            <a:pPr marL="0" indent="0" eaLnBrk="1" hangingPunct="1">
              <a:buNone/>
              <a:defRPr/>
            </a:pPr>
            <a:endParaRPr lang="zh-CN" altLang="en-US" sz="1750" dirty="0" smtClean="0">
              <a:solidFill>
                <a:schemeClr val="tx1"/>
              </a:solidFill>
              <a:effectLst/>
              <a:ea typeface="宋体" panose="02010600030101010101" pitchFamily="2" charset="-122"/>
              <a:sym typeface="+mn-ea"/>
            </a:endParaRPr>
          </a:p>
        </p:txBody>
      </p:sp>
      <p:pic>
        <p:nvPicPr>
          <p:cNvPr id="5" name="图片 4"/>
          <p:cNvPicPr>
            <a:picLocks noChangeAspect="1"/>
          </p:cNvPicPr>
          <p:nvPr/>
        </p:nvPicPr>
        <p:blipFill>
          <a:blip r:embed="rId1"/>
          <a:stretch>
            <a:fillRect/>
          </a:stretch>
        </p:blipFill>
        <p:spPr>
          <a:xfrm>
            <a:off x="1801495" y="1489075"/>
            <a:ext cx="2667000" cy="1190625"/>
          </a:xfrm>
          <a:prstGeom prst="rect">
            <a:avLst/>
          </a:prstGeom>
        </p:spPr>
      </p:pic>
      <p:pic>
        <p:nvPicPr>
          <p:cNvPr id="6" name="图片 5"/>
          <p:cNvPicPr>
            <a:picLocks noChangeAspect="1"/>
          </p:cNvPicPr>
          <p:nvPr/>
        </p:nvPicPr>
        <p:blipFill>
          <a:blip r:embed="rId2"/>
          <a:stretch>
            <a:fillRect/>
          </a:stretch>
        </p:blipFill>
        <p:spPr>
          <a:xfrm>
            <a:off x="1801495" y="3298825"/>
            <a:ext cx="3638550" cy="2752725"/>
          </a:xfrm>
          <a:prstGeom prst="rect">
            <a:avLst/>
          </a:prstGeom>
        </p:spPr>
      </p:pic>
      <p:pic>
        <p:nvPicPr>
          <p:cNvPr id="7" name="图片 6"/>
          <p:cNvPicPr>
            <a:picLocks noChangeAspect="1"/>
          </p:cNvPicPr>
          <p:nvPr/>
        </p:nvPicPr>
        <p:blipFill>
          <a:blip r:embed="rId3"/>
          <a:stretch>
            <a:fillRect/>
          </a:stretch>
        </p:blipFill>
        <p:spPr>
          <a:xfrm>
            <a:off x="7007860" y="1489075"/>
            <a:ext cx="2968625" cy="1930400"/>
          </a:xfrm>
          <a:prstGeom prst="rect">
            <a:avLst/>
          </a:prstGeom>
        </p:spPr>
      </p:pic>
      <p:cxnSp>
        <p:nvCxnSpPr>
          <p:cNvPr id="8" name="直接箭头连接符 7"/>
          <p:cNvCxnSpPr>
            <a:stCxn id="5" idx="3"/>
            <a:endCxn id="7" idx="1"/>
          </p:cNvCxnSpPr>
          <p:nvPr/>
        </p:nvCxnSpPr>
        <p:spPr>
          <a:xfrm>
            <a:off x="4468495" y="2084705"/>
            <a:ext cx="2539365" cy="369570"/>
          </a:xfrm>
          <a:prstGeom prst="straightConnector1">
            <a:avLst/>
          </a:prstGeom>
          <a:solidFill>
            <a:schemeClr val="accent1"/>
          </a:solidFill>
          <a:ln w="9525" cap="flat" cmpd="sng" algn="ctr">
            <a:solidFill>
              <a:schemeClr val="tx1"/>
            </a:solidFill>
            <a:prstDash val="dashDot"/>
            <a:round/>
            <a:headEnd type="none" w="med" len="med"/>
            <a:tailEnd type="arrow" w="med" len="med"/>
          </a:ln>
        </p:spPr>
      </p:cxn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用户自定义字面量</a:t>
            </a:r>
            <a:r>
              <a:rPr lang="en-US" altLang="zh-CN"/>
              <a:t>(</a:t>
            </a:r>
            <a:r>
              <a:rPr lang="zh-CN" altLang="en-US"/>
              <a:t>重载后缀</a:t>
            </a:r>
            <a:r>
              <a:rPr lang="en-US" altLang="zh-CN"/>
              <a:t>)</a:t>
            </a:r>
            <a:endParaRPr lang="en-US" altLang="zh-CN"/>
          </a:p>
        </p:txBody>
      </p:sp>
      <p:sp>
        <p:nvSpPr>
          <p:cNvPr id="4" name="Rectangle 3"/>
          <p:cNvSpPr>
            <a:spLocks noGrp="1" noChangeArrowheads="1"/>
          </p:cNvSpPr>
          <p:nvPr/>
        </p:nvSpPr>
        <p:spPr>
          <a:xfrm>
            <a:off x="1314450" y="1035685"/>
            <a:ext cx="9670415" cy="5143500"/>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eaLnBrk="1" hangingPunct="1">
              <a:defRPr/>
            </a:pPr>
            <a:r>
              <a:rPr lang="zh-CN" altLang="en-US" sz="1750" dirty="0" smtClean="0">
                <a:solidFill>
                  <a:schemeClr val="tx1"/>
                </a:solidFill>
                <a:effectLst/>
                <a:ea typeface="宋体" panose="02010600030101010101" pitchFamily="2" charset="-122"/>
                <a:sym typeface="+mn-ea"/>
              </a:rPr>
              <a:t>下标操作符 [] 通常用于访问数组元素。重载该运算符用于增强操作 C++ 数组的功能。</a:t>
            </a:r>
            <a:endParaRPr lang="zh-CN" altLang="en-US" sz="1750" dirty="0" smtClean="0">
              <a:solidFill>
                <a:schemeClr val="tx1"/>
              </a:solidFill>
              <a:effectLst/>
              <a:ea typeface="宋体" panose="02010600030101010101" pitchFamily="2" charset="-122"/>
              <a:sym typeface="+mn-ea"/>
            </a:endParaRPr>
          </a:p>
          <a:p>
            <a:pPr marL="0" indent="0" eaLnBrk="1" hangingPunct="1">
              <a:buNone/>
              <a:defRPr/>
            </a:pPr>
            <a:r>
              <a:rPr lang="zh-CN" altLang="en-US" sz="1750" dirty="0" smtClean="0">
                <a:solidFill>
                  <a:schemeClr val="tx1"/>
                </a:solidFill>
                <a:effectLst/>
                <a:ea typeface="宋体" panose="02010600030101010101" pitchFamily="2" charset="-122"/>
                <a:sym typeface="+mn-ea"/>
              </a:rPr>
              <a:t> </a:t>
            </a:r>
            <a:endParaRPr lang="zh-CN" altLang="en-US" sz="1750" dirty="0" smtClean="0">
              <a:solidFill>
                <a:schemeClr val="tx1"/>
              </a:solidFill>
              <a:effectLst/>
              <a:ea typeface="宋体" panose="02010600030101010101" pitchFamily="2" charset="-122"/>
              <a:sym typeface="+mn-ea"/>
            </a:endParaRPr>
          </a:p>
          <a:p>
            <a:pPr marL="0" indent="0" eaLnBrk="1" hangingPunct="1">
              <a:buNone/>
              <a:defRPr/>
            </a:pPr>
            <a:endParaRPr lang="zh-CN" altLang="en-US" sz="1750" dirty="0" smtClean="0">
              <a:solidFill>
                <a:schemeClr val="tx1"/>
              </a:solidFill>
              <a:effectLst/>
              <a:ea typeface="宋体" panose="02010600030101010101" pitchFamily="2" charset="-122"/>
              <a:sym typeface="+mn-ea"/>
            </a:endParaRPr>
          </a:p>
          <a:p>
            <a:pPr marL="0" indent="0" eaLnBrk="1" hangingPunct="1">
              <a:buNone/>
              <a:defRPr/>
            </a:pPr>
            <a:endParaRPr lang="zh-CN" altLang="en-US" sz="1750" dirty="0" smtClean="0">
              <a:solidFill>
                <a:schemeClr val="tx1"/>
              </a:solidFill>
              <a:effectLst/>
              <a:ea typeface="宋体" panose="02010600030101010101" pitchFamily="2" charset="-122"/>
              <a:sym typeface="+mn-ea"/>
            </a:endParaRPr>
          </a:p>
          <a:p>
            <a:pPr marL="0" indent="0" eaLnBrk="1" hangingPunct="1">
              <a:buNone/>
              <a:defRPr/>
            </a:pPr>
            <a:endParaRPr lang="zh-CN" altLang="en-US" sz="1750" dirty="0" smtClean="0">
              <a:solidFill>
                <a:schemeClr val="tx1"/>
              </a:solidFill>
              <a:effectLst/>
              <a:ea typeface="宋体" panose="02010600030101010101" pitchFamily="2" charset="-122"/>
              <a:sym typeface="+mn-ea"/>
            </a:endParaRPr>
          </a:p>
          <a:p>
            <a:pPr marL="0" indent="0" eaLnBrk="1" hangingPunct="1">
              <a:buNone/>
              <a:defRPr/>
            </a:pPr>
            <a:endParaRPr lang="zh-CN" altLang="en-US" sz="1750" dirty="0" smtClean="0">
              <a:solidFill>
                <a:schemeClr val="tx1"/>
              </a:solidFill>
              <a:effectLst/>
              <a:ea typeface="宋体" panose="02010600030101010101" pitchFamily="2" charset="-122"/>
              <a:sym typeface="+mn-ea"/>
            </a:endParaRPr>
          </a:p>
          <a:p>
            <a:pPr marL="342900" lvl="0" indent="-342900" eaLnBrk="1" hangingPunct="1">
              <a:buFont typeface="Wingdings" panose="05000000000000000000" charset="0"/>
              <a:buChar char="n"/>
              <a:defRPr/>
            </a:pPr>
            <a:r>
              <a:rPr lang="zh-CN" altLang="en-US" sz="1750" dirty="0" smtClean="0">
                <a:solidFill>
                  <a:schemeClr val="tx1"/>
                </a:solidFill>
                <a:effectLst/>
                <a:ea typeface="宋体" panose="02010600030101010101" pitchFamily="2" charset="-122"/>
                <a:sym typeface="+mn-ea"/>
              </a:rPr>
              <a:t>函数调用运算符 () 可以被重载用于类的对象。</a:t>
            </a:r>
            <a:endParaRPr lang="zh-CN" altLang="en-US" sz="1750" dirty="0" smtClean="0">
              <a:solidFill>
                <a:schemeClr val="tx1"/>
              </a:solidFill>
              <a:effectLst/>
              <a:ea typeface="宋体" panose="02010600030101010101" pitchFamily="2" charset="-122"/>
              <a:sym typeface="+mn-ea"/>
            </a:endParaRPr>
          </a:p>
          <a:p>
            <a:pPr marL="0" indent="0" eaLnBrk="1" hangingPunct="1">
              <a:buNone/>
              <a:defRPr/>
            </a:pPr>
            <a:endParaRPr lang="zh-CN" altLang="en-US" sz="1750" dirty="0" smtClean="0">
              <a:solidFill>
                <a:schemeClr val="tx1"/>
              </a:solidFill>
              <a:effectLst/>
              <a:ea typeface="宋体" panose="02010600030101010101" pitchFamily="2" charset="-122"/>
              <a:sym typeface="+mn-ea"/>
            </a:endParaRPr>
          </a:p>
        </p:txBody>
      </p:sp>
      <p:pic>
        <p:nvPicPr>
          <p:cNvPr id="5" name="图片 4"/>
          <p:cNvPicPr>
            <a:picLocks noChangeAspect="1"/>
          </p:cNvPicPr>
          <p:nvPr/>
        </p:nvPicPr>
        <p:blipFill>
          <a:blip r:embed="rId1"/>
          <a:stretch>
            <a:fillRect/>
          </a:stretch>
        </p:blipFill>
        <p:spPr>
          <a:xfrm>
            <a:off x="1801495" y="1489075"/>
            <a:ext cx="2667000" cy="1190625"/>
          </a:xfrm>
          <a:prstGeom prst="rect">
            <a:avLst/>
          </a:prstGeom>
        </p:spPr>
      </p:pic>
      <p:pic>
        <p:nvPicPr>
          <p:cNvPr id="6" name="图片 5"/>
          <p:cNvPicPr>
            <a:picLocks noChangeAspect="1"/>
          </p:cNvPicPr>
          <p:nvPr/>
        </p:nvPicPr>
        <p:blipFill>
          <a:blip r:embed="rId2"/>
          <a:stretch>
            <a:fillRect/>
          </a:stretch>
        </p:blipFill>
        <p:spPr>
          <a:xfrm>
            <a:off x="1801495" y="3298825"/>
            <a:ext cx="3638550" cy="2752725"/>
          </a:xfrm>
          <a:prstGeom prst="rect">
            <a:avLst/>
          </a:prstGeom>
        </p:spPr>
      </p:pic>
      <p:pic>
        <p:nvPicPr>
          <p:cNvPr id="7" name="图片 6"/>
          <p:cNvPicPr>
            <a:picLocks noChangeAspect="1"/>
          </p:cNvPicPr>
          <p:nvPr/>
        </p:nvPicPr>
        <p:blipFill>
          <a:blip r:embed="rId3"/>
          <a:stretch>
            <a:fillRect/>
          </a:stretch>
        </p:blipFill>
        <p:spPr>
          <a:xfrm>
            <a:off x="7007860" y="1489075"/>
            <a:ext cx="2968625" cy="1930400"/>
          </a:xfrm>
          <a:prstGeom prst="rect">
            <a:avLst/>
          </a:prstGeom>
        </p:spPr>
      </p:pic>
      <p:cxnSp>
        <p:nvCxnSpPr>
          <p:cNvPr id="8" name="直接箭头连接符 7"/>
          <p:cNvCxnSpPr>
            <a:stCxn id="5" idx="3"/>
            <a:endCxn id="7" idx="1"/>
          </p:cNvCxnSpPr>
          <p:nvPr/>
        </p:nvCxnSpPr>
        <p:spPr>
          <a:xfrm>
            <a:off x="4468495" y="2084705"/>
            <a:ext cx="2539365" cy="369570"/>
          </a:xfrm>
          <a:prstGeom prst="straightConnector1">
            <a:avLst/>
          </a:prstGeom>
          <a:solidFill>
            <a:schemeClr val="accent1"/>
          </a:solidFill>
          <a:ln w="9525" cap="flat" cmpd="sng" algn="ctr">
            <a:solidFill>
              <a:schemeClr val="tx1"/>
            </a:solidFill>
            <a:prstDash val="dashDot"/>
            <a:round/>
            <a:headEnd type="none" w="med" len="med"/>
            <a:tailEnd type="arrow" w="med" len="med"/>
          </a:ln>
        </p:spPr>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9600" y="0"/>
            <a:ext cx="7917815" cy="638175"/>
          </a:xfrm>
        </p:spPr>
        <p:txBody>
          <a:bodyPr/>
          <a:p>
            <a:endParaRPr lang="zh-CN"/>
          </a:p>
        </p:txBody>
      </p:sp>
      <p:sp>
        <p:nvSpPr>
          <p:cNvPr id="10" name="Rectangle 3"/>
          <p:cNvSpPr>
            <a:spLocks noGrp="1" noChangeArrowheads="1"/>
          </p:cNvSpPr>
          <p:nvPr/>
        </p:nvSpPr>
        <p:spPr>
          <a:xfrm>
            <a:off x="1162050" y="995680"/>
            <a:ext cx="9796780" cy="5862320"/>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eaLnBrk="1" hangingPunct="1">
              <a:defRPr/>
            </a:pPr>
            <a:r>
              <a:rPr lang="zh-CN" sz="1800" smtClean="0">
                <a:effectLst/>
                <a:ea typeface="宋体" panose="02010600030101010101" pitchFamily="2" charset="-122"/>
                <a:sym typeface="+mn-ea"/>
              </a:rPr>
              <a:t>运算符重载，就是赋予运算符新的含义。和函数重载一样，一个函数名可以用来代表不同功能的函数。</a:t>
            </a:r>
            <a:endParaRPr lang="zh-CN" sz="1800" smtClean="0">
              <a:effectLst/>
              <a:ea typeface="宋体" panose="02010600030101010101" pitchFamily="2" charset="-122"/>
              <a:sym typeface="+mn-ea"/>
            </a:endParaRPr>
          </a:p>
          <a:p>
            <a:pPr eaLnBrk="1" hangingPunct="1">
              <a:defRPr/>
            </a:pPr>
            <a:endParaRPr lang="zh-CN" sz="1800" smtClean="0">
              <a:effectLst/>
              <a:ea typeface="宋体" panose="02010600030101010101" pitchFamily="2" charset="-122"/>
              <a:sym typeface="+mn-ea"/>
            </a:endParaRPr>
          </a:p>
          <a:p>
            <a:pPr eaLnBrk="1" hangingPunct="1">
              <a:defRPr/>
            </a:pPr>
            <a:r>
              <a:rPr lang="zh-CN" sz="1800" smtClean="0">
                <a:solidFill>
                  <a:schemeClr val="tx1"/>
                </a:solidFill>
                <a:effectLst/>
                <a:ea typeface="宋体" panose="02010600030101010101" pitchFamily="2" charset="-122"/>
                <a:sym typeface="+mn-ea"/>
              </a:rPr>
              <a:t>实际上，我们已经在不知不觉之中使用了运算符重载。列如：我们习惯使用的对整数，浮点数运用</a:t>
            </a:r>
            <a:r>
              <a:rPr lang="en-US" altLang="zh-CN" sz="1800" smtClean="0">
                <a:solidFill>
                  <a:schemeClr val="tx1"/>
                </a:solidFill>
                <a:effectLst/>
                <a:ea typeface="宋体" panose="02010600030101010101" pitchFamily="2" charset="-122"/>
                <a:sym typeface="+mn-ea"/>
              </a:rPr>
              <a:t>+</a:t>
            </a:r>
            <a:r>
              <a:rPr lang="zh-CN" altLang="en-US" sz="1800" smtClean="0">
                <a:solidFill>
                  <a:schemeClr val="tx1"/>
                </a:solidFill>
                <a:effectLst/>
                <a:ea typeface="宋体" panose="02010600030101010101" pitchFamily="2" charset="-122"/>
                <a:sym typeface="+mn-ea"/>
              </a:rPr>
              <a:t>、</a:t>
            </a:r>
            <a:r>
              <a:rPr lang="en-US" altLang="zh-CN" sz="1800" smtClean="0">
                <a:solidFill>
                  <a:schemeClr val="tx1"/>
                </a:solidFill>
                <a:effectLst/>
                <a:ea typeface="宋体" panose="02010600030101010101" pitchFamily="2" charset="-122"/>
                <a:sym typeface="+mn-ea"/>
              </a:rPr>
              <a:t>-</a:t>
            </a:r>
            <a:r>
              <a:rPr lang="zh-CN" altLang="en-US" sz="1800" smtClean="0">
                <a:solidFill>
                  <a:schemeClr val="tx1"/>
                </a:solidFill>
                <a:effectLst/>
                <a:ea typeface="宋体" panose="02010600030101010101" pitchFamily="2" charset="-122"/>
                <a:sym typeface="+mn-ea"/>
              </a:rPr>
              <a:t>、</a:t>
            </a:r>
            <a:r>
              <a:rPr lang="en-US" altLang="zh-CN" sz="1800" smtClean="0">
                <a:solidFill>
                  <a:schemeClr val="tx1"/>
                </a:solidFill>
                <a:effectLst/>
                <a:ea typeface="宋体" panose="02010600030101010101" pitchFamily="2" charset="-122"/>
                <a:sym typeface="+mn-ea"/>
              </a:rPr>
              <a:t>*</a:t>
            </a:r>
            <a:r>
              <a:rPr lang="zh-CN" altLang="en-US" sz="1800" smtClean="0">
                <a:solidFill>
                  <a:schemeClr val="tx1"/>
                </a:solidFill>
                <a:effectLst/>
                <a:ea typeface="宋体" panose="02010600030101010101" pitchFamily="2" charset="-122"/>
                <a:sym typeface="+mn-ea"/>
              </a:rPr>
              <a:t>、</a:t>
            </a:r>
            <a:r>
              <a:rPr lang="en-US" altLang="zh-CN" sz="1800" smtClean="0">
                <a:solidFill>
                  <a:schemeClr val="tx1"/>
                </a:solidFill>
                <a:effectLst/>
                <a:ea typeface="宋体" panose="02010600030101010101" pitchFamily="2" charset="-122"/>
                <a:sym typeface="+mn-ea"/>
              </a:rPr>
              <a:t>/</a:t>
            </a:r>
            <a:r>
              <a:rPr lang="zh-CN" altLang="en-US" sz="1800" smtClean="0">
                <a:solidFill>
                  <a:schemeClr val="tx1"/>
                </a:solidFill>
                <a:effectLst/>
                <a:ea typeface="宋体" panose="02010600030101010101" pitchFamily="2" charset="-122"/>
                <a:sym typeface="+mn-ea"/>
              </a:rPr>
              <a:t>，起始计算机对整数和浮点数的操作过程是不一样的，但由于</a:t>
            </a:r>
            <a:r>
              <a:rPr lang="en-US" altLang="zh-CN" sz="1800" smtClean="0">
                <a:solidFill>
                  <a:schemeClr val="tx1"/>
                </a:solidFill>
                <a:effectLst/>
                <a:ea typeface="宋体" panose="02010600030101010101" pitchFamily="2" charset="-122"/>
                <a:sym typeface="+mn-ea"/>
              </a:rPr>
              <a:t>C++</a:t>
            </a:r>
            <a:r>
              <a:rPr lang="zh-CN" altLang="en-US" sz="1800" smtClean="0">
                <a:solidFill>
                  <a:schemeClr val="tx1"/>
                </a:solidFill>
                <a:effectLst/>
                <a:ea typeface="宋体" panose="02010600030101010101" pitchFamily="2" charset="-122"/>
                <a:sym typeface="+mn-ea"/>
              </a:rPr>
              <a:t>已经对运算符进行了重载，所以才能都适用。</a:t>
            </a:r>
            <a:endParaRPr lang="zh-CN" altLang="en-US" sz="1800" smtClean="0">
              <a:solidFill>
                <a:schemeClr val="tx1"/>
              </a:solidFill>
              <a:effectLst/>
              <a:ea typeface="宋体" panose="02010600030101010101" pitchFamily="2" charset="-122"/>
              <a:sym typeface="+mn-ea"/>
            </a:endParaRPr>
          </a:p>
          <a:p>
            <a:pPr eaLnBrk="1" hangingPunct="1">
              <a:defRPr/>
            </a:pPr>
            <a:endParaRPr lang="zh-CN" altLang="en-US" sz="1800" smtClean="0">
              <a:solidFill>
                <a:schemeClr val="tx1"/>
              </a:solidFill>
              <a:effectLst/>
              <a:ea typeface="宋体" panose="02010600030101010101" pitchFamily="2" charset="-122"/>
              <a:sym typeface="+mn-ea"/>
            </a:endParaRPr>
          </a:p>
          <a:p>
            <a:pPr eaLnBrk="1" hangingPunct="1">
              <a:defRPr/>
            </a:pPr>
            <a:r>
              <a:rPr lang="zh-CN" altLang="en-US" sz="1800" smtClean="0">
                <a:solidFill>
                  <a:schemeClr val="tx1"/>
                </a:solidFill>
                <a:effectLst/>
                <a:ea typeface="宋体" panose="02010600030101010101" pitchFamily="2" charset="-122"/>
                <a:sym typeface="+mn-ea"/>
              </a:rPr>
              <a:t>又如</a:t>
            </a:r>
            <a:r>
              <a:rPr lang="en-US" altLang="zh-CN" sz="1800" smtClean="0">
                <a:solidFill>
                  <a:schemeClr val="tx1"/>
                </a:solidFill>
                <a:effectLst/>
                <a:ea typeface="宋体" panose="02010600030101010101" pitchFamily="2" charset="-122"/>
                <a:sym typeface="+mn-ea"/>
              </a:rPr>
              <a:t>&lt;&lt;</a:t>
            </a:r>
            <a:r>
              <a:rPr lang="zh-CN" altLang="en-US" sz="1800" smtClean="0">
                <a:solidFill>
                  <a:schemeClr val="tx1"/>
                </a:solidFill>
                <a:effectLst/>
                <a:ea typeface="宋体" panose="02010600030101010101" pitchFamily="2" charset="-122"/>
                <a:sym typeface="+mn-ea"/>
              </a:rPr>
              <a:t>本来是左移运算符，但在输出操作中，与</a:t>
            </a:r>
            <a:r>
              <a:rPr lang="en-US" altLang="zh-CN" sz="1800" smtClean="0">
                <a:solidFill>
                  <a:schemeClr val="tx1"/>
                </a:solidFill>
                <a:effectLst/>
                <a:ea typeface="宋体" panose="02010600030101010101" pitchFamily="2" charset="-122"/>
                <a:sym typeface="+mn-ea"/>
              </a:rPr>
              <a:t>cout</a:t>
            </a:r>
            <a:r>
              <a:rPr lang="zh-CN" altLang="en-US" sz="1800" smtClean="0">
                <a:solidFill>
                  <a:schemeClr val="tx1"/>
                </a:solidFill>
                <a:effectLst/>
                <a:ea typeface="宋体" panose="02010600030101010101" pitchFamily="2" charset="-122"/>
                <a:sym typeface="+mn-ea"/>
              </a:rPr>
              <a:t>搭配，当作输出</a:t>
            </a:r>
            <a:r>
              <a:rPr lang="zh-CN" altLang="en-US" sz="1800" smtClean="0">
                <a:effectLst/>
                <a:ea typeface="宋体" panose="02010600030101010101" pitchFamily="2" charset="-122"/>
                <a:sym typeface="+mn-ea"/>
              </a:rPr>
              <a:t>流</a:t>
            </a:r>
            <a:r>
              <a:rPr lang="zh-CN" altLang="en-US" sz="1800" smtClean="0">
                <a:solidFill>
                  <a:schemeClr val="tx1"/>
                </a:solidFill>
                <a:effectLst/>
                <a:ea typeface="宋体" panose="02010600030101010101" pitchFamily="2" charset="-122"/>
                <a:sym typeface="+mn-ea"/>
              </a:rPr>
              <a:t>运算符了</a:t>
            </a:r>
            <a:endParaRPr lang="zh-CN" altLang="en-US" sz="1800" smtClean="0">
              <a:solidFill>
                <a:schemeClr val="tx1"/>
              </a:solidFill>
              <a:effectLst/>
              <a:ea typeface="宋体" panose="02010600030101010101" pitchFamily="2" charset="-122"/>
              <a:sym typeface="+mn-ea"/>
            </a:endParaRPr>
          </a:p>
          <a:p>
            <a:pPr eaLnBrk="1" hangingPunct="1">
              <a:defRPr/>
            </a:pPr>
            <a:endParaRPr lang="zh-CN" altLang="en-US" sz="1800" smtClean="0">
              <a:solidFill>
                <a:schemeClr val="tx1"/>
              </a:solidFill>
              <a:effectLst/>
              <a:ea typeface="宋体" panose="02010600030101010101" pitchFamily="2" charset="-122"/>
              <a:sym typeface="+mn-ea"/>
            </a:endParaRPr>
          </a:p>
          <a:p>
            <a:pPr eaLnBrk="1" hangingPunct="1">
              <a:defRPr/>
            </a:pPr>
            <a:r>
              <a:rPr lang="zh-CN" altLang="en-US" sz="1800" smtClean="0">
                <a:solidFill>
                  <a:schemeClr val="tx1"/>
                </a:solidFill>
                <a:effectLst/>
                <a:ea typeface="宋体" panose="02010600030101010101" pitchFamily="2" charset="-122"/>
                <a:sym typeface="+mn-ea"/>
              </a:rPr>
              <a:t>为什么要进行运算符重载？</a:t>
            </a:r>
            <a:endParaRPr lang="zh-CN" altLang="en-US" sz="1800" smtClean="0">
              <a:solidFill>
                <a:schemeClr val="tx1"/>
              </a:solidFill>
              <a:effectLst/>
              <a:ea typeface="宋体" panose="02010600030101010101" pitchFamily="2" charset="-122"/>
              <a:sym typeface="+mn-ea"/>
            </a:endParaRPr>
          </a:p>
          <a:p>
            <a:pPr lvl="1" eaLnBrk="1" hangingPunct="1">
              <a:defRPr/>
            </a:pPr>
            <a:r>
              <a:rPr lang="zh-CN" altLang="en-US" sz="1575" smtClean="0">
                <a:solidFill>
                  <a:schemeClr val="tx1"/>
                </a:solidFill>
                <a:effectLst/>
                <a:ea typeface="宋体" panose="02010600030101010101" pitchFamily="2" charset="-122"/>
                <a:sym typeface="+mn-ea"/>
              </a:rPr>
              <a:t>运算符重载是为了解决类对象之间的运算的，通常的运算符只用于算术运算，如常量int之间，因为编译器已经定义了；而一个类两个对象之间成员进行运算必须重新定义，让编译器在遇到对象运算时能按我们要求的进行运算，这就是运算符重载的意义</a:t>
            </a:r>
            <a:endParaRPr lang="zh-CN" altLang="en-US" sz="1575" smtClean="0">
              <a:solidFill>
                <a:schemeClr val="tx1"/>
              </a:solidFill>
              <a:effectLst/>
              <a:ea typeface="宋体" panose="02010600030101010101" pitchFamily="2" charset="-122"/>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9600" y="0"/>
            <a:ext cx="6896735" cy="638175"/>
          </a:xfrm>
        </p:spPr>
        <p:txBody>
          <a:bodyPr/>
          <a:p>
            <a:r>
              <a:rPr lang="zh-CN" altLang="en-US"/>
              <a:t>运算符重载限制</a:t>
            </a:r>
            <a:endParaRPr lang="zh-CN" altLang="en-US"/>
          </a:p>
        </p:txBody>
      </p:sp>
      <p:sp>
        <p:nvSpPr>
          <p:cNvPr id="4" name="Rectangle 3"/>
          <p:cNvSpPr>
            <a:spLocks noGrp="1" noChangeArrowheads="1"/>
          </p:cNvSpPr>
          <p:nvPr/>
        </p:nvSpPr>
        <p:spPr>
          <a:xfrm>
            <a:off x="965835" y="783590"/>
            <a:ext cx="10427335" cy="5964555"/>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marL="0" indent="0" eaLnBrk="1" hangingPunct="1">
              <a:buNone/>
              <a:defRPr/>
            </a:pPr>
            <a:r>
              <a:rPr lang="en-US" altLang="zh-CN" sz="1800" dirty="0" smtClean="0">
                <a:solidFill>
                  <a:srgbClr val="00B050"/>
                </a:solidFill>
                <a:effectLst/>
                <a:ea typeface="宋体" panose="02010600030101010101" pitchFamily="2" charset="-122"/>
                <a:cs typeface="+mj-cs"/>
                <a:sym typeface="+mn-ea"/>
              </a:rPr>
              <a:t>	</a:t>
            </a:r>
            <a:r>
              <a:rPr lang="zh-CN" altLang="en-US" sz="1800" i="1" dirty="0" smtClean="0">
                <a:solidFill>
                  <a:srgbClr val="00B050"/>
                </a:solidFill>
                <a:effectLst/>
                <a:ea typeface="宋体" panose="02010600030101010101" pitchFamily="2" charset="-122"/>
                <a:cs typeface="+mj-cs"/>
                <a:sym typeface="+mn-ea"/>
              </a:rPr>
              <a:t>可以重载的运算符</a:t>
            </a:r>
            <a:endParaRPr lang="zh-CN" altLang="en-US" sz="1800" i="1" dirty="0" smtClean="0">
              <a:solidFill>
                <a:srgbClr val="00B050"/>
              </a:solidFill>
              <a:effectLst/>
              <a:ea typeface="宋体" panose="02010600030101010101" pitchFamily="2" charset="-122"/>
              <a:cs typeface="+mj-cs"/>
              <a:sym typeface="+mn-ea"/>
            </a:endParaRPr>
          </a:p>
          <a:p>
            <a:pPr marL="0" indent="0" eaLnBrk="1" hangingPunct="1">
              <a:buNone/>
              <a:defRPr/>
            </a:pPr>
            <a:r>
              <a:rPr lang="zh-CN" altLang="en-US" sz="1800" i="1" dirty="0" smtClean="0">
                <a:solidFill>
                  <a:schemeClr val="tx1"/>
                </a:solidFill>
                <a:effectLst/>
                <a:ea typeface="宋体" panose="02010600030101010101" pitchFamily="2" charset="-122"/>
                <a:cs typeface="+mj-cs"/>
                <a:sym typeface="+mn-ea"/>
              </a:rPr>
              <a:t>算术运算符：</a:t>
            </a:r>
            <a:r>
              <a:rPr lang="en-US" altLang="zh-CN" sz="1800" i="1" dirty="0" smtClean="0">
                <a:solidFill>
                  <a:schemeClr val="tx1"/>
                </a:solidFill>
                <a:effectLst/>
                <a:ea typeface="宋体" panose="02010600030101010101" pitchFamily="2" charset="-122"/>
                <a:cs typeface="+mj-cs"/>
                <a:sym typeface="+mn-ea"/>
              </a:rPr>
              <a:t>+     -     *     /     % </a:t>
            </a:r>
            <a:endParaRPr lang="en-US" altLang="zh-CN" sz="1800" i="1" dirty="0" smtClean="0">
              <a:solidFill>
                <a:schemeClr val="tx1"/>
              </a:solidFill>
              <a:effectLst/>
              <a:ea typeface="宋体" panose="02010600030101010101" pitchFamily="2" charset="-122"/>
              <a:cs typeface="+mj-cs"/>
              <a:sym typeface="+mn-ea"/>
            </a:endParaRPr>
          </a:p>
          <a:p>
            <a:pPr marL="0" indent="0" eaLnBrk="1" hangingPunct="1">
              <a:buNone/>
              <a:defRPr/>
            </a:pPr>
            <a:r>
              <a:rPr lang="zh-CN" altLang="en-US" sz="1800" i="1" dirty="0" smtClean="0">
                <a:solidFill>
                  <a:schemeClr val="tx1"/>
                </a:solidFill>
                <a:effectLst/>
                <a:ea typeface="宋体" panose="02010600030101010101" pitchFamily="2" charset="-122"/>
                <a:cs typeface="+mj-cs"/>
                <a:sym typeface="+mn-ea"/>
              </a:rPr>
              <a:t>自增、自减运算符：</a:t>
            </a:r>
            <a:r>
              <a:rPr lang="en-US" altLang="zh-CN" sz="1800" i="1" dirty="0" smtClean="0">
                <a:solidFill>
                  <a:schemeClr val="tx1"/>
                </a:solidFill>
                <a:effectLst/>
                <a:ea typeface="宋体" panose="02010600030101010101" pitchFamily="2" charset="-122"/>
                <a:cs typeface="+mj-cs"/>
                <a:sym typeface="+mn-ea"/>
              </a:rPr>
              <a:t>++  --</a:t>
            </a:r>
            <a:endParaRPr lang="en-US" altLang="zh-CN" sz="1800" i="1" dirty="0" smtClean="0">
              <a:solidFill>
                <a:schemeClr val="tx1"/>
              </a:solidFill>
              <a:effectLst/>
              <a:ea typeface="宋体" panose="02010600030101010101" pitchFamily="2" charset="-122"/>
              <a:cs typeface="+mj-cs"/>
              <a:sym typeface="+mn-ea"/>
            </a:endParaRPr>
          </a:p>
          <a:p>
            <a:pPr marL="0" indent="0" eaLnBrk="1" hangingPunct="1">
              <a:buNone/>
              <a:defRPr/>
            </a:pPr>
            <a:r>
              <a:rPr lang="zh-CN" altLang="en-US" sz="1800" i="1" dirty="0" smtClean="0">
                <a:solidFill>
                  <a:schemeClr val="tx1"/>
                </a:solidFill>
                <a:effectLst/>
                <a:ea typeface="宋体" panose="02010600030101010101" pitchFamily="2" charset="-122"/>
                <a:cs typeface="+mj-cs"/>
                <a:sym typeface="+mn-ea"/>
              </a:rPr>
              <a:t>位运算符：</a:t>
            </a:r>
            <a:r>
              <a:rPr lang="en-US" altLang="zh-CN" sz="1800" i="1" dirty="0" smtClean="0">
                <a:solidFill>
                  <a:schemeClr val="tx1"/>
                </a:solidFill>
                <a:effectLst/>
                <a:ea typeface="宋体" panose="02010600030101010101" pitchFamily="2" charset="-122"/>
                <a:cs typeface="+mj-cs"/>
                <a:sym typeface="+mn-ea"/>
              </a:rPr>
              <a:t>|     &amp;     ~     ^     &lt;&lt;     &gt;&gt;     </a:t>
            </a:r>
            <a:endParaRPr lang="zh-CN" altLang="en-US" sz="1800" i="1" dirty="0" smtClean="0">
              <a:solidFill>
                <a:schemeClr val="tx1"/>
              </a:solidFill>
              <a:effectLst/>
              <a:ea typeface="宋体" panose="02010600030101010101" pitchFamily="2" charset="-122"/>
              <a:cs typeface="+mj-cs"/>
              <a:sym typeface="+mn-ea"/>
            </a:endParaRPr>
          </a:p>
          <a:p>
            <a:pPr marL="0" indent="0" eaLnBrk="1" hangingPunct="1">
              <a:buNone/>
              <a:defRPr/>
            </a:pPr>
            <a:r>
              <a:rPr lang="zh-CN" altLang="en-US" sz="1800" i="1" dirty="0" smtClean="0">
                <a:solidFill>
                  <a:schemeClr val="tx1"/>
                </a:solidFill>
                <a:effectLst/>
                <a:ea typeface="宋体" panose="02010600030101010101" pitchFamily="2" charset="-122"/>
                <a:cs typeface="+mj-cs"/>
                <a:sym typeface="+mn-ea"/>
              </a:rPr>
              <a:t>逻辑运算符：</a:t>
            </a:r>
            <a:r>
              <a:rPr lang="en-US" altLang="zh-CN" sz="1800" i="1" dirty="0" smtClean="0">
                <a:solidFill>
                  <a:schemeClr val="tx1"/>
                </a:solidFill>
                <a:effectLst/>
                <a:ea typeface="宋体" panose="02010600030101010101" pitchFamily="2" charset="-122"/>
                <a:cs typeface="+mj-cs"/>
                <a:sym typeface="+mn-ea"/>
              </a:rPr>
              <a:t>||     &amp;&amp;     !     </a:t>
            </a:r>
            <a:endParaRPr lang="zh-CN" altLang="en-US" sz="1800" i="1" dirty="0" smtClean="0">
              <a:solidFill>
                <a:schemeClr val="tx1"/>
              </a:solidFill>
              <a:effectLst/>
              <a:ea typeface="宋体" panose="02010600030101010101" pitchFamily="2" charset="-122"/>
              <a:cs typeface="+mj-cs"/>
              <a:sym typeface="+mn-ea"/>
            </a:endParaRPr>
          </a:p>
          <a:p>
            <a:pPr marL="0" indent="0" eaLnBrk="1" hangingPunct="1">
              <a:buNone/>
              <a:defRPr/>
            </a:pPr>
            <a:r>
              <a:rPr lang="zh-CN" altLang="en-US" sz="1800" i="1" dirty="0" smtClean="0">
                <a:solidFill>
                  <a:schemeClr val="tx1"/>
                </a:solidFill>
                <a:effectLst/>
                <a:ea typeface="宋体" panose="02010600030101010101" pitchFamily="2" charset="-122"/>
                <a:cs typeface="+mj-cs"/>
                <a:sym typeface="+mn-ea"/>
              </a:rPr>
              <a:t>关系运算符：</a:t>
            </a:r>
            <a:r>
              <a:rPr lang="en-US" altLang="zh-CN" sz="1800" i="1" dirty="0" smtClean="0">
                <a:solidFill>
                  <a:schemeClr val="tx1"/>
                </a:solidFill>
                <a:effectLst/>
                <a:ea typeface="宋体" panose="02010600030101010101" pitchFamily="2" charset="-122"/>
                <a:cs typeface="+mj-cs"/>
                <a:sym typeface="+mn-ea"/>
              </a:rPr>
              <a:t>==     !=     &lt;     &gt;     &lt;=     &gt;=     </a:t>
            </a:r>
            <a:endParaRPr lang="zh-CN" altLang="en-US" sz="1800" i="1" dirty="0" smtClean="0">
              <a:solidFill>
                <a:schemeClr val="tx1"/>
              </a:solidFill>
              <a:effectLst/>
              <a:ea typeface="宋体" panose="02010600030101010101" pitchFamily="2" charset="-122"/>
              <a:cs typeface="+mj-cs"/>
              <a:sym typeface="+mn-ea"/>
            </a:endParaRPr>
          </a:p>
          <a:p>
            <a:pPr marL="0" indent="0" eaLnBrk="1" hangingPunct="1">
              <a:buNone/>
              <a:defRPr/>
            </a:pPr>
            <a:r>
              <a:rPr lang="zh-CN" altLang="en-US" sz="1800" i="1" dirty="0" smtClean="0">
                <a:solidFill>
                  <a:schemeClr val="tx1"/>
                </a:solidFill>
                <a:effectLst/>
                <a:ea typeface="宋体" panose="02010600030101010101" pitchFamily="2" charset="-122"/>
                <a:cs typeface="+mj-cs"/>
                <a:sym typeface="+mn-ea"/>
              </a:rPr>
              <a:t>赋值运算符：</a:t>
            </a:r>
            <a:r>
              <a:rPr lang="en-US" altLang="zh-CN" sz="1800" i="1" dirty="0" smtClean="0">
                <a:solidFill>
                  <a:schemeClr val="tx1"/>
                </a:solidFill>
                <a:effectLst/>
                <a:ea typeface="宋体" panose="02010600030101010101" pitchFamily="2" charset="-122"/>
                <a:cs typeface="+mj-cs"/>
                <a:sym typeface="+mn-ea"/>
              </a:rPr>
              <a:t>=     +=     -=     /=     %=     &amp;=     |=     ^=     &lt;&lt;=     &gt;&gt;=     </a:t>
            </a:r>
            <a:endParaRPr lang="zh-CN" altLang="en-US" sz="1800" i="1" dirty="0" smtClean="0">
              <a:solidFill>
                <a:schemeClr val="tx1"/>
              </a:solidFill>
              <a:effectLst/>
              <a:ea typeface="宋体" panose="02010600030101010101" pitchFamily="2" charset="-122"/>
              <a:cs typeface="+mj-cs"/>
              <a:sym typeface="+mn-ea"/>
            </a:endParaRPr>
          </a:p>
          <a:p>
            <a:pPr marL="0" indent="0" eaLnBrk="1" hangingPunct="1">
              <a:buNone/>
              <a:defRPr/>
            </a:pPr>
            <a:r>
              <a:rPr lang="zh-CN" altLang="en-US" sz="1800" i="1" dirty="0" smtClean="0">
                <a:solidFill>
                  <a:schemeClr val="tx1"/>
                </a:solidFill>
                <a:effectLst/>
                <a:ea typeface="宋体" panose="02010600030101010101" pitchFamily="2" charset="-122"/>
                <a:cs typeface="+mj-cs"/>
                <a:sym typeface="+mn-ea"/>
              </a:rPr>
              <a:t>单目运算符：</a:t>
            </a:r>
            <a:r>
              <a:rPr lang="en-US" altLang="zh-CN" sz="1800" i="1" dirty="0" smtClean="0">
                <a:solidFill>
                  <a:schemeClr val="tx1"/>
                </a:solidFill>
                <a:effectLst/>
                <a:ea typeface="宋体" panose="02010600030101010101" pitchFamily="2" charset="-122"/>
                <a:cs typeface="+mj-cs"/>
                <a:sym typeface="+mn-ea"/>
              </a:rPr>
              <a:t>+     -     *     &amp;</a:t>
            </a:r>
            <a:endParaRPr lang="zh-CN" altLang="en-US" sz="1800" i="1" dirty="0" smtClean="0">
              <a:solidFill>
                <a:schemeClr val="tx1"/>
              </a:solidFill>
              <a:effectLst/>
              <a:ea typeface="宋体" panose="02010600030101010101" pitchFamily="2" charset="-122"/>
              <a:cs typeface="+mj-cs"/>
              <a:sym typeface="+mn-ea"/>
            </a:endParaRPr>
          </a:p>
          <a:p>
            <a:pPr marL="0" indent="0" eaLnBrk="1" hangingPunct="1">
              <a:buNone/>
              <a:defRPr/>
            </a:pPr>
            <a:r>
              <a:rPr lang="zh-CN" altLang="en-US" sz="1800" i="1" dirty="0" smtClean="0">
                <a:solidFill>
                  <a:schemeClr val="tx1"/>
                </a:solidFill>
                <a:effectLst/>
                <a:ea typeface="宋体" panose="02010600030101010101" pitchFamily="2" charset="-122"/>
                <a:cs typeface="+mj-cs"/>
                <a:sym typeface="+mn-ea"/>
              </a:rPr>
              <a:t>动态内存分配：</a:t>
            </a:r>
            <a:r>
              <a:rPr lang="en-US" altLang="zh-CN" sz="1800" i="1" dirty="0" smtClean="0">
                <a:solidFill>
                  <a:schemeClr val="tx1"/>
                </a:solidFill>
                <a:effectLst/>
                <a:ea typeface="宋体" panose="02010600030101010101" pitchFamily="2" charset="-122"/>
                <a:cs typeface="+mj-cs"/>
                <a:sym typeface="+mn-ea"/>
              </a:rPr>
              <a:t>new     delete     new[]     delete[]</a:t>
            </a:r>
            <a:endParaRPr lang="zh-CN" altLang="en-US" sz="1800" i="1" dirty="0" smtClean="0">
              <a:solidFill>
                <a:schemeClr val="tx1"/>
              </a:solidFill>
              <a:effectLst/>
              <a:ea typeface="宋体" panose="02010600030101010101" pitchFamily="2" charset="-122"/>
              <a:cs typeface="+mj-cs"/>
              <a:sym typeface="+mn-ea"/>
            </a:endParaRPr>
          </a:p>
          <a:p>
            <a:pPr marL="0" indent="0" eaLnBrk="1" hangingPunct="1">
              <a:buNone/>
              <a:defRPr/>
            </a:pPr>
            <a:r>
              <a:rPr lang="zh-CN" altLang="en-US" sz="1800" i="1" dirty="0" smtClean="0">
                <a:solidFill>
                  <a:schemeClr val="tx1"/>
                </a:solidFill>
                <a:effectLst/>
                <a:ea typeface="宋体" panose="02010600030101010101" pitchFamily="2" charset="-122"/>
                <a:cs typeface="+mj-cs"/>
                <a:sym typeface="+mn-ea"/>
              </a:rPr>
              <a:t>其他运算符：</a:t>
            </a:r>
            <a:r>
              <a:rPr lang="en-US" altLang="zh-CN" sz="1800" i="1" dirty="0" smtClean="0">
                <a:solidFill>
                  <a:schemeClr val="tx1"/>
                </a:solidFill>
                <a:effectLst/>
                <a:ea typeface="宋体" panose="02010600030101010101" pitchFamily="2" charset="-122"/>
                <a:cs typeface="+mj-cs"/>
                <a:sym typeface="+mn-ea"/>
              </a:rPr>
              <a:t>()     -&gt;     ,     []     </a:t>
            </a:r>
            <a:endParaRPr lang="zh-CN" altLang="en-US" sz="1800" i="1" dirty="0" smtClean="0">
              <a:solidFill>
                <a:schemeClr val="tx1"/>
              </a:solidFill>
              <a:effectLst/>
              <a:ea typeface="宋体" panose="02010600030101010101" pitchFamily="2" charset="-122"/>
              <a:cs typeface="+mj-cs"/>
              <a:sym typeface="+mn-ea"/>
            </a:endParaRPr>
          </a:p>
          <a:p>
            <a:pPr marL="0" indent="0" eaLnBrk="1" hangingPunct="1">
              <a:buNone/>
              <a:defRPr/>
            </a:pPr>
            <a:r>
              <a:rPr lang="en-US" altLang="zh-CN" sz="1800" i="1" dirty="0" smtClean="0">
                <a:solidFill>
                  <a:srgbClr val="00B050"/>
                </a:solidFill>
                <a:effectLst/>
                <a:ea typeface="宋体" panose="02010600030101010101" pitchFamily="2" charset="-122"/>
                <a:cs typeface="+mj-cs"/>
                <a:sym typeface="+mn-ea"/>
              </a:rPr>
              <a:t>	</a:t>
            </a:r>
            <a:r>
              <a:rPr lang="zh-CN" altLang="en-US" sz="1800" i="1" dirty="0" smtClean="0">
                <a:solidFill>
                  <a:srgbClr val="C00000"/>
                </a:solidFill>
                <a:effectLst/>
                <a:ea typeface="宋体" panose="02010600030101010101" pitchFamily="2" charset="-122"/>
                <a:cs typeface="+mj-cs"/>
                <a:sym typeface="+mn-ea"/>
              </a:rPr>
              <a:t>不能重载的运算符</a:t>
            </a:r>
            <a:endParaRPr lang="zh-CN" altLang="en-US" sz="1800" i="1" dirty="0" smtClean="0">
              <a:solidFill>
                <a:srgbClr val="C00000"/>
              </a:solidFill>
              <a:effectLst/>
              <a:ea typeface="宋体" panose="02010600030101010101" pitchFamily="2" charset="-122"/>
              <a:cs typeface="+mj-cs"/>
              <a:sym typeface="+mn-ea"/>
            </a:endParaRPr>
          </a:p>
          <a:p>
            <a:pPr marL="0" indent="0" eaLnBrk="1" hangingPunct="1">
              <a:buNone/>
              <a:defRPr/>
            </a:pPr>
            <a:r>
              <a:rPr lang="en-US" altLang="zh-CN" sz="1800" i="1" dirty="0" smtClean="0">
                <a:solidFill>
                  <a:schemeClr val="tx1"/>
                </a:solidFill>
                <a:effectLst/>
                <a:ea typeface="宋体" panose="02010600030101010101" pitchFamily="2" charset="-122"/>
                <a:cs typeface="+mj-cs"/>
                <a:sym typeface="+mn-ea"/>
              </a:rPr>
              <a:t>.	</a:t>
            </a:r>
            <a:r>
              <a:rPr lang="zh-CN" altLang="en-US" sz="1800" i="1" dirty="0" smtClean="0">
                <a:solidFill>
                  <a:schemeClr val="tx1"/>
                </a:solidFill>
                <a:effectLst/>
                <a:ea typeface="宋体" panose="02010600030101010101" pitchFamily="2" charset="-122"/>
                <a:cs typeface="+mj-cs"/>
                <a:sym typeface="+mn-ea"/>
              </a:rPr>
              <a:t>成员访问运算符</a:t>
            </a:r>
            <a:r>
              <a:rPr lang="en-US" altLang="zh-CN" sz="1800" i="1" dirty="0" smtClean="0">
                <a:solidFill>
                  <a:schemeClr val="tx1"/>
                </a:solidFill>
                <a:effectLst/>
                <a:ea typeface="宋体" panose="02010600030101010101" pitchFamily="2" charset="-122"/>
                <a:cs typeface="+mj-cs"/>
                <a:sym typeface="+mn-ea"/>
              </a:rPr>
              <a:t>	</a:t>
            </a:r>
            <a:endParaRPr lang="en-US" altLang="zh-CN" sz="1800" i="1" dirty="0" smtClean="0">
              <a:solidFill>
                <a:schemeClr val="tx1"/>
              </a:solidFill>
              <a:effectLst/>
              <a:ea typeface="宋体" panose="02010600030101010101" pitchFamily="2" charset="-122"/>
              <a:cs typeface="+mj-cs"/>
              <a:sym typeface="+mn-ea"/>
            </a:endParaRPr>
          </a:p>
          <a:p>
            <a:pPr marL="0" indent="0" eaLnBrk="1" hangingPunct="1">
              <a:buNone/>
              <a:defRPr/>
            </a:pPr>
            <a:r>
              <a:rPr lang="en-US" altLang="zh-CN" sz="1800" i="1" dirty="0" smtClean="0">
                <a:solidFill>
                  <a:schemeClr val="tx1"/>
                </a:solidFill>
                <a:effectLst/>
                <a:ea typeface="宋体" panose="02010600030101010101" pitchFamily="2" charset="-122"/>
                <a:cs typeface="+mj-cs"/>
                <a:sym typeface="+mn-ea"/>
              </a:rPr>
              <a:t>::	</a:t>
            </a:r>
            <a:r>
              <a:rPr lang="zh-CN" altLang="en-US" sz="1800" i="1" dirty="0" smtClean="0">
                <a:solidFill>
                  <a:schemeClr val="tx1"/>
                </a:solidFill>
                <a:effectLst/>
                <a:ea typeface="宋体" panose="02010600030101010101" pitchFamily="2" charset="-122"/>
                <a:cs typeface="+mj-cs"/>
                <a:sym typeface="+mn-ea"/>
              </a:rPr>
              <a:t>域运算符</a:t>
            </a:r>
            <a:endParaRPr lang="en-US" altLang="zh-CN" sz="1800" i="1" dirty="0" smtClean="0">
              <a:solidFill>
                <a:schemeClr val="tx1"/>
              </a:solidFill>
              <a:effectLst/>
              <a:ea typeface="宋体" panose="02010600030101010101" pitchFamily="2" charset="-122"/>
              <a:cs typeface="+mj-cs"/>
              <a:sym typeface="+mn-ea"/>
            </a:endParaRPr>
          </a:p>
          <a:p>
            <a:pPr marL="0" indent="0" eaLnBrk="1" hangingPunct="1">
              <a:buNone/>
              <a:defRPr/>
            </a:pPr>
            <a:r>
              <a:rPr lang="en-US" altLang="zh-CN" sz="1800" i="1" dirty="0" smtClean="0">
                <a:solidFill>
                  <a:schemeClr val="tx1"/>
                </a:solidFill>
                <a:effectLst/>
                <a:ea typeface="宋体" panose="02010600030101010101" pitchFamily="2" charset="-122"/>
                <a:cs typeface="+mj-cs"/>
                <a:sym typeface="+mn-ea"/>
              </a:rPr>
              <a:t>.*   -&gt;*	</a:t>
            </a:r>
            <a:r>
              <a:rPr lang="zh-CN" altLang="en-US" sz="1800" i="1" dirty="0" smtClean="0">
                <a:solidFill>
                  <a:schemeClr val="tx1"/>
                </a:solidFill>
                <a:effectLst/>
                <a:ea typeface="宋体" panose="02010600030101010101" pitchFamily="2" charset="-122"/>
                <a:cs typeface="+mj-cs"/>
                <a:sym typeface="+mn-ea"/>
              </a:rPr>
              <a:t>成员指针访问运算符</a:t>
            </a:r>
            <a:endParaRPr lang="en-US" altLang="zh-CN" sz="1800" i="1" dirty="0" smtClean="0">
              <a:solidFill>
                <a:schemeClr val="tx1"/>
              </a:solidFill>
              <a:effectLst/>
              <a:ea typeface="宋体" panose="02010600030101010101" pitchFamily="2" charset="-122"/>
              <a:cs typeface="+mj-cs"/>
              <a:sym typeface="+mn-ea"/>
            </a:endParaRPr>
          </a:p>
          <a:p>
            <a:pPr marL="0" indent="0" eaLnBrk="1" hangingPunct="1">
              <a:buNone/>
              <a:defRPr/>
            </a:pPr>
            <a:r>
              <a:rPr lang="en-US" altLang="zh-CN" sz="1800" i="1" dirty="0" smtClean="0">
                <a:solidFill>
                  <a:schemeClr val="tx1"/>
                </a:solidFill>
                <a:effectLst/>
                <a:ea typeface="宋体" panose="02010600030101010101" pitchFamily="2" charset="-122"/>
                <a:cs typeface="+mj-cs"/>
                <a:sym typeface="+mn-ea"/>
              </a:rPr>
              <a:t>szieof	</a:t>
            </a:r>
            <a:r>
              <a:rPr lang="zh-CN" altLang="en-US" sz="1800" i="1" dirty="0" smtClean="0">
                <a:solidFill>
                  <a:schemeClr val="tx1"/>
                </a:solidFill>
                <a:effectLst/>
                <a:ea typeface="宋体" panose="02010600030101010101" pitchFamily="2" charset="-122"/>
                <a:cs typeface="+mj-cs"/>
                <a:sym typeface="+mn-ea"/>
              </a:rPr>
              <a:t>长度运算符</a:t>
            </a:r>
            <a:r>
              <a:rPr lang="en-US" altLang="zh-CN" sz="1800" i="1" dirty="0" smtClean="0">
                <a:solidFill>
                  <a:schemeClr val="tx1"/>
                </a:solidFill>
                <a:effectLst/>
                <a:ea typeface="宋体" panose="02010600030101010101" pitchFamily="2" charset="-122"/>
                <a:cs typeface="+mj-cs"/>
                <a:sym typeface="+mn-ea"/>
              </a:rPr>
              <a:t>	</a:t>
            </a:r>
            <a:endParaRPr lang="en-US" altLang="zh-CN" sz="1800" i="1" dirty="0" smtClean="0">
              <a:solidFill>
                <a:schemeClr val="tx1"/>
              </a:solidFill>
              <a:effectLst/>
              <a:ea typeface="宋体" panose="02010600030101010101" pitchFamily="2" charset="-122"/>
              <a:cs typeface="+mj-cs"/>
              <a:sym typeface="+mn-ea"/>
            </a:endParaRPr>
          </a:p>
          <a:p>
            <a:pPr marL="0" indent="0" eaLnBrk="1" hangingPunct="1">
              <a:buNone/>
              <a:defRPr/>
            </a:pPr>
            <a:r>
              <a:rPr lang="en-US" altLang="zh-CN" sz="1800" i="1" dirty="0" smtClean="0">
                <a:solidFill>
                  <a:schemeClr val="tx1"/>
                </a:solidFill>
                <a:effectLst/>
                <a:ea typeface="宋体" panose="02010600030101010101" pitchFamily="2" charset="-122"/>
                <a:cs typeface="+mj-cs"/>
                <a:sym typeface="+mn-ea"/>
              </a:rPr>
              <a:t>?:	</a:t>
            </a:r>
            <a:r>
              <a:rPr lang="zh-CN" altLang="en-US" sz="1800" i="1" dirty="0" smtClean="0">
                <a:solidFill>
                  <a:schemeClr val="tx1"/>
                </a:solidFill>
                <a:effectLst/>
                <a:ea typeface="宋体" panose="02010600030101010101" pitchFamily="2" charset="-122"/>
                <a:cs typeface="+mj-cs"/>
                <a:sym typeface="+mn-ea"/>
              </a:rPr>
              <a:t>条件运算符</a:t>
            </a:r>
            <a:endParaRPr lang="en-US" altLang="zh-CN" sz="1800" i="1" dirty="0" smtClean="0">
              <a:solidFill>
                <a:schemeClr val="tx1"/>
              </a:solidFill>
              <a:effectLst/>
              <a:ea typeface="宋体" panose="02010600030101010101" pitchFamily="2" charset="-122"/>
              <a:cs typeface="+mj-cs"/>
              <a:sym typeface="+mn-ea"/>
            </a:endParaRPr>
          </a:p>
          <a:p>
            <a:pPr marL="0" indent="0" eaLnBrk="1" hangingPunct="1">
              <a:buNone/>
              <a:defRPr/>
            </a:pPr>
            <a:r>
              <a:rPr lang="en-US" altLang="zh-CN" sz="1800" i="1" dirty="0" smtClean="0">
                <a:solidFill>
                  <a:schemeClr val="tx1"/>
                </a:solidFill>
                <a:effectLst/>
                <a:ea typeface="宋体" panose="02010600030101010101" pitchFamily="2" charset="-122"/>
                <a:cs typeface="+mj-cs"/>
                <a:sym typeface="+mn-ea"/>
              </a:rPr>
              <a:t>#	</a:t>
            </a:r>
            <a:r>
              <a:rPr lang="zh-CN" altLang="en-US" sz="1800" i="1" dirty="0" smtClean="0">
                <a:solidFill>
                  <a:schemeClr val="tx1"/>
                </a:solidFill>
                <a:effectLst/>
                <a:ea typeface="宋体" panose="02010600030101010101" pitchFamily="2" charset="-122"/>
                <a:cs typeface="+mj-cs"/>
                <a:sym typeface="+mn-ea"/>
              </a:rPr>
              <a:t>预处理符号</a:t>
            </a:r>
            <a:r>
              <a:rPr lang="zh-CN" altLang="en-US" sz="1800" dirty="0" smtClean="0">
                <a:solidFill>
                  <a:schemeClr val="tx1"/>
                </a:solidFill>
                <a:effectLst/>
                <a:ea typeface="宋体" panose="02010600030101010101" pitchFamily="2" charset="-122"/>
                <a:cs typeface="+mj-cs"/>
                <a:sym typeface="+mn-ea"/>
              </a:rPr>
              <a:t> </a:t>
            </a:r>
            <a:endParaRPr lang="zh-CN" altLang="en-US" sz="1800" dirty="0" smtClean="0">
              <a:solidFill>
                <a:schemeClr val="tx1"/>
              </a:solidFill>
              <a:effectLst/>
              <a:ea typeface="宋体" panose="02010600030101010101" pitchFamily="2" charset="-122"/>
              <a:cs typeface="+mj-cs"/>
              <a:sym typeface="+mn-ea"/>
            </a:endParaRPr>
          </a:p>
          <a:p>
            <a:pPr marL="457200" lvl="1" indent="0" eaLnBrk="1" hangingPunct="1">
              <a:buFont typeface="Wingdings" panose="05000000000000000000" charset="0"/>
              <a:buNone/>
              <a:defRPr/>
            </a:pPr>
            <a:endParaRPr lang="zh-CN" altLang="en-US" sz="1800" dirty="0" smtClean="0">
              <a:solidFill>
                <a:schemeClr val="tx1"/>
              </a:solidFill>
              <a:effectLst/>
              <a:ea typeface="宋体" panose="02010600030101010101" pitchFamily="2" charset="-122"/>
              <a:cs typeface="+mj-cs"/>
              <a:sym typeface="+mn-ea"/>
            </a:endParaRPr>
          </a:p>
        </p:txBody>
      </p:sp>
      <p:sp>
        <p:nvSpPr>
          <p:cNvPr id="9" name="云形标注 8"/>
          <p:cNvSpPr/>
          <p:nvPr/>
        </p:nvSpPr>
        <p:spPr>
          <a:xfrm>
            <a:off x="7276465" y="4152265"/>
            <a:ext cx="2866390" cy="1520825"/>
          </a:xfrm>
          <a:prstGeom prst="cloudCallou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C++中绝大部分的运算符允许重载</a:t>
            </a:r>
            <a:endPara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b="1" dirty="0" smtClean="0">
                <a:solidFill>
                  <a:schemeClr val="bg1"/>
                </a:solidFill>
                <a:effectLst/>
                <a:ea typeface="宋体" panose="02010600030101010101" pitchFamily="2" charset="-122"/>
                <a:cs typeface="Arial" panose="020B0604020202020204" pitchFamily="34" charset="0"/>
                <a:sym typeface="+mn-ea"/>
              </a:rPr>
              <a:t>运算符重载规则</a:t>
            </a:r>
            <a:endParaRPr lang="zh-CN" altLang="en-US" b="1" dirty="0" smtClean="0">
              <a:solidFill>
                <a:schemeClr val="bg1"/>
              </a:solidFill>
              <a:effectLst/>
              <a:ea typeface="宋体" panose="02010600030101010101" pitchFamily="2" charset="-122"/>
              <a:cs typeface="Arial" panose="020B0604020202020204" pitchFamily="34" charset="0"/>
              <a:sym typeface="+mn-ea"/>
            </a:endParaRPr>
          </a:p>
        </p:txBody>
      </p:sp>
      <p:sp>
        <p:nvSpPr>
          <p:cNvPr id="3" name="Rectangle 3"/>
          <p:cNvSpPr>
            <a:spLocks noGrp="1" noChangeArrowheads="1"/>
          </p:cNvSpPr>
          <p:nvPr/>
        </p:nvSpPr>
        <p:spPr>
          <a:xfrm>
            <a:off x="1314450" y="1035685"/>
            <a:ext cx="9670415" cy="5143500"/>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eaLnBrk="1" hangingPunct="1">
              <a:defRPr/>
            </a:pPr>
            <a:r>
              <a:rPr lang="zh-CN" sz="2000" dirty="0" smtClean="0">
                <a:effectLst/>
                <a:ea typeface="宋体" panose="02010600030101010101" pitchFamily="2" charset="-122"/>
                <a:sym typeface="+mn-ea"/>
              </a:rPr>
              <a:t>重载运算符函数可以对运算符作出新的解释﹐但原有基本语义不变:</a:t>
            </a:r>
            <a:endParaRPr lang="zh-CN" sz="2000" dirty="0" smtClean="0">
              <a:effectLst/>
              <a:ea typeface="宋体" panose="02010600030101010101" pitchFamily="2" charset="-122"/>
              <a:sym typeface="+mn-ea"/>
            </a:endParaRPr>
          </a:p>
          <a:p>
            <a:pPr lvl="1" eaLnBrk="1" hangingPunct="1">
              <a:defRPr/>
            </a:pPr>
            <a:r>
              <a:rPr lang="zh-CN" sz="1530" dirty="0" smtClean="0">
                <a:effectLst/>
                <a:ea typeface="宋体" panose="02010600030101010101" pitchFamily="2" charset="-122"/>
                <a:sym typeface="+mn-ea"/>
              </a:rPr>
              <a:t>不改变运算符的优先级</a:t>
            </a:r>
            <a:endParaRPr lang="zh-CN" sz="1530" dirty="0" smtClean="0">
              <a:effectLst/>
              <a:ea typeface="宋体" panose="02010600030101010101" pitchFamily="2" charset="-122"/>
              <a:sym typeface="+mn-ea"/>
            </a:endParaRPr>
          </a:p>
          <a:p>
            <a:pPr lvl="1" eaLnBrk="1" hangingPunct="1">
              <a:defRPr/>
            </a:pPr>
            <a:r>
              <a:rPr lang="zh-CN" sz="1530" dirty="0" smtClean="0">
                <a:effectLst/>
                <a:ea typeface="宋体" panose="02010600030101010101" pitchFamily="2" charset="-122"/>
                <a:sym typeface="+mn-ea"/>
              </a:rPr>
              <a:t>不改变运算符的结合性</a:t>
            </a:r>
            <a:endParaRPr lang="zh-CN" sz="1530" dirty="0" smtClean="0">
              <a:effectLst/>
              <a:ea typeface="宋体" panose="02010600030101010101" pitchFamily="2" charset="-122"/>
              <a:sym typeface="+mn-ea"/>
            </a:endParaRPr>
          </a:p>
          <a:p>
            <a:pPr lvl="1" eaLnBrk="1" hangingPunct="1">
              <a:defRPr/>
            </a:pPr>
            <a:r>
              <a:rPr lang="zh-CN" sz="1530" dirty="0" smtClean="0">
                <a:effectLst/>
                <a:ea typeface="宋体" panose="02010600030101010101" pitchFamily="2" charset="-122"/>
                <a:sym typeface="+mn-ea"/>
              </a:rPr>
              <a:t>不改变运算符所需要的操作数</a:t>
            </a:r>
            <a:endParaRPr lang="zh-CN" sz="1530" dirty="0" smtClean="0">
              <a:effectLst/>
              <a:ea typeface="宋体" panose="02010600030101010101" pitchFamily="2" charset="-122"/>
              <a:sym typeface="+mn-ea"/>
            </a:endParaRPr>
          </a:p>
          <a:p>
            <a:pPr lvl="1" eaLnBrk="1" hangingPunct="1">
              <a:defRPr/>
            </a:pPr>
            <a:r>
              <a:rPr lang="zh-CN" sz="1530" dirty="0" smtClean="0">
                <a:effectLst/>
                <a:ea typeface="宋体" panose="02010600030101010101" pitchFamily="2" charset="-122"/>
                <a:sym typeface="+mn-ea"/>
              </a:rPr>
              <a:t>不能创建新的运算符</a:t>
            </a:r>
            <a:endParaRPr lang="zh-CN" sz="1530" dirty="0" smtClean="0">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r>
              <a:rPr lang="zh-CN" altLang="en-US" sz="2000" dirty="0" smtClean="0">
                <a:solidFill>
                  <a:schemeClr val="tx1"/>
                </a:solidFill>
                <a:effectLst/>
                <a:ea typeface="宋体" panose="02010600030101010101" pitchFamily="2" charset="-122"/>
                <a:sym typeface="+mn-ea"/>
              </a:rPr>
              <a:t>运算符重载语法：</a:t>
            </a: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a:p>
            <a:pPr eaLnBrk="1" hangingPunct="1">
              <a:defRPr/>
            </a:pPr>
            <a:r>
              <a:rPr lang="zh-CN" altLang="en-US" sz="2000" dirty="0" smtClean="0">
                <a:solidFill>
                  <a:schemeClr val="tx1"/>
                </a:solidFill>
                <a:effectLst/>
                <a:ea typeface="宋体" panose="02010600030101010101" pitchFamily="2" charset="-122"/>
                <a:sym typeface="+mn-ea"/>
              </a:rPr>
              <a:t>一个运算符被重载后﹐原有意义没有失去﹐只是定义了相对一特定类的一个新运算符</a:t>
            </a:r>
            <a:endParaRPr lang="zh-CN" altLang="en-US" sz="2000" dirty="0" smtClean="0">
              <a:solidFill>
                <a:schemeClr val="tx1"/>
              </a:solidFill>
              <a:effectLst/>
              <a:ea typeface="宋体" panose="02010600030101010101" pitchFamily="2" charset="-122"/>
              <a:sym typeface="+mn-ea"/>
            </a:endParaRPr>
          </a:p>
          <a:p>
            <a:pPr lvl="1" eaLnBrk="1" hangingPunct="1">
              <a:defRPr/>
            </a:pPr>
            <a:endParaRPr lang="zh-CN" altLang="en-US" sz="1750" dirty="0" smtClean="0">
              <a:solidFill>
                <a:schemeClr val="tx1"/>
              </a:solidFill>
              <a:effectLst/>
              <a:ea typeface="宋体" panose="02010600030101010101" pitchFamily="2" charset="-122"/>
              <a:sym typeface="+mn-ea"/>
            </a:endParaRPr>
          </a:p>
        </p:txBody>
      </p:sp>
      <p:pic>
        <p:nvPicPr>
          <p:cNvPr id="4" name="图片 3"/>
          <p:cNvPicPr>
            <a:picLocks noChangeAspect="1"/>
          </p:cNvPicPr>
          <p:nvPr/>
        </p:nvPicPr>
        <p:blipFill>
          <a:blip r:embed="rId1"/>
          <a:stretch>
            <a:fillRect/>
          </a:stretch>
        </p:blipFill>
        <p:spPr>
          <a:xfrm>
            <a:off x="3956685" y="3695065"/>
            <a:ext cx="5448300" cy="1809750"/>
          </a:xfrm>
          <a:prstGeom prst="rect">
            <a:avLst/>
          </a:prstGeom>
        </p:spPr>
      </p:pic>
      <p:sp>
        <p:nvSpPr>
          <p:cNvPr id="5" name="椭圆 4"/>
          <p:cNvSpPr/>
          <p:nvPr/>
        </p:nvSpPr>
        <p:spPr>
          <a:xfrm>
            <a:off x="6002655" y="3089910"/>
            <a:ext cx="1122680" cy="417830"/>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关键字</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6" name="椭圆 5"/>
          <p:cNvSpPr/>
          <p:nvPr/>
        </p:nvSpPr>
        <p:spPr>
          <a:xfrm>
            <a:off x="7195820" y="3089910"/>
            <a:ext cx="1122680" cy="417830"/>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运算符</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sp>
        <p:nvSpPr>
          <p:cNvPr id="7" name="椭圆 6"/>
          <p:cNvSpPr/>
          <p:nvPr/>
        </p:nvSpPr>
        <p:spPr>
          <a:xfrm>
            <a:off x="8447405" y="3089910"/>
            <a:ext cx="1122680" cy="417830"/>
          </a:xfrm>
          <a:prstGeom prst="ellipse">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pPr>
            <a:r>
              <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rPr>
              <a:t>操作数</a:t>
            </a:r>
            <a:endParaRPr kumimoji="0" lang="zh-CN" altLang="zh-CN" sz="1600" b="0" i="0" u="none" strike="noStrike" cap="none" normalizeH="0" baseline="0" smtClean="0">
              <a:ln>
                <a:noFill/>
              </a:ln>
              <a:solidFill>
                <a:schemeClr val="tx1"/>
              </a:solidFill>
              <a:effectLst/>
              <a:latin typeface="Arial" panose="020B0604020202020204" pitchFamily="34" charset="0"/>
              <a:ea typeface="宋体" panose="02010600030101010101" pitchFamily="2" charset="-122"/>
            </a:endParaRPr>
          </a:p>
        </p:txBody>
      </p:sp>
      <p:cxnSp>
        <p:nvCxnSpPr>
          <p:cNvPr id="8" name="直接箭头连接符 7"/>
          <p:cNvCxnSpPr>
            <a:stCxn id="5" idx="4"/>
          </p:cNvCxnSpPr>
          <p:nvPr/>
        </p:nvCxnSpPr>
        <p:spPr>
          <a:xfrm>
            <a:off x="6563995" y="3507740"/>
            <a:ext cx="116840" cy="3314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9" name="直接箭头连接符 8"/>
          <p:cNvCxnSpPr/>
          <p:nvPr/>
        </p:nvCxnSpPr>
        <p:spPr>
          <a:xfrm flipH="1">
            <a:off x="7580630" y="3507740"/>
            <a:ext cx="141605" cy="3314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0" name="直接箭头连接符 9"/>
          <p:cNvCxnSpPr/>
          <p:nvPr/>
        </p:nvCxnSpPr>
        <p:spPr>
          <a:xfrm flipH="1">
            <a:off x="8937625" y="3507740"/>
            <a:ext cx="141605" cy="3314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9" name="图片 8"/>
          <p:cNvPicPr>
            <a:picLocks noChangeAspect="1"/>
          </p:cNvPicPr>
          <p:nvPr/>
        </p:nvPicPr>
        <p:blipFill>
          <a:blip r:embed="rId1"/>
          <a:stretch>
            <a:fillRect/>
          </a:stretch>
        </p:blipFill>
        <p:spPr>
          <a:xfrm>
            <a:off x="2098675" y="3880485"/>
            <a:ext cx="4381500" cy="266700"/>
          </a:xfrm>
          <a:prstGeom prst="rect">
            <a:avLst/>
          </a:prstGeom>
        </p:spPr>
      </p:pic>
      <p:pic>
        <p:nvPicPr>
          <p:cNvPr id="10" name="图片 9"/>
          <p:cNvPicPr>
            <a:picLocks noChangeAspect="1"/>
          </p:cNvPicPr>
          <p:nvPr/>
        </p:nvPicPr>
        <p:blipFill>
          <a:blip r:embed="rId2"/>
          <a:stretch>
            <a:fillRect/>
          </a:stretch>
        </p:blipFill>
        <p:spPr>
          <a:xfrm>
            <a:off x="2098675" y="4147185"/>
            <a:ext cx="3800475" cy="276225"/>
          </a:xfrm>
          <a:prstGeom prst="rect">
            <a:avLst/>
          </a:prstGeom>
        </p:spPr>
      </p:pic>
      <p:pic>
        <p:nvPicPr>
          <p:cNvPr id="8" name="图片 7"/>
          <p:cNvPicPr>
            <a:picLocks noChangeAspect="1"/>
          </p:cNvPicPr>
          <p:nvPr/>
        </p:nvPicPr>
        <p:blipFill>
          <a:blip r:embed="rId3"/>
          <a:stretch>
            <a:fillRect/>
          </a:stretch>
        </p:blipFill>
        <p:spPr>
          <a:xfrm>
            <a:off x="2098675" y="4638675"/>
            <a:ext cx="5838825" cy="504825"/>
          </a:xfrm>
          <a:prstGeom prst="rect">
            <a:avLst/>
          </a:prstGeom>
        </p:spPr>
      </p:pic>
      <p:sp>
        <p:nvSpPr>
          <p:cNvPr id="2" name="标题 1"/>
          <p:cNvSpPr>
            <a:spLocks noGrp="1"/>
          </p:cNvSpPr>
          <p:nvPr>
            <p:ph type="title"/>
          </p:nvPr>
        </p:nvSpPr>
        <p:spPr/>
        <p:txBody>
          <a:bodyPr/>
          <a:p>
            <a:r>
              <a:rPr lang="zh-CN" altLang="en-US"/>
              <a:t>运算符重载的两种方法</a:t>
            </a:r>
            <a:endParaRPr lang="zh-CN" altLang="en-US"/>
          </a:p>
        </p:txBody>
      </p:sp>
      <p:sp>
        <p:nvSpPr>
          <p:cNvPr id="3" name="Rectangle 3"/>
          <p:cNvSpPr>
            <a:spLocks noGrp="1" noChangeArrowheads="1"/>
          </p:cNvSpPr>
          <p:nvPr/>
        </p:nvSpPr>
        <p:spPr>
          <a:xfrm>
            <a:off x="1314450" y="1035685"/>
            <a:ext cx="9670415" cy="5143500"/>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eaLnBrk="1" hangingPunct="1">
              <a:defRPr/>
            </a:pPr>
            <a:r>
              <a:rPr lang="zh-CN" sz="2000" dirty="0" smtClean="0">
                <a:effectLst/>
                <a:ea typeface="宋体" panose="02010600030101010101" pitchFamily="2" charset="-122"/>
                <a:sym typeface="+mn-ea"/>
              </a:rPr>
              <a:t>运算符可以重载为两种函数，成员函数或友元函数</a:t>
            </a:r>
            <a:endParaRPr sz="2000" dirty="0" smtClean="0">
              <a:effectLst/>
              <a:ea typeface="宋体" panose="02010600030101010101" pitchFamily="2" charset="-122"/>
              <a:sym typeface="+mn-ea"/>
            </a:endParaRPr>
          </a:p>
          <a:p>
            <a:pPr marL="800100" lvl="1" indent="-342900" eaLnBrk="1" hangingPunct="1">
              <a:buFont typeface="Wingdings" panose="05000000000000000000" charset="0"/>
              <a:buChar char="n"/>
              <a:defRPr/>
            </a:pPr>
            <a:endParaRPr lang="zh-CN" altLang="en-US" sz="2000" dirty="0" smtClean="0">
              <a:solidFill>
                <a:schemeClr val="tx1"/>
              </a:solidFill>
              <a:effectLst/>
              <a:ea typeface="宋体" panose="02010600030101010101" pitchFamily="2" charset="-122"/>
              <a:sym typeface="+mn-ea"/>
            </a:endParaRPr>
          </a:p>
          <a:p>
            <a:pPr marL="800100" lvl="1" indent="-342900" eaLnBrk="1" hangingPunct="1">
              <a:buFont typeface="Wingdings" panose="05000000000000000000" charset="0"/>
              <a:buChar char="n"/>
              <a:defRPr/>
            </a:pPr>
            <a:endParaRPr lang="zh-CN" altLang="en-US" sz="2000" dirty="0" smtClean="0">
              <a:solidFill>
                <a:schemeClr val="tx1"/>
              </a:solidFill>
              <a:effectLst/>
              <a:ea typeface="宋体" panose="02010600030101010101" pitchFamily="2" charset="-122"/>
              <a:sym typeface="+mn-ea"/>
            </a:endParaRPr>
          </a:p>
          <a:p>
            <a:pPr marL="800100" lvl="1" indent="-342900" eaLnBrk="1" hangingPunct="1">
              <a:buFont typeface="Wingdings" panose="05000000000000000000" charset="0"/>
              <a:buChar char="n"/>
              <a:defRPr/>
            </a:pPr>
            <a:endParaRPr lang="zh-CN" altLang="en-US" sz="2000" dirty="0" smtClean="0">
              <a:solidFill>
                <a:schemeClr val="tx1"/>
              </a:solidFill>
              <a:effectLst/>
              <a:ea typeface="宋体" panose="02010600030101010101" pitchFamily="2" charset="-122"/>
              <a:sym typeface="+mn-ea"/>
            </a:endParaRPr>
          </a:p>
          <a:p>
            <a:pPr marL="800100" lvl="1" indent="-342900" eaLnBrk="1" hangingPunct="1">
              <a:buFont typeface="Wingdings" panose="05000000000000000000" charset="0"/>
              <a:buChar char="n"/>
              <a:defRPr/>
            </a:pPr>
            <a:endParaRPr lang="zh-CN" altLang="en-US" sz="2000" dirty="0" smtClean="0">
              <a:solidFill>
                <a:schemeClr val="tx1"/>
              </a:solidFill>
              <a:effectLst/>
              <a:ea typeface="宋体" panose="02010600030101010101" pitchFamily="2" charset="-122"/>
              <a:sym typeface="+mn-ea"/>
            </a:endParaRPr>
          </a:p>
          <a:p>
            <a:pPr marL="800100" lvl="1" indent="-342900" eaLnBrk="1" hangingPunct="1">
              <a:buFont typeface="Wingdings" panose="05000000000000000000" charset="0"/>
              <a:buChar char="n"/>
              <a:defRPr/>
            </a:pPr>
            <a:endParaRPr lang="zh-CN" altLang="en-US" sz="2000" dirty="0" smtClean="0">
              <a:solidFill>
                <a:schemeClr val="tx1"/>
              </a:solidFill>
              <a:effectLst/>
              <a:ea typeface="宋体" panose="02010600030101010101" pitchFamily="2" charset="-122"/>
              <a:sym typeface="+mn-ea"/>
            </a:endParaRPr>
          </a:p>
          <a:p>
            <a:pPr marL="342900" lvl="0" indent="-342900" eaLnBrk="1" hangingPunct="1">
              <a:buFont typeface="Wingdings" panose="05000000000000000000" charset="0"/>
              <a:buChar char="n"/>
              <a:defRPr/>
            </a:pPr>
            <a:r>
              <a:rPr lang="zh-CN" altLang="en-US" sz="2000" dirty="0" smtClean="0">
                <a:solidFill>
                  <a:schemeClr val="tx1"/>
                </a:solidFill>
                <a:effectLst/>
                <a:ea typeface="宋体" panose="02010600030101010101" pitchFamily="2" charset="-122"/>
                <a:sym typeface="+mn-ea"/>
              </a:rPr>
              <a:t>两种形式的选择时机</a:t>
            </a:r>
            <a:endParaRPr lang="zh-CN" altLang="en-US" sz="2000" dirty="0" smtClean="0">
              <a:solidFill>
                <a:schemeClr val="tx1"/>
              </a:solidFill>
              <a:effectLst/>
              <a:ea typeface="宋体" panose="02010600030101010101" pitchFamily="2" charset="-122"/>
              <a:sym typeface="+mn-ea"/>
            </a:endParaRPr>
          </a:p>
          <a:p>
            <a:pPr marL="800100" lvl="1" indent="-342900" eaLnBrk="1" hangingPunct="1">
              <a:buFont typeface="Wingdings" panose="05000000000000000000" charset="0"/>
              <a:buChar char="n"/>
              <a:defRPr/>
            </a:pPr>
            <a:r>
              <a:rPr lang="zh-CN" altLang="en-US" sz="2000" dirty="0" smtClean="0">
                <a:solidFill>
                  <a:schemeClr val="tx1"/>
                </a:solidFill>
                <a:effectLst/>
                <a:ea typeface="宋体" panose="02010600030101010101" pitchFamily="2" charset="-122"/>
                <a:sym typeface="+mn-ea"/>
              </a:rPr>
              <a:t>左操作数(或者只有左操作数时)是本类的对象时，可选用成员函数形式。</a:t>
            </a:r>
            <a:endParaRPr lang="zh-CN" altLang="en-US" sz="2000" dirty="0" smtClean="0">
              <a:solidFill>
                <a:schemeClr val="tx1"/>
              </a:solidFill>
              <a:effectLst/>
              <a:ea typeface="宋体" panose="02010600030101010101" pitchFamily="2" charset="-122"/>
              <a:sym typeface="+mn-ea"/>
            </a:endParaRPr>
          </a:p>
          <a:p>
            <a:pPr marL="800100" lvl="1" indent="-342900" eaLnBrk="1" hangingPunct="1">
              <a:buFont typeface="Wingdings" panose="05000000000000000000" charset="0"/>
              <a:buChar char="n"/>
              <a:defRPr/>
            </a:pPr>
            <a:endParaRPr lang="zh-CN" altLang="en-US" sz="2000" dirty="0" smtClean="0">
              <a:solidFill>
                <a:schemeClr val="tx1"/>
              </a:solidFill>
              <a:effectLst/>
              <a:ea typeface="宋体" panose="02010600030101010101" pitchFamily="2" charset="-122"/>
              <a:sym typeface="+mn-ea"/>
            </a:endParaRPr>
          </a:p>
          <a:p>
            <a:pPr marL="800100" lvl="1" indent="-342900" eaLnBrk="1" hangingPunct="1">
              <a:buFont typeface="Wingdings" panose="05000000000000000000" charset="0"/>
              <a:buChar char="n"/>
              <a:defRPr/>
            </a:pPr>
            <a:r>
              <a:rPr lang="zh-CN" altLang="en-US" sz="2000" dirty="0" smtClean="0">
                <a:solidFill>
                  <a:schemeClr val="tx1"/>
                </a:solidFill>
                <a:effectLst/>
                <a:ea typeface="宋体" panose="02010600030101010101" pitchFamily="2" charset="-122"/>
                <a:sym typeface="+mn-ea"/>
              </a:rPr>
              <a:t>左操作数不是本类的对象，必须采用非成员函数的形式，一般是友元函数。</a:t>
            </a:r>
            <a:endParaRPr lang="zh-CN" altLang="en-US" sz="2000" dirty="0" smtClean="0">
              <a:solidFill>
                <a:schemeClr val="tx1"/>
              </a:solidFill>
              <a:effectLst/>
              <a:ea typeface="宋体" panose="02010600030101010101" pitchFamily="2" charset="-122"/>
              <a:sym typeface="+mn-ea"/>
            </a:endParaRPr>
          </a:p>
          <a:p>
            <a:pPr marL="800100" lvl="1" indent="-342900" eaLnBrk="1" hangingPunct="1">
              <a:buFont typeface="Wingdings" panose="05000000000000000000" charset="0"/>
              <a:buChar char="n"/>
              <a:defRPr/>
            </a:pPr>
            <a:endParaRPr lang="zh-CN" altLang="en-US" sz="2000" dirty="0" smtClean="0">
              <a:solidFill>
                <a:schemeClr val="tx1"/>
              </a:solidFill>
              <a:effectLst/>
              <a:ea typeface="宋体" panose="02010600030101010101" pitchFamily="2" charset="-122"/>
              <a:sym typeface="+mn-ea"/>
            </a:endParaRPr>
          </a:p>
          <a:p>
            <a:pPr marL="800100" lvl="1" indent="-342900" eaLnBrk="1" hangingPunct="1">
              <a:buFont typeface="Wingdings" panose="05000000000000000000" charset="0"/>
              <a:buChar char="n"/>
              <a:defRPr/>
            </a:pPr>
            <a:r>
              <a:rPr lang="zh-CN" altLang="en-US" sz="2000" dirty="0" smtClean="0">
                <a:solidFill>
                  <a:schemeClr val="tx1"/>
                </a:solidFill>
                <a:effectLst/>
                <a:ea typeface="宋体" panose="02010600030101010101" pitchFamily="2" charset="-122"/>
                <a:sym typeface="+mn-ea"/>
              </a:rPr>
              <a:t>一般单目运算符最好被重载为成员函数;双目运算符重载为友元函数。</a:t>
            </a:r>
            <a:endParaRPr lang="zh-CN" altLang="en-US" sz="2000" dirty="0" smtClean="0">
              <a:solidFill>
                <a:schemeClr val="bg1">
                  <a:lumMod val="75000"/>
                </a:schemeClr>
              </a:solidFill>
              <a:effectLst/>
              <a:ea typeface="宋体" panose="02010600030101010101" pitchFamily="2" charset="-122"/>
              <a:sym typeface="+mn-ea"/>
            </a:endParaRPr>
          </a:p>
          <a:p>
            <a:pPr marL="1257300" lvl="2" indent="-342900" eaLnBrk="1" hangingPunct="1">
              <a:buFont typeface="Wingdings" panose="05000000000000000000" charset="0"/>
              <a:buChar char="n"/>
              <a:defRPr/>
            </a:pPr>
            <a:r>
              <a:rPr lang="zh-CN" altLang="en-US" sz="1710" dirty="0" smtClean="0">
                <a:solidFill>
                  <a:schemeClr val="tx1">
                    <a:lumMod val="50000"/>
                    <a:lumOff val="50000"/>
                  </a:schemeClr>
                </a:solidFill>
                <a:effectLst/>
                <a:ea typeface="宋体" panose="02010600030101010101" pitchFamily="2" charset="-122"/>
                <a:sym typeface="+mn-ea"/>
              </a:rPr>
              <a:t>有些运行符不能重载为友元函数，它们是：=，()，[]和-</a:t>
            </a:r>
            <a:r>
              <a:rPr lang="en-US" altLang="zh-CN" sz="1710" dirty="0" smtClean="0">
                <a:solidFill>
                  <a:schemeClr val="tx1">
                    <a:lumMod val="50000"/>
                    <a:lumOff val="50000"/>
                  </a:schemeClr>
                </a:solidFill>
                <a:effectLst/>
                <a:ea typeface="宋体" panose="02010600030101010101" pitchFamily="2" charset="-122"/>
                <a:sym typeface="+mn-ea"/>
              </a:rPr>
              <a:t>&gt;</a:t>
            </a:r>
            <a:r>
              <a:rPr lang="zh-CN" altLang="en-US" sz="1710" dirty="0" smtClean="0">
                <a:solidFill>
                  <a:schemeClr val="tx1">
                    <a:lumMod val="50000"/>
                    <a:lumOff val="50000"/>
                  </a:schemeClr>
                </a:solidFill>
                <a:effectLst/>
                <a:ea typeface="宋体" panose="02010600030101010101" pitchFamily="2" charset="-122"/>
                <a:sym typeface="+mn-ea"/>
              </a:rPr>
              <a:t>。</a:t>
            </a:r>
            <a:endParaRPr lang="zh-CN" altLang="en-US" sz="1710" dirty="0" smtClean="0">
              <a:solidFill>
                <a:schemeClr val="tx1">
                  <a:lumMod val="50000"/>
                  <a:lumOff val="50000"/>
                </a:schemeClr>
              </a:solidFill>
              <a:effectLst/>
              <a:ea typeface="宋体" panose="02010600030101010101" pitchFamily="2" charset="-122"/>
              <a:sym typeface="+mn-ea"/>
            </a:endParaRPr>
          </a:p>
          <a:p>
            <a:pPr marL="800100" lvl="1" indent="-342900" eaLnBrk="1" hangingPunct="1">
              <a:buFont typeface="Wingdings" panose="05000000000000000000" charset="0"/>
              <a:buChar char="n"/>
              <a:defRPr/>
            </a:pPr>
            <a:r>
              <a:rPr lang="zh-CN" altLang="en-US" sz="2000" dirty="0" smtClean="0">
                <a:solidFill>
                  <a:schemeClr val="tx1"/>
                </a:solidFill>
                <a:effectLst/>
                <a:ea typeface="宋体" panose="02010600030101010101" pitchFamily="2" charset="-122"/>
                <a:sym typeface="+mn-ea"/>
              </a:rPr>
              <a:t>具有可交换性的双目运算符最好两种形式都有(成员函数时适用左操作数为本类对象，友元函数时适用左操作数为其他类的对象)。</a:t>
            </a:r>
            <a:endParaRPr lang="zh-CN" altLang="en-US" sz="2000" dirty="0" smtClean="0">
              <a:solidFill>
                <a:schemeClr val="tx1"/>
              </a:solidFill>
              <a:effectLst/>
              <a:ea typeface="宋体" panose="02010600030101010101" pitchFamily="2" charset="-122"/>
              <a:sym typeface="+mn-ea"/>
            </a:endParaRPr>
          </a:p>
          <a:p>
            <a:pPr marL="0" indent="0" eaLnBrk="1" hangingPunct="1">
              <a:buNone/>
              <a:defRPr/>
            </a:pPr>
            <a:endParaRPr lang="zh-CN" sz="2000" dirty="0" smtClean="0">
              <a:effectLst/>
              <a:ea typeface="宋体" panose="02010600030101010101" pitchFamily="2" charset="-122"/>
              <a:sym typeface="+mn-ea"/>
            </a:endParaRPr>
          </a:p>
          <a:p>
            <a:pPr eaLnBrk="1" hangingPunct="1">
              <a:defRPr/>
            </a:pPr>
            <a:endParaRPr lang="zh-CN" altLang="en-US" sz="2000" dirty="0" smtClean="0">
              <a:solidFill>
                <a:schemeClr val="tx1"/>
              </a:solidFill>
              <a:effectLst/>
              <a:ea typeface="宋体" panose="02010600030101010101" pitchFamily="2" charset="-122"/>
              <a:sym typeface="+mn-ea"/>
            </a:endParaRPr>
          </a:p>
        </p:txBody>
      </p:sp>
      <p:pic>
        <p:nvPicPr>
          <p:cNvPr id="5" name="图片 4"/>
          <p:cNvPicPr>
            <a:picLocks noChangeAspect="1"/>
          </p:cNvPicPr>
          <p:nvPr/>
        </p:nvPicPr>
        <p:blipFill>
          <a:blip r:embed="rId4"/>
          <a:stretch>
            <a:fillRect/>
          </a:stretch>
        </p:blipFill>
        <p:spPr>
          <a:xfrm>
            <a:off x="1459865" y="1429385"/>
            <a:ext cx="4638675" cy="1752600"/>
          </a:xfrm>
          <a:prstGeom prst="rect">
            <a:avLst/>
          </a:prstGeom>
        </p:spPr>
      </p:pic>
      <p:pic>
        <p:nvPicPr>
          <p:cNvPr id="6" name="图片 5"/>
          <p:cNvPicPr>
            <a:picLocks noChangeAspect="1"/>
          </p:cNvPicPr>
          <p:nvPr/>
        </p:nvPicPr>
        <p:blipFill>
          <a:blip r:embed="rId5"/>
          <a:stretch>
            <a:fillRect/>
          </a:stretch>
        </p:blipFill>
        <p:spPr>
          <a:xfrm>
            <a:off x="6172200" y="1448435"/>
            <a:ext cx="5229225" cy="1733550"/>
          </a:xfrm>
          <a:prstGeom prst="rect">
            <a:avLst/>
          </a:prstGeom>
        </p:spPr>
      </p:pic>
      <p:pic>
        <p:nvPicPr>
          <p:cNvPr id="7" name="图片 6"/>
          <p:cNvPicPr>
            <a:picLocks noChangeAspect="1"/>
          </p:cNvPicPr>
          <p:nvPr/>
        </p:nvPicPr>
        <p:blipFill>
          <a:blip r:embed="rId6"/>
          <a:stretch>
            <a:fillRect/>
          </a:stretch>
        </p:blipFill>
        <p:spPr>
          <a:xfrm>
            <a:off x="2098675" y="6434455"/>
            <a:ext cx="4143375" cy="3524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单目运算符重载</a:t>
            </a:r>
            <a:endParaRPr lang="zh-CN" altLang="en-US"/>
          </a:p>
        </p:txBody>
      </p:sp>
      <p:sp>
        <p:nvSpPr>
          <p:cNvPr id="3" name="Rectangle 3"/>
          <p:cNvSpPr>
            <a:spLocks noGrp="1" noChangeArrowheads="1"/>
          </p:cNvSpPr>
          <p:nvPr/>
        </p:nvSpPr>
        <p:spPr>
          <a:xfrm>
            <a:off x="1314450" y="1035685"/>
            <a:ext cx="9670415" cy="5143500"/>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eaLnBrk="1" hangingPunct="1">
              <a:defRPr/>
            </a:pPr>
            <a:r>
              <a:rPr lang="zh-CN" sz="2000" dirty="0" smtClean="0">
                <a:effectLst/>
                <a:ea typeface="宋体" panose="02010600030101010101" pitchFamily="2" charset="-122"/>
                <a:sym typeface="+mn-ea"/>
              </a:rPr>
              <a:t>二元运算符</a:t>
            </a:r>
            <a:endParaRPr lang="zh-CN" sz="2000" dirty="0" smtClean="0">
              <a:effectLst/>
              <a:ea typeface="宋体" panose="02010600030101010101" pitchFamily="2" charset="-122"/>
              <a:sym typeface="+mn-ea"/>
            </a:endParaRPr>
          </a:p>
          <a:p>
            <a:pPr marL="0" indent="0" eaLnBrk="1" hangingPunct="1">
              <a:buNone/>
              <a:defRPr/>
            </a:pPr>
            <a:r>
              <a:rPr lang="en-US" altLang="zh-CN" sz="1750" dirty="0" smtClean="0">
                <a:solidFill>
                  <a:schemeClr val="tx1"/>
                </a:solidFill>
                <a:effectLst/>
                <a:ea typeface="宋体" panose="02010600030101010101" pitchFamily="2" charset="-122"/>
                <a:sym typeface="+mn-ea"/>
              </a:rPr>
              <a:t>		ObjectL </a:t>
            </a:r>
            <a:r>
              <a:rPr lang="en-US" altLang="zh-CN" sz="1750" dirty="0" smtClean="0">
                <a:solidFill>
                  <a:srgbClr val="1D41D5"/>
                </a:solidFill>
                <a:effectLst/>
                <a:ea typeface="宋体" panose="02010600030101010101" pitchFamily="2" charset="-122"/>
                <a:sym typeface="+mn-ea"/>
              </a:rPr>
              <a:t>op</a:t>
            </a:r>
            <a:r>
              <a:rPr lang="en-US" altLang="zh-CN" sz="1750" dirty="0" smtClean="0">
                <a:solidFill>
                  <a:schemeClr val="tx1"/>
                </a:solidFill>
                <a:effectLst/>
                <a:ea typeface="宋体" panose="02010600030101010101" pitchFamily="2" charset="-122"/>
                <a:sym typeface="+mn-ea"/>
              </a:rPr>
              <a:t>  ObjectR	</a:t>
            </a:r>
            <a:r>
              <a:rPr lang="en-US" altLang="zh-CN" sz="1750" dirty="0" smtClean="0">
                <a:solidFill>
                  <a:schemeClr val="bg1">
                    <a:lumMod val="75000"/>
                  </a:schemeClr>
                </a:solidFill>
                <a:effectLst/>
                <a:ea typeface="宋体" panose="02010600030101010101" pitchFamily="2" charset="-122"/>
                <a:sym typeface="+mn-ea"/>
              </a:rPr>
              <a:t>ObjectL</a:t>
            </a:r>
            <a:r>
              <a:rPr lang="zh-CN" altLang="en-US" sz="1750" dirty="0" smtClean="0">
                <a:solidFill>
                  <a:schemeClr val="bg1">
                    <a:lumMod val="75000"/>
                  </a:schemeClr>
                </a:solidFill>
                <a:effectLst/>
                <a:ea typeface="宋体" panose="02010600030101010101" pitchFamily="2" charset="-122"/>
                <a:sym typeface="+mn-ea"/>
              </a:rPr>
              <a:t>左操作数，</a:t>
            </a:r>
            <a:r>
              <a:rPr lang="en-US" altLang="zh-CN" sz="1750" dirty="0" smtClean="0">
                <a:solidFill>
                  <a:schemeClr val="bg1">
                    <a:lumMod val="75000"/>
                  </a:schemeClr>
                </a:solidFill>
                <a:effectLst/>
                <a:ea typeface="宋体" panose="02010600030101010101" pitchFamily="2" charset="-122"/>
                <a:sym typeface="+mn-ea"/>
              </a:rPr>
              <a:t>op</a:t>
            </a:r>
            <a:r>
              <a:rPr lang="zh-CN" altLang="en-US" sz="1750" dirty="0" smtClean="0">
                <a:solidFill>
                  <a:schemeClr val="bg1">
                    <a:lumMod val="75000"/>
                  </a:schemeClr>
                </a:solidFill>
                <a:effectLst/>
                <a:ea typeface="宋体" panose="02010600030101010101" pitchFamily="2" charset="-122"/>
                <a:sym typeface="+mn-ea"/>
              </a:rPr>
              <a:t>为运算，</a:t>
            </a:r>
            <a:r>
              <a:rPr lang="en-US" altLang="zh-CN" sz="1750" dirty="0" smtClean="0">
                <a:solidFill>
                  <a:schemeClr val="bg1">
                    <a:lumMod val="75000"/>
                  </a:schemeClr>
                </a:solidFill>
                <a:effectLst/>
                <a:ea typeface="宋体" panose="02010600030101010101" pitchFamily="2" charset="-122"/>
                <a:sym typeface="+mn-ea"/>
              </a:rPr>
              <a:t>ObjectR</a:t>
            </a:r>
            <a:r>
              <a:rPr lang="zh-CN" altLang="en-US" sz="1750" dirty="0" smtClean="0">
                <a:solidFill>
                  <a:schemeClr val="bg1">
                    <a:lumMod val="75000"/>
                  </a:schemeClr>
                </a:solidFill>
                <a:effectLst/>
                <a:ea typeface="宋体" panose="02010600030101010101" pitchFamily="2" charset="-122"/>
                <a:sym typeface="+mn-ea"/>
              </a:rPr>
              <a:t>右</a:t>
            </a:r>
            <a:r>
              <a:rPr lang="zh-CN" altLang="en-US" sz="1750" dirty="0" smtClean="0">
                <a:solidFill>
                  <a:schemeClr val="bg1">
                    <a:lumMod val="75000"/>
                  </a:schemeClr>
                </a:solidFill>
                <a:effectLst/>
                <a:ea typeface="宋体" panose="02010600030101010101" pitchFamily="2" charset="-122"/>
                <a:sym typeface="+mn-ea"/>
              </a:rPr>
              <a:t>操作数</a:t>
            </a:r>
            <a:endParaRPr lang="zh-CN" altLang="en-US" sz="1750" dirty="0" smtClean="0">
              <a:solidFill>
                <a:schemeClr val="bg1">
                  <a:lumMod val="75000"/>
                </a:schemeClr>
              </a:solidFill>
              <a:effectLst/>
              <a:ea typeface="宋体" panose="02010600030101010101" pitchFamily="2" charset="-122"/>
              <a:sym typeface="+mn-ea"/>
            </a:endParaRPr>
          </a:p>
          <a:p>
            <a:pPr lvl="0" eaLnBrk="1" hangingPunct="1">
              <a:buFont typeface="Wingdings" panose="05000000000000000000" charset="0"/>
              <a:buChar char="Ø"/>
              <a:defRPr/>
            </a:pPr>
            <a:endParaRPr lang="zh-CN" altLang="en-US" sz="2000" dirty="0" smtClean="0">
              <a:solidFill>
                <a:schemeClr val="tx1"/>
              </a:solidFill>
              <a:effectLst/>
              <a:ea typeface="宋体" panose="02010600030101010101" pitchFamily="2" charset="-122"/>
              <a:sym typeface="+mn-ea"/>
            </a:endParaRPr>
          </a:p>
          <a:p>
            <a:pPr lvl="0" eaLnBrk="1" hangingPunct="1">
              <a:buFont typeface="Wingdings" panose="05000000000000000000" charset="0"/>
              <a:buChar char="Ø"/>
              <a:defRPr/>
            </a:pPr>
            <a:r>
              <a:rPr lang="zh-CN" altLang="en-US" sz="2000" dirty="0" smtClean="0">
                <a:solidFill>
                  <a:schemeClr val="tx1"/>
                </a:solidFill>
                <a:effectLst/>
                <a:ea typeface="宋体" panose="02010600030101010101" pitchFamily="2" charset="-122"/>
                <a:sym typeface="+mn-ea"/>
              </a:rPr>
              <a:t>重载为成员函数，解释为：</a:t>
            </a:r>
            <a:endParaRPr lang="zh-CN" altLang="en-US" sz="2000" dirty="0" smtClean="0">
              <a:solidFill>
                <a:schemeClr val="tx1"/>
              </a:solidFill>
              <a:effectLst/>
              <a:ea typeface="宋体" panose="02010600030101010101" pitchFamily="2" charset="-122"/>
              <a:sym typeface="+mn-ea"/>
            </a:endParaRPr>
          </a:p>
          <a:p>
            <a:pPr marL="0" lvl="0" indent="0" eaLnBrk="1" hangingPunct="1">
              <a:buFont typeface="Wingdings" panose="05000000000000000000" charset="0"/>
              <a:buNone/>
              <a:defRPr/>
            </a:pPr>
            <a:r>
              <a:rPr lang="en-US" altLang="zh-CN" sz="1750" dirty="0" smtClean="0">
                <a:solidFill>
                  <a:schemeClr val="tx1"/>
                </a:solidFill>
                <a:effectLst/>
                <a:ea typeface="宋体" panose="02010600030101010101" pitchFamily="2" charset="-122"/>
                <a:sym typeface="+mn-ea"/>
              </a:rPr>
              <a:t>		Object</a:t>
            </a:r>
            <a:r>
              <a:rPr lang="en-US" altLang="zh-CN" sz="1750" dirty="0" smtClean="0">
                <a:solidFill>
                  <a:srgbClr val="1D41D5"/>
                </a:solidFill>
                <a:effectLst/>
                <a:ea typeface="宋体" panose="02010600030101010101" pitchFamily="2" charset="-122"/>
                <a:sym typeface="+mn-ea"/>
              </a:rPr>
              <a:t>.operator op</a:t>
            </a:r>
            <a:r>
              <a:rPr lang="en-US" altLang="zh-CN" sz="1750" dirty="0" smtClean="0">
                <a:solidFill>
                  <a:schemeClr val="tx1"/>
                </a:solidFill>
                <a:effectLst/>
                <a:ea typeface="宋体" panose="02010600030101010101" pitchFamily="2" charset="-122"/>
                <a:sym typeface="+mn-ea"/>
              </a:rPr>
              <a:t>(ObjectR)</a:t>
            </a:r>
            <a:endParaRPr lang="en-US" altLang="zh-CN" sz="1750" dirty="0" smtClean="0">
              <a:solidFill>
                <a:schemeClr val="tx1"/>
              </a:solidFill>
              <a:effectLst/>
              <a:ea typeface="宋体" panose="02010600030101010101" pitchFamily="2" charset="-122"/>
              <a:sym typeface="+mn-ea"/>
            </a:endParaRPr>
          </a:p>
          <a:p>
            <a:pPr marL="0" lvl="0" indent="0" eaLnBrk="1" hangingPunct="1">
              <a:buFont typeface="Wingdings" panose="05000000000000000000" charset="0"/>
              <a:buNone/>
              <a:defRPr/>
            </a:pPr>
            <a:r>
              <a:rPr lang="zh-CN" altLang="en-US" sz="1750" dirty="0" smtClean="0">
                <a:solidFill>
                  <a:schemeClr val="tx1"/>
                </a:solidFill>
                <a:effectLst/>
                <a:ea typeface="宋体" panose="02010600030101010101" pitchFamily="2" charset="-122"/>
                <a:sym typeface="+mn-ea"/>
              </a:rPr>
              <a:t>左操作数由对象</a:t>
            </a:r>
            <a:r>
              <a:rPr lang="en-US" altLang="zh-CN" sz="1750" dirty="0" smtClean="0">
                <a:solidFill>
                  <a:schemeClr val="tx1"/>
                </a:solidFill>
                <a:effectLst/>
                <a:ea typeface="宋体" panose="02010600030101010101" pitchFamily="2" charset="-122"/>
                <a:sym typeface="+mn-ea"/>
              </a:rPr>
              <a:t>ObjectL</a:t>
            </a:r>
            <a:r>
              <a:rPr lang="zh-CN" altLang="en-US" sz="1750" dirty="0" smtClean="0">
                <a:solidFill>
                  <a:schemeClr val="tx1"/>
                </a:solidFill>
                <a:effectLst/>
                <a:ea typeface="宋体" panose="02010600030101010101" pitchFamily="2" charset="-122"/>
                <a:sym typeface="+mn-ea"/>
              </a:rPr>
              <a:t>通过</a:t>
            </a:r>
            <a:r>
              <a:rPr lang="en-US" altLang="zh-CN" sz="1750" dirty="0" smtClean="0">
                <a:solidFill>
                  <a:schemeClr val="tx1"/>
                </a:solidFill>
                <a:effectLst/>
                <a:ea typeface="宋体" panose="02010600030101010101" pitchFamily="2" charset="-122"/>
                <a:sym typeface="+mn-ea"/>
              </a:rPr>
              <a:t>this</a:t>
            </a:r>
            <a:r>
              <a:rPr lang="zh-CN" altLang="en-US" sz="1750" dirty="0" smtClean="0">
                <a:solidFill>
                  <a:schemeClr val="tx1"/>
                </a:solidFill>
                <a:effectLst/>
                <a:ea typeface="宋体" panose="02010600030101010101" pitchFamily="2" charset="-122"/>
                <a:sym typeface="+mn-ea"/>
              </a:rPr>
              <a:t>指针隐含传递，有操作数由参数</a:t>
            </a:r>
            <a:r>
              <a:rPr lang="en-US" altLang="zh-CN" sz="1750" dirty="0" smtClean="0">
                <a:solidFill>
                  <a:schemeClr val="tx1"/>
                </a:solidFill>
                <a:effectLst/>
                <a:ea typeface="宋体" panose="02010600030101010101" pitchFamily="2" charset="-122"/>
                <a:sym typeface="+mn-ea"/>
              </a:rPr>
              <a:t>Object</a:t>
            </a:r>
            <a:r>
              <a:rPr lang="zh-CN" altLang="en-US" sz="1750" dirty="0" smtClean="0">
                <a:solidFill>
                  <a:schemeClr val="tx1"/>
                </a:solidFill>
                <a:effectLst/>
                <a:ea typeface="宋体" panose="02010600030101010101" pitchFamily="2" charset="-122"/>
                <a:sym typeface="+mn-ea"/>
              </a:rPr>
              <a:t>传递</a:t>
            </a:r>
            <a:endParaRPr lang="zh-CN" altLang="en-US" sz="1750" dirty="0" smtClean="0">
              <a:solidFill>
                <a:schemeClr val="tx1"/>
              </a:solidFill>
              <a:effectLst/>
              <a:ea typeface="宋体" panose="02010600030101010101" pitchFamily="2" charset="-122"/>
              <a:sym typeface="+mn-ea"/>
            </a:endParaRPr>
          </a:p>
          <a:p>
            <a:pPr marL="0" lvl="0" indent="0" eaLnBrk="1" hangingPunct="1">
              <a:buFont typeface="Wingdings" panose="05000000000000000000" charset="0"/>
              <a:buNone/>
              <a:defRPr/>
            </a:pPr>
            <a:endParaRPr lang="zh-CN" altLang="en-US" sz="1750" dirty="0" smtClean="0">
              <a:solidFill>
                <a:schemeClr val="tx1"/>
              </a:solidFill>
              <a:effectLst/>
              <a:ea typeface="宋体" panose="02010600030101010101" pitchFamily="2" charset="-122"/>
              <a:sym typeface="+mn-ea"/>
            </a:endParaRPr>
          </a:p>
          <a:p>
            <a:pPr lvl="0" eaLnBrk="1" hangingPunct="1">
              <a:buFont typeface="Wingdings" panose="05000000000000000000" charset="0"/>
              <a:buChar char="Ø"/>
              <a:defRPr/>
            </a:pPr>
            <a:r>
              <a:rPr lang="zh-CN" altLang="en-US" sz="2000" dirty="0" smtClean="0">
                <a:solidFill>
                  <a:schemeClr val="tx1"/>
                </a:solidFill>
                <a:effectLst/>
                <a:ea typeface="宋体" panose="02010600030101010101" pitchFamily="2" charset="-122"/>
                <a:sym typeface="+mn-ea"/>
              </a:rPr>
              <a:t>重载为友元函数，解释为：</a:t>
            </a:r>
            <a:endParaRPr lang="zh-CN" altLang="en-US" sz="2000" dirty="0" smtClean="0">
              <a:solidFill>
                <a:schemeClr val="tx1"/>
              </a:solidFill>
              <a:effectLst/>
              <a:ea typeface="宋体" panose="02010600030101010101" pitchFamily="2" charset="-122"/>
              <a:sym typeface="+mn-ea"/>
            </a:endParaRPr>
          </a:p>
          <a:p>
            <a:pPr marL="0" lvl="0" indent="0" eaLnBrk="1" hangingPunct="1">
              <a:buFont typeface="Wingdings" panose="05000000000000000000" charset="0"/>
              <a:buNone/>
              <a:defRPr/>
            </a:pPr>
            <a:r>
              <a:rPr lang="en-US" altLang="zh-CN" sz="2000" dirty="0" smtClean="0">
                <a:solidFill>
                  <a:schemeClr val="tx1"/>
                </a:solidFill>
                <a:effectLst/>
                <a:ea typeface="宋体" panose="02010600030101010101" pitchFamily="2" charset="-122"/>
                <a:sym typeface="+mn-ea"/>
              </a:rPr>
              <a:t>		</a:t>
            </a:r>
            <a:r>
              <a:rPr lang="en-US" altLang="zh-CN" sz="1750" dirty="0" smtClean="0">
                <a:solidFill>
                  <a:srgbClr val="1D41D5"/>
                </a:solidFill>
                <a:effectLst/>
                <a:ea typeface="宋体" panose="02010600030101010101" pitchFamily="2" charset="-122"/>
                <a:sym typeface="+mn-ea"/>
              </a:rPr>
              <a:t>operator op</a:t>
            </a:r>
            <a:r>
              <a:rPr lang="en-US" altLang="zh-CN" sz="2000" dirty="0" smtClean="0">
                <a:solidFill>
                  <a:schemeClr val="tx1"/>
                </a:solidFill>
                <a:effectLst/>
                <a:ea typeface="宋体" panose="02010600030101010101" pitchFamily="2" charset="-122"/>
                <a:sym typeface="+mn-ea"/>
              </a:rPr>
              <a:t>(ObjectL,ObjectR)</a:t>
            </a:r>
            <a:endParaRPr lang="en-US" altLang="zh-CN" sz="2000" dirty="0" smtClean="0">
              <a:solidFill>
                <a:schemeClr val="tx1"/>
              </a:solidFill>
              <a:effectLst/>
              <a:ea typeface="宋体" panose="02010600030101010101" pitchFamily="2" charset="-122"/>
              <a:sym typeface="+mn-ea"/>
            </a:endParaRPr>
          </a:p>
          <a:p>
            <a:pPr marL="0" lvl="0" indent="0" eaLnBrk="1" hangingPunct="1">
              <a:buFont typeface="Wingdings" panose="05000000000000000000" charset="0"/>
              <a:buNone/>
              <a:defRPr/>
            </a:pPr>
            <a:r>
              <a:rPr lang="zh-CN" altLang="en-US" sz="2000" dirty="0" smtClean="0">
                <a:solidFill>
                  <a:schemeClr val="tx1"/>
                </a:solidFill>
                <a:effectLst/>
                <a:ea typeface="宋体" panose="02010600030101010101" pitchFamily="2" charset="-122"/>
                <a:sym typeface="+mn-ea"/>
              </a:rPr>
              <a:t>左右操作数由参数提供</a:t>
            </a:r>
            <a:endParaRPr lang="zh-CN" altLang="en-US" sz="2000" dirty="0" smtClean="0">
              <a:solidFill>
                <a:schemeClr val="tx1"/>
              </a:solidFill>
              <a:effectLst/>
              <a:ea typeface="宋体" panose="02010600030101010101" pitchFamily="2" charset="-122"/>
              <a:sym typeface="+mn-ea"/>
            </a:endParaRPr>
          </a:p>
          <a:p>
            <a:pPr marL="0" lvl="0" indent="0" eaLnBrk="1" hangingPunct="1">
              <a:buFont typeface="Wingdings" panose="05000000000000000000" charset="0"/>
              <a:buNone/>
              <a:defRPr/>
            </a:pPr>
            <a:endParaRPr lang="zh-CN" altLang="en-US" sz="2000" dirty="0" smtClean="0">
              <a:solidFill>
                <a:schemeClr val="tx1"/>
              </a:solidFill>
              <a:effectLst/>
              <a:ea typeface="宋体" panose="02010600030101010101" pitchFamily="2" charset="-122"/>
              <a:sym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重载</a:t>
            </a:r>
            <a:r>
              <a:rPr lang="en-US" altLang="zh-CN"/>
              <a:t>++</a:t>
            </a:r>
            <a:r>
              <a:rPr lang="zh-CN" altLang="en-US"/>
              <a:t>、</a:t>
            </a:r>
            <a:r>
              <a:rPr lang="en-US" altLang="zh-CN"/>
              <a:t>--</a:t>
            </a:r>
            <a:endParaRPr lang="en-US" altLang="zh-CN"/>
          </a:p>
        </p:txBody>
      </p:sp>
      <p:pic>
        <p:nvPicPr>
          <p:cNvPr id="3" name="图片 2"/>
          <p:cNvPicPr>
            <a:picLocks noChangeAspect="1"/>
          </p:cNvPicPr>
          <p:nvPr/>
        </p:nvPicPr>
        <p:blipFill>
          <a:blip r:embed="rId1"/>
          <a:stretch>
            <a:fillRect/>
          </a:stretch>
        </p:blipFill>
        <p:spPr>
          <a:xfrm>
            <a:off x="7668895" y="892810"/>
            <a:ext cx="3724275" cy="5505450"/>
          </a:xfrm>
          <a:prstGeom prst="rect">
            <a:avLst/>
          </a:prstGeom>
        </p:spPr>
      </p:pic>
      <p:sp>
        <p:nvSpPr>
          <p:cNvPr id="4" name="Rectangle 3"/>
          <p:cNvSpPr>
            <a:spLocks noGrp="1" noChangeArrowheads="1"/>
          </p:cNvSpPr>
          <p:nvPr/>
        </p:nvSpPr>
        <p:spPr>
          <a:xfrm>
            <a:off x="1314450" y="1035685"/>
            <a:ext cx="9670415" cy="5143500"/>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eaLnBrk="1" hangingPunct="1">
              <a:defRPr/>
            </a:pPr>
            <a:r>
              <a:rPr lang="zh-CN" sz="2000" dirty="0" smtClean="0">
                <a:effectLst/>
                <a:ea typeface="宋体" panose="02010600030101010101" pitchFamily="2" charset="-122"/>
                <a:sym typeface="+mn-ea"/>
              </a:rPr>
              <a:t>递增运算符（ ++ ）和递减运算符（ -- ）是 C++ 语言中两个重要的一元运算符。</a:t>
            </a:r>
            <a:endParaRPr lang="zh-CN" sz="2000" dirty="0" smtClean="0">
              <a:effectLst/>
              <a:ea typeface="宋体" panose="02010600030101010101" pitchFamily="2" charset="-122"/>
              <a:sym typeface="+mn-ea"/>
            </a:endParaRPr>
          </a:p>
          <a:p>
            <a:pPr eaLnBrk="1" hangingPunct="1">
              <a:defRPr/>
            </a:pPr>
            <a:endParaRPr lang="zh-CN" sz="2000" dirty="0" smtClean="0">
              <a:effectLst/>
              <a:ea typeface="宋体" panose="02010600030101010101" pitchFamily="2" charset="-122"/>
              <a:sym typeface="+mn-ea"/>
            </a:endParaRPr>
          </a:p>
          <a:p>
            <a:pPr eaLnBrk="1" hangingPunct="1">
              <a:defRPr/>
            </a:pPr>
            <a:r>
              <a:rPr lang="zh-CN" sz="2000" dirty="0" smtClean="0">
                <a:effectLst/>
                <a:ea typeface="宋体" panose="02010600030101010101" pitchFamily="2" charset="-122"/>
                <a:sym typeface="+mn-ea"/>
              </a:rPr>
              <a:t>递增和递减一般是改变对象的状态，所以一般是重载</a:t>
            </a:r>
            <a:endParaRPr lang="zh-CN" sz="2000" dirty="0" smtClean="0">
              <a:effectLst/>
              <a:ea typeface="宋体" panose="02010600030101010101" pitchFamily="2" charset="-122"/>
              <a:sym typeface="+mn-ea"/>
            </a:endParaRPr>
          </a:p>
          <a:p>
            <a:pPr marL="0" indent="0" eaLnBrk="1" hangingPunct="1">
              <a:buNone/>
              <a:defRPr/>
            </a:pPr>
            <a:r>
              <a:rPr lang="zh-CN" sz="2000" dirty="0" smtClean="0">
                <a:effectLst/>
                <a:ea typeface="宋体" panose="02010600030101010101" pitchFamily="2" charset="-122"/>
                <a:sym typeface="+mn-ea"/>
              </a:rPr>
              <a:t>     为成员函数。</a:t>
            </a:r>
            <a:endParaRPr lang="zh-CN" sz="2000" dirty="0" smtClean="0">
              <a:effectLst/>
              <a:ea typeface="宋体" panose="02010600030101010101" pitchFamily="2" charset="-122"/>
              <a:sym typeface="+mn-ea"/>
            </a:endParaRPr>
          </a:p>
          <a:p>
            <a:pPr marL="0" indent="0" eaLnBrk="1" hangingPunct="1">
              <a:buNone/>
              <a:defRPr/>
            </a:pPr>
            <a:endParaRPr lang="zh-CN" sz="2000" dirty="0" smtClean="0">
              <a:effectLst/>
              <a:ea typeface="宋体" panose="02010600030101010101" pitchFamily="2" charset="-122"/>
              <a:sym typeface="+mn-ea"/>
            </a:endParaRPr>
          </a:p>
          <a:p>
            <a:pPr marL="342900" lvl="0" indent="-342900" eaLnBrk="1" hangingPunct="1">
              <a:buFont typeface="Wingdings" panose="05000000000000000000" charset="0"/>
              <a:buChar char="n"/>
              <a:defRPr/>
            </a:pPr>
            <a:r>
              <a:rPr lang="zh-CN" sz="2000" dirty="0" smtClean="0">
                <a:solidFill>
                  <a:schemeClr val="tx1"/>
                </a:solidFill>
                <a:effectLst/>
                <a:ea typeface="宋体" panose="02010600030101010101" pitchFamily="2" charset="-122"/>
                <a:sym typeface="+mn-ea"/>
              </a:rPr>
              <a:t>分为前缀和后缀</a:t>
            </a:r>
            <a:endParaRPr lang="zh-CN" sz="2000" dirty="0" smtClean="0">
              <a:solidFill>
                <a:schemeClr val="tx1"/>
              </a:solidFill>
              <a:effectLst/>
              <a:ea typeface="宋体" panose="02010600030101010101" pitchFamily="2" charset="-122"/>
              <a:sym typeface="+mn-ea"/>
            </a:endParaRPr>
          </a:p>
          <a:p>
            <a:pPr lvl="1" eaLnBrk="1" hangingPunct="1">
              <a:defRPr/>
            </a:pPr>
            <a:r>
              <a:rPr lang="zh-CN" sz="1750" dirty="0" smtClean="0">
                <a:effectLst/>
                <a:ea typeface="宋体" panose="02010600030101010101" pitchFamily="2" charset="-122"/>
                <a:sym typeface="+mn-ea"/>
              </a:rPr>
              <a:t>在后置</a:t>
            </a:r>
            <a:r>
              <a:rPr lang="en-US" altLang="zh-CN" sz="1750" dirty="0" smtClean="0">
                <a:effectLst/>
                <a:ea typeface="宋体" panose="02010600030101010101" pitchFamily="2" charset="-122"/>
                <a:sym typeface="+mn-ea"/>
              </a:rPr>
              <a:t>++</a:t>
            </a:r>
            <a:r>
              <a:rPr lang="zh-CN" altLang="en-US" sz="1750" dirty="0" smtClean="0">
                <a:effectLst/>
                <a:ea typeface="宋体" panose="02010600030101010101" pitchFamily="2" charset="-122"/>
                <a:sym typeface="+mn-ea"/>
              </a:rPr>
              <a:t>中，参数列表内的括号只是为了说明这是一个</a:t>
            </a:r>
            <a:endParaRPr lang="zh-CN" altLang="en-US" sz="1750" dirty="0" smtClean="0">
              <a:effectLst/>
              <a:ea typeface="宋体" panose="02010600030101010101" pitchFamily="2" charset="-122"/>
              <a:sym typeface="+mn-ea"/>
            </a:endParaRPr>
          </a:p>
          <a:p>
            <a:pPr marL="457200" lvl="1" indent="0" eaLnBrk="1" hangingPunct="1">
              <a:buNone/>
              <a:defRPr/>
            </a:pPr>
            <a:r>
              <a:rPr lang="zh-CN" altLang="en-US" sz="1750" dirty="0" smtClean="0">
                <a:effectLst/>
                <a:ea typeface="宋体" panose="02010600030101010101" pitchFamily="2" charset="-122"/>
                <a:sym typeface="+mn-ea"/>
              </a:rPr>
              <a:t>后缀形式，而不是表示整数</a:t>
            </a:r>
            <a:endParaRPr lang="zh-CN" altLang="en-US" sz="1750" dirty="0" smtClean="0">
              <a:effectLst/>
              <a:ea typeface="宋体" panose="02010600030101010101" pitchFamily="2" charset="-122"/>
              <a:sym typeface="+mn-ea"/>
            </a:endParaRPr>
          </a:p>
        </p:txBody>
      </p:sp>
      <p:cxnSp>
        <p:nvCxnSpPr>
          <p:cNvPr id="5" name="直接箭头连接符 4"/>
          <p:cNvCxnSpPr/>
          <p:nvPr/>
        </p:nvCxnSpPr>
        <p:spPr>
          <a:xfrm>
            <a:off x="4528820" y="3768725"/>
            <a:ext cx="4876800" cy="584835"/>
          </a:xfrm>
          <a:prstGeom prst="straightConnector1">
            <a:avLst/>
          </a:prstGeom>
          <a:solidFill>
            <a:schemeClr val="accent1"/>
          </a:solidFill>
          <a:ln w="9525" cap="flat" cmpd="sng" algn="ctr">
            <a:solidFill>
              <a:schemeClr val="tx1"/>
            </a:solidFill>
            <a:prstDash val="sysDash"/>
            <a:round/>
            <a:headEnd type="none" w="med" len="med"/>
            <a:tailEnd type="arrow" w="med" len="med"/>
          </a:ln>
        </p:spPr>
      </p:cxnSp>
      <p:sp>
        <p:nvSpPr>
          <p:cNvPr id="6" name="文本框 5"/>
          <p:cNvSpPr txBox="1"/>
          <p:nvPr/>
        </p:nvSpPr>
        <p:spPr>
          <a:xfrm>
            <a:off x="8354695" y="2923540"/>
            <a:ext cx="153035" cy="306705"/>
          </a:xfrm>
          <a:prstGeom prst="rect">
            <a:avLst/>
          </a:prstGeom>
          <a:noFill/>
        </p:spPr>
        <p:txBody>
          <a:bodyPr wrap="square" rtlCol="0">
            <a:spAutoFit/>
          </a:bodyPr>
          <a:p>
            <a:r>
              <a:rPr lang="en-US" altLang="zh-CN" sz="1400"/>
              <a:t>&amp;</a:t>
            </a:r>
            <a:endParaRPr lang="en-US" altLang="zh-CN" sz="14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双目运算符重载</a:t>
            </a:r>
            <a:endParaRPr lang="zh-CN" altLang="en-US"/>
          </a:p>
        </p:txBody>
      </p:sp>
      <p:sp>
        <p:nvSpPr>
          <p:cNvPr id="3" name="Rectangle 3"/>
          <p:cNvSpPr>
            <a:spLocks noGrp="1" noChangeArrowheads="1"/>
          </p:cNvSpPr>
          <p:nvPr/>
        </p:nvSpPr>
        <p:spPr>
          <a:xfrm>
            <a:off x="1314450" y="1035685"/>
            <a:ext cx="9670415" cy="5143500"/>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eaLnBrk="1" hangingPunct="1">
              <a:defRPr/>
            </a:pPr>
            <a:r>
              <a:rPr lang="zh-CN" sz="2000" dirty="0" smtClean="0">
                <a:effectLst/>
                <a:ea typeface="宋体" panose="02010600030101010101" pitchFamily="2" charset="-122"/>
                <a:sym typeface="+mn-ea"/>
              </a:rPr>
              <a:t>一元运算符</a:t>
            </a:r>
            <a:endParaRPr lang="zh-CN" sz="2000" dirty="0" smtClean="0">
              <a:effectLst/>
              <a:ea typeface="宋体" panose="02010600030101010101" pitchFamily="2" charset="-122"/>
              <a:sym typeface="+mn-ea"/>
            </a:endParaRPr>
          </a:p>
          <a:p>
            <a:pPr marL="0" indent="0" eaLnBrk="1" hangingPunct="1">
              <a:buNone/>
              <a:defRPr/>
            </a:pPr>
            <a:r>
              <a:rPr lang="en-US" altLang="zh-CN" sz="1750" dirty="0" smtClean="0">
                <a:solidFill>
                  <a:schemeClr val="tx1"/>
                </a:solidFill>
                <a:effectLst/>
                <a:ea typeface="宋体" panose="02010600030101010101" pitchFamily="2" charset="-122"/>
                <a:sym typeface="+mn-ea"/>
              </a:rPr>
              <a:t>		Object </a:t>
            </a:r>
            <a:r>
              <a:rPr lang="en-US" altLang="zh-CN" sz="1750" dirty="0" smtClean="0">
                <a:solidFill>
                  <a:srgbClr val="1D41D5"/>
                </a:solidFill>
                <a:effectLst/>
                <a:ea typeface="宋体" panose="02010600030101010101" pitchFamily="2" charset="-122"/>
                <a:sym typeface="+mn-ea"/>
              </a:rPr>
              <a:t>op</a:t>
            </a:r>
            <a:r>
              <a:rPr lang="en-US" altLang="zh-CN" sz="1750" dirty="0" smtClean="0">
                <a:solidFill>
                  <a:schemeClr val="tx1"/>
                </a:solidFill>
                <a:effectLst/>
                <a:ea typeface="宋体" panose="02010600030101010101" pitchFamily="2" charset="-122"/>
                <a:sym typeface="+mn-ea"/>
              </a:rPr>
              <a:t> </a:t>
            </a:r>
            <a:r>
              <a:rPr lang="zh-CN" altLang="en-US" sz="1750" dirty="0" smtClean="0">
                <a:solidFill>
                  <a:schemeClr val="tx1"/>
                </a:solidFill>
                <a:effectLst/>
                <a:ea typeface="宋体" panose="02010600030101010101" pitchFamily="2" charset="-122"/>
                <a:sym typeface="+mn-ea"/>
              </a:rPr>
              <a:t>或 </a:t>
            </a:r>
            <a:r>
              <a:rPr lang="en-US" altLang="zh-CN" sz="1750" dirty="0" smtClean="0">
                <a:solidFill>
                  <a:srgbClr val="1D41D5"/>
                </a:solidFill>
                <a:effectLst/>
                <a:ea typeface="宋体" panose="02010600030101010101" pitchFamily="2" charset="-122"/>
                <a:sym typeface="+mn-ea"/>
              </a:rPr>
              <a:t>op</a:t>
            </a:r>
            <a:r>
              <a:rPr lang="en-US" altLang="zh-CN" sz="1750" dirty="0" smtClean="0">
                <a:solidFill>
                  <a:schemeClr val="tx1"/>
                </a:solidFill>
                <a:effectLst/>
                <a:ea typeface="宋体" panose="02010600030101010101" pitchFamily="2" charset="-122"/>
                <a:sym typeface="+mn-ea"/>
              </a:rPr>
              <a:t> Object	</a:t>
            </a:r>
            <a:r>
              <a:rPr lang="en-US" altLang="zh-CN" sz="1750" dirty="0" smtClean="0">
                <a:solidFill>
                  <a:schemeClr val="bg1">
                    <a:lumMod val="75000"/>
                  </a:schemeClr>
                </a:solidFill>
                <a:effectLst/>
                <a:ea typeface="宋体" panose="02010600030101010101" pitchFamily="2" charset="-122"/>
                <a:sym typeface="+mn-ea"/>
              </a:rPr>
              <a:t>Object</a:t>
            </a:r>
            <a:r>
              <a:rPr lang="zh-CN" altLang="en-US" sz="1750" dirty="0" smtClean="0">
                <a:solidFill>
                  <a:schemeClr val="bg1">
                    <a:lumMod val="75000"/>
                  </a:schemeClr>
                </a:solidFill>
                <a:effectLst/>
                <a:ea typeface="宋体" panose="02010600030101010101" pitchFamily="2" charset="-122"/>
                <a:sym typeface="+mn-ea"/>
              </a:rPr>
              <a:t>为操作对象，</a:t>
            </a:r>
            <a:r>
              <a:rPr lang="en-US" altLang="zh-CN" sz="1750" dirty="0" smtClean="0">
                <a:solidFill>
                  <a:schemeClr val="bg1">
                    <a:lumMod val="75000"/>
                  </a:schemeClr>
                </a:solidFill>
                <a:effectLst/>
                <a:ea typeface="宋体" panose="02010600030101010101" pitchFamily="2" charset="-122"/>
                <a:sym typeface="+mn-ea"/>
              </a:rPr>
              <a:t>op</a:t>
            </a:r>
            <a:r>
              <a:rPr lang="zh-CN" altLang="en-US" sz="1750" dirty="0" smtClean="0">
                <a:solidFill>
                  <a:schemeClr val="bg1">
                    <a:lumMod val="75000"/>
                  </a:schemeClr>
                </a:solidFill>
                <a:effectLst/>
                <a:ea typeface="宋体" panose="02010600030101010101" pitchFamily="2" charset="-122"/>
                <a:sym typeface="+mn-ea"/>
              </a:rPr>
              <a:t>为运算</a:t>
            </a:r>
            <a:endParaRPr lang="zh-CN" altLang="en-US" sz="1750" dirty="0" smtClean="0">
              <a:solidFill>
                <a:schemeClr val="bg1">
                  <a:lumMod val="75000"/>
                </a:schemeClr>
              </a:solidFill>
              <a:effectLst/>
              <a:ea typeface="宋体" panose="02010600030101010101" pitchFamily="2" charset="-122"/>
              <a:sym typeface="+mn-ea"/>
            </a:endParaRPr>
          </a:p>
          <a:p>
            <a:pPr lvl="0" eaLnBrk="1" hangingPunct="1">
              <a:buFont typeface="Wingdings" panose="05000000000000000000" charset="0"/>
              <a:buChar char="Ø"/>
              <a:defRPr/>
            </a:pPr>
            <a:endParaRPr lang="zh-CN" altLang="en-US" sz="2000" dirty="0" smtClean="0">
              <a:solidFill>
                <a:schemeClr val="tx1"/>
              </a:solidFill>
              <a:effectLst/>
              <a:ea typeface="宋体" panose="02010600030101010101" pitchFamily="2" charset="-122"/>
              <a:sym typeface="+mn-ea"/>
            </a:endParaRPr>
          </a:p>
          <a:p>
            <a:pPr lvl="0" eaLnBrk="1" hangingPunct="1">
              <a:buFont typeface="Wingdings" panose="05000000000000000000" charset="0"/>
              <a:buChar char="Ø"/>
              <a:defRPr/>
            </a:pPr>
            <a:r>
              <a:rPr lang="zh-CN" altLang="en-US" sz="2000" dirty="0" smtClean="0">
                <a:solidFill>
                  <a:schemeClr val="tx1"/>
                </a:solidFill>
                <a:effectLst/>
                <a:ea typeface="宋体" panose="02010600030101010101" pitchFamily="2" charset="-122"/>
                <a:sym typeface="+mn-ea"/>
              </a:rPr>
              <a:t>重载为成员函数，解释为：</a:t>
            </a:r>
            <a:endParaRPr lang="zh-CN" altLang="en-US" sz="2000" dirty="0" smtClean="0">
              <a:solidFill>
                <a:schemeClr val="tx1"/>
              </a:solidFill>
              <a:effectLst/>
              <a:ea typeface="宋体" panose="02010600030101010101" pitchFamily="2" charset="-122"/>
              <a:sym typeface="+mn-ea"/>
            </a:endParaRPr>
          </a:p>
          <a:p>
            <a:pPr marL="0" lvl="0" indent="0" eaLnBrk="1" hangingPunct="1">
              <a:buFont typeface="Wingdings" panose="05000000000000000000" charset="0"/>
              <a:buNone/>
              <a:defRPr/>
            </a:pPr>
            <a:r>
              <a:rPr lang="en-US" altLang="zh-CN" sz="1750" dirty="0" smtClean="0">
                <a:solidFill>
                  <a:schemeClr val="tx1"/>
                </a:solidFill>
                <a:effectLst/>
                <a:ea typeface="宋体" panose="02010600030101010101" pitchFamily="2" charset="-122"/>
                <a:sym typeface="+mn-ea"/>
              </a:rPr>
              <a:t>		Object</a:t>
            </a:r>
            <a:r>
              <a:rPr lang="en-US" altLang="zh-CN" sz="1750" dirty="0" smtClean="0">
                <a:solidFill>
                  <a:srgbClr val="1D41D5"/>
                </a:solidFill>
                <a:effectLst/>
                <a:ea typeface="宋体" panose="02010600030101010101" pitchFamily="2" charset="-122"/>
                <a:sym typeface="+mn-ea"/>
              </a:rPr>
              <a:t>.operator op</a:t>
            </a:r>
            <a:r>
              <a:rPr lang="en-US" altLang="zh-CN" sz="1750" dirty="0" smtClean="0">
                <a:solidFill>
                  <a:schemeClr val="tx1"/>
                </a:solidFill>
                <a:effectLst/>
                <a:ea typeface="宋体" panose="02010600030101010101" pitchFamily="2" charset="-122"/>
                <a:sym typeface="+mn-ea"/>
              </a:rPr>
              <a:t>()</a:t>
            </a:r>
            <a:endParaRPr lang="en-US" altLang="zh-CN" sz="1750" dirty="0" smtClean="0">
              <a:solidFill>
                <a:schemeClr val="tx1"/>
              </a:solidFill>
              <a:effectLst/>
              <a:ea typeface="宋体" panose="02010600030101010101" pitchFamily="2" charset="-122"/>
              <a:sym typeface="+mn-ea"/>
            </a:endParaRPr>
          </a:p>
          <a:p>
            <a:pPr marL="0" lvl="0" indent="0" eaLnBrk="1" hangingPunct="1">
              <a:buFont typeface="Wingdings" panose="05000000000000000000" charset="0"/>
              <a:buNone/>
              <a:defRPr/>
            </a:pPr>
            <a:r>
              <a:rPr lang="zh-CN" altLang="en-US" sz="1750" dirty="0" smtClean="0">
                <a:solidFill>
                  <a:schemeClr val="tx1"/>
                </a:solidFill>
                <a:effectLst/>
                <a:ea typeface="宋体" panose="02010600030101010101" pitchFamily="2" charset="-122"/>
                <a:sym typeface="+mn-ea"/>
              </a:rPr>
              <a:t>操作数由对象</a:t>
            </a:r>
            <a:r>
              <a:rPr lang="en-US" altLang="zh-CN" sz="1750" dirty="0" smtClean="0">
                <a:solidFill>
                  <a:schemeClr val="tx1"/>
                </a:solidFill>
                <a:effectLst/>
                <a:ea typeface="宋体" panose="02010600030101010101" pitchFamily="2" charset="-122"/>
                <a:sym typeface="+mn-ea"/>
              </a:rPr>
              <a:t>Object</a:t>
            </a:r>
            <a:r>
              <a:rPr lang="zh-CN" altLang="en-US" sz="1750" dirty="0" smtClean="0">
                <a:solidFill>
                  <a:schemeClr val="tx1"/>
                </a:solidFill>
                <a:effectLst/>
                <a:ea typeface="宋体" panose="02010600030101010101" pitchFamily="2" charset="-122"/>
                <a:sym typeface="+mn-ea"/>
              </a:rPr>
              <a:t>通过</a:t>
            </a:r>
            <a:r>
              <a:rPr lang="en-US" altLang="zh-CN" sz="1750" dirty="0" smtClean="0">
                <a:solidFill>
                  <a:schemeClr val="tx1"/>
                </a:solidFill>
                <a:effectLst/>
                <a:ea typeface="宋体" panose="02010600030101010101" pitchFamily="2" charset="-122"/>
                <a:sym typeface="+mn-ea"/>
              </a:rPr>
              <a:t>this</a:t>
            </a:r>
            <a:r>
              <a:rPr lang="zh-CN" altLang="en-US" sz="1750" dirty="0" smtClean="0">
                <a:solidFill>
                  <a:schemeClr val="tx1"/>
                </a:solidFill>
                <a:effectLst/>
                <a:ea typeface="宋体" panose="02010600030101010101" pitchFamily="2" charset="-122"/>
                <a:sym typeface="+mn-ea"/>
              </a:rPr>
              <a:t>指针隐含传递</a:t>
            </a:r>
            <a:endParaRPr lang="zh-CN" altLang="en-US" sz="1750" dirty="0" smtClean="0">
              <a:solidFill>
                <a:schemeClr val="tx1"/>
              </a:solidFill>
              <a:effectLst/>
              <a:ea typeface="宋体" panose="02010600030101010101" pitchFamily="2" charset="-122"/>
              <a:sym typeface="+mn-ea"/>
            </a:endParaRPr>
          </a:p>
          <a:p>
            <a:pPr marL="0" lvl="0" indent="0" eaLnBrk="1" hangingPunct="1">
              <a:buFont typeface="Wingdings" panose="05000000000000000000" charset="0"/>
              <a:buNone/>
              <a:defRPr/>
            </a:pPr>
            <a:endParaRPr lang="zh-CN" altLang="en-US" sz="1750" dirty="0" smtClean="0">
              <a:solidFill>
                <a:schemeClr val="tx1"/>
              </a:solidFill>
              <a:effectLst/>
              <a:ea typeface="宋体" panose="02010600030101010101" pitchFamily="2" charset="-122"/>
              <a:sym typeface="+mn-ea"/>
            </a:endParaRPr>
          </a:p>
          <a:p>
            <a:pPr lvl="0" eaLnBrk="1" hangingPunct="1">
              <a:buFont typeface="Wingdings" panose="05000000000000000000" charset="0"/>
              <a:buChar char="Ø"/>
              <a:defRPr/>
            </a:pPr>
            <a:r>
              <a:rPr lang="zh-CN" altLang="en-US" sz="2000" dirty="0" smtClean="0">
                <a:solidFill>
                  <a:schemeClr val="tx1"/>
                </a:solidFill>
                <a:effectLst/>
                <a:ea typeface="宋体" panose="02010600030101010101" pitchFamily="2" charset="-122"/>
                <a:sym typeface="+mn-ea"/>
              </a:rPr>
              <a:t>重载为友元函数，解释为：</a:t>
            </a:r>
            <a:endParaRPr lang="zh-CN" altLang="en-US" sz="2000" dirty="0" smtClean="0">
              <a:solidFill>
                <a:schemeClr val="tx1"/>
              </a:solidFill>
              <a:effectLst/>
              <a:ea typeface="宋体" panose="02010600030101010101" pitchFamily="2" charset="-122"/>
              <a:sym typeface="+mn-ea"/>
            </a:endParaRPr>
          </a:p>
          <a:p>
            <a:pPr marL="0" lvl="0" indent="0" eaLnBrk="1" hangingPunct="1">
              <a:buFont typeface="Wingdings" panose="05000000000000000000" charset="0"/>
              <a:buNone/>
              <a:defRPr/>
            </a:pPr>
            <a:r>
              <a:rPr lang="en-US" altLang="zh-CN" sz="2000" dirty="0" smtClean="0">
                <a:solidFill>
                  <a:schemeClr val="tx1"/>
                </a:solidFill>
                <a:effectLst/>
                <a:ea typeface="宋体" panose="02010600030101010101" pitchFamily="2" charset="-122"/>
                <a:sym typeface="+mn-ea"/>
              </a:rPr>
              <a:t>		</a:t>
            </a:r>
            <a:r>
              <a:rPr lang="en-US" altLang="zh-CN" sz="1750" dirty="0" smtClean="0">
                <a:solidFill>
                  <a:srgbClr val="1D41D5"/>
                </a:solidFill>
                <a:effectLst/>
                <a:ea typeface="宋体" panose="02010600030101010101" pitchFamily="2" charset="-122"/>
                <a:sym typeface="+mn-ea"/>
              </a:rPr>
              <a:t>operator op</a:t>
            </a:r>
            <a:r>
              <a:rPr lang="en-US" altLang="zh-CN" sz="2000" dirty="0" smtClean="0">
                <a:solidFill>
                  <a:schemeClr val="tx1"/>
                </a:solidFill>
                <a:effectLst/>
                <a:ea typeface="宋体" panose="02010600030101010101" pitchFamily="2" charset="-122"/>
                <a:sym typeface="+mn-ea"/>
              </a:rPr>
              <a:t>(Object)</a:t>
            </a:r>
            <a:endParaRPr lang="en-US" altLang="zh-CN" sz="2000" dirty="0" smtClean="0">
              <a:solidFill>
                <a:schemeClr val="tx1"/>
              </a:solidFill>
              <a:effectLst/>
              <a:ea typeface="宋体" panose="02010600030101010101" pitchFamily="2" charset="-122"/>
              <a:sym typeface="+mn-ea"/>
            </a:endParaRPr>
          </a:p>
          <a:p>
            <a:pPr marL="0" lvl="0" indent="0" eaLnBrk="1" hangingPunct="1">
              <a:buFont typeface="Wingdings" panose="05000000000000000000" charset="0"/>
              <a:buNone/>
              <a:defRPr/>
            </a:pPr>
            <a:r>
              <a:rPr lang="zh-CN" altLang="en-US" sz="2000" dirty="0" smtClean="0">
                <a:solidFill>
                  <a:schemeClr val="tx1"/>
                </a:solidFill>
                <a:effectLst/>
                <a:ea typeface="宋体" panose="02010600030101010101" pitchFamily="2" charset="-122"/>
                <a:sym typeface="+mn-ea"/>
              </a:rPr>
              <a:t>操作数由参数</a:t>
            </a:r>
            <a:r>
              <a:rPr lang="en-US" altLang="zh-CN" sz="2000" dirty="0" smtClean="0">
                <a:solidFill>
                  <a:schemeClr val="tx1"/>
                </a:solidFill>
                <a:effectLst/>
                <a:ea typeface="宋体" panose="02010600030101010101" pitchFamily="2" charset="-122"/>
                <a:sym typeface="+mn-ea"/>
              </a:rPr>
              <a:t>Object</a:t>
            </a:r>
            <a:r>
              <a:rPr lang="zh-CN" altLang="en-US" sz="2000" dirty="0" smtClean="0">
                <a:solidFill>
                  <a:schemeClr val="tx1"/>
                </a:solidFill>
                <a:effectLst/>
                <a:ea typeface="宋体" panose="02010600030101010101" pitchFamily="2" charset="-122"/>
                <a:sym typeface="+mn-ea"/>
              </a:rPr>
              <a:t>提供</a:t>
            </a:r>
            <a:endParaRPr lang="zh-CN" altLang="en-US" sz="2000" dirty="0" smtClean="0">
              <a:solidFill>
                <a:schemeClr val="tx1"/>
              </a:solidFill>
              <a:effectLst/>
              <a:ea typeface="宋体" panose="02010600030101010101" pitchFamily="2" charset="-122"/>
              <a:sym typeface="+mn-ea"/>
            </a:endParaRPr>
          </a:p>
          <a:p>
            <a:pPr marL="0" lvl="0" indent="0" eaLnBrk="1" hangingPunct="1">
              <a:buFont typeface="Wingdings" panose="05000000000000000000" charset="0"/>
              <a:buNone/>
              <a:defRPr/>
            </a:pPr>
            <a:endParaRPr lang="zh-CN" altLang="en-US" sz="2000" dirty="0" smtClean="0">
              <a:solidFill>
                <a:schemeClr val="tx1"/>
              </a:solidFill>
              <a:effectLst/>
              <a:ea typeface="宋体" panose="02010600030101010101" pitchFamily="2" charset="-122"/>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3" name="图片 2"/>
          <p:cNvPicPr>
            <a:picLocks noChangeAspect="1"/>
          </p:cNvPicPr>
          <p:nvPr/>
        </p:nvPicPr>
        <p:blipFill>
          <a:blip r:embed="rId1"/>
          <a:stretch>
            <a:fillRect/>
          </a:stretch>
        </p:blipFill>
        <p:spPr>
          <a:xfrm>
            <a:off x="1423670" y="1700530"/>
            <a:ext cx="4200525" cy="4648200"/>
          </a:xfrm>
          <a:prstGeom prst="rect">
            <a:avLst/>
          </a:prstGeom>
        </p:spPr>
      </p:pic>
      <p:sp>
        <p:nvSpPr>
          <p:cNvPr id="2" name="标题 1"/>
          <p:cNvSpPr>
            <a:spLocks noGrp="1"/>
          </p:cNvSpPr>
          <p:nvPr>
            <p:ph type="title"/>
          </p:nvPr>
        </p:nvSpPr>
        <p:spPr/>
        <p:txBody>
          <a:bodyPr/>
          <a:p>
            <a:r>
              <a:rPr lang="zh-CN" altLang="en-US"/>
              <a:t>算术运算符重载</a:t>
            </a:r>
            <a:endParaRPr lang="zh-CN" altLang="en-US"/>
          </a:p>
        </p:txBody>
      </p:sp>
      <p:sp>
        <p:nvSpPr>
          <p:cNvPr id="4" name="Rectangle 3"/>
          <p:cNvSpPr>
            <a:spLocks noGrp="1" noChangeArrowheads="1"/>
          </p:cNvSpPr>
          <p:nvPr/>
        </p:nvSpPr>
        <p:spPr>
          <a:xfrm>
            <a:off x="1314450" y="1035685"/>
            <a:ext cx="9670415" cy="5143500"/>
          </a:xfrm>
          <a:prstGeom prst="rect">
            <a:avLst/>
          </a:prstGeom>
          <a:noFill/>
        </p:spPr>
        <p:style>
          <a:lnRef idx="0">
            <a:scrgbClr r="0" g="0" b="0"/>
          </a:lnRef>
          <a:fillRef idx="1003">
            <a:schemeClr val="dk2"/>
          </a:fillRef>
          <a:effectRef idx="0">
            <a:scrgbClr r="0" g="0" b="0"/>
          </a:effectRef>
          <a:fontRef idx="major"/>
        </p:style>
        <p:txBody>
          <a:bodyPr vert="horz" wrap="square" lIns="91440" tIns="45720" rIns="91440" bIns="45720" numCol="1" anchor="t" anchorCtr="0" compatLnSpc="1"/>
          <a:lstStyle>
            <a:lvl1pPr marL="342900" indent="-342900" algn="l" rtl="0" eaLnBrk="0" fontAlgn="base" hangingPunct="0">
              <a:spcBef>
                <a:spcPct val="20000"/>
              </a:spcBef>
              <a:spcAft>
                <a:spcPct val="0"/>
              </a:spcAft>
              <a:buClr>
                <a:schemeClr val="hlink"/>
              </a:buClr>
              <a:buSzPct val="70000"/>
              <a:buFont typeface="Wingdings" panose="05000000000000000000"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eaLnBrk="0" fontAlgn="base" hangingPunct="0">
              <a:spcBef>
                <a:spcPct val="20000"/>
              </a:spcBef>
              <a:spcAft>
                <a:spcPct val="0"/>
              </a:spcAft>
              <a:buClr>
                <a:schemeClr val="accent2"/>
              </a:buClr>
              <a:buSzPct val="70000"/>
              <a:buFont typeface="Wingdings" panose="05000000000000000000" pitchFamily="2" charset="2"/>
              <a:buChar char="n"/>
              <a:defRPr sz="2800">
                <a:solidFill>
                  <a:schemeClr val="tx1"/>
                </a:solidFill>
                <a:effectLst>
                  <a:outerShdw blurRad="38100" dist="38100" dir="2700000" algn="tl">
                    <a:srgbClr val="000000"/>
                  </a:outerShdw>
                </a:effectLst>
                <a:latin typeface="+mn-lt"/>
              </a:defRPr>
            </a:lvl2pPr>
            <a:lvl3pPr marL="1143000" indent="-228600" algn="l" rtl="0" eaLnBrk="0" fontAlgn="base" hangingPunct="0">
              <a:spcBef>
                <a:spcPct val="20000"/>
              </a:spcBef>
              <a:spcAft>
                <a:spcPct val="0"/>
              </a:spcAft>
              <a:buClr>
                <a:schemeClr val="tx2"/>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mn-lt"/>
              </a:defRPr>
            </a:lvl3pPr>
            <a:lvl4pPr marL="1600200" indent="-228600" algn="l" rtl="0" eaLnBrk="0" fontAlgn="base" hangingPunct="0">
              <a:spcBef>
                <a:spcPct val="20000"/>
              </a:spcBef>
              <a:spcAft>
                <a:spcPct val="0"/>
              </a:spcAft>
              <a:buClr>
                <a:schemeClr val="accent2"/>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4pPr>
            <a:lvl5pPr marL="2057400" indent="-228600" algn="l" rtl="0" eaLnBrk="0" fontAlgn="base" hangingPunct="0">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5pPr>
            <a:lvl6pPr marL="25146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6pPr>
            <a:lvl7pPr marL="29718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7pPr>
            <a:lvl8pPr marL="34290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8pPr>
            <a:lvl9pPr marL="3886200" indent="-228600" algn="l" rtl="0" eaLnBrk="1" fontAlgn="base" hangingPunct="1">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mn-lt"/>
              </a:defRPr>
            </a:lvl9pPr>
          </a:lstStyle>
          <a:p>
            <a:pPr eaLnBrk="1" hangingPunct="1">
              <a:defRPr/>
            </a:pPr>
            <a:r>
              <a:rPr lang="zh-CN" sz="2000" dirty="0" smtClean="0">
                <a:effectLst/>
                <a:ea typeface="宋体" panose="02010600030101010101" pitchFamily="2" charset="-122"/>
                <a:sym typeface="+mn-ea"/>
              </a:rPr>
              <a:t>我们平常使用的算数运算符和赋值运算符都属于二元运算符。</a:t>
            </a:r>
            <a:endParaRPr lang="zh-CN" sz="2000" dirty="0" smtClean="0">
              <a:effectLst/>
              <a:ea typeface="宋体" panose="02010600030101010101" pitchFamily="2" charset="-122"/>
              <a:sym typeface="+mn-ea"/>
            </a:endParaRPr>
          </a:p>
          <a:p>
            <a:pPr marL="0" indent="0" eaLnBrk="1" hangingPunct="1">
              <a:buNone/>
              <a:defRPr/>
            </a:pPr>
            <a:endParaRPr lang="zh-CN" sz="2000" dirty="0" smtClean="0">
              <a:effectLst/>
              <a:ea typeface="宋体" panose="02010600030101010101" pitchFamily="2" charset="-122"/>
              <a:sym typeface="+mn-ea"/>
            </a:endParaRPr>
          </a:p>
          <a:p>
            <a:pPr marL="342900" lvl="0" indent="-342900" eaLnBrk="1" hangingPunct="1">
              <a:buFont typeface="Wingdings" panose="05000000000000000000" charset="0"/>
              <a:buChar char="n"/>
              <a:defRPr/>
            </a:pPr>
            <a:endParaRPr lang="zh-CN" altLang="en-US" sz="1750" dirty="0" smtClean="0">
              <a:effectLst/>
              <a:ea typeface="宋体" panose="02010600030101010101" pitchFamily="2" charset="-122"/>
              <a:sym typeface="+mn-ea"/>
            </a:endParaRPr>
          </a:p>
        </p:txBody>
      </p:sp>
      <p:pic>
        <p:nvPicPr>
          <p:cNvPr id="5" name="图片 4"/>
          <p:cNvPicPr>
            <a:picLocks noChangeAspect="1"/>
          </p:cNvPicPr>
          <p:nvPr/>
        </p:nvPicPr>
        <p:blipFill>
          <a:blip r:embed="rId2"/>
          <a:stretch>
            <a:fillRect/>
          </a:stretch>
        </p:blipFill>
        <p:spPr>
          <a:xfrm>
            <a:off x="6438900" y="2229485"/>
            <a:ext cx="4000500" cy="3590925"/>
          </a:xfrm>
          <a:prstGeom prst="rect">
            <a:avLst/>
          </a:prstGeom>
        </p:spPr>
      </p:pic>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fontScheme name="默认设计模板">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宋体" panose="02010600030101010101" pitchFamily="2" charset="-122"/>
          </a:defRPr>
        </a:defPPr>
      </a:lstStyle>
    </a:lnDef>
  </a:objectDefaults>
  <a:extraClrSchemeLst>
    <a:extraClrScheme>
      <a:clrScheme name="默认设计模板 1">
        <a:dk1>
          <a:srgbClr val="000000"/>
        </a:dk1>
        <a:lt1>
          <a:srgbClr val="FFFFFF"/>
        </a:lt1>
        <a:dk2>
          <a:srgbClr val="000000"/>
        </a:dk2>
        <a:lt2>
          <a:srgbClr val="808080"/>
        </a:lt2>
        <a:accent1>
          <a:srgbClr val="CFDEF3"/>
        </a:accent1>
        <a:accent2>
          <a:srgbClr val="333399"/>
        </a:accent2>
        <a:accent3>
          <a:srgbClr val="FFFFFF"/>
        </a:accent3>
        <a:accent4>
          <a:srgbClr val="000000"/>
        </a:accent4>
        <a:accent5>
          <a:srgbClr val="E4ECF8"/>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7CCFF"/>
        </a:accent1>
        <a:accent2>
          <a:srgbClr val="CCCCFF"/>
        </a:accent2>
        <a:accent3>
          <a:srgbClr val="FFFFFF"/>
        </a:accent3>
        <a:accent4>
          <a:srgbClr val="000000"/>
        </a:accent4>
        <a:accent5>
          <a:srgbClr val="C9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2141</Words>
  <Application>WPS 演示</Application>
  <PresentationFormat>全屏显示(4:3)</PresentationFormat>
  <Paragraphs>174</Paragraphs>
  <Slides>14</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宋体</vt:lpstr>
      <vt:lpstr>Wingdings</vt:lpstr>
      <vt:lpstr>微软雅黑</vt:lpstr>
      <vt:lpstr>Calibri</vt:lpstr>
      <vt:lpstr>Wingdings</vt:lpstr>
      <vt:lpstr>Arial Unicode MS</vt:lpstr>
      <vt:lpstr>默认设计模板</vt:lpstr>
      <vt:lpstr>PowerPoint 演示文稿</vt:lpstr>
      <vt:lpstr>PowerPoint 演示文稿</vt:lpstr>
      <vt:lpstr>运算符重载限制</vt:lpstr>
      <vt:lpstr>运算符重载规则</vt:lpstr>
      <vt:lpstr>运算符重载的两种方法</vt:lpstr>
      <vt:lpstr>单目运算符重载</vt:lpstr>
      <vt:lpstr>重载++、--</vt:lpstr>
      <vt:lpstr>双目运算符重载</vt:lpstr>
      <vt:lpstr>算术运算符重载</vt:lpstr>
      <vt:lpstr>关系运算符重载</vt:lpstr>
      <vt:lpstr>赋值运算符</vt:lpstr>
      <vt:lpstr> 输入/输出运算符重载</vt:lpstr>
      <vt:lpstr>重载[],()</vt:lpstr>
      <vt:lpstr>用户自定义字面量(重载后缀)</vt:lpstr>
    </vt:vector>
  </TitlesOfParts>
  <Company>SONG.NET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章节名称</dc:title>
  <dc:creator>Nick</dc:creator>
  <cp:keywords>Python</cp:keywords>
  <cp:lastModifiedBy>女司机不是老司机</cp:lastModifiedBy>
  <cp:revision>352</cp:revision>
  <dcterms:created xsi:type="dcterms:W3CDTF">2019-03-13T07:58:00Z</dcterms:created>
  <dcterms:modified xsi:type="dcterms:W3CDTF">2021-03-02T08:27:36Z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