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2" r:id="rId3"/>
    <p:sldId id="407" r:id="rId4"/>
    <p:sldId id="365" r:id="rId5"/>
    <p:sldId id="366" r:id="rId7"/>
    <p:sldId id="437" r:id="rId8"/>
    <p:sldId id="439" r:id="rId9"/>
    <p:sldId id="438" r:id="rId10"/>
    <p:sldId id="415" r:id="rId11"/>
    <p:sldId id="440" r:id="rId12"/>
    <p:sldId id="441" r:id="rId13"/>
    <p:sldId id="442" r:id="rId14"/>
    <p:sldId id="443" r:id="rId15"/>
    <p:sldId id="450" r:id="rId16"/>
    <p:sldId id="451" r:id="rId17"/>
    <p:sldId id="452" r:id="rId18"/>
    <p:sldId id="453" r:id="rId19"/>
    <p:sldId id="454" r:id="rId20"/>
    <p:sldId id="455" r:id="rId21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7" autoAdjust="0"/>
    <p:restoredTop sz="94671"/>
  </p:normalViewPr>
  <p:slideViewPr>
    <p:cSldViewPr snapToGrid="0" snapToObjects="1">
      <p:cViewPr>
        <p:scale>
          <a:sx n="150" d="100"/>
          <a:sy n="150" d="100"/>
        </p:scale>
        <p:origin x="-94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7519FF-9B75-42FA-930C-423FD584F4E5}" type="datetime1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19BF1B-DF77-46E0-B99B-7050B4050F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VIPC语言\PPT素材\bk1.pngbk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875088"/>
            <a:ext cx="85344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4168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www.newer</a:t>
            </a:r>
            <a:r>
              <a:rPr lang="en-US" altLang="zh-CN"/>
              <a:t>2001</a:t>
            </a:r>
            <a:r>
              <a:rPr lang="zh-CN" altLang="en-US"/>
              <a:t>.com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087299-9EAF-452F-BBE3-7D76265C7A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VIPC语言\PPT素材\bk1_title.jpg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-8763"/>
            <a:ext cx="12192000" cy="63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829300" cy="638175"/>
          </a:xfrm>
        </p:spPr>
        <p:txBody>
          <a:bodyPr/>
          <a:lstStyle/>
          <a:p>
            <a:r>
              <a:rPr lang="zh-CN" altLang="en-US"/>
              <a:t>类的继承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12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www.newer2001.com</a:t>
            </a: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3DFA14-18B8-4019-9CD1-95C91D91CC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/>
          <p:nvPr/>
        </p:nvSpPr>
        <p:spPr>
          <a:xfrm>
            <a:off x="4188460" y="1444308"/>
            <a:ext cx="381508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第九节 模板</a:t>
            </a:r>
            <a:endParaRPr lang="zh-CN" altLang="en-US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8565" y="1898650"/>
            <a:ext cx="1123950" cy="2476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单个类模板语法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定义一个类模板非常简单，重要的是如何去用类模板定义对象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~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如果没有指定模板的参数列表，编译器是会报错的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指定参数列表只需要在类名的后面加上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类型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&gt;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即可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类模板不代表一个具体的、实际的类,而代表一类类。实际上,类模板的使用就是将类模板实例化成一个具体的类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只有那些被调用的成员函数，才会产生这些函数的实例化代码。对于类模板，成员函数只有在被使用的时候才会被实例化。显然，这样可以节省空间和时间；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如果类模板中含有静态成员，那么用来实例化的每种类型，都会实例化这些静态成员。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切记，要作为模板参数类型，唯一的要求就是：该类型必须提供被调用的所有操作</a:t>
            </a:r>
            <a:r>
              <a:rPr lang="en-US" altLang="zh-CN" sz="1750" dirty="0" smtClean="0">
                <a:solidFill>
                  <a:schemeClr val="bg1">
                    <a:lumMod val="65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bg1">
                    <a:lumMod val="65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和第八页模板调用机制一样</a:t>
            </a:r>
            <a:r>
              <a:rPr lang="en-US" altLang="zh-CN" sz="1750" dirty="0" smtClean="0">
                <a:solidFill>
                  <a:schemeClr val="bg1">
                    <a:lumMod val="65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zh-CN" altLang="en-US" sz="1750" dirty="0" smtClean="0">
              <a:solidFill>
                <a:schemeClr val="bg1">
                  <a:lumMod val="65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bg1">
                  <a:lumMod val="65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475" y="1898650"/>
            <a:ext cx="2962275" cy="190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565" y="2472055"/>
            <a:ext cx="1438910" cy="250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继承中的类模板</a:t>
            </a:r>
            <a:r>
              <a:rPr lang="en-US" altLang="zh-CN"/>
              <a:t>——</a:t>
            </a:r>
            <a:r>
              <a:rPr lang="zh-CN" altLang="en-US"/>
              <a:t>普通类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子类从模板类继承的时候,需要让编译器知道</a:t>
            </a: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父类的数据类型具体是什么(数据类型的本质:</a:t>
            </a: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如何</a:t>
            </a: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分配内存空间</a:t>
            </a:r>
            <a:r>
              <a:rPr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0" y="2261235"/>
            <a:ext cx="3331845" cy="3066415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5401945" y="2113280"/>
            <a:ext cx="2537460" cy="991235"/>
          </a:xfrm>
          <a:prstGeom prst="cloudCallout">
            <a:avLst>
              <a:gd name="adj1" fmla="val -108433"/>
              <a:gd name="adj2" fmla="val 1303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实例化抽象类参数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075" y="4751070"/>
            <a:ext cx="1219200" cy="485775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>
          <a:xfrm>
            <a:off x="7928610" y="2631440"/>
            <a:ext cx="2981325" cy="1424305"/>
          </a:xfrm>
          <a:prstGeom prst="cloudCallout">
            <a:avLst>
              <a:gd name="adj1" fmla="val -76283"/>
              <a:gd name="adj2" fmla="val 1043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用派生的普通类定义对象时不需要指定类型列表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继承中的类模板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类模板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可以从类模板中派生类模板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代码看起来没有问题，但是在子类中使用父类的成员，会提示找不到标识符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那怎么用呢？有两种方法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this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指针访问：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 父类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::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访问  ：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6230" y="2811780"/>
            <a:ext cx="3567430" cy="3061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005" y="1890395"/>
            <a:ext cx="1733550" cy="200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825" y="2569845"/>
            <a:ext cx="790575" cy="257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280" y="2892425"/>
            <a:ext cx="1076325" cy="238125"/>
          </a:xfrm>
          <a:prstGeom prst="rect">
            <a:avLst/>
          </a:prstGeom>
        </p:spPr>
      </p:pic>
      <p:sp>
        <p:nvSpPr>
          <p:cNvPr id="8" name="云形标注 7"/>
          <p:cNvSpPr/>
          <p:nvPr/>
        </p:nvSpPr>
        <p:spPr>
          <a:xfrm>
            <a:off x="2229485" y="4204970"/>
            <a:ext cx="2748915" cy="1851025"/>
          </a:xfrm>
          <a:prstGeom prst="cloudCallout">
            <a:avLst>
              <a:gd name="adj1" fmla="val 23504"/>
              <a:gd name="adj2" fmla="val -769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不要问我为什么我也不知道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340" y="5059045"/>
            <a:ext cx="845185" cy="8147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5745" y="4518660"/>
            <a:ext cx="2952750" cy="1162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6625"/>
            <a:ext cx="5562600" cy="40767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类模板和函数实现分离研究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把类改成类模板，然后把函数的实现放到类外，和不同的文件中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类模板之函数写在类的内部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写在内部没有任何问题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bg1">
                  <a:lumMod val="65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6380" y="1958975"/>
            <a:ext cx="5162550" cy="3952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10" y="3001010"/>
            <a:ext cx="3429000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8482965" cy="638175"/>
          </a:xfrm>
        </p:spPr>
        <p:txBody>
          <a:bodyPr/>
          <a:p>
            <a:r>
              <a:rPr lang="zh-CN" altLang="en-US" sz="3200">
                <a:sym typeface="+mn-ea"/>
              </a:rPr>
              <a:t>类模板之函数写在类的外部</a:t>
            </a:r>
            <a:r>
              <a:rPr lang="en-US" altLang="zh-CN" sz="3200">
                <a:sym typeface="+mn-ea"/>
              </a:rPr>
              <a:t>—</a:t>
            </a:r>
            <a:r>
              <a:rPr lang="zh-CN" altLang="en-US" sz="3200">
                <a:sym typeface="+mn-ea"/>
              </a:rPr>
              <a:t>同一</a:t>
            </a:r>
            <a:r>
              <a:rPr lang="en-US" altLang="zh-CN" sz="3200">
                <a:sym typeface="+mn-ea"/>
              </a:rPr>
              <a:t>CPP</a:t>
            </a:r>
            <a:r>
              <a:rPr lang="zh-CN" altLang="en-US" sz="3200">
                <a:sym typeface="+mn-ea"/>
              </a:rPr>
              <a:t>中</a:t>
            </a:r>
            <a:endParaRPr lang="zh-CN" altLang="en-US" sz="32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4375" y="1731645"/>
            <a:ext cx="4153535" cy="4957445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友元函数会报错，提示找不到函数实现，这个时候需要在类之前申明友元函数，此之前还需要先申明类（不要忘记加模板参数哦）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从这里就可以看出，不要滥用友元函数，否则神仙也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    救不了，不信我们看下一个案例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~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bg1">
                  <a:lumMod val="65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8120380" cy="638175"/>
          </a:xfrm>
        </p:spPr>
        <p:txBody>
          <a:bodyPr/>
          <a:p>
            <a:r>
              <a:rPr lang="zh-CN" altLang="en-US" sz="3200">
                <a:sym typeface="+mn-ea"/>
              </a:rPr>
              <a:t>类模板之函数写在类的外部</a:t>
            </a:r>
            <a:r>
              <a:rPr lang="en-US" altLang="zh-CN" sz="3200">
                <a:sym typeface="+mn-ea"/>
              </a:rPr>
              <a:t>—</a:t>
            </a:r>
            <a:r>
              <a:rPr lang="zh-CN" altLang="en-US" sz="3200">
                <a:sym typeface="+mn-ea"/>
              </a:rPr>
              <a:t>不同</a:t>
            </a:r>
            <a:r>
              <a:rPr lang="en-US" altLang="zh-CN" sz="3200">
                <a:sym typeface="+mn-ea"/>
              </a:rPr>
              <a:t>h</a:t>
            </a:r>
            <a:r>
              <a:rPr lang="zh-CN" altLang="en-US" sz="3200">
                <a:sym typeface="+mn-ea"/>
              </a:rPr>
              <a:t>和</a:t>
            </a:r>
            <a:r>
              <a:rPr lang="en-US" altLang="zh-CN" sz="3200">
                <a:sym typeface="+mn-ea"/>
              </a:rPr>
              <a:t>cpp</a:t>
            </a:r>
            <a:r>
              <a:rPr lang="zh-CN" altLang="en-US" sz="3200">
                <a:sym typeface="+mn-ea"/>
              </a:rPr>
              <a:t>中</a:t>
            </a:r>
            <a:endParaRPr lang="zh-CN" altLang="en-US" sz="32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1410" y="638175"/>
            <a:ext cx="5537200" cy="3187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995" y="638175"/>
            <a:ext cx="3686810" cy="3715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10" y="3950970"/>
            <a:ext cx="3667125" cy="236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105" y="4644390"/>
            <a:ext cx="6743700" cy="1838325"/>
          </a:xfrm>
          <a:prstGeom prst="rect">
            <a:avLst/>
          </a:prstGeom>
        </p:spPr>
      </p:pic>
      <p:sp>
        <p:nvSpPr>
          <p:cNvPr id="7" name="椭圆形标注 6"/>
          <p:cNvSpPr/>
          <p:nvPr/>
        </p:nvSpPr>
        <p:spPr>
          <a:xfrm>
            <a:off x="3858895" y="1066165"/>
            <a:ext cx="1480185" cy="433070"/>
          </a:xfrm>
          <a:prstGeom prst="wedgeEllipseCallout">
            <a:avLst>
              <a:gd name="adj1" fmla="val -71688"/>
              <a:gd name="adj2" fmla="val 1236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头文件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形标注 7"/>
          <p:cNvSpPr/>
          <p:nvPr/>
        </p:nvSpPr>
        <p:spPr>
          <a:xfrm>
            <a:off x="10562590" y="1678940"/>
            <a:ext cx="1439545" cy="433070"/>
          </a:xfrm>
          <a:prstGeom prst="wedgeEllipseCallout">
            <a:avLst>
              <a:gd name="adj1" fmla="val -71688"/>
              <a:gd name="adj2" fmla="val 1236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源文件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3435985" y="3656965"/>
            <a:ext cx="1828800" cy="443865"/>
          </a:xfrm>
          <a:prstGeom prst="wedgeEllipseCallout">
            <a:avLst>
              <a:gd name="adj1" fmla="val -71688"/>
              <a:gd name="adj2" fmla="val 1236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测试文件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5677535" y="3021330"/>
            <a:ext cx="1870075" cy="1332230"/>
          </a:xfrm>
          <a:prstGeom prst="cloudCallout">
            <a:avLst>
              <a:gd name="adj1" fmla="val -21409"/>
              <a:gd name="adj2" fmla="val 6801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咚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~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报错，为什么？怎么解决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上面的报错解决方案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可以在测试文件中包含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Complex.cpp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文件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最好的办法就是把定义和实现写在同一个文件中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bg1">
                  <a:lumMod val="65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0" y="2268220"/>
            <a:ext cx="366712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类模板在项目开发中的应用 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请设计一个数组模板类（ MyVector ），完成对int、char、Teacher类型元素的管理。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altLang="en-US" sz="1750" dirty="0" smtClean="0">
              <a:solidFill>
                <a:schemeClr val="bg1">
                  <a:lumMod val="65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0" y="2920365"/>
            <a:ext cx="5334000" cy="2867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917815" cy="638175"/>
          </a:xfrm>
        </p:spPr>
        <p:txBody>
          <a:bodyPr/>
          <a:p>
            <a:r>
              <a:rPr lang="zh-CN"/>
              <a:t>什么是模板</a:t>
            </a:r>
            <a:endParaRPr lang="zh-CN"/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4705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模板是泛型编程的基础，泛型编程即以一种独立于任何特定类型的方式编写代码。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模板是创建泛型类或函数的蓝图或公式。库容器，比如迭代器和算法，都是泛型编程的例子，它们都使用了模板的概念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模板是一种对类型进行参数化的工具，通常有两种形式：</a:t>
            </a:r>
            <a:r>
              <a:rPr lang="zh-CN" sz="200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宋体" panose="02010600030101010101" pitchFamily="2" charset="-122"/>
                <a:sym typeface="+mn-ea"/>
              </a:rPr>
              <a:t>函数模板</a:t>
            </a: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和</a:t>
            </a:r>
            <a:r>
              <a:rPr lang="zh-CN" sz="200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ea typeface="宋体" panose="02010600030101010101" pitchFamily="2" charset="-122"/>
                <a:sym typeface="+mn-ea"/>
              </a:rPr>
              <a:t>类模板</a:t>
            </a:r>
            <a:endParaRPr lang="zh-CN" sz="200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smtClean="0">
                <a:effectLst/>
                <a:ea typeface="宋体" panose="02010600030101010101" pitchFamily="2" charset="-122"/>
                <a:sym typeface="+mn-ea"/>
              </a:rPr>
              <a:t>函数模板 </a:t>
            </a:r>
            <a:r>
              <a:rPr lang="en-US" altLang="zh-CN" sz="1750" smtClean="0"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sz="1750" smtClean="0">
                <a:effectLst/>
                <a:ea typeface="宋体" panose="02010600030101010101" pitchFamily="2" charset="-122"/>
                <a:sym typeface="+mn-ea"/>
              </a:rPr>
              <a:t>针对仅参数类型不同的函数</a:t>
            </a:r>
            <a:endParaRPr lang="zh-CN" sz="175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smtClean="0">
                <a:effectLst/>
                <a:ea typeface="宋体" panose="02010600030101010101" pitchFamily="2" charset="-122"/>
                <a:sym typeface="+mn-ea"/>
              </a:rPr>
              <a:t>类模板 </a:t>
            </a:r>
            <a:r>
              <a:rPr lang="en-US" altLang="zh-CN" sz="1750" smtClean="0"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sz="1750" smtClean="0">
                <a:effectLst/>
                <a:ea typeface="宋体" panose="02010600030101010101" pitchFamily="2" charset="-122"/>
                <a:sym typeface="+mn-ea"/>
              </a:rPr>
              <a:t>针对仅数据成员和成员函数类型不同的类</a:t>
            </a:r>
            <a:endParaRPr lang="zh-CN" sz="175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smtClean="0">
                <a:effectLst/>
                <a:ea typeface="宋体" panose="02010600030101010101" pitchFamily="2" charset="-122"/>
                <a:sym typeface="+mn-ea"/>
              </a:rPr>
              <a:t>函数模板和模板函数</a:t>
            </a:r>
            <a:endParaRPr lang="zh-CN" sz="175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smtClean="0">
                <a:effectLst/>
                <a:ea typeface="宋体" panose="02010600030101010101" pitchFamily="2" charset="-122"/>
                <a:sym typeface="+mn-ea"/>
              </a:rPr>
              <a:t>类模板和模板类</a:t>
            </a:r>
            <a:endParaRPr lang="zh-CN" sz="175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使用模板的目的就是能够让程序员编写与类型无关的代码</a:t>
            </a:r>
            <a:endParaRPr lang="zh-CN" sz="20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4208780" y="3766185"/>
            <a:ext cx="76200" cy="654050"/>
          </a:xfrm>
          <a:prstGeom prst="rightBrace">
            <a:avLst>
              <a:gd name="adj1" fmla="val 5217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05960" y="3908425"/>
            <a:ext cx="2665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不要纠结，怎么叫都行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6896735" cy="638175"/>
          </a:xfrm>
        </p:spPr>
        <p:txBody>
          <a:bodyPr/>
          <a:p>
            <a:r>
              <a:rPr lang="zh-CN" altLang="en-US"/>
              <a:t>函数模板</a:t>
            </a:r>
            <a:r>
              <a:rPr lang="en-US" altLang="zh-CN"/>
              <a:t>——</a:t>
            </a:r>
            <a:r>
              <a:rPr lang="zh-CN" altLang="en-US"/>
              <a:t>为什么要用模板</a:t>
            </a:r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862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假如设计一个求两参数最大值的函数，在实践中我们可能需要定义三个函数：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这些函数几乎相同，唯一的区别就是形参类型不同。在这种情况下，不必定义多个函数，只需在模板中定义一次即可。在调用函数时系统会根据实参的类型来取代模板中的虚拟类型，从而实现了不同函数的功能。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函数模板定义格式：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模板形参表使用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typename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或者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class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定义，class 与typename 是没有区别的，class 出现的比较早，现在一般使用typename</a:t>
            </a:r>
            <a:endParaRPr lang="zh-CN" altLang="en-US" sz="200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1475" y="1353185"/>
            <a:ext cx="5067300" cy="72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3820160"/>
            <a:ext cx="3752850" cy="116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30" y="5547995"/>
            <a:ext cx="3048000" cy="1133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9980" y="1294765"/>
            <a:ext cx="3990975" cy="4762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olidFill>
                  <a:schemeClr val="bg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函数模板调用</a:t>
            </a:r>
            <a:endParaRPr lang="zh-CN" altLang="en-US" b="1" dirty="0" smtClean="0">
              <a:solidFill>
                <a:schemeClr val="bg1"/>
              </a:solidFill>
              <a:effectLst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对于函数模板，有两种调用方式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显示类型调用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自动类型推导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显示调用需要在函数调用处的函数名后面加上类型参数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自动类型推导会根据用户传的数据的类型进行推导，但是两个参数的类型必须一致，否则会报错。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那么需要传两个不一样的参数要怎么做呢？写两个类型参数列表就可以了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980" y="1771015"/>
            <a:ext cx="2819400" cy="2762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255" y="4185285"/>
            <a:ext cx="3114675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模板函数练习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9225" y="1621155"/>
            <a:ext cx="3651250" cy="4558030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写一个能对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int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char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double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类型进行排序的函数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函数模板和普通函数的区别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835" y="2673350"/>
            <a:ext cx="4791075" cy="21431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60" y="5031105"/>
            <a:ext cx="7839075" cy="733425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函数模板不提供隐式的数据类型转换  必须是严格的匹配</a:t>
            </a: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普通函数能够进行自动类型转换</a:t>
            </a: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函数模板遇上函数重载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函数模板和普通函数在一起的调用规则：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 1 函数模板可以像普通函数一样被重载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2 C++编译器优先考虑普通函数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3 如果函数模板可以产生一个更好的匹配，那么选择模板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4 可以通过空模板实参列表的语法限定编译器只通过模板匹配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9015" y="3096895"/>
          <a:ext cx="3109595" cy="117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71295" imgH="566420" progId="Package">
                  <p:embed/>
                </p:oleObj>
              </mc:Choice>
              <mc:Fallback>
                <p:oleObj name="" r:id="rId1" imgW="1471295" imgH="56642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89015" y="3096895"/>
                        <a:ext cx="3109595" cy="1170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733165"/>
            <a:ext cx="4041775" cy="2644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80" y="4486275"/>
            <a:ext cx="5725795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函数模板机制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6064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编译器并不是把模板编译成一个可以处理任何类型的单一实体；而是对于实例化模板参数的每种类型，都从模板产生一个不同的实体。这种用具体类型代替模板参数的过程叫做实例化，它产生了一个模板的实例。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于是，模板被编译了两次，分别发生在：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（1）实例化之前，先检查模板代码本身，查看语法是否正确；在这里会发现错误的语法，如遗漏分号等。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（2）在实例化期间，检查模板代码，查看是否所有的调用都有效。在这里会发现无效的调用，如该实例化类型不支持某些函数调用(该类型没有提供模板所需要使用到的操作)等。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5525" y="4427220"/>
            <a:ext cx="2933700" cy="1114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5726430"/>
            <a:ext cx="4410075" cy="266700"/>
          </a:xfrm>
          <a:prstGeom prst="rect">
            <a:avLst/>
          </a:prstGeom>
        </p:spPr>
      </p:pic>
      <p:sp>
        <p:nvSpPr>
          <p:cNvPr id="8" name="云形标注 7"/>
          <p:cNvSpPr/>
          <p:nvPr/>
        </p:nvSpPr>
        <p:spPr>
          <a:xfrm>
            <a:off x="7171055" y="4427220"/>
            <a:ext cx="3912235" cy="1966595"/>
          </a:xfrm>
          <a:prstGeom prst="cloudCallout">
            <a:avLst>
              <a:gd name="adj1" fmla="val -98190"/>
              <a:gd name="adj2" fmla="val -5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在定义函数模板的时候只要代码没有语法错误就可以通过，但是在调用时会检查，调用是否有效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类模板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类模板与函数模板的定义和使用类似。 有时，有两个或多个类，其功能是相同的，仅仅是数据类型不同，如下面语句声明了一个类：</a:t>
            </a: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类模板用于实现类所需数据的类型参数化 </a:t>
            </a: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类模板在表示如数组、表、图等数据结构显得特别重要，这些数据结构的表示和算法不受所包含的元素类型的影响</a:t>
            </a:r>
            <a:r>
              <a:rPr 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(STL)</a:t>
            </a:r>
            <a:endParaRPr 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8030" y="1730375"/>
            <a:ext cx="2599690" cy="3147695"/>
          </a:xfrm>
          <a:prstGeom prst="rect">
            <a:avLst/>
          </a:prstGeom>
        </p:spPr>
      </p:pic>
      <p:sp>
        <p:nvSpPr>
          <p:cNvPr id="4" name="云形标注 3"/>
          <p:cNvSpPr/>
          <p:nvPr/>
        </p:nvSpPr>
        <p:spPr>
          <a:xfrm>
            <a:off x="5814695" y="1793240"/>
            <a:ext cx="3435985" cy="1489710"/>
          </a:xfrm>
          <a:prstGeom prst="cloudCallout">
            <a:avLst>
              <a:gd name="adj1" fmla="val -97052"/>
              <a:gd name="adj2" fmla="val -447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模板的参数类型定义写在类的定义之前，在类里的任意位置都可以使用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755,&quot;width&quot;:4620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2085</Words>
  <Application>WPS 演示</Application>
  <PresentationFormat>全屏显示(4:3)</PresentationFormat>
  <Paragraphs>174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默认设计模板</vt:lpstr>
      <vt:lpstr>Package</vt:lpstr>
      <vt:lpstr>PowerPoint 演示文稿</vt:lpstr>
      <vt:lpstr>什么是模板</vt:lpstr>
      <vt:lpstr>函数模板——为什么要用模板</vt:lpstr>
      <vt:lpstr>函数模板调用</vt:lpstr>
      <vt:lpstr>模板函数练习</vt:lpstr>
      <vt:lpstr>函数模板和普通函数的区别</vt:lpstr>
      <vt:lpstr>函数模板遇上函数重载</vt:lpstr>
      <vt:lpstr>函数模板机制</vt:lpstr>
      <vt:lpstr>类模板</vt:lpstr>
      <vt:lpstr>单个类模板语法</vt:lpstr>
      <vt:lpstr>继承中的类模板——普通类</vt:lpstr>
      <vt:lpstr>继承中的类模板——类模板</vt:lpstr>
      <vt:lpstr>类模板和函数实现分离研究</vt:lpstr>
      <vt:lpstr>类模板之函数写在类的内部</vt:lpstr>
      <vt:lpstr>类模板之函数写在类的外部—同一CPP中</vt:lpstr>
      <vt:lpstr>类模板之函数写在类的外部—不同h和cpp中</vt:lpstr>
      <vt:lpstr>上面的报错解决方案</vt:lpstr>
      <vt:lpstr>类模板在项目开发中的应用 </vt:lpstr>
    </vt:vector>
  </TitlesOfParts>
  <Company>SONG.NET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章节名称</dc:title>
  <dc:creator>Nick</dc:creator>
  <cp:keywords>Python</cp:keywords>
  <cp:lastModifiedBy>女司机不是老司机</cp:lastModifiedBy>
  <cp:revision>438</cp:revision>
  <dcterms:created xsi:type="dcterms:W3CDTF">2019-03-13T07:58:00Z</dcterms:created>
  <dcterms:modified xsi:type="dcterms:W3CDTF">2020-09-04T08:50:02Z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