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2" r:id="rId3"/>
    <p:sldId id="407" r:id="rId4"/>
    <p:sldId id="366" r:id="rId5"/>
    <p:sldId id="431" r:id="rId6"/>
    <p:sldId id="415" r:id="rId7"/>
    <p:sldId id="422" r:id="rId8"/>
    <p:sldId id="423" r:id="rId9"/>
    <p:sldId id="428" r:id="rId10"/>
    <p:sldId id="432" r:id="rId11"/>
    <p:sldId id="429" r:id="rId12"/>
    <p:sldId id="430" r:id="rId13"/>
    <p:sldId id="424" r:id="rId14"/>
    <p:sldId id="425" r:id="rId15"/>
    <p:sldId id="426" r:id="rId16"/>
    <p:sldId id="427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预编译处理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4084320" y="1444308"/>
            <a:ext cx="3889375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第八节 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I/O——</a:t>
            </a:r>
            <a:r>
              <a:rPr lang="zh-CN" altLang="en-US"/>
              <a:t>读、写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460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有两种读写文件的方式：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通过流运算符  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&lt;&lt;   &gt;&gt;</a:t>
            </a:r>
            <a:endParaRPr lang="en-US" altLang="zh-CN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通过成员函数 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write  read</a:t>
            </a:r>
            <a:endParaRPr lang="en-US" altLang="zh-CN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en-US" altLang="zh-CN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例如：编写程序，读取一个文件内容并复制到另一个文件中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53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en-US" altLang="zh-CN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3036570"/>
            <a:ext cx="3419475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65" y="2931160"/>
            <a:ext cx="2774950" cy="3158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65" y="4219575"/>
            <a:ext cx="23241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I/O——</a:t>
            </a:r>
            <a:r>
              <a:rPr lang="zh-CN" altLang="en-US"/>
              <a:t>文件位置指针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460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1800" dirty="0" smtClean="0">
                <a:effectLst/>
                <a:ea typeface="宋体" panose="02010600030101010101" pitchFamily="2" charset="-122"/>
                <a:sym typeface="+mn-ea"/>
              </a:rPr>
              <a:t>istream 和 ostream 都提供了用于重新定位文件位置指针的成员函数。这些成员函数包括关于 istream 的 seekg（"seek get"）和关于 ostream 的 seekp（"seek put"）。</a:t>
            </a:r>
            <a:endParaRPr lang="zh-CN" sz="18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en-US" altLang="zh-CN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seekg 和 seekp 的参数通常是一个长整型。第二个参数可以用于指定查找方向。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查找方向：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ios::beg</a:t>
            </a:r>
            <a:r>
              <a:rPr lang="en-US" alt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默认的，从流的开头开始定位</a:t>
            </a:r>
            <a:endParaRPr lang="zh-CN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ios::cur</a:t>
            </a:r>
            <a:r>
              <a:rPr lang="en-US" alt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从流的当前位置开始定位</a:t>
            </a:r>
            <a:endParaRPr lang="zh-CN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ios::end</a:t>
            </a:r>
            <a:r>
              <a:rPr lang="en-US" alt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从流的末尾开始定位</a:t>
            </a:r>
            <a:endParaRPr lang="zh-CN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310" y="3878580"/>
            <a:ext cx="494538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1）异常是一种程序控制机制，与函数机制独立和互补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　 	函数是一种以栈结构展开的上下函数衔接的程序控制系统,异常是另一种控制结构,它依附于栈结构,却可以同时设置多个异常类型作为网捕条件,从而以类型匹配在栈机制中跳跃回馈.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2）异常设计目的：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  	栈机制是一种高度节律性控制机制,面向对象编程却要求对象之间有方向、有目的的控制传动,从一开始，异常就是冲着改变程序控制结构，以适应面向对象程序更有效地工作这个主题，而不是仅为了进行错误处理。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异常设计出来之后，却发现在错误处理方面获得了最大的好处。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9325" y="837565"/>
            <a:ext cx="5817870" cy="331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异常处理语法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）若有异常则通过throw操作创建一个异常对象并抛掷。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2） 将可能抛出异常的程序段嵌在try块之中。控制通过正常的顺序执行到达try语句，然后执行try块内的保护段。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3） 如果在保护段执行期间没有引起异常，那么跟在try块后的catch子句就不执行。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4） catch子句按其在try块后出现的顺序被检查。匹配的catch子句将捕获并处理异常（或继续抛掷异常）。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5） 如果匹配的处理器未找到，则运行函数terminate将被自动调用，其缺省功能是调用abort终止程序。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6）处理不了的异常，可以在catch的最后一个分支，使用throw语法，向上扔。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异常处理</a:t>
            </a:r>
            <a:r>
              <a:rPr lang="en-US" altLang="zh-CN"/>
              <a:t>——被零整除案例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1193800"/>
            <a:ext cx="22860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0" y="1035685"/>
            <a:ext cx="2901950" cy="2459355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出现异常会跳过函数，直接进行异常匹配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异常处理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1)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为了加强程序的可读性，可以在函数声明中列出可能抛出的所有异常类型，例如：void func() throw (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type1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type2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); //这个函数func（）能够且只能抛出类型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type1,type2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及其子类型的异常。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2）如果在函数声明中没有包含异常接口声明，则此函数可以抛掷任何类型的异常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void func();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3）一个不抛掷任何类型异常的函数可以声明为：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  	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void func()  throw();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4168140"/>
            <a:ext cx="3400425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40" y="4168140"/>
            <a:ext cx="3543300" cy="1390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85" y="4177665"/>
            <a:ext cx="350520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17815" cy="638175"/>
          </a:xfrm>
        </p:spPr>
        <p:txBody>
          <a:bodyPr/>
          <a:p>
            <a:r>
              <a:rPr lang="zh-CN"/>
              <a:t>I/O流的概念和流类库的结构</a:t>
            </a:r>
            <a:endParaRPr lang="zh-CN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C++输入输出包含以下三个方面的内容：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    对系统指定的标准设备的输入和输出。即从键盘输入数据，输出到显示器屏幕。这种输入输出称为标准的输入输出，简称标准I/O。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    以外存磁盘文件为对象进行输入和输出，即从磁盘文件输入数据，数据输出到磁盘文件。以外存文件为对象的输入输出称为文件的输入输出，简称文件I/O。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    对内存中指定的空间进行输入和输出。通常指定一个字符数组作为存储空间(实际上可以利用该空间存储任何信息)。这种输入和输出称为字符串输入输出，简称串I/O。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C++编译系统提供了用于输入输出的iostream类库。iostream这个单词是由3个部 分组成的，即i-o-stream，意为输入输出流。</a:t>
            </a:r>
            <a:endParaRPr lang="zh-CN" sz="1575" b="1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6745" y="4768215"/>
            <a:ext cx="2710180" cy="173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标准输入流</a:t>
            </a:r>
            <a:endParaRPr lang="zh-CN" altLang="en-US"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ios:对流状态进行设置，虚基类;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streambuf:提供对数据的缓冲支持;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istream、ostream、iostream:提取与插入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cin: istream类对象，处理标准输入，即键盘输入;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cout: ostream类对象，处理标准输出，即屏幕输出;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cerr: ostream类对象，处理标准出错信息，提供不带缓冲区的输出;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clog: ostream类对象，处理标准出错信息，提供带缓冲区的输出;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标准输出流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标准输入流常见api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cin.get()			//</a:t>
            </a:r>
            <a:r>
              <a:rPr lang="zh-CN" altLang="en-US" sz="1400" dirty="0" smtClean="0">
                <a:effectLst/>
                <a:ea typeface="宋体" panose="02010600030101010101" pitchFamily="2" charset="-122"/>
                <a:sym typeface="+mn-ea"/>
              </a:rPr>
              <a:t>一次只能读取一个字符</a:t>
            </a:r>
            <a:endParaRPr lang="zh-CN" altLang="en-US" sz="14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cin.get(str,maxsize,endch)	</a:t>
            </a:r>
            <a:r>
              <a:rPr lang="en-US" altLang="zh-CN" sz="1400" dirty="0" smtClean="0">
                <a:effectLst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400" dirty="0" smtClean="0">
                <a:effectLst/>
                <a:ea typeface="宋体" panose="02010600030101010101" pitchFamily="2" charset="-122"/>
                <a:sym typeface="+mn-ea"/>
              </a:rPr>
              <a:t>可以读取字符串，但是超过长度的部分或者遇到结束字符，</a:t>
            </a:r>
            <a:r>
              <a:rPr lang="zh-CN" altLang="en-US" sz="1400" dirty="0" smtClean="0">
                <a:effectLst/>
                <a:ea typeface="宋体" panose="02010600030101010101" pitchFamily="2" charset="-122"/>
                <a:sym typeface="+mn-ea"/>
              </a:rPr>
              <a:t>会被截断</a:t>
            </a:r>
            <a:endParaRPr lang="zh-CN" altLang="en-US" sz="14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cin.getline() 		</a:t>
            </a:r>
            <a:r>
              <a:rPr lang="zh-CN" altLang="en-US" sz="14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//和上面的函数一样</a:t>
            </a:r>
            <a:endParaRPr lang="zh-CN" altLang="en-US" sz="14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endParaRPr lang="zh-CN" altLang="en-US" sz="14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endParaRPr lang="zh-CN" altLang="en-US" sz="14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cin&gt;&gt;str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输入字符串时，遇到空格会截断，所以最好用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cin.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getline()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标准输出流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格式化输出</a:t>
            </a: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两种使用方式：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A)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流成员函数进行输入输出格式控制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有些设置会全局生效，所以如果在一次输出过程中需要混杂多种格式，使用ios_base的成员函数来处理就显得很不方便。所以提供了iomanip库可以满足这种使用方式。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48815" y="1973580"/>
            <a:ext cx="6705600" cy="3267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98765" y="4188460"/>
            <a:ext cx="2236470" cy="105219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9599295" y="4188460"/>
            <a:ext cx="91440" cy="37211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41865" y="4037330"/>
            <a:ext cx="1830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精确小数点后面</a:t>
            </a:r>
            <a:r>
              <a:rPr lang="en-US" altLang="zh-CN"/>
              <a:t>n</a:t>
            </a:r>
            <a:r>
              <a:rPr lang="zh-CN" altLang="en-US"/>
              <a:t>位需要同时设置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标准输出流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通过#include &lt;iomanip&gt;提供的控制符，进行输入输出格式控制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上述接口与ios_base的格式控制成员是对应的，可以二者配合进行输出格式的精准控制。其中的精度控制默认是6位有效数字，科学计数法中的指数部分e为默认小写。setw设置的宽度如果小于字段宽度会失效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11151"/>
          <a:stretch>
            <a:fillRect/>
          </a:stretch>
        </p:blipFill>
        <p:spPr>
          <a:xfrm>
            <a:off x="1711325" y="1374775"/>
            <a:ext cx="9021445" cy="3167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4660900"/>
            <a:ext cx="65913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I/O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文件：字节流，程序员以字符为单位建立程序和数据项，计算机按位模式操作和处理这些字符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如何从文件读取流和向文件写入流。这就需要用到 C++ 中另一个标准库 fstream，它定义了三个新的数据类型：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endParaRPr lang="zh-CN" altLang="en-US" sz="14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4870" y="4751705"/>
            <a:ext cx="8029575" cy="168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15900"/>
          <a:stretch>
            <a:fillRect/>
          </a:stretch>
        </p:blipFill>
        <p:spPr>
          <a:xfrm>
            <a:off x="4443095" y="2649855"/>
            <a:ext cx="33051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I/O——</a:t>
            </a:r>
            <a:r>
              <a:rPr lang="zh-CN" altLang="en-US"/>
              <a:t>打开、关闭文件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460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在从文件读取信息或者向文件写入信息之前，必须先打开文件。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 ofstream 用来打开文件进行写操作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 ifstream 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用来打开文件进行读操作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 fstream   支持文件的读和写操作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打开文件的方式有两种：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通过构造函数打开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通过成员函数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open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打开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void open(const char *filename, ios::openmode mode);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filename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要打开的文件名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mode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操作模式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ios::in	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打开文件用于读取</a:t>
            </a:r>
            <a:endParaRPr lang="en-US" altLang="zh-CN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ios::out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打开文件用于写入</a:t>
            </a:r>
            <a:endParaRPr lang="en-US" altLang="zh-CN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ios::ate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文件打开后定位到文件末尾</a:t>
            </a:r>
            <a:endParaRPr lang="en-US" altLang="zh-CN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ios::app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追加模式</a:t>
            </a:r>
            <a:endParaRPr lang="en-US" altLang="zh-CN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ios::trunc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如果文件存在，则清空所有内容，如果不存在则创建文件</a:t>
            </a:r>
            <a:endParaRPr lang="zh-CN" altLang="en-US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ios::binary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二进制方式</a:t>
            </a:r>
            <a:endParaRPr lang="zh-CN" altLang="en-US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ios::nocreate	</a:t>
            </a:r>
            <a:r>
              <a:rPr lang="zh-CN" altLang="en-US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如果文件不存在则，打开失败</a:t>
            </a:r>
            <a:r>
              <a:rPr lang="en-US" altLang="zh-CN" sz="15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endParaRPr lang="en-US" altLang="zh-CN" sz="15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r>
              <a:rPr lang="en-US" altLang="zh-CN"/>
              <a:t>I/O——</a:t>
            </a:r>
            <a:r>
              <a:rPr lang="zh-CN" altLang="en-US"/>
              <a:t>打开、关闭文件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460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判断文件是否打开成功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成员函数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:is_open()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运算符重载：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!file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关闭文件：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使用成员函数：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colse();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905" y="2059940"/>
            <a:ext cx="6781800" cy="1619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754,&quot;width&quot;:2738}"/>
</p:tagLst>
</file>

<file path=ppt/tags/tag2.xml><?xml version="1.0" encoding="utf-8"?>
<p:tagLst xmlns:p="http://schemas.openxmlformats.org/presentationml/2006/main">
  <p:tag name="KSO_WM_UNIT_PLACING_PICTURE_USER_VIEWPORT" val="{&quot;height&quot;:5145,&quot;width&quot;:10560}"/>
</p:tagLst>
</file>

<file path=ppt/tags/tag3.xml><?xml version="1.0" encoding="utf-8"?>
<p:tagLst xmlns:p="http://schemas.openxmlformats.org/presentationml/2006/main">
  <p:tag name="KSO_WM_UNIT_PLACING_PICTURE_USER_VIEWPORT" val="{&quot;height&quot;:2520,&quot;width&quot;:5355}"/>
</p:tagLst>
</file>

<file path=ppt/tags/tag4.xml><?xml version="1.0" encoding="utf-8"?>
<p:tagLst xmlns:p="http://schemas.openxmlformats.org/presentationml/2006/main">
  <p:tag name="KSO_WM_UNIT_PLACING_PICTURE_USER_VIEWPORT" val="{&quot;height&quot;:2655,&quot;width&quot;:1264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演示</Application>
  <PresentationFormat>全屏显示(4:3)</PresentationFormat>
  <Paragraphs>190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PowerPoint 演示文稿</vt:lpstr>
      <vt:lpstr>I/O流的概念和流类库的结构</vt:lpstr>
      <vt:lpstr>标准输入流</vt:lpstr>
      <vt:lpstr>PowerPoint 演示文稿</vt:lpstr>
      <vt:lpstr>标准输入流</vt:lpstr>
      <vt:lpstr>标准输入流</vt:lpstr>
      <vt:lpstr>文件I/O</vt:lpstr>
      <vt:lpstr>文件I/O</vt:lpstr>
      <vt:lpstr>文件I/O——打开、关闭文件</vt:lpstr>
      <vt:lpstr>文件I/O——打开、关闭文件</vt:lpstr>
      <vt:lpstr>文件I/O——读、写文件</vt:lpstr>
      <vt:lpstr>异常处理</vt:lpstr>
      <vt:lpstr>异常处理语法</vt:lpstr>
      <vt:lpstr>异常处理——被零整除案例</vt:lpstr>
      <vt:lpstr>异常处理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355</cp:revision>
  <dcterms:created xsi:type="dcterms:W3CDTF">2019-03-13T07:58:00Z</dcterms:created>
  <dcterms:modified xsi:type="dcterms:W3CDTF">2020-09-02T10:34:50Z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